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7.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8.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9.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10.xml" ContentType="application/vnd.openxmlformats-officedocument.drawingml.chartshapes+xml"/>
  <Override PartName="/ppt/charts/chart27.xml" ContentType="application/vnd.openxmlformats-officedocument.drawingml.chart+xml"/>
  <Override PartName="/ppt/drawings/drawing11.xml" ContentType="application/vnd.openxmlformats-officedocument.drawingml.chartshapes+xml"/>
  <Override PartName="/ppt/charts/chart28.xml" ContentType="application/vnd.openxmlformats-officedocument.drawingml.chart+xml"/>
  <Override PartName="/ppt/drawings/drawing12.xml" ContentType="application/vnd.openxmlformats-officedocument.drawingml.chartshapes+xml"/>
  <Override PartName="/ppt/charts/chart29.xml" ContentType="application/vnd.openxmlformats-officedocument.drawingml.chart+xml"/>
  <Override PartName="/ppt/theme/themeOverride3.xml" ContentType="application/vnd.openxmlformats-officedocument.themeOverride+xml"/>
  <Override PartName="/ppt/drawings/drawing13.xml" ContentType="application/vnd.openxmlformats-officedocument.drawingml.chartshapes+xml"/>
  <Override PartName="/ppt/charts/chart30.xml" ContentType="application/vnd.openxmlformats-officedocument.drawingml.chart+xml"/>
  <Override PartName="/ppt/drawings/drawing14.xml" ContentType="application/vnd.openxmlformats-officedocument.drawingml.chartshapes+xml"/>
  <Override PartName="/ppt/notesSlides/notesSlide13.xml" ContentType="application/vnd.openxmlformats-officedocument.presentationml.notesSlid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5.xml" ContentType="application/vnd.openxmlformats-officedocument.drawingml.chartshapes+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4.xml" ContentType="application/vnd.openxmlformats-officedocument.themeOverride+xml"/>
  <Override PartName="/ppt/drawings/drawing16.xml" ContentType="application/vnd.openxmlformats-officedocument.drawingml.chartshapes+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17.xml" ContentType="application/vnd.openxmlformats-officedocument.drawingml.chartshapes+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8.xml" ContentType="application/vnd.openxmlformats-officedocument.drawingml.chartshapes+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19.xml" ContentType="application/vnd.openxmlformats-officedocument.drawingml.chartshapes+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20.xml" ContentType="application/vnd.openxmlformats-officedocument.drawingml.chartshapes+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6.xml" ContentType="application/vnd.openxmlformats-officedocument.themeOverrid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21.xml" ContentType="application/vnd.openxmlformats-officedocument.drawingml.chartshapes+xml"/>
  <Override PartName="/ppt/charts/chart43.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7.xml" ContentType="application/vnd.openxmlformats-officedocument.themeOverride+xml"/>
  <Override PartName="/ppt/drawings/drawing22.xml" ContentType="application/vnd.openxmlformats-officedocument.drawingml.chartshapes+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8.xml" ContentType="application/vnd.openxmlformats-officedocument.themeOverride+xml"/>
  <Override PartName="/ppt/drawings/drawing23.xml" ContentType="application/vnd.openxmlformats-officedocument.drawingml.chartshapes+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50.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9.xml" ContentType="application/vnd.openxmlformats-officedocument.themeOverride+xml"/>
  <Override PartName="/ppt/drawings/drawing24.xml" ContentType="application/vnd.openxmlformats-officedocument.drawingml.chartshapes+xml"/>
  <Override PartName="/ppt/charts/chart51.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0.xml" ContentType="application/vnd.openxmlformats-officedocument.themeOverride+xml"/>
  <Override PartName="/ppt/drawings/drawing25.xml" ContentType="application/vnd.openxmlformats-officedocument.drawingml.chartshapes+xml"/>
  <Override PartName="/ppt/charts/chart52.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1.xml" ContentType="application/vnd.openxmlformats-officedocument.themeOverride+xml"/>
  <Override PartName="/ppt/drawings/drawing26.xml" ContentType="application/vnd.openxmlformats-officedocument.drawingml.chartshapes+xml"/>
  <Override PartName="/ppt/charts/chart53.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2.xml" ContentType="application/vnd.openxmlformats-officedocument.themeOverride+xml"/>
  <Override PartName="/ppt/drawings/drawing27.xml" ContentType="application/vnd.openxmlformats-officedocument.drawingml.chartshapes+xml"/>
  <Override PartName="/ppt/notesSlides/notesSlide15.xml" ContentType="application/vnd.openxmlformats-officedocument.presentationml.notesSlide+xml"/>
  <Override PartName="/ppt/charts/chart54.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5.xml" ContentType="application/vnd.openxmlformats-officedocument.drawingml.chart+xml"/>
  <Override PartName="/ppt/charts/style51.xml" ContentType="application/vnd.ms-office.chartstyle+xml"/>
  <Override PartName="/ppt/charts/colors51.xml" ContentType="application/vnd.ms-office.chartcolorstyle+xml"/>
  <Override PartName="/ppt/drawings/drawing28.xml" ContentType="application/vnd.openxmlformats-officedocument.drawingml.chartshapes+xml"/>
  <Override PartName="/ppt/charts/chart56.xml" ContentType="application/vnd.openxmlformats-officedocument.drawingml.chart+xml"/>
  <Override PartName="/ppt/charts/style52.xml" ContentType="application/vnd.ms-office.chartstyle+xml"/>
  <Override PartName="/ppt/charts/colors52.xml" ContentType="application/vnd.ms-office.chartcolorstyle+xml"/>
  <Override PartName="/ppt/drawings/drawing29.xml" ContentType="application/vnd.openxmlformats-officedocument.drawingml.chartshapes+xml"/>
  <Override PartName="/ppt/charts/chart57.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3.xml" ContentType="application/vnd.openxmlformats-officedocument.themeOverride+xml"/>
  <Override PartName="/ppt/drawings/drawing30.xml" ContentType="application/vnd.openxmlformats-officedocument.drawingml.chartshapes+xml"/>
  <Override PartName="/ppt/notesSlides/notesSlide16.xml" ContentType="application/vnd.openxmlformats-officedocument.presentationml.notesSlide+xml"/>
  <Override PartName="/ppt/charts/chart58.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2.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19.xml" ContentType="application/vnd.openxmlformats-officedocument.presentationml.notesSlide+xml"/>
  <Override PartName="/ppt/charts/chart66.xml" ContentType="application/vnd.openxmlformats-officedocument.drawingml.chart+xml"/>
  <Override PartName="/ppt/charts/style61.xml" ContentType="application/vnd.ms-office.chartstyle+xml"/>
  <Override PartName="/ppt/charts/colors61.xml" ContentType="application/vnd.ms-office.chartcolorstyle+xml"/>
  <Override PartName="/ppt/drawings/drawing31.xml" ContentType="application/vnd.openxmlformats-officedocument.drawingml.chartshapes+xml"/>
  <Override PartName="/ppt/charts/chart67.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14.xml" ContentType="application/vnd.openxmlformats-officedocument.themeOverride+xml"/>
  <Override PartName="/ppt/charts/chart68.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15.xml" ContentType="application/vnd.openxmlformats-officedocument.themeOverride+xml"/>
  <Override PartName="/ppt/charts/chart69.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16.xml" ContentType="application/vnd.openxmlformats-officedocument.themeOverride+xml"/>
  <Override PartName="/ppt/charts/chart70.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17.xml" ContentType="application/vnd.openxmlformats-officedocument.themeOverride+xml"/>
  <Override PartName="/ppt/charts/chart71.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18.xml" ContentType="application/vnd.openxmlformats-officedocument.themeOverride+xml"/>
  <Override PartName="/ppt/charts/chart72.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19.xml" ContentType="application/vnd.openxmlformats-officedocument.themeOverride+xml"/>
  <Override PartName="/ppt/charts/chart73.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20.xml" ContentType="application/vnd.openxmlformats-officedocument.presentationml.notesSlide+xml"/>
  <Override PartName="/ppt/charts/chart74.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5.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6.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7.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8.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9.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80.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81.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21.xml" ContentType="application/vnd.openxmlformats-officedocument.presentationml.notesSlide+xml"/>
  <Override PartName="/ppt/charts/chart82.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83.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84.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22.xml" ContentType="application/vnd.openxmlformats-officedocument.presentationml.notesSlide+xml"/>
  <Override PartName="/ppt/charts/chart85.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6.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7.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8.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23.xml" ContentType="application/vnd.openxmlformats-officedocument.presentationml.notesSlide+xml"/>
  <Override PartName="/ppt/charts/chart89.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90.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91.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92.xml" ContentType="application/vnd.openxmlformats-officedocument.drawingml.chart+xml"/>
  <Override PartName="/ppt/charts/style87.xml" ContentType="application/vnd.ms-office.chartstyle+xml"/>
  <Override PartName="/ppt/charts/colors87.xml" ContentType="application/vnd.ms-office.chartcolorstyle+xml"/>
  <Override PartName="/ppt/notesSlides/notesSlide24.xml" ContentType="application/vnd.openxmlformats-officedocument.presentationml.notesSlide+xml"/>
  <Override PartName="/ppt/charts/chart93.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94.xml" ContentType="application/vnd.openxmlformats-officedocument.drawingml.chart+xml"/>
  <Override PartName="/ppt/charts/style89.xml" ContentType="application/vnd.ms-office.chartstyle+xml"/>
  <Override PartName="/ppt/charts/colors89.xml" ContentType="application/vnd.ms-office.chartcolorstyle+xml"/>
  <Override PartName="/ppt/drawings/drawing32.xml" ContentType="application/vnd.openxmlformats-officedocument.drawingml.chartshapes+xml"/>
  <Override PartName="/ppt/charts/chart95.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6.xml" ContentType="application/vnd.openxmlformats-officedocument.drawingml.chart+xml"/>
  <Override PartName="/ppt/charts/style91.xml" ContentType="application/vnd.ms-office.chartstyle+xml"/>
  <Override PartName="/ppt/charts/colors9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7.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8.xml" ContentType="application/vnd.openxmlformats-officedocument.drawingml.chart+xml"/>
  <Override PartName="/ppt/charts/style93.xml" ContentType="application/vnd.ms-office.chartstyle+xml"/>
  <Override PartName="/ppt/charts/colors9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9.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100.xml" ContentType="application/vnd.openxmlformats-officedocument.drawingml.chart+xml"/>
  <Override PartName="/ppt/charts/style95.xml" ContentType="application/vnd.ms-office.chartstyle+xml"/>
  <Override PartName="/ppt/charts/colors95.xml" ContentType="application/vnd.ms-office.chartcolorstyle+xml"/>
  <Override PartName="/ppt/notesSlides/notesSlide31.xml" ContentType="application/vnd.openxmlformats-officedocument.presentationml.notesSlide+xml"/>
  <Override PartName="/ppt/charts/chart101.xml" ContentType="application/vnd.openxmlformats-officedocument.drawingml.chart+xml"/>
  <Override PartName="/ppt/charts/style96.xml" ContentType="application/vnd.ms-office.chartstyle+xml"/>
  <Override PartName="/ppt/charts/colors9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Lst>
  <p:notesMasterIdLst>
    <p:notesMasterId r:id="rId55"/>
  </p:notesMasterIdLst>
  <p:handoutMasterIdLst>
    <p:handoutMasterId r:id="rId56"/>
  </p:handoutMasterIdLst>
  <p:sldIdLst>
    <p:sldId id="2147374007" r:id="rId6"/>
    <p:sldId id="2147373780" r:id="rId7"/>
    <p:sldId id="2147373718" r:id="rId8"/>
    <p:sldId id="2147373993" r:id="rId9"/>
    <p:sldId id="2147373768" r:id="rId10"/>
    <p:sldId id="2147374064" r:id="rId11"/>
    <p:sldId id="2147374063" r:id="rId12"/>
    <p:sldId id="2147374031" r:id="rId13"/>
    <p:sldId id="2147374062" r:id="rId14"/>
    <p:sldId id="2147374055" r:id="rId15"/>
    <p:sldId id="259" r:id="rId16"/>
    <p:sldId id="2147373767" r:id="rId17"/>
    <p:sldId id="2147374053" r:id="rId18"/>
    <p:sldId id="2134805342" r:id="rId19"/>
    <p:sldId id="2147373866" r:id="rId20"/>
    <p:sldId id="2134805272" r:id="rId21"/>
    <p:sldId id="2147374065" r:id="rId22"/>
    <p:sldId id="2147374030" r:id="rId23"/>
    <p:sldId id="2147374027" r:id="rId24"/>
    <p:sldId id="2147374054" r:id="rId25"/>
    <p:sldId id="2147373918" r:id="rId26"/>
    <p:sldId id="2147373770" r:id="rId27"/>
    <p:sldId id="2147373701" r:id="rId28"/>
    <p:sldId id="2147373707" r:id="rId29"/>
    <p:sldId id="2147373828" r:id="rId30"/>
    <p:sldId id="2147373865" r:id="rId31"/>
    <p:sldId id="2147197393" r:id="rId32"/>
    <p:sldId id="2147374049" r:id="rId33"/>
    <p:sldId id="2147197395" r:id="rId34"/>
    <p:sldId id="2147373833" r:id="rId35"/>
    <p:sldId id="2147373728" r:id="rId36"/>
    <p:sldId id="2147373711" r:id="rId37"/>
    <p:sldId id="2147373981" r:id="rId38"/>
    <p:sldId id="2147373695" r:id="rId39"/>
    <p:sldId id="2147373694" r:id="rId40"/>
    <p:sldId id="2147373693" r:id="rId41"/>
    <p:sldId id="2147373692" r:id="rId42"/>
    <p:sldId id="2147373691" r:id="rId43"/>
    <p:sldId id="2147373815" r:id="rId44"/>
    <p:sldId id="2147373700" r:id="rId45"/>
    <p:sldId id="256" r:id="rId46"/>
    <p:sldId id="2147374058" r:id="rId47"/>
    <p:sldId id="2147374050" r:id="rId48"/>
    <p:sldId id="2134805129" r:id="rId49"/>
    <p:sldId id="923" r:id="rId50"/>
    <p:sldId id="329" r:id="rId51"/>
    <p:sldId id="330" r:id="rId52"/>
    <p:sldId id="2134805127" r:id="rId53"/>
    <p:sldId id="312" r:id="rId5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3D3B"/>
    <a:srgbClr val="3B3B3B"/>
    <a:srgbClr val="003399"/>
    <a:srgbClr val="7385A8"/>
    <a:srgbClr val="CFD9E2"/>
    <a:srgbClr val="F5D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AFBA4-FE1A-4699-8560-BEC316636FD9}" v="47" dt="2024-09-23T11:11:45.425"/>
    <p1510:client id="{467307C2-9CAD-4F6D-BC0B-306701686B65}" v="154" dt="2024-09-24T06:13:15.644"/>
    <p1510:client id="{64539CBD-2B23-45E1-B077-D28ED5C411B6}" v="16" dt="2024-09-23T10:47:03.757"/>
    <p1510:client id="{7C889A3D-15B7-415A-A0E7-84D4B69FA60F}" v="38" dt="2024-09-23T18:18:20.843"/>
    <p1510:client id="{E328AE11-BEF3-412C-855F-44B567304A29}" v="3097" dt="2024-09-23T07:27:34.938"/>
    <p1510:client id="{F00DCCA3-DDE2-4E0B-A0FD-044E34F10AB4}" v="90" dt="2024-09-23T10:04:27.968"/>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Tumma tyyli 1 - Korostu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hmo Jouni" userId="4ca213fa-a866-453f-972b-b162878f815c" providerId="ADAL" clId="{0871AB7F-BB95-452C-9F6E-835C54DA9C27}"/>
    <pc:docChg chg="undo redo custSel addSld delSld modSld sldOrd">
      <pc:chgData name="Vihmo Jouni" userId="4ca213fa-a866-453f-972b-b162878f815c" providerId="ADAL" clId="{0871AB7F-BB95-452C-9F6E-835C54DA9C27}" dt="2024-09-04T15:49:09.143" v="1957" actId="20577"/>
      <pc:docMkLst>
        <pc:docMk/>
      </pc:docMkLst>
      <pc:sldChg chg="addSp modSp mod">
        <pc:chgData name="Vihmo Jouni" userId="4ca213fa-a866-453f-972b-b162878f815c" providerId="ADAL" clId="{0871AB7F-BB95-452C-9F6E-835C54DA9C27}" dt="2024-09-02T06:44:41.821" v="341" actId="27918"/>
        <pc:sldMkLst>
          <pc:docMk/>
          <pc:sldMk cId="2567204534" sldId="259"/>
        </pc:sldMkLst>
        <pc:spChg chg="add mod">
          <ac:chgData name="Vihmo Jouni" userId="4ca213fa-a866-453f-972b-b162878f815c" providerId="ADAL" clId="{0871AB7F-BB95-452C-9F6E-835C54DA9C27}" dt="2024-09-02T05:28:16.265" v="259" actId="1076"/>
          <ac:spMkLst>
            <pc:docMk/>
            <pc:sldMk cId="2567204534" sldId="259"/>
            <ac:spMk id="6" creationId="{6E1806AB-BE90-28B3-F467-17D11DF65CB0}"/>
          </ac:spMkLst>
        </pc:spChg>
      </pc:sldChg>
      <pc:sldChg chg="modSp">
        <pc:chgData name="Vihmo Jouni" userId="4ca213fa-a866-453f-972b-b162878f815c" providerId="ADAL" clId="{0871AB7F-BB95-452C-9F6E-835C54DA9C27}" dt="2024-09-04T04:54:19.986" v="594" actId="20577"/>
        <pc:sldMkLst>
          <pc:docMk/>
          <pc:sldMk cId="2350751038" sldId="260"/>
        </pc:sldMkLst>
        <pc:graphicFrameChg chg="mod">
          <ac:chgData name="Vihmo Jouni" userId="4ca213fa-a866-453f-972b-b162878f815c" providerId="ADAL" clId="{0871AB7F-BB95-452C-9F6E-835C54DA9C27}" dt="2024-09-04T04:54:19.986" v="594" actId="20577"/>
          <ac:graphicFrameMkLst>
            <pc:docMk/>
            <pc:sldMk cId="2350751038" sldId="260"/>
            <ac:graphicFrameMk id="9" creationId="{CF8F392A-5767-581F-C5F8-6BADEBBFDC70}"/>
          </ac:graphicFrameMkLst>
        </pc:graphicFrameChg>
      </pc:sldChg>
      <pc:sldChg chg="mod">
        <pc:chgData name="Vihmo Jouni" userId="4ca213fa-a866-453f-972b-b162878f815c" providerId="ADAL" clId="{0871AB7F-BB95-452C-9F6E-835C54DA9C27}" dt="2024-09-02T05:24:35.935" v="230" actId="27918"/>
        <pc:sldMkLst>
          <pc:docMk/>
          <pc:sldMk cId="3353513352" sldId="2134805342"/>
        </pc:sldMkLst>
      </pc:sldChg>
      <pc:sldChg chg="mod">
        <pc:chgData name="Vihmo Jouni" userId="4ca213fa-a866-453f-972b-b162878f815c" providerId="ADAL" clId="{0871AB7F-BB95-452C-9F6E-835C54DA9C27}" dt="2024-09-03T07:49:59.724" v="358" actId="27918"/>
        <pc:sldMkLst>
          <pc:docMk/>
          <pc:sldMk cId="470668969" sldId="2147373691"/>
        </pc:sldMkLst>
      </pc:sldChg>
      <pc:sldChg chg="addSp modSp mod">
        <pc:chgData name="Vihmo Jouni" userId="4ca213fa-a866-453f-972b-b162878f815c" providerId="ADAL" clId="{0871AB7F-BB95-452C-9F6E-835C54DA9C27}" dt="2024-09-02T05:29:39.761" v="261" actId="1076"/>
        <pc:sldMkLst>
          <pc:docMk/>
          <pc:sldMk cId="2312839755" sldId="2147373692"/>
        </pc:sldMkLst>
        <pc:spChg chg="add mod">
          <ac:chgData name="Vihmo Jouni" userId="4ca213fa-a866-453f-972b-b162878f815c" providerId="ADAL" clId="{0871AB7F-BB95-452C-9F6E-835C54DA9C27}" dt="2024-09-02T05:29:39.761" v="261" actId="1076"/>
          <ac:spMkLst>
            <pc:docMk/>
            <pc:sldMk cId="2312839755" sldId="2147373692"/>
            <ac:spMk id="13" creationId="{E8D6CB62-936F-79A7-4930-F6993C5AB231}"/>
          </ac:spMkLst>
        </pc:spChg>
      </pc:sldChg>
      <pc:sldChg chg="setBg">
        <pc:chgData name="Vihmo Jouni" userId="4ca213fa-a866-453f-972b-b162878f815c" providerId="ADAL" clId="{0871AB7F-BB95-452C-9F6E-835C54DA9C27}" dt="2024-09-02T05:30:40.460" v="267"/>
        <pc:sldMkLst>
          <pc:docMk/>
          <pc:sldMk cId="1089121473" sldId="2147373701"/>
        </pc:sldMkLst>
      </pc:sldChg>
      <pc:sldChg chg="addSp delSp modSp mod">
        <pc:chgData name="Vihmo Jouni" userId="4ca213fa-a866-453f-972b-b162878f815c" providerId="ADAL" clId="{0871AB7F-BB95-452C-9F6E-835C54DA9C27}" dt="2024-09-04T15:45:29.228" v="1784" actId="21"/>
        <pc:sldMkLst>
          <pc:docMk/>
          <pc:sldMk cId="2248027666" sldId="2147373718"/>
        </pc:sldMkLst>
        <pc:spChg chg="mod">
          <ac:chgData name="Vihmo Jouni" userId="4ca213fa-a866-453f-972b-b162878f815c" providerId="ADAL" clId="{0871AB7F-BB95-452C-9F6E-835C54DA9C27}" dt="2024-09-04T06:44:49.796" v="1014" actId="20577"/>
          <ac:spMkLst>
            <pc:docMk/>
            <pc:sldMk cId="2248027666" sldId="2147373718"/>
            <ac:spMk id="5" creationId="{CE55C52E-7F33-BCC7-7394-CF1B136810F9}"/>
          </ac:spMkLst>
        </pc:spChg>
        <pc:spChg chg="mod">
          <ac:chgData name="Vihmo Jouni" userId="4ca213fa-a866-453f-972b-b162878f815c" providerId="ADAL" clId="{0871AB7F-BB95-452C-9F6E-835C54DA9C27}" dt="2024-09-04T15:45:15.602" v="1783"/>
          <ac:spMkLst>
            <pc:docMk/>
            <pc:sldMk cId="2248027666" sldId="2147373718"/>
            <ac:spMk id="6" creationId="{6200145D-75A6-F561-47CB-0856AEE90981}"/>
          </ac:spMkLst>
        </pc:spChg>
        <pc:spChg chg="mod">
          <ac:chgData name="Vihmo Jouni" userId="4ca213fa-a866-453f-972b-b162878f815c" providerId="ADAL" clId="{0871AB7F-BB95-452C-9F6E-835C54DA9C27}" dt="2024-09-04T05:48:25.023" v="816" actId="1076"/>
          <ac:spMkLst>
            <pc:docMk/>
            <pc:sldMk cId="2248027666" sldId="2147373718"/>
            <ac:spMk id="7" creationId="{FA873E37-4EA4-2617-4A33-E6ACDA9ABEB1}"/>
          </ac:spMkLst>
        </pc:spChg>
        <pc:spChg chg="add del mod">
          <ac:chgData name="Vihmo Jouni" userId="4ca213fa-a866-453f-972b-b162878f815c" providerId="ADAL" clId="{0871AB7F-BB95-452C-9F6E-835C54DA9C27}" dt="2024-09-04T15:45:29.228" v="1784" actId="21"/>
          <ac:spMkLst>
            <pc:docMk/>
            <pc:sldMk cId="2248027666" sldId="2147373718"/>
            <ac:spMk id="8" creationId="{7A0838A6-1499-398F-841E-3366CAEC9295}"/>
          </ac:spMkLst>
        </pc:spChg>
        <pc:spChg chg="mod">
          <ac:chgData name="Vihmo Jouni" userId="4ca213fa-a866-453f-972b-b162878f815c" providerId="ADAL" clId="{0871AB7F-BB95-452C-9F6E-835C54DA9C27}" dt="2024-09-02T05:37:14.530" v="313" actId="20577"/>
          <ac:spMkLst>
            <pc:docMk/>
            <pc:sldMk cId="2248027666" sldId="2147373718"/>
            <ac:spMk id="9" creationId="{1D640CE0-009A-8AED-A316-16189B2643FC}"/>
          </ac:spMkLst>
        </pc:spChg>
        <pc:graphicFrameChg chg="add mod">
          <ac:chgData name="Vihmo Jouni" userId="4ca213fa-a866-453f-972b-b162878f815c" providerId="ADAL" clId="{0871AB7F-BB95-452C-9F6E-835C54DA9C27}" dt="2024-09-04T15:45:00.541" v="1781"/>
          <ac:graphicFrameMkLst>
            <pc:docMk/>
            <pc:sldMk cId="2248027666" sldId="2147373718"/>
            <ac:graphicFrameMk id="12" creationId="{08A1838D-2636-7855-DFE0-6CE7705FBCA6}"/>
          </ac:graphicFrameMkLst>
        </pc:graphicFrameChg>
      </pc:sldChg>
      <pc:sldChg chg="setBg">
        <pc:chgData name="Vihmo Jouni" userId="4ca213fa-a866-453f-972b-b162878f815c" providerId="ADAL" clId="{0871AB7F-BB95-452C-9F6E-835C54DA9C27}" dt="2024-09-02T05:30:25.238" v="264"/>
        <pc:sldMkLst>
          <pc:docMk/>
          <pc:sldMk cId="1810790816" sldId="2147373767"/>
        </pc:sldMkLst>
      </pc:sldChg>
      <pc:sldChg chg="setBg">
        <pc:chgData name="Vihmo Jouni" userId="4ca213fa-a866-453f-972b-b162878f815c" providerId="ADAL" clId="{0871AB7F-BB95-452C-9F6E-835C54DA9C27}" dt="2024-09-02T05:30:10.153" v="263"/>
        <pc:sldMkLst>
          <pc:docMk/>
          <pc:sldMk cId="1264401266" sldId="2147373768"/>
        </pc:sldMkLst>
      </pc:sldChg>
      <pc:sldChg chg="modSp mod setBg">
        <pc:chgData name="Vihmo Jouni" userId="4ca213fa-a866-453f-972b-b162878f815c" providerId="ADAL" clId="{0871AB7F-BB95-452C-9F6E-835C54DA9C27}" dt="2024-09-02T05:32:05.773" v="268" actId="207"/>
        <pc:sldMkLst>
          <pc:docMk/>
          <pc:sldMk cId="3706318297" sldId="2147373770"/>
        </pc:sldMkLst>
        <pc:spChg chg="mod">
          <ac:chgData name="Vihmo Jouni" userId="4ca213fa-a866-453f-972b-b162878f815c" providerId="ADAL" clId="{0871AB7F-BB95-452C-9F6E-835C54DA9C27}" dt="2024-09-02T05:32:05.773" v="268" actId="207"/>
          <ac:spMkLst>
            <pc:docMk/>
            <pc:sldMk cId="3706318297" sldId="2147373770"/>
            <ac:spMk id="16" creationId="{6D4EEEAF-4AC4-511F-392F-DEB6CFF76FB1}"/>
          </ac:spMkLst>
        </pc:spChg>
        <pc:spChg chg="mod">
          <ac:chgData name="Vihmo Jouni" userId="4ca213fa-a866-453f-972b-b162878f815c" providerId="ADAL" clId="{0871AB7F-BB95-452C-9F6E-835C54DA9C27}" dt="2024-09-02T05:32:05.773" v="268" actId="207"/>
          <ac:spMkLst>
            <pc:docMk/>
            <pc:sldMk cId="3706318297" sldId="2147373770"/>
            <ac:spMk id="17" creationId="{826F2607-BF4E-17AE-5464-222ADE4E05BE}"/>
          </ac:spMkLst>
        </pc:spChg>
        <pc:spChg chg="mod">
          <ac:chgData name="Vihmo Jouni" userId="4ca213fa-a866-453f-972b-b162878f815c" providerId="ADAL" clId="{0871AB7F-BB95-452C-9F6E-835C54DA9C27}" dt="2024-09-02T05:32:05.773" v="268" actId="207"/>
          <ac:spMkLst>
            <pc:docMk/>
            <pc:sldMk cId="3706318297" sldId="2147373770"/>
            <ac:spMk id="18" creationId="{231CBAE6-419A-F837-1C9C-AFD3D54447F3}"/>
          </ac:spMkLst>
        </pc:spChg>
        <pc:spChg chg="mod">
          <ac:chgData name="Vihmo Jouni" userId="4ca213fa-a866-453f-972b-b162878f815c" providerId="ADAL" clId="{0871AB7F-BB95-452C-9F6E-835C54DA9C27}" dt="2024-09-02T05:32:05.773" v="268" actId="207"/>
          <ac:spMkLst>
            <pc:docMk/>
            <pc:sldMk cId="3706318297" sldId="2147373770"/>
            <ac:spMk id="19" creationId="{51C44385-86F6-395E-95AF-066B9A57967C}"/>
          </ac:spMkLst>
        </pc:spChg>
      </pc:sldChg>
      <pc:sldChg chg="addSp delSp modSp mod">
        <pc:chgData name="Vihmo Jouni" userId="4ca213fa-a866-453f-972b-b162878f815c" providerId="ADAL" clId="{0871AB7F-BB95-452C-9F6E-835C54DA9C27}" dt="2024-09-04T15:49:09.143" v="1957" actId="20577"/>
        <pc:sldMkLst>
          <pc:docMk/>
          <pc:sldMk cId="2838747212" sldId="2147373780"/>
        </pc:sldMkLst>
        <pc:spChg chg="add mod">
          <ac:chgData name="Vihmo Jouni" userId="4ca213fa-a866-453f-972b-b162878f815c" providerId="ADAL" clId="{0871AB7F-BB95-452C-9F6E-835C54DA9C27}" dt="2024-09-04T15:45:41.045" v="1785"/>
          <ac:spMkLst>
            <pc:docMk/>
            <pc:sldMk cId="2838747212" sldId="2147373780"/>
            <ac:spMk id="2" creationId="{7A0838A6-1499-398F-841E-3366CAEC9295}"/>
          </ac:spMkLst>
        </pc:spChg>
        <pc:spChg chg="add del">
          <ac:chgData name="Vihmo Jouni" userId="4ca213fa-a866-453f-972b-b162878f815c" providerId="ADAL" clId="{0871AB7F-BB95-452C-9F6E-835C54DA9C27}" dt="2024-09-04T15:46:35.319" v="1804" actId="478"/>
          <ac:spMkLst>
            <pc:docMk/>
            <pc:sldMk cId="2838747212" sldId="2147373780"/>
            <ac:spMk id="3" creationId="{75F9BB2B-1EB8-BCD8-CAAF-985CDC9F0AE2}"/>
          </ac:spMkLst>
        </pc:spChg>
        <pc:spChg chg="add del mod">
          <ac:chgData name="Vihmo Jouni" userId="4ca213fa-a866-453f-972b-b162878f815c" providerId="ADAL" clId="{0871AB7F-BB95-452C-9F6E-835C54DA9C27}" dt="2024-09-04T15:48:30.991" v="1946" actId="1076"/>
          <ac:spMkLst>
            <pc:docMk/>
            <pc:sldMk cId="2838747212" sldId="2147373780"/>
            <ac:spMk id="4" creationId="{3F1494F1-4552-EF09-D244-2AD5FBFAA99D}"/>
          </ac:spMkLst>
        </pc:spChg>
        <pc:spChg chg="mod">
          <ac:chgData name="Vihmo Jouni" userId="4ca213fa-a866-453f-972b-b162878f815c" providerId="ADAL" clId="{0871AB7F-BB95-452C-9F6E-835C54DA9C27}" dt="2024-09-04T15:49:09.143" v="1957" actId="20577"/>
          <ac:spMkLst>
            <pc:docMk/>
            <pc:sldMk cId="2838747212" sldId="2147373780"/>
            <ac:spMk id="12" creationId="{7473E01E-D698-F982-79E4-58CE32B9C3B4}"/>
          </ac:spMkLst>
        </pc:spChg>
      </pc:sldChg>
      <pc:sldChg chg="modSp">
        <pc:chgData name="Vihmo Jouni" userId="4ca213fa-a866-453f-972b-b162878f815c" providerId="ADAL" clId="{0871AB7F-BB95-452C-9F6E-835C54DA9C27}" dt="2024-09-04T13:09:33.887" v="1292"/>
        <pc:sldMkLst>
          <pc:docMk/>
          <pc:sldMk cId="3237089140" sldId="2147373857"/>
        </pc:sldMkLst>
        <pc:graphicFrameChg chg="mod">
          <ac:chgData name="Vihmo Jouni" userId="4ca213fa-a866-453f-972b-b162878f815c" providerId="ADAL" clId="{0871AB7F-BB95-452C-9F6E-835C54DA9C27}" dt="2024-09-04T13:09:33.887" v="1292"/>
          <ac:graphicFrameMkLst>
            <pc:docMk/>
            <pc:sldMk cId="3237089140" sldId="2147373857"/>
            <ac:graphicFrameMk id="7" creationId="{05912157-4A24-66D3-C34F-1E5ED7993928}"/>
          </ac:graphicFrameMkLst>
        </pc:graphicFrameChg>
      </pc:sldChg>
      <pc:sldChg chg="modSp mod">
        <pc:chgData name="Vihmo Jouni" userId="4ca213fa-a866-453f-972b-b162878f815c" providerId="ADAL" clId="{0871AB7F-BB95-452C-9F6E-835C54DA9C27}" dt="2024-09-04T04:51:43.366" v="525" actId="20577"/>
        <pc:sldMkLst>
          <pc:docMk/>
          <pc:sldMk cId="588928834" sldId="2147373866"/>
        </pc:sldMkLst>
        <pc:spChg chg="mod">
          <ac:chgData name="Vihmo Jouni" userId="4ca213fa-a866-453f-972b-b162878f815c" providerId="ADAL" clId="{0871AB7F-BB95-452C-9F6E-835C54DA9C27}" dt="2024-09-04T04:51:43.366" v="525" actId="20577"/>
          <ac:spMkLst>
            <pc:docMk/>
            <pc:sldMk cId="588928834" sldId="2147373866"/>
            <ac:spMk id="8" creationId="{EFC3221D-7B8C-336D-DFC1-73BF9631D26C}"/>
          </ac:spMkLst>
        </pc:spChg>
        <pc:spChg chg="mod">
          <ac:chgData name="Vihmo Jouni" userId="4ca213fa-a866-453f-972b-b162878f815c" providerId="ADAL" clId="{0871AB7F-BB95-452C-9F6E-835C54DA9C27}" dt="2024-09-02T05:37:46.569" v="316" actId="1076"/>
          <ac:spMkLst>
            <pc:docMk/>
            <pc:sldMk cId="588928834" sldId="2147373866"/>
            <ac:spMk id="12" creationId="{EF4E368F-75EC-279A-A535-1CEF9D5A2623}"/>
          </ac:spMkLst>
        </pc:spChg>
        <pc:graphicFrameChg chg="mod">
          <ac:chgData name="Vihmo Jouni" userId="4ca213fa-a866-453f-972b-b162878f815c" providerId="ADAL" clId="{0871AB7F-BB95-452C-9F6E-835C54DA9C27}" dt="2024-09-02T05:38:07.747" v="318"/>
          <ac:graphicFrameMkLst>
            <pc:docMk/>
            <pc:sldMk cId="588928834" sldId="2147373866"/>
            <ac:graphicFrameMk id="10" creationId="{F376807B-1B36-1130-E989-907DA208C325}"/>
          </ac:graphicFrameMkLst>
        </pc:graphicFrameChg>
      </pc:sldChg>
      <pc:sldChg chg="modSp add del mod">
        <pc:chgData name="Vihmo Jouni" userId="4ca213fa-a866-453f-972b-b162878f815c" providerId="ADAL" clId="{0871AB7F-BB95-452C-9F6E-835C54DA9C27}" dt="2024-09-04T13:09:37.519" v="1293" actId="108"/>
        <pc:sldMkLst>
          <pc:docMk/>
          <pc:sldMk cId="3078075725" sldId="2147373918"/>
        </pc:sldMkLst>
        <pc:spChg chg="mod">
          <ac:chgData name="Vihmo Jouni" userId="4ca213fa-a866-453f-972b-b162878f815c" providerId="ADAL" clId="{0871AB7F-BB95-452C-9F6E-835C54DA9C27}" dt="2024-09-04T13:07:38.381" v="1205" actId="20577"/>
          <ac:spMkLst>
            <pc:docMk/>
            <pc:sldMk cId="3078075725" sldId="2147373918"/>
            <ac:spMk id="8" creationId="{1D8C988E-B2CB-94EB-70F3-9619577A46A9}"/>
          </ac:spMkLst>
        </pc:spChg>
        <pc:spChg chg="mod">
          <ac:chgData name="Vihmo Jouni" userId="4ca213fa-a866-453f-972b-b162878f815c" providerId="ADAL" clId="{0871AB7F-BB95-452C-9F6E-835C54DA9C27}" dt="2024-09-04T13:09:26.710" v="1291" actId="1036"/>
          <ac:spMkLst>
            <pc:docMk/>
            <pc:sldMk cId="3078075725" sldId="2147373918"/>
            <ac:spMk id="80" creationId="{8FF4CE5A-7BD7-9D4A-5C0A-198CE22E46CF}"/>
          </ac:spMkLst>
        </pc:spChg>
        <pc:spChg chg="mod">
          <ac:chgData name="Vihmo Jouni" userId="4ca213fa-a866-453f-972b-b162878f815c" providerId="ADAL" clId="{0871AB7F-BB95-452C-9F6E-835C54DA9C27}" dt="2024-09-04T13:09:26.710" v="1291" actId="1036"/>
          <ac:spMkLst>
            <pc:docMk/>
            <pc:sldMk cId="3078075725" sldId="2147373918"/>
            <ac:spMk id="81" creationId="{89D1E246-9E08-3E7D-A97C-478529B711E1}"/>
          </ac:spMkLst>
        </pc:spChg>
        <pc:spChg chg="mod">
          <ac:chgData name="Vihmo Jouni" userId="4ca213fa-a866-453f-972b-b162878f815c" providerId="ADAL" clId="{0871AB7F-BB95-452C-9F6E-835C54DA9C27}" dt="2024-09-04T13:09:26.710" v="1291" actId="1036"/>
          <ac:spMkLst>
            <pc:docMk/>
            <pc:sldMk cId="3078075725" sldId="2147373918"/>
            <ac:spMk id="82" creationId="{7283BC83-85E0-F61E-6C1D-07A011BB6B21}"/>
          </ac:spMkLst>
        </pc:spChg>
        <pc:spChg chg="mod">
          <ac:chgData name="Vihmo Jouni" userId="4ca213fa-a866-453f-972b-b162878f815c" providerId="ADAL" clId="{0871AB7F-BB95-452C-9F6E-835C54DA9C27}" dt="2024-09-04T13:09:26.710" v="1291" actId="1036"/>
          <ac:spMkLst>
            <pc:docMk/>
            <pc:sldMk cId="3078075725" sldId="2147373918"/>
            <ac:spMk id="83" creationId="{4C1163CB-C06F-0999-0785-F0263DDB09D9}"/>
          </ac:spMkLst>
        </pc:spChg>
        <pc:spChg chg="mod">
          <ac:chgData name="Vihmo Jouni" userId="4ca213fa-a866-453f-972b-b162878f815c" providerId="ADAL" clId="{0871AB7F-BB95-452C-9F6E-835C54DA9C27}" dt="2024-09-04T13:09:26.710" v="1291" actId="1036"/>
          <ac:spMkLst>
            <pc:docMk/>
            <pc:sldMk cId="3078075725" sldId="2147373918"/>
            <ac:spMk id="84" creationId="{ADB5DD8E-BBBE-273A-CBA9-3B6EB4E66908}"/>
          </ac:spMkLst>
        </pc:spChg>
        <pc:spChg chg="mod">
          <ac:chgData name="Vihmo Jouni" userId="4ca213fa-a866-453f-972b-b162878f815c" providerId="ADAL" clId="{0871AB7F-BB95-452C-9F6E-835C54DA9C27}" dt="2024-09-04T13:09:26.710" v="1291" actId="1036"/>
          <ac:spMkLst>
            <pc:docMk/>
            <pc:sldMk cId="3078075725" sldId="2147373918"/>
            <ac:spMk id="85" creationId="{586CC48E-F2E3-914B-1FD1-84505197FDA6}"/>
          </ac:spMkLst>
        </pc:spChg>
        <pc:spChg chg="mod">
          <ac:chgData name="Vihmo Jouni" userId="4ca213fa-a866-453f-972b-b162878f815c" providerId="ADAL" clId="{0871AB7F-BB95-452C-9F6E-835C54DA9C27}" dt="2024-09-04T13:09:26.710" v="1291" actId="1036"/>
          <ac:spMkLst>
            <pc:docMk/>
            <pc:sldMk cId="3078075725" sldId="2147373918"/>
            <ac:spMk id="86" creationId="{B548AB77-A63E-A9AB-B196-FC117A82C073}"/>
          </ac:spMkLst>
        </pc:spChg>
        <pc:spChg chg="mod">
          <ac:chgData name="Vihmo Jouni" userId="4ca213fa-a866-453f-972b-b162878f815c" providerId="ADAL" clId="{0871AB7F-BB95-452C-9F6E-835C54DA9C27}" dt="2024-09-04T13:09:10.007" v="1287" actId="1036"/>
          <ac:spMkLst>
            <pc:docMk/>
            <pc:sldMk cId="3078075725" sldId="2147373918"/>
            <ac:spMk id="104" creationId="{889A7B90-8FF0-80C4-42CF-C3CB9BBE9AF9}"/>
          </ac:spMkLst>
        </pc:spChg>
        <pc:spChg chg="mod">
          <ac:chgData name="Vihmo Jouni" userId="4ca213fa-a866-453f-972b-b162878f815c" providerId="ADAL" clId="{0871AB7F-BB95-452C-9F6E-835C54DA9C27}" dt="2024-09-04T13:09:10.007" v="1287" actId="1036"/>
          <ac:spMkLst>
            <pc:docMk/>
            <pc:sldMk cId="3078075725" sldId="2147373918"/>
            <ac:spMk id="105" creationId="{9A21C827-FEBB-6708-65B1-A76A858C140D}"/>
          </ac:spMkLst>
        </pc:spChg>
        <pc:spChg chg="mod">
          <ac:chgData name="Vihmo Jouni" userId="4ca213fa-a866-453f-972b-b162878f815c" providerId="ADAL" clId="{0871AB7F-BB95-452C-9F6E-835C54DA9C27}" dt="2024-09-04T13:09:10.007" v="1287" actId="1036"/>
          <ac:spMkLst>
            <pc:docMk/>
            <pc:sldMk cId="3078075725" sldId="2147373918"/>
            <ac:spMk id="106" creationId="{F1DDB5AB-41F0-1482-6A74-1A8A2F76E6E0}"/>
          </ac:spMkLst>
        </pc:spChg>
        <pc:spChg chg="mod">
          <ac:chgData name="Vihmo Jouni" userId="4ca213fa-a866-453f-972b-b162878f815c" providerId="ADAL" clId="{0871AB7F-BB95-452C-9F6E-835C54DA9C27}" dt="2024-09-04T13:09:10.007" v="1287" actId="1036"/>
          <ac:spMkLst>
            <pc:docMk/>
            <pc:sldMk cId="3078075725" sldId="2147373918"/>
            <ac:spMk id="107" creationId="{C4209B96-5361-A624-8456-25C58E7F7D2F}"/>
          </ac:spMkLst>
        </pc:spChg>
        <pc:spChg chg="mod">
          <ac:chgData name="Vihmo Jouni" userId="4ca213fa-a866-453f-972b-b162878f815c" providerId="ADAL" clId="{0871AB7F-BB95-452C-9F6E-835C54DA9C27}" dt="2024-09-04T13:09:10.007" v="1287" actId="1036"/>
          <ac:spMkLst>
            <pc:docMk/>
            <pc:sldMk cId="3078075725" sldId="2147373918"/>
            <ac:spMk id="108" creationId="{CC9113B0-AB45-E930-299D-759B82AF9203}"/>
          </ac:spMkLst>
        </pc:spChg>
        <pc:spChg chg="mod">
          <ac:chgData name="Vihmo Jouni" userId="4ca213fa-a866-453f-972b-b162878f815c" providerId="ADAL" clId="{0871AB7F-BB95-452C-9F6E-835C54DA9C27}" dt="2024-09-04T13:09:10.007" v="1287" actId="1036"/>
          <ac:spMkLst>
            <pc:docMk/>
            <pc:sldMk cId="3078075725" sldId="2147373918"/>
            <ac:spMk id="109" creationId="{A88698D5-BE62-3047-A433-9B410C3941F8}"/>
          </ac:spMkLst>
        </pc:spChg>
        <pc:spChg chg="mod">
          <ac:chgData name="Vihmo Jouni" userId="4ca213fa-a866-453f-972b-b162878f815c" providerId="ADAL" clId="{0871AB7F-BB95-452C-9F6E-835C54DA9C27}" dt="2024-09-04T13:09:10.007" v="1287" actId="1036"/>
          <ac:spMkLst>
            <pc:docMk/>
            <pc:sldMk cId="3078075725" sldId="2147373918"/>
            <ac:spMk id="110" creationId="{5574F968-EDCE-BB64-ECA0-5B302E3427B4}"/>
          </ac:spMkLst>
        </pc:spChg>
        <pc:spChg chg="mod">
          <ac:chgData name="Vihmo Jouni" userId="4ca213fa-a866-453f-972b-b162878f815c" providerId="ADAL" clId="{0871AB7F-BB95-452C-9F6E-835C54DA9C27}" dt="2024-09-04T13:09:10.007" v="1287" actId="1036"/>
          <ac:spMkLst>
            <pc:docMk/>
            <pc:sldMk cId="3078075725" sldId="2147373918"/>
            <ac:spMk id="112" creationId="{2C4E6DD6-542C-45A8-40B0-DCBC4E52A433}"/>
          </ac:spMkLst>
        </pc:spChg>
        <pc:graphicFrameChg chg="mod">
          <ac:chgData name="Vihmo Jouni" userId="4ca213fa-a866-453f-972b-b162878f815c" providerId="ADAL" clId="{0871AB7F-BB95-452C-9F6E-835C54DA9C27}" dt="2024-09-04T13:09:37.519" v="1293" actId="108"/>
          <ac:graphicFrameMkLst>
            <pc:docMk/>
            <pc:sldMk cId="3078075725" sldId="2147373918"/>
            <ac:graphicFrameMk id="79" creationId="{72587054-F7F3-43F1-93D0-9B49003FE323}"/>
          </ac:graphicFrameMkLst>
        </pc:graphicFrameChg>
        <pc:cxnChg chg="mod">
          <ac:chgData name="Vihmo Jouni" userId="4ca213fa-a866-453f-972b-b162878f815c" providerId="ADAL" clId="{0871AB7F-BB95-452C-9F6E-835C54DA9C27}" dt="2024-09-04T13:09:10.007" v="1287" actId="1036"/>
          <ac:cxnSpMkLst>
            <pc:docMk/>
            <pc:sldMk cId="3078075725" sldId="2147373918"/>
            <ac:cxnSpMk id="87" creationId="{86D94D44-87CB-7FA7-4100-2E7E3F0CA2F8}"/>
          </ac:cxnSpMkLst>
        </pc:cxnChg>
        <pc:cxnChg chg="mod">
          <ac:chgData name="Vihmo Jouni" userId="4ca213fa-a866-453f-972b-b162878f815c" providerId="ADAL" clId="{0871AB7F-BB95-452C-9F6E-835C54DA9C27}" dt="2024-09-04T13:09:10.007" v="1287" actId="1036"/>
          <ac:cxnSpMkLst>
            <pc:docMk/>
            <pc:sldMk cId="3078075725" sldId="2147373918"/>
            <ac:cxnSpMk id="88" creationId="{A42380F4-87B0-429C-AB3B-F0B6352F6C87}"/>
          </ac:cxnSpMkLst>
        </pc:cxnChg>
        <pc:cxnChg chg="mod">
          <ac:chgData name="Vihmo Jouni" userId="4ca213fa-a866-453f-972b-b162878f815c" providerId="ADAL" clId="{0871AB7F-BB95-452C-9F6E-835C54DA9C27}" dt="2024-09-04T13:09:10.007" v="1287" actId="1036"/>
          <ac:cxnSpMkLst>
            <pc:docMk/>
            <pc:sldMk cId="3078075725" sldId="2147373918"/>
            <ac:cxnSpMk id="89" creationId="{25AC14BC-5BC7-94E2-46A1-3102DDAC9A54}"/>
          </ac:cxnSpMkLst>
        </pc:cxnChg>
        <pc:cxnChg chg="mod">
          <ac:chgData name="Vihmo Jouni" userId="4ca213fa-a866-453f-972b-b162878f815c" providerId="ADAL" clId="{0871AB7F-BB95-452C-9F6E-835C54DA9C27}" dt="2024-09-04T13:09:10.007" v="1287" actId="1036"/>
          <ac:cxnSpMkLst>
            <pc:docMk/>
            <pc:sldMk cId="3078075725" sldId="2147373918"/>
            <ac:cxnSpMk id="90" creationId="{DF9B6CCC-CF33-856F-CFE2-F30D1ACA29F6}"/>
          </ac:cxnSpMkLst>
        </pc:cxnChg>
        <pc:cxnChg chg="mod">
          <ac:chgData name="Vihmo Jouni" userId="4ca213fa-a866-453f-972b-b162878f815c" providerId="ADAL" clId="{0871AB7F-BB95-452C-9F6E-835C54DA9C27}" dt="2024-09-04T13:09:10.007" v="1287" actId="1036"/>
          <ac:cxnSpMkLst>
            <pc:docMk/>
            <pc:sldMk cId="3078075725" sldId="2147373918"/>
            <ac:cxnSpMk id="91" creationId="{26A6A3D6-87FC-556A-170B-53C920FEDBC1}"/>
          </ac:cxnSpMkLst>
        </pc:cxnChg>
        <pc:cxnChg chg="mod">
          <ac:chgData name="Vihmo Jouni" userId="4ca213fa-a866-453f-972b-b162878f815c" providerId="ADAL" clId="{0871AB7F-BB95-452C-9F6E-835C54DA9C27}" dt="2024-09-04T13:09:10.007" v="1287" actId="1036"/>
          <ac:cxnSpMkLst>
            <pc:docMk/>
            <pc:sldMk cId="3078075725" sldId="2147373918"/>
            <ac:cxnSpMk id="92" creationId="{A9CED4DA-3223-5042-3A1A-DC5151341A60}"/>
          </ac:cxnSpMkLst>
        </pc:cxnChg>
        <pc:cxnChg chg="mod">
          <ac:chgData name="Vihmo Jouni" userId="4ca213fa-a866-453f-972b-b162878f815c" providerId="ADAL" clId="{0871AB7F-BB95-452C-9F6E-835C54DA9C27}" dt="2024-09-04T13:09:10.007" v="1287" actId="1036"/>
          <ac:cxnSpMkLst>
            <pc:docMk/>
            <pc:sldMk cId="3078075725" sldId="2147373918"/>
            <ac:cxnSpMk id="93" creationId="{4E963418-B39F-8383-2A97-5136C9CBC0C6}"/>
          </ac:cxnSpMkLst>
        </pc:cxnChg>
        <pc:cxnChg chg="mod">
          <ac:chgData name="Vihmo Jouni" userId="4ca213fa-a866-453f-972b-b162878f815c" providerId="ADAL" clId="{0871AB7F-BB95-452C-9F6E-835C54DA9C27}" dt="2024-09-04T13:09:10.007" v="1287" actId="1036"/>
          <ac:cxnSpMkLst>
            <pc:docMk/>
            <pc:sldMk cId="3078075725" sldId="2147373918"/>
            <ac:cxnSpMk id="94" creationId="{8FA74A6D-FE02-25A2-AB30-8D9D46155BD0}"/>
          </ac:cxnSpMkLst>
        </pc:cxnChg>
        <pc:cxnChg chg="mod">
          <ac:chgData name="Vihmo Jouni" userId="4ca213fa-a866-453f-972b-b162878f815c" providerId="ADAL" clId="{0871AB7F-BB95-452C-9F6E-835C54DA9C27}" dt="2024-09-04T13:09:10.007" v="1287" actId="1036"/>
          <ac:cxnSpMkLst>
            <pc:docMk/>
            <pc:sldMk cId="3078075725" sldId="2147373918"/>
            <ac:cxnSpMk id="95" creationId="{952B41D7-C6F9-C1E8-D511-814BE2F278F4}"/>
          </ac:cxnSpMkLst>
        </pc:cxnChg>
        <pc:cxnChg chg="mod">
          <ac:chgData name="Vihmo Jouni" userId="4ca213fa-a866-453f-972b-b162878f815c" providerId="ADAL" clId="{0871AB7F-BB95-452C-9F6E-835C54DA9C27}" dt="2024-09-04T13:09:10.007" v="1287" actId="1036"/>
          <ac:cxnSpMkLst>
            <pc:docMk/>
            <pc:sldMk cId="3078075725" sldId="2147373918"/>
            <ac:cxnSpMk id="96" creationId="{B70CE8C9-D38A-0387-AFD7-EC5384E583F6}"/>
          </ac:cxnSpMkLst>
        </pc:cxnChg>
        <pc:cxnChg chg="mod">
          <ac:chgData name="Vihmo Jouni" userId="4ca213fa-a866-453f-972b-b162878f815c" providerId="ADAL" clId="{0871AB7F-BB95-452C-9F6E-835C54DA9C27}" dt="2024-09-04T13:09:10.007" v="1287" actId="1036"/>
          <ac:cxnSpMkLst>
            <pc:docMk/>
            <pc:sldMk cId="3078075725" sldId="2147373918"/>
            <ac:cxnSpMk id="97" creationId="{2AE92D3D-3A77-D6F7-E678-67D047ED5164}"/>
          </ac:cxnSpMkLst>
        </pc:cxnChg>
        <pc:cxnChg chg="mod">
          <ac:chgData name="Vihmo Jouni" userId="4ca213fa-a866-453f-972b-b162878f815c" providerId="ADAL" clId="{0871AB7F-BB95-452C-9F6E-835C54DA9C27}" dt="2024-09-04T13:09:10.007" v="1287" actId="1036"/>
          <ac:cxnSpMkLst>
            <pc:docMk/>
            <pc:sldMk cId="3078075725" sldId="2147373918"/>
            <ac:cxnSpMk id="98" creationId="{E7ADCEF8-DFE2-67F0-FB5B-266B7D1CDAFF}"/>
          </ac:cxnSpMkLst>
        </pc:cxnChg>
        <pc:cxnChg chg="mod">
          <ac:chgData name="Vihmo Jouni" userId="4ca213fa-a866-453f-972b-b162878f815c" providerId="ADAL" clId="{0871AB7F-BB95-452C-9F6E-835C54DA9C27}" dt="2024-09-04T13:09:10.007" v="1287" actId="1036"/>
          <ac:cxnSpMkLst>
            <pc:docMk/>
            <pc:sldMk cId="3078075725" sldId="2147373918"/>
            <ac:cxnSpMk id="99" creationId="{89B51A39-E844-2001-397B-B0EB9373D7C6}"/>
          </ac:cxnSpMkLst>
        </pc:cxnChg>
        <pc:cxnChg chg="mod">
          <ac:chgData name="Vihmo Jouni" userId="4ca213fa-a866-453f-972b-b162878f815c" providerId="ADAL" clId="{0871AB7F-BB95-452C-9F6E-835C54DA9C27}" dt="2024-09-04T13:09:10.007" v="1287" actId="1036"/>
          <ac:cxnSpMkLst>
            <pc:docMk/>
            <pc:sldMk cId="3078075725" sldId="2147373918"/>
            <ac:cxnSpMk id="100" creationId="{E970DFDA-71D8-93EA-E5F6-24203CD2EB36}"/>
          </ac:cxnSpMkLst>
        </pc:cxnChg>
        <pc:cxnChg chg="mod">
          <ac:chgData name="Vihmo Jouni" userId="4ca213fa-a866-453f-972b-b162878f815c" providerId="ADAL" clId="{0871AB7F-BB95-452C-9F6E-835C54DA9C27}" dt="2024-09-04T13:09:10.007" v="1287" actId="1036"/>
          <ac:cxnSpMkLst>
            <pc:docMk/>
            <pc:sldMk cId="3078075725" sldId="2147373918"/>
            <ac:cxnSpMk id="101" creationId="{AD8C3FE0-A33F-9624-ADEA-39C5103126C2}"/>
          </ac:cxnSpMkLst>
        </pc:cxnChg>
        <pc:cxnChg chg="mod">
          <ac:chgData name="Vihmo Jouni" userId="4ca213fa-a866-453f-972b-b162878f815c" providerId="ADAL" clId="{0871AB7F-BB95-452C-9F6E-835C54DA9C27}" dt="2024-09-04T13:09:10.007" v="1287" actId="1036"/>
          <ac:cxnSpMkLst>
            <pc:docMk/>
            <pc:sldMk cId="3078075725" sldId="2147373918"/>
            <ac:cxnSpMk id="102" creationId="{94802888-A4D5-16D6-5406-41B6C8D12D69}"/>
          </ac:cxnSpMkLst>
        </pc:cxnChg>
        <pc:cxnChg chg="mod">
          <ac:chgData name="Vihmo Jouni" userId="4ca213fa-a866-453f-972b-b162878f815c" providerId="ADAL" clId="{0871AB7F-BB95-452C-9F6E-835C54DA9C27}" dt="2024-09-04T13:09:10.007" v="1287" actId="1036"/>
          <ac:cxnSpMkLst>
            <pc:docMk/>
            <pc:sldMk cId="3078075725" sldId="2147373918"/>
            <ac:cxnSpMk id="103" creationId="{E0B2EDCF-8192-4C4B-37DB-8E6FE95D9D65}"/>
          </ac:cxnSpMkLst>
        </pc:cxnChg>
        <pc:cxnChg chg="mod">
          <ac:chgData name="Vihmo Jouni" userId="4ca213fa-a866-453f-972b-b162878f815c" providerId="ADAL" clId="{0871AB7F-BB95-452C-9F6E-835C54DA9C27}" dt="2024-09-04T13:09:10.007" v="1287" actId="1036"/>
          <ac:cxnSpMkLst>
            <pc:docMk/>
            <pc:sldMk cId="3078075725" sldId="2147373918"/>
            <ac:cxnSpMk id="113" creationId="{A8A50DAA-0771-12FF-74A6-2863B8F6E65D}"/>
          </ac:cxnSpMkLst>
        </pc:cxnChg>
        <pc:cxnChg chg="mod">
          <ac:chgData name="Vihmo Jouni" userId="4ca213fa-a866-453f-972b-b162878f815c" providerId="ADAL" clId="{0871AB7F-BB95-452C-9F6E-835C54DA9C27}" dt="2024-09-04T13:09:10.007" v="1287" actId="1036"/>
          <ac:cxnSpMkLst>
            <pc:docMk/>
            <pc:sldMk cId="3078075725" sldId="2147373918"/>
            <ac:cxnSpMk id="114" creationId="{F207D768-76E9-00AB-2CEB-0DE602DB58ED}"/>
          </ac:cxnSpMkLst>
        </pc:cxnChg>
        <pc:cxnChg chg="mod">
          <ac:chgData name="Vihmo Jouni" userId="4ca213fa-a866-453f-972b-b162878f815c" providerId="ADAL" clId="{0871AB7F-BB95-452C-9F6E-835C54DA9C27}" dt="2024-09-04T13:09:10.007" v="1287" actId="1036"/>
          <ac:cxnSpMkLst>
            <pc:docMk/>
            <pc:sldMk cId="3078075725" sldId="2147373918"/>
            <ac:cxnSpMk id="115" creationId="{358D682E-7958-E486-8FC8-E53ED46BE83A}"/>
          </ac:cxnSpMkLst>
        </pc:cxnChg>
      </pc:sldChg>
      <pc:sldChg chg="mod">
        <pc:chgData name="Vihmo Jouni" userId="4ca213fa-a866-453f-972b-b162878f815c" providerId="ADAL" clId="{0871AB7F-BB95-452C-9F6E-835C54DA9C27}" dt="2024-09-03T07:52:23.105" v="359" actId="27918"/>
        <pc:sldMkLst>
          <pc:docMk/>
          <pc:sldMk cId="857531101" sldId="2147373983"/>
        </pc:sldMkLst>
      </pc:sldChg>
      <pc:sldChg chg="modSp mod setBg">
        <pc:chgData name="Vihmo Jouni" userId="4ca213fa-a866-453f-972b-b162878f815c" providerId="ADAL" clId="{0871AB7F-BB95-452C-9F6E-835C54DA9C27}" dt="2024-09-02T05:30:03.290" v="262"/>
        <pc:sldMkLst>
          <pc:docMk/>
          <pc:sldMk cId="2334470793" sldId="2147373993"/>
        </pc:sldMkLst>
        <pc:spChg chg="mod">
          <ac:chgData name="Vihmo Jouni" userId="4ca213fa-a866-453f-972b-b162878f815c" providerId="ADAL" clId="{0871AB7F-BB95-452C-9F6E-835C54DA9C27}" dt="2024-09-02T05:16:01.451" v="223" actId="20577"/>
          <ac:spMkLst>
            <pc:docMk/>
            <pc:sldMk cId="2334470793" sldId="2147373993"/>
            <ac:spMk id="2" creationId="{848E1DB9-AB98-59FE-3BFF-8478A6D043B3}"/>
          </ac:spMkLst>
        </pc:spChg>
      </pc:sldChg>
      <pc:sldChg chg="addSp delSp modSp mod">
        <pc:chgData name="Vihmo Jouni" userId="4ca213fa-a866-453f-972b-b162878f815c" providerId="ADAL" clId="{0871AB7F-BB95-452C-9F6E-835C54DA9C27}" dt="2024-09-04T13:06:14.132" v="1184" actId="1076"/>
        <pc:sldMkLst>
          <pc:docMk/>
          <pc:sldMk cId="1482787817" sldId="2147374007"/>
        </pc:sldMkLst>
        <pc:spChg chg="mod">
          <ac:chgData name="Vihmo Jouni" userId="4ca213fa-a866-453f-972b-b162878f815c" providerId="ADAL" clId="{0871AB7F-BB95-452C-9F6E-835C54DA9C27}" dt="2024-09-04T04:49:11.318" v="400" actId="20577"/>
          <ac:spMkLst>
            <pc:docMk/>
            <pc:sldMk cId="1482787817" sldId="2147374007"/>
            <ac:spMk id="9" creationId="{9707A167-DFE5-BC16-18A5-C26094BBE281}"/>
          </ac:spMkLst>
        </pc:spChg>
        <pc:spChg chg="mod">
          <ac:chgData name="Vihmo Jouni" userId="4ca213fa-a866-453f-972b-b162878f815c" providerId="ADAL" clId="{0871AB7F-BB95-452C-9F6E-835C54DA9C27}" dt="2024-09-04T13:06:06.523" v="1181" actId="207"/>
          <ac:spMkLst>
            <pc:docMk/>
            <pc:sldMk cId="1482787817" sldId="2147374007"/>
            <ac:spMk id="12" creationId="{56531442-771B-AF15-8150-81719725EA61}"/>
          </ac:spMkLst>
        </pc:spChg>
        <pc:spChg chg="mod">
          <ac:chgData name="Vihmo Jouni" userId="4ca213fa-a866-453f-972b-b162878f815c" providerId="ADAL" clId="{0871AB7F-BB95-452C-9F6E-835C54DA9C27}" dt="2024-09-04T13:06:14.132" v="1184" actId="1076"/>
          <ac:spMkLst>
            <pc:docMk/>
            <pc:sldMk cId="1482787817" sldId="2147374007"/>
            <ac:spMk id="13" creationId="{EE602421-DF75-DA34-A54D-11DFD9ADE451}"/>
          </ac:spMkLst>
        </pc:spChg>
        <pc:picChg chg="add del mod">
          <ac:chgData name="Vihmo Jouni" userId="4ca213fa-a866-453f-972b-b162878f815c" providerId="ADAL" clId="{0871AB7F-BB95-452C-9F6E-835C54DA9C27}" dt="2024-09-04T13:06:11.808" v="1183" actId="1076"/>
          <ac:picMkLst>
            <pc:docMk/>
            <pc:sldMk cId="1482787817" sldId="2147374007"/>
            <ac:picMk id="11" creationId="{4DE369BF-F36B-E72D-47ED-67D54804B0AF}"/>
          </ac:picMkLst>
        </pc:picChg>
      </pc:sldChg>
      <pc:sldChg chg="addSp modSp mod">
        <pc:chgData name="Vihmo Jouni" userId="4ca213fa-a866-453f-972b-b162878f815c" providerId="ADAL" clId="{0871AB7F-BB95-452C-9F6E-835C54DA9C27}" dt="2024-09-04T06:53:32.774" v="1058" actId="1076"/>
        <pc:sldMkLst>
          <pc:docMk/>
          <pc:sldMk cId="698301495" sldId="2147374009"/>
        </pc:sldMkLst>
        <pc:spChg chg="add mod">
          <ac:chgData name="Vihmo Jouni" userId="4ca213fa-a866-453f-972b-b162878f815c" providerId="ADAL" clId="{0871AB7F-BB95-452C-9F6E-835C54DA9C27}" dt="2024-09-04T06:53:32.774" v="1058" actId="1076"/>
          <ac:spMkLst>
            <pc:docMk/>
            <pc:sldMk cId="698301495" sldId="2147374009"/>
            <ac:spMk id="3" creationId="{288C3D5A-50A0-8471-2D13-7446138D3D09}"/>
          </ac:spMkLst>
        </pc:spChg>
        <pc:spChg chg="mod">
          <ac:chgData name="Vihmo Jouni" userId="4ca213fa-a866-453f-972b-b162878f815c" providerId="ADAL" clId="{0871AB7F-BB95-452C-9F6E-835C54DA9C27}" dt="2024-09-02T05:07:52.105" v="49" actId="20577"/>
          <ac:spMkLst>
            <pc:docMk/>
            <pc:sldMk cId="698301495" sldId="2147374009"/>
            <ac:spMk id="25" creationId="{F05D5641-4A6D-BF9C-C585-F6FFEE4C8AFC}"/>
          </ac:spMkLst>
        </pc:spChg>
        <pc:spChg chg="mod">
          <ac:chgData name="Vihmo Jouni" userId="4ca213fa-a866-453f-972b-b162878f815c" providerId="ADAL" clId="{0871AB7F-BB95-452C-9F6E-835C54DA9C27}" dt="2024-09-02T05:05:39.614" v="40" actId="20577"/>
          <ac:spMkLst>
            <pc:docMk/>
            <pc:sldMk cId="698301495" sldId="2147374009"/>
            <ac:spMk id="35" creationId="{AE4874C4-CECC-4393-49B3-EFC7E0AC4012}"/>
          </ac:spMkLst>
        </pc:spChg>
        <pc:graphicFrameChg chg="mod modGraphic">
          <ac:chgData name="Vihmo Jouni" userId="4ca213fa-a866-453f-972b-b162878f815c" providerId="ADAL" clId="{0871AB7F-BB95-452C-9F6E-835C54DA9C27}" dt="2024-09-02T05:16:40.473" v="226" actId="20577"/>
          <ac:graphicFrameMkLst>
            <pc:docMk/>
            <pc:sldMk cId="698301495" sldId="2147374009"/>
            <ac:graphicFrameMk id="8" creationId="{D7512CA1-E148-5249-4B94-AEECB36EAA3B}"/>
          </ac:graphicFrameMkLst>
        </pc:graphicFrameChg>
      </pc:sldChg>
      <pc:sldChg chg="addSp delSp modSp mod">
        <pc:chgData name="Vihmo Jouni" userId="4ca213fa-a866-453f-972b-b162878f815c" providerId="ADAL" clId="{0871AB7F-BB95-452C-9F6E-835C54DA9C27}" dt="2024-09-04T07:07:05.698" v="1063"/>
        <pc:sldMkLst>
          <pc:docMk/>
          <pc:sldMk cId="1662957164" sldId="2147374010"/>
        </pc:sldMkLst>
        <pc:spChg chg="add del mod">
          <ac:chgData name="Vihmo Jouni" userId="4ca213fa-a866-453f-972b-b162878f815c" providerId="ADAL" clId="{0871AB7F-BB95-452C-9F6E-835C54DA9C27}" dt="2024-09-04T07:07:05.698" v="1063"/>
          <ac:spMkLst>
            <pc:docMk/>
            <pc:sldMk cId="1662957164" sldId="2147374010"/>
            <ac:spMk id="8" creationId="{68329F4E-3807-DD51-B9DD-0DF2D22E02DC}"/>
          </ac:spMkLst>
        </pc:spChg>
        <pc:graphicFrameChg chg="add mod">
          <ac:chgData name="Vihmo Jouni" userId="4ca213fa-a866-453f-972b-b162878f815c" providerId="ADAL" clId="{0871AB7F-BB95-452C-9F6E-835C54DA9C27}" dt="2024-09-04T07:07:05.698" v="1063"/>
          <ac:graphicFrameMkLst>
            <pc:docMk/>
            <pc:sldMk cId="1662957164" sldId="2147374010"/>
            <ac:graphicFrameMk id="10" creationId="{F49EE1EB-3611-401E-CF5F-DE9F28D487E3}"/>
          </ac:graphicFrameMkLst>
        </pc:graphicFrameChg>
        <pc:picChg chg="del">
          <ac:chgData name="Vihmo Jouni" userId="4ca213fa-a866-453f-972b-b162878f815c" providerId="ADAL" clId="{0871AB7F-BB95-452C-9F6E-835C54DA9C27}" dt="2024-09-04T07:07:03.808" v="1061" actId="478"/>
          <ac:picMkLst>
            <pc:docMk/>
            <pc:sldMk cId="1662957164" sldId="2147374010"/>
            <ac:picMk id="9" creationId="{A51124D0-23C6-1931-38F0-50545000B855}"/>
          </ac:picMkLst>
        </pc:picChg>
      </pc:sldChg>
      <pc:sldChg chg="del">
        <pc:chgData name="Vihmo Jouni" userId="4ca213fa-a866-453f-972b-b162878f815c" providerId="ADAL" clId="{0871AB7F-BB95-452C-9F6E-835C54DA9C27}" dt="2024-09-02T05:25:43.842" v="231" actId="47"/>
        <pc:sldMkLst>
          <pc:docMk/>
          <pc:sldMk cId="3187638769" sldId="2147374011"/>
        </pc:sldMkLst>
      </pc:sldChg>
      <pc:sldChg chg="ord">
        <pc:chgData name="Vihmo Jouni" userId="4ca213fa-a866-453f-972b-b162878f815c" providerId="ADAL" clId="{0871AB7F-BB95-452C-9F6E-835C54DA9C27}" dt="2024-09-04T07:07:32.758" v="1067"/>
        <pc:sldMkLst>
          <pc:docMk/>
          <pc:sldMk cId="2764480612" sldId="2147374014"/>
        </pc:sldMkLst>
      </pc:sldChg>
      <pc:sldChg chg="modSp mod">
        <pc:chgData name="Vihmo Jouni" userId="4ca213fa-a866-453f-972b-b162878f815c" providerId="ADAL" clId="{0871AB7F-BB95-452C-9F6E-835C54DA9C27}" dt="2024-09-03T08:06:44.040" v="361" actId="1076"/>
        <pc:sldMkLst>
          <pc:docMk/>
          <pc:sldMk cId="1258319023" sldId="2147374031"/>
        </pc:sldMkLst>
        <pc:graphicFrameChg chg="mod">
          <ac:chgData name="Vihmo Jouni" userId="4ca213fa-a866-453f-972b-b162878f815c" providerId="ADAL" clId="{0871AB7F-BB95-452C-9F6E-835C54DA9C27}" dt="2024-09-03T08:06:44.040" v="361" actId="1076"/>
          <ac:graphicFrameMkLst>
            <pc:docMk/>
            <pc:sldMk cId="1258319023" sldId="2147374031"/>
            <ac:graphicFrameMk id="7" creationId="{55744FE8-31AB-46CC-BB34-08E9F98E3A2F}"/>
          </ac:graphicFrameMkLst>
        </pc:graphicFrameChg>
      </pc:sldChg>
      <pc:sldChg chg="addSp modSp new ord">
        <pc:chgData name="Vihmo Jouni" userId="4ca213fa-a866-453f-972b-b162878f815c" providerId="ADAL" clId="{0871AB7F-BB95-452C-9F6E-835C54DA9C27}" dt="2024-09-04T06:54:31.554" v="1060"/>
        <pc:sldMkLst>
          <pc:docMk/>
          <pc:sldMk cId="548384544" sldId="2147374038"/>
        </pc:sldMkLst>
        <pc:graphicFrameChg chg="add mod">
          <ac:chgData name="Vihmo Jouni" userId="4ca213fa-a866-453f-972b-b162878f815c" providerId="ADAL" clId="{0871AB7F-BB95-452C-9F6E-835C54DA9C27}" dt="2024-09-02T12:01:48.483" v="357"/>
          <ac:graphicFrameMkLst>
            <pc:docMk/>
            <pc:sldMk cId="548384544" sldId="2147374038"/>
            <ac:graphicFrameMk id="7" creationId="{6CF5372E-EA90-1DE5-F9DC-B7302FF400B9}"/>
          </ac:graphicFrameMkLst>
        </pc:graphicFrameChg>
      </pc:sldChg>
      <pc:sldChg chg="addSp delSp modSp new add del mod">
        <pc:chgData name="Vihmo Jouni" userId="4ca213fa-a866-453f-972b-b162878f815c" providerId="ADAL" clId="{0871AB7F-BB95-452C-9F6E-835C54DA9C27}" dt="2024-09-04T13:40:04.749" v="1469" actId="47"/>
        <pc:sldMkLst>
          <pc:docMk/>
          <pc:sldMk cId="1586477016" sldId="2147374039"/>
        </pc:sldMkLst>
        <pc:spChg chg="mod">
          <ac:chgData name="Vihmo Jouni" userId="4ca213fa-a866-453f-972b-b162878f815c" providerId="ADAL" clId="{0871AB7F-BB95-452C-9F6E-835C54DA9C27}" dt="2024-09-04T05:29:06.956" v="620" actId="20577"/>
          <ac:spMkLst>
            <pc:docMk/>
            <pc:sldMk cId="1586477016" sldId="2147374039"/>
            <ac:spMk id="2" creationId="{791AE709-8C78-3E55-9618-23A1127EC337}"/>
          </ac:spMkLst>
        </pc:spChg>
        <pc:spChg chg="del">
          <ac:chgData name="Vihmo Jouni" userId="4ca213fa-a866-453f-972b-b162878f815c" providerId="ADAL" clId="{0871AB7F-BB95-452C-9F6E-835C54DA9C27}" dt="2024-09-04T05:29:01.954" v="596" actId="22"/>
          <ac:spMkLst>
            <pc:docMk/>
            <pc:sldMk cId="1586477016" sldId="2147374039"/>
            <ac:spMk id="3" creationId="{AFFD849B-B27B-4762-8918-0E94204328F5}"/>
          </ac:spMkLst>
        </pc:spChg>
        <pc:picChg chg="add mod ord">
          <ac:chgData name="Vihmo Jouni" userId="4ca213fa-a866-453f-972b-b162878f815c" providerId="ADAL" clId="{0871AB7F-BB95-452C-9F6E-835C54DA9C27}" dt="2024-09-04T05:29:16.299" v="622" actId="14100"/>
          <ac:picMkLst>
            <pc:docMk/>
            <pc:sldMk cId="1586477016" sldId="2147374039"/>
            <ac:picMk id="8" creationId="{E38638D5-D2C1-98AF-210E-CA9723D6F754}"/>
          </ac:picMkLst>
        </pc:picChg>
      </pc:sldChg>
      <pc:sldChg chg="addSp delSp modSp new mod modClrScheme chgLayout">
        <pc:chgData name="Vihmo Jouni" userId="4ca213fa-a866-453f-972b-b162878f815c" providerId="ADAL" clId="{0871AB7F-BB95-452C-9F6E-835C54DA9C27}" dt="2024-09-04T09:32:58.781" v="1159" actId="1076"/>
        <pc:sldMkLst>
          <pc:docMk/>
          <pc:sldMk cId="685099424" sldId="2147374040"/>
        </pc:sldMkLst>
        <pc:spChg chg="del mod ord">
          <ac:chgData name="Vihmo Jouni" userId="4ca213fa-a866-453f-972b-b162878f815c" providerId="ADAL" clId="{0871AB7F-BB95-452C-9F6E-835C54DA9C27}" dt="2024-09-04T07:07:44.594" v="1071" actId="700"/>
          <ac:spMkLst>
            <pc:docMk/>
            <pc:sldMk cId="685099424" sldId="2147374040"/>
            <ac:spMk id="2" creationId="{D8D6F7E0-5735-BA4F-211A-C72513BD63F8}"/>
          </ac:spMkLst>
        </pc:spChg>
        <pc:spChg chg="mod ord">
          <ac:chgData name="Vihmo Jouni" userId="4ca213fa-a866-453f-972b-b162878f815c" providerId="ADAL" clId="{0871AB7F-BB95-452C-9F6E-835C54DA9C27}" dt="2024-09-04T07:07:44.594" v="1071" actId="700"/>
          <ac:spMkLst>
            <pc:docMk/>
            <pc:sldMk cId="685099424" sldId="2147374040"/>
            <ac:spMk id="3" creationId="{AF0F85A5-69CF-8C30-0BE1-4B485AE7E401}"/>
          </ac:spMkLst>
        </pc:spChg>
        <pc:spChg chg="mod ord">
          <ac:chgData name="Vihmo Jouni" userId="4ca213fa-a866-453f-972b-b162878f815c" providerId="ADAL" clId="{0871AB7F-BB95-452C-9F6E-835C54DA9C27}" dt="2024-09-04T07:07:44.594" v="1071" actId="700"/>
          <ac:spMkLst>
            <pc:docMk/>
            <pc:sldMk cId="685099424" sldId="2147374040"/>
            <ac:spMk id="4" creationId="{4959C650-96DB-AB33-8277-ED51A085B85B}"/>
          </ac:spMkLst>
        </pc:spChg>
        <pc:spChg chg="mod ord">
          <ac:chgData name="Vihmo Jouni" userId="4ca213fa-a866-453f-972b-b162878f815c" providerId="ADAL" clId="{0871AB7F-BB95-452C-9F6E-835C54DA9C27}" dt="2024-09-04T07:07:44.594" v="1071" actId="700"/>
          <ac:spMkLst>
            <pc:docMk/>
            <pc:sldMk cId="685099424" sldId="2147374040"/>
            <ac:spMk id="5" creationId="{96BDA976-F3C2-AE3E-60C9-6F7D8BBD7C12}"/>
          </ac:spMkLst>
        </pc:spChg>
        <pc:spChg chg="del mod ord">
          <ac:chgData name="Vihmo Jouni" userId="4ca213fa-a866-453f-972b-b162878f815c" providerId="ADAL" clId="{0871AB7F-BB95-452C-9F6E-835C54DA9C27}" dt="2024-09-04T07:07:44.594" v="1071" actId="700"/>
          <ac:spMkLst>
            <pc:docMk/>
            <pc:sldMk cId="685099424" sldId="2147374040"/>
            <ac:spMk id="6" creationId="{4259DFD2-B3E8-449D-7E3C-83B26349D570}"/>
          </ac:spMkLst>
        </pc:spChg>
        <pc:spChg chg="add mod ord">
          <ac:chgData name="Vihmo Jouni" userId="4ca213fa-a866-453f-972b-b162878f815c" providerId="ADAL" clId="{0871AB7F-BB95-452C-9F6E-835C54DA9C27}" dt="2024-09-04T07:11:24.775" v="1153" actId="20577"/>
          <ac:spMkLst>
            <pc:docMk/>
            <pc:sldMk cId="685099424" sldId="2147374040"/>
            <ac:spMk id="7" creationId="{DA950EB5-7FFB-41BE-AAE6-A81A0AD36C62}"/>
          </ac:spMkLst>
        </pc:spChg>
        <pc:spChg chg="add del mod ord">
          <ac:chgData name="Vihmo Jouni" userId="4ca213fa-a866-453f-972b-b162878f815c" providerId="ADAL" clId="{0871AB7F-BB95-452C-9F6E-835C54DA9C27}" dt="2024-09-04T07:09:13.205" v="1072" actId="22"/>
          <ac:spMkLst>
            <pc:docMk/>
            <pc:sldMk cId="685099424" sldId="2147374040"/>
            <ac:spMk id="8" creationId="{09913CA7-AAF6-9195-7A04-F4D78F5C0E59}"/>
          </ac:spMkLst>
        </pc:spChg>
        <pc:spChg chg="add del mod ord">
          <ac:chgData name="Vihmo Jouni" userId="4ca213fa-a866-453f-972b-b162878f815c" providerId="ADAL" clId="{0871AB7F-BB95-452C-9F6E-835C54DA9C27}" dt="2024-09-04T07:10:07.226" v="1073" actId="22"/>
          <ac:spMkLst>
            <pc:docMk/>
            <pc:sldMk cId="685099424" sldId="2147374040"/>
            <ac:spMk id="9" creationId="{8C0C88A9-B43E-9D4D-1C87-6E8954C01798}"/>
          </ac:spMkLst>
        </pc:spChg>
        <pc:picChg chg="add mod ord">
          <ac:chgData name="Vihmo Jouni" userId="4ca213fa-a866-453f-972b-b162878f815c" providerId="ADAL" clId="{0871AB7F-BB95-452C-9F6E-835C54DA9C27}" dt="2024-09-04T07:09:13.205" v="1072" actId="22"/>
          <ac:picMkLst>
            <pc:docMk/>
            <pc:sldMk cId="685099424" sldId="2147374040"/>
            <ac:picMk id="11" creationId="{F9C2D86A-AC57-6C4B-5CE6-155A1589D539}"/>
          </ac:picMkLst>
        </pc:picChg>
        <pc:picChg chg="add mod ord">
          <ac:chgData name="Vihmo Jouni" userId="4ca213fa-a866-453f-972b-b162878f815c" providerId="ADAL" clId="{0871AB7F-BB95-452C-9F6E-835C54DA9C27}" dt="2024-09-04T07:10:07.226" v="1073" actId="22"/>
          <ac:picMkLst>
            <pc:docMk/>
            <pc:sldMk cId="685099424" sldId="2147374040"/>
            <ac:picMk id="13" creationId="{2178728F-4DFF-D9D9-AC44-50A3C8003DCD}"/>
          </ac:picMkLst>
        </pc:picChg>
        <pc:picChg chg="add mod">
          <ac:chgData name="Vihmo Jouni" userId="4ca213fa-a866-453f-972b-b162878f815c" providerId="ADAL" clId="{0871AB7F-BB95-452C-9F6E-835C54DA9C27}" dt="2024-09-04T09:32:58.781" v="1159" actId="1076"/>
          <ac:picMkLst>
            <pc:docMk/>
            <pc:sldMk cId="685099424" sldId="2147374040"/>
            <ac:picMk id="15" creationId="{6C7B59A8-3166-7409-A369-D94BE56DC655}"/>
          </ac:picMkLst>
        </pc:picChg>
      </pc:sldChg>
      <pc:sldChg chg="new del">
        <pc:chgData name="Vihmo Jouni" userId="4ca213fa-a866-453f-972b-b162878f815c" providerId="ADAL" clId="{0871AB7F-BB95-452C-9F6E-835C54DA9C27}" dt="2024-09-04T07:07:30.368" v="1065" actId="680"/>
        <pc:sldMkLst>
          <pc:docMk/>
          <pc:sldMk cId="1353053468" sldId="2147374040"/>
        </pc:sldMkLst>
      </pc:sldChg>
      <pc:sldChg chg="new del">
        <pc:chgData name="Vihmo Jouni" userId="4ca213fa-a866-453f-972b-b162878f815c" providerId="ADAL" clId="{0871AB7F-BB95-452C-9F6E-835C54DA9C27}" dt="2024-09-04T07:07:36.373" v="1069" actId="680"/>
        <pc:sldMkLst>
          <pc:docMk/>
          <pc:sldMk cId="4256652822" sldId="2147374040"/>
        </pc:sldMkLst>
      </pc:sldChg>
      <pc:sldChg chg="addSp delSp modSp new mod ord">
        <pc:chgData name="Vihmo Jouni" userId="4ca213fa-a866-453f-972b-b162878f815c" providerId="ADAL" clId="{0871AB7F-BB95-452C-9F6E-835C54DA9C27}" dt="2024-09-04T13:05:28.455" v="1178"/>
        <pc:sldMkLst>
          <pc:docMk/>
          <pc:sldMk cId="3168591625" sldId="2147374041"/>
        </pc:sldMkLst>
        <pc:spChg chg="del">
          <ac:chgData name="Vihmo Jouni" userId="4ca213fa-a866-453f-972b-b162878f815c" providerId="ADAL" clId="{0871AB7F-BB95-452C-9F6E-835C54DA9C27}" dt="2024-09-04T09:48:55.744" v="1161"/>
          <ac:spMkLst>
            <pc:docMk/>
            <pc:sldMk cId="3168591625" sldId="2147374041"/>
            <ac:spMk id="3" creationId="{37C6A47A-654C-7B43-D0DB-A0F0DF82DA1E}"/>
          </ac:spMkLst>
        </pc:spChg>
        <pc:spChg chg="del">
          <ac:chgData name="Vihmo Jouni" userId="4ca213fa-a866-453f-972b-b162878f815c" providerId="ADAL" clId="{0871AB7F-BB95-452C-9F6E-835C54DA9C27}" dt="2024-09-04T09:49:30.141" v="1162"/>
          <ac:spMkLst>
            <pc:docMk/>
            <pc:sldMk cId="3168591625" sldId="2147374041"/>
            <ac:spMk id="4" creationId="{307F3909-9C31-B7A4-1259-4274B685B522}"/>
          </ac:spMkLst>
        </pc:spChg>
        <pc:spChg chg="add del mod">
          <ac:chgData name="Vihmo Jouni" userId="4ca213fa-a866-453f-972b-b162878f815c" providerId="ADAL" clId="{0871AB7F-BB95-452C-9F6E-835C54DA9C27}" dt="2024-09-04T13:02:40.512" v="1171"/>
          <ac:spMkLst>
            <pc:docMk/>
            <pc:sldMk cId="3168591625" sldId="2147374041"/>
            <ac:spMk id="11" creationId="{7B970B25-1EAF-0164-2568-A8F9C871719F}"/>
          </ac:spMkLst>
        </pc:spChg>
        <pc:graphicFrameChg chg="add del mod">
          <ac:chgData name="Vihmo Jouni" userId="4ca213fa-a866-453f-972b-b162878f815c" providerId="ADAL" clId="{0871AB7F-BB95-452C-9F6E-835C54DA9C27}" dt="2024-09-04T13:02:37.995" v="1169" actId="478"/>
          <ac:graphicFrameMkLst>
            <pc:docMk/>
            <pc:sldMk cId="3168591625" sldId="2147374041"/>
            <ac:graphicFrameMk id="8" creationId="{3E62AC03-2A29-323B-463A-65A8EFB84054}"/>
          </ac:graphicFrameMkLst>
        </pc:graphicFrameChg>
        <pc:graphicFrameChg chg="add mod">
          <ac:chgData name="Vihmo Jouni" userId="4ca213fa-a866-453f-972b-b162878f815c" providerId="ADAL" clId="{0871AB7F-BB95-452C-9F6E-835C54DA9C27}" dt="2024-09-04T09:49:30.141" v="1162"/>
          <ac:graphicFrameMkLst>
            <pc:docMk/>
            <pc:sldMk cId="3168591625" sldId="2147374041"/>
            <ac:graphicFrameMk id="9" creationId="{9A5CB50C-C8A0-30FD-B1E9-FACE256C1B93}"/>
          </ac:graphicFrameMkLst>
        </pc:graphicFrameChg>
        <pc:graphicFrameChg chg="add mod">
          <ac:chgData name="Vihmo Jouni" userId="4ca213fa-a866-453f-972b-b162878f815c" providerId="ADAL" clId="{0871AB7F-BB95-452C-9F6E-835C54DA9C27}" dt="2024-09-04T13:03:42.795" v="1173" actId="14100"/>
          <ac:graphicFrameMkLst>
            <pc:docMk/>
            <pc:sldMk cId="3168591625" sldId="2147374041"/>
            <ac:graphicFrameMk id="12" creationId="{3E62AC03-2A29-323B-463A-65A8EFB84054}"/>
          </ac:graphicFrameMkLst>
        </pc:graphicFrameChg>
      </pc:sldChg>
      <pc:sldChg chg="addSp delSp modSp new mod ord">
        <pc:chgData name="Vihmo Jouni" userId="4ca213fa-a866-453f-972b-b162878f815c" providerId="ADAL" clId="{0871AB7F-BB95-452C-9F6E-835C54DA9C27}" dt="2024-09-04T13:05:22.203" v="1176"/>
        <pc:sldMkLst>
          <pc:docMk/>
          <pc:sldMk cId="3688975262" sldId="2147374042"/>
        </pc:sldMkLst>
        <pc:spChg chg="del">
          <ac:chgData name="Vihmo Jouni" userId="4ca213fa-a866-453f-972b-b162878f815c" providerId="ADAL" clId="{0871AB7F-BB95-452C-9F6E-835C54DA9C27}" dt="2024-09-04T12:54:36.400" v="1165"/>
          <ac:spMkLst>
            <pc:docMk/>
            <pc:sldMk cId="3688975262" sldId="2147374042"/>
            <ac:spMk id="3" creationId="{68A8A6FF-4633-405E-A5AE-0309F8CDDA49}"/>
          </ac:spMkLst>
        </pc:spChg>
        <pc:spChg chg="del">
          <ac:chgData name="Vihmo Jouni" userId="4ca213fa-a866-453f-972b-b162878f815c" providerId="ADAL" clId="{0871AB7F-BB95-452C-9F6E-835C54DA9C27}" dt="2024-09-04T13:05:22.203" v="1176"/>
          <ac:spMkLst>
            <pc:docMk/>
            <pc:sldMk cId="3688975262" sldId="2147374042"/>
            <ac:spMk id="4" creationId="{81BF9031-AE57-C73B-9B01-BA2FDBF87260}"/>
          </ac:spMkLst>
        </pc:spChg>
        <pc:graphicFrameChg chg="add mod">
          <ac:chgData name="Vihmo Jouni" userId="4ca213fa-a866-453f-972b-b162878f815c" providerId="ADAL" clId="{0871AB7F-BB95-452C-9F6E-835C54DA9C27}" dt="2024-09-04T12:54:36.400" v="1165"/>
          <ac:graphicFrameMkLst>
            <pc:docMk/>
            <pc:sldMk cId="3688975262" sldId="2147374042"/>
            <ac:graphicFrameMk id="8" creationId="{F17E7F7A-7FCD-81BE-A087-747BFE29CD93}"/>
          </ac:graphicFrameMkLst>
        </pc:graphicFrameChg>
        <pc:graphicFrameChg chg="add mod">
          <ac:chgData name="Vihmo Jouni" userId="4ca213fa-a866-453f-972b-b162878f815c" providerId="ADAL" clId="{0871AB7F-BB95-452C-9F6E-835C54DA9C27}" dt="2024-09-04T13:05:22.203" v="1176"/>
          <ac:graphicFrameMkLst>
            <pc:docMk/>
            <pc:sldMk cId="3688975262" sldId="2147374042"/>
            <ac:graphicFrameMk id="9" creationId="{A1F52A02-3507-635F-CC17-C4197180A3B7}"/>
          </ac:graphicFrameMkLst>
        </pc:graphicFrameChg>
      </pc:sldChg>
      <pc:sldChg chg="addSp delSp modSp new mod modClrScheme chgLayout">
        <pc:chgData name="Vihmo Jouni" userId="4ca213fa-a866-453f-972b-b162878f815c" providerId="ADAL" clId="{0871AB7F-BB95-452C-9F6E-835C54DA9C27}" dt="2024-09-04T14:46:46.966" v="1490" actId="20577"/>
        <pc:sldMkLst>
          <pc:docMk/>
          <pc:sldMk cId="2022350855" sldId="2147374043"/>
        </pc:sldMkLst>
        <pc:spChg chg="del mod ord">
          <ac:chgData name="Vihmo Jouni" userId="4ca213fa-a866-453f-972b-b162878f815c" providerId="ADAL" clId="{0871AB7F-BB95-452C-9F6E-835C54DA9C27}" dt="2024-09-04T14:37:23.940" v="1471" actId="700"/>
          <ac:spMkLst>
            <pc:docMk/>
            <pc:sldMk cId="2022350855" sldId="2147374043"/>
            <ac:spMk id="2" creationId="{E79CF90E-05D5-4D63-873D-5FB6DF5857AF}"/>
          </ac:spMkLst>
        </pc:spChg>
        <pc:spChg chg="del mod ord">
          <ac:chgData name="Vihmo Jouni" userId="4ca213fa-a866-453f-972b-b162878f815c" providerId="ADAL" clId="{0871AB7F-BB95-452C-9F6E-835C54DA9C27}" dt="2024-09-04T14:37:23.940" v="1471" actId="700"/>
          <ac:spMkLst>
            <pc:docMk/>
            <pc:sldMk cId="2022350855" sldId="2147374043"/>
            <ac:spMk id="3" creationId="{F56417C2-3D06-E3A3-6C66-E39464C1A7A0}"/>
          </ac:spMkLst>
        </pc:spChg>
        <pc:spChg chg="del">
          <ac:chgData name="Vihmo Jouni" userId="4ca213fa-a866-453f-972b-b162878f815c" providerId="ADAL" clId="{0871AB7F-BB95-452C-9F6E-835C54DA9C27}" dt="2024-09-04T14:37:23.940" v="1471" actId="700"/>
          <ac:spMkLst>
            <pc:docMk/>
            <pc:sldMk cId="2022350855" sldId="2147374043"/>
            <ac:spMk id="4" creationId="{621E73F9-39D4-BC66-6E30-C4D9AA09B5C0}"/>
          </ac:spMkLst>
        </pc:spChg>
        <pc:spChg chg="mod ord">
          <ac:chgData name="Vihmo Jouni" userId="4ca213fa-a866-453f-972b-b162878f815c" providerId="ADAL" clId="{0871AB7F-BB95-452C-9F6E-835C54DA9C27}" dt="2024-09-04T14:46:16.267" v="1478" actId="700"/>
          <ac:spMkLst>
            <pc:docMk/>
            <pc:sldMk cId="2022350855" sldId="2147374043"/>
            <ac:spMk id="5" creationId="{FE9A2B05-D1D0-D037-5054-E896280A24B3}"/>
          </ac:spMkLst>
        </pc:spChg>
        <pc:spChg chg="mod ord">
          <ac:chgData name="Vihmo Jouni" userId="4ca213fa-a866-453f-972b-b162878f815c" providerId="ADAL" clId="{0871AB7F-BB95-452C-9F6E-835C54DA9C27}" dt="2024-09-04T14:46:16.267" v="1478" actId="700"/>
          <ac:spMkLst>
            <pc:docMk/>
            <pc:sldMk cId="2022350855" sldId="2147374043"/>
            <ac:spMk id="6" creationId="{D78FAFE4-F05C-5F29-9F03-F96634F8C1CA}"/>
          </ac:spMkLst>
        </pc:spChg>
        <pc:spChg chg="mod ord">
          <ac:chgData name="Vihmo Jouni" userId="4ca213fa-a866-453f-972b-b162878f815c" providerId="ADAL" clId="{0871AB7F-BB95-452C-9F6E-835C54DA9C27}" dt="2024-09-04T14:46:16.267" v="1478" actId="700"/>
          <ac:spMkLst>
            <pc:docMk/>
            <pc:sldMk cId="2022350855" sldId="2147374043"/>
            <ac:spMk id="7" creationId="{9F5ED8B9-5836-75F9-FFDF-5A2B48ED0185}"/>
          </ac:spMkLst>
        </pc:spChg>
        <pc:spChg chg="add del mod ord">
          <ac:chgData name="Vihmo Jouni" userId="4ca213fa-a866-453f-972b-b162878f815c" providerId="ADAL" clId="{0871AB7F-BB95-452C-9F6E-835C54DA9C27}" dt="2024-09-04T14:46:16.267" v="1478" actId="700"/>
          <ac:spMkLst>
            <pc:docMk/>
            <pc:sldMk cId="2022350855" sldId="2147374043"/>
            <ac:spMk id="8" creationId="{1A161637-78BE-8BEC-EEE7-EC02C0FF8A2A}"/>
          </ac:spMkLst>
        </pc:spChg>
        <pc:spChg chg="add del mod ord">
          <ac:chgData name="Vihmo Jouni" userId="4ca213fa-a866-453f-972b-b162878f815c" providerId="ADAL" clId="{0871AB7F-BB95-452C-9F6E-835C54DA9C27}" dt="2024-09-04T14:37:25.004" v="1473"/>
          <ac:spMkLst>
            <pc:docMk/>
            <pc:sldMk cId="2022350855" sldId="2147374043"/>
            <ac:spMk id="9" creationId="{A855E627-36DE-A68A-2079-629FC1E8DFF7}"/>
          </ac:spMkLst>
        </pc:spChg>
        <pc:spChg chg="add mod ord">
          <ac:chgData name="Vihmo Jouni" userId="4ca213fa-a866-453f-972b-b162878f815c" providerId="ADAL" clId="{0871AB7F-BB95-452C-9F6E-835C54DA9C27}" dt="2024-09-04T14:46:16.267" v="1478" actId="700"/>
          <ac:spMkLst>
            <pc:docMk/>
            <pc:sldMk cId="2022350855" sldId="2147374043"/>
            <ac:spMk id="11" creationId="{CCB8B355-328A-0388-A928-73EE971CB178}"/>
          </ac:spMkLst>
        </pc:spChg>
        <pc:spChg chg="add del mod ord">
          <ac:chgData name="Vihmo Jouni" userId="4ca213fa-a866-453f-972b-b162878f815c" providerId="ADAL" clId="{0871AB7F-BB95-452C-9F6E-835C54DA9C27}" dt="2024-09-04T14:46:18.564" v="1480"/>
          <ac:spMkLst>
            <pc:docMk/>
            <pc:sldMk cId="2022350855" sldId="2147374043"/>
            <ac:spMk id="12" creationId="{B8A0C2E2-5F8F-8B28-E5C8-FBF33FFA26B0}"/>
          </ac:spMkLst>
        </pc:spChg>
        <pc:graphicFrameChg chg="add mod ord">
          <ac:chgData name="Vihmo Jouni" userId="4ca213fa-a866-453f-972b-b162878f815c" providerId="ADAL" clId="{0871AB7F-BB95-452C-9F6E-835C54DA9C27}" dt="2024-09-04T14:46:16.267" v="1478" actId="700"/>
          <ac:graphicFrameMkLst>
            <pc:docMk/>
            <pc:sldMk cId="2022350855" sldId="2147374043"/>
            <ac:graphicFrameMk id="10" creationId="{A38EF4F1-50CC-40A8-8F27-B64C42E11433}"/>
          </ac:graphicFrameMkLst>
        </pc:graphicFrameChg>
        <pc:graphicFrameChg chg="add mod">
          <ac:chgData name="Vihmo Jouni" userId="4ca213fa-a866-453f-972b-b162878f815c" providerId="ADAL" clId="{0871AB7F-BB95-452C-9F6E-835C54DA9C27}" dt="2024-09-04T14:46:46.966" v="1490" actId="20577"/>
          <ac:graphicFrameMkLst>
            <pc:docMk/>
            <pc:sldMk cId="2022350855" sldId="2147374043"/>
            <ac:graphicFrameMk id="13" creationId="{3BF48731-ABEE-46D1-957F-60D9F065DA1F}"/>
          </ac:graphicFrameMkLst>
        </pc:graphicFrameChg>
      </pc:sldChg>
      <pc:sldChg chg="addSp delSp modSp new">
        <pc:chgData name="Vihmo Jouni" userId="4ca213fa-a866-453f-972b-b162878f815c" providerId="ADAL" clId="{0871AB7F-BB95-452C-9F6E-835C54DA9C27}" dt="2024-09-04T15:43:11.090" v="1778"/>
        <pc:sldMkLst>
          <pc:docMk/>
          <pc:sldMk cId="3398139405" sldId="2147374044"/>
        </pc:sldMkLst>
        <pc:spChg chg="del">
          <ac:chgData name="Vihmo Jouni" userId="4ca213fa-a866-453f-972b-b162878f815c" providerId="ADAL" clId="{0871AB7F-BB95-452C-9F6E-835C54DA9C27}" dt="2024-09-04T15:39:59.842" v="1777"/>
          <ac:spMkLst>
            <pc:docMk/>
            <pc:sldMk cId="3398139405" sldId="2147374044"/>
            <ac:spMk id="3" creationId="{E856B71D-2B3C-EA52-A634-D0CAE5515CF8}"/>
          </ac:spMkLst>
        </pc:spChg>
        <pc:spChg chg="del">
          <ac:chgData name="Vihmo Jouni" userId="4ca213fa-a866-453f-972b-b162878f815c" providerId="ADAL" clId="{0871AB7F-BB95-452C-9F6E-835C54DA9C27}" dt="2024-09-04T15:43:11.090" v="1778"/>
          <ac:spMkLst>
            <pc:docMk/>
            <pc:sldMk cId="3398139405" sldId="2147374044"/>
            <ac:spMk id="4" creationId="{308E8B59-ADC0-0561-435D-7970D023F85B}"/>
          </ac:spMkLst>
        </pc:spChg>
        <pc:graphicFrameChg chg="add mod">
          <ac:chgData name="Vihmo Jouni" userId="4ca213fa-a866-453f-972b-b162878f815c" providerId="ADAL" clId="{0871AB7F-BB95-452C-9F6E-835C54DA9C27}" dt="2024-09-04T15:39:59.842" v="1777"/>
          <ac:graphicFrameMkLst>
            <pc:docMk/>
            <pc:sldMk cId="3398139405" sldId="2147374044"/>
            <ac:graphicFrameMk id="8" creationId="{7C79399C-75E8-8F3A-FA28-27C0A7044474}"/>
          </ac:graphicFrameMkLst>
        </pc:graphicFrameChg>
        <pc:graphicFrameChg chg="add mod">
          <ac:chgData name="Vihmo Jouni" userId="4ca213fa-a866-453f-972b-b162878f815c" providerId="ADAL" clId="{0871AB7F-BB95-452C-9F6E-835C54DA9C27}" dt="2024-09-04T15:43:11.090" v="1778"/>
          <ac:graphicFrameMkLst>
            <pc:docMk/>
            <pc:sldMk cId="3398139405" sldId="2147374044"/>
            <ac:graphicFrameMk id="9" creationId="{08A1838D-2636-7855-DFE0-6CE7705FBCA6}"/>
          </ac:graphicFrameMkLst>
        </pc:graphicFrameChg>
      </pc:sldChg>
    </pc:docChg>
  </pc:docChgLst>
  <pc:docChgLst>
    <pc:chgData name="Vihmo Jouni" userId="4ca213fa-a866-453f-972b-b162878f815c" providerId="ADAL" clId="{F00DCCA3-DDE2-4E0B-A0FD-044E34F10AB4}"/>
    <pc:docChg chg="undo custSel delSld modSld">
      <pc:chgData name="Vihmo Jouni" userId="4ca213fa-a866-453f-972b-b162878f815c" providerId="ADAL" clId="{F00DCCA3-DDE2-4E0B-A0FD-044E34F10AB4}" dt="2024-09-23T10:04:27.968" v="301" actId="47"/>
      <pc:docMkLst>
        <pc:docMk/>
      </pc:docMkLst>
      <pc:sldChg chg="modSp">
        <pc:chgData name="Vihmo Jouni" userId="4ca213fa-a866-453f-972b-b162878f815c" providerId="ADAL" clId="{F00DCCA3-DDE2-4E0B-A0FD-044E34F10AB4}" dt="2024-09-23T09:52:46.960" v="260"/>
        <pc:sldMkLst>
          <pc:docMk/>
          <pc:sldMk cId="2567204534" sldId="259"/>
        </pc:sldMkLst>
        <pc:graphicFrameChg chg="mod">
          <ac:chgData name="Vihmo Jouni" userId="4ca213fa-a866-453f-972b-b162878f815c" providerId="ADAL" clId="{F00DCCA3-DDE2-4E0B-A0FD-044E34F10AB4}" dt="2024-09-23T09:52:46.960" v="260"/>
          <ac:graphicFrameMkLst>
            <pc:docMk/>
            <pc:sldMk cId="2567204534" sldId="259"/>
            <ac:graphicFrameMk id="23" creationId="{A4992318-404A-5CDE-8261-5DB7046CE639}"/>
          </ac:graphicFrameMkLst>
        </pc:graphicFrameChg>
      </pc:sldChg>
      <pc:sldChg chg="modSp mod modShow">
        <pc:chgData name="Vihmo Jouni" userId="4ca213fa-a866-453f-972b-b162878f815c" providerId="ADAL" clId="{F00DCCA3-DDE2-4E0B-A0FD-044E34F10AB4}" dt="2024-09-23T09:34:43.214" v="134" actId="20577"/>
        <pc:sldMkLst>
          <pc:docMk/>
          <pc:sldMk cId="4092794715" sldId="2134805272"/>
        </pc:sldMkLst>
        <pc:graphicFrameChg chg="mod">
          <ac:chgData name="Vihmo Jouni" userId="4ca213fa-a866-453f-972b-b162878f815c" providerId="ADAL" clId="{F00DCCA3-DDE2-4E0B-A0FD-044E34F10AB4}" dt="2024-09-23T09:34:43.214" v="134" actId="20577"/>
          <ac:graphicFrameMkLst>
            <pc:docMk/>
            <pc:sldMk cId="4092794715" sldId="2134805272"/>
            <ac:graphicFrameMk id="8" creationId="{B2A3A029-DBCE-31FD-91A5-6F4F5BC77C49}"/>
          </ac:graphicFrameMkLst>
        </pc:graphicFrameChg>
      </pc:sldChg>
      <pc:sldChg chg="modSp">
        <pc:chgData name="Vihmo Jouni" userId="4ca213fa-a866-453f-972b-b162878f815c" providerId="ADAL" clId="{F00DCCA3-DDE2-4E0B-A0FD-044E34F10AB4}" dt="2024-09-23T09:54:03.317" v="288" actId="20577"/>
        <pc:sldMkLst>
          <pc:docMk/>
          <pc:sldMk cId="3353513352" sldId="2134805342"/>
        </pc:sldMkLst>
        <pc:graphicFrameChg chg="mod">
          <ac:chgData name="Vihmo Jouni" userId="4ca213fa-a866-453f-972b-b162878f815c" providerId="ADAL" clId="{F00DCCA3-DDE2-4E0B-A0FD-044E34F10AB4}" dt="2024-09-23T09:54:03.317" v="288" actId="20577"/>
          <ac:graphicFrameMkLst>
            <pc:docMk/>
            <pc:sldMk cId="3353513352" sldId="2134805342"/>
            <ac:graphicFrameMk id="8" creationId="{1FC41342-672B-5021-5297-A9ED43586B19}"/>
          </ac:graphicFrameMkLst>
        </pc:graphicFrameChg>
      </pc:sldChg>
      <pc:sldChg chg="modSp mod">
        <pc:chgData name="Vihmo Jouni" userId="4ca213fa-a866-453f-972b-b162878f815c" providerId="ADAL" clId="{F00DCCA3-DDE2-4E0B-A0FD-044E34F10AB4}" dt="2024-09-23T09:49:23.936" v="241" actId="1076"/>
        <pc:sldMkLst>
          <pc:docMk/>
          <pc:sldMk cId="2248027666" sldId="2147373718"/>
        </pc:sldMkLst>
        <pc:spChg chg="mod">
          <ac:chgData name="Vihmo Jouni" userId="4ca213fa-a866-453f-972b-b162878f815c" providerId="ADAL" clId="{F00DCCA3-DDE2-4E0B-A0FD-044E34F10AB4}" dt="2024-09-23T09:49:23.936" v="241" actId="1076"/>
          <ac:spMkLst>
            <pc:docMk/>
            <pc:sldMk cId="2248027666" sldId="2147373718"/>
            <ac:spMk id="7" creationId="{FA873E37-4EA4-2617-4A33-E6ACDA9ABEB1}"/>
          </ac:spMkLst>
        </pc:spChg>
      </pc:sldChg>
      <pc:sldChg chg="modSp mod">
        <pc:chgData name="Vihmo Jouni" userId="4ca213fa-a866-453f-972b-b162878f815c" providerId="ADAL" clId="{F00DCCA3-DDE2-4E0B-A0FD-044E34F10AB4}" dt="2024-09-23T09:33:14.208" v="127" actId="20577"/>
        <pc:sldMkLst>
          <pc:docMk/>
          <pc:sldMk cId="588928834" sldId="2147373866"/>
        </pc:sldMkLst>
        <pc:spChg chg="mod">
          <ac:chgData name="Vihmo Jouni" userId="4ca213fa-a866-453f-972b-b162878f815c" providerId="ADAL" clId="{F00DCCA3-DDE2-4E0B-A0FD-044E34F10AB4}" dt="2024-09-23T09:33:14.208" v="127" actId="20577"/>
          <ac:spMkLst>
            <pc:docMk/>
            <pc:sldMk cId="588928834" sldId="2147373866"/>
            <ac:spMk id="8" creationId="{EFC3221D-7B8C-336D-DFC1-73BF9631D26C}"/>
          </ac:spMkLst>
        </pc:spChg>
      </pc:sldChg>
      <pc:sldChg chg="modSp mod">
        <pc:chgData name="Vihmo Jouni" userId="4ca213fa-a866-453f-972b-b162878f815c" providerId="ADAL" clId="{F00DCCA3-DDE2-4E0B-A0FD-044E34F10AB4}" dt="2024-09-23T09:55:30.424" v="300"/>
        <pc:sldMkLst>
          <pc:docMk/>
          <pc:sldMk cId="3078075725" sldId="2147373918"/>
        </pc:sldMkLst>
        <pc:spChg chg="mod">
          <ac:chgData name="Vihmo Jouni" userId="4ca213fa-a866-453f-972b-b162878f815c" providerId="ADAL" clId="{F00DCCA3-DDE2-4E0B-A0FD-044E34F10AB4}" dt="2024-09-23T09:55:30.424" v="300"/>
          <ac:spMkLst>
            <pc:docMk/>
            <pc:sldMk cId="3078075725" sldId="2147373918"/>
            <ac:spMk id="8" creationId="{1D8C988E-B2CB-94EB-70F3-9619577A46A9}"/>
          </ac:spMkLst>
        </pc:spChg>
      </pc:sldChg>
      <pc:sldChg chg="modSp mod">
        <pc:chgData name="Vihmo Jouni" userId="4ca213fa-a866-453f-972b-b162878f815c" providerId="ADAL" clId="{F00DCCA3-DDE2-4E0B-A0FD-044E34F10AB4}" dt="2024-09-23T09:49:32.503" v="243" actId="6549"/>
        <pc:sldMkLst>
          <pc:docMk/>
          <pc:sldMk cId="2334470793" sldId="2147373993"/>
        </pc:sldMkLst>
        <pc:spChg chg="mod">
          <ac:chgData name="Vihmo Jouni" userId="4ca213fa-a866-453f-972b-b162878f815c" providerId="ADAL" clId="{F00DCCA3-DDE2-4E0B-A0FD-044E34F10AB4}" dt="2024-09-23T09:49:32.503" v="243" actId="6549"/>
          <ac:spMkLst>
            <pc:docMk/>
            <pc:sldMk cId="2334470793" sldId="2147373993"/>
            <ac:spMk id="2" creationId="{848E1DB9-AB98-59FE-3BFF-8478A6D043B3}"/>
          </ac:spMkLst>
        </pc:spChg>
      </pc:sldChg>
      <pc:sldChg chg="modSp mod">
        <pc:chgData name="Vihmo Jouni" userId="4ca213fa-a866-453f-972b-b162878f815c" providerId="ADAL" clId="{F00DCCA3-DDE2-4E0B-A0FD-044E34F10AB4}" dt="2024-09-23T09:31:12.721" v="13" actId="6549"/>
        <pc:sldMkLst>
          <pc:docMk/>
          <pc:sldMk cId="915823504" sldId="2147374053"/>
        </pc:sldMkLst>
        <pc:spChg chg="mod">
          <ac:chgData name="Vihmo Jouni" userId="4ca213fa-a866-453f-972b-b162878f815c" providerId="ADAL" clId="{F00DCCA3-DDE2-4E0B-A0FD-044E34F10AB4}" dt="2024-09-23T09:30:58.853" v="3"/>
          <ac:spMkLst>
            <pc:docMk/>
            <pc:sldMk cId="915823504" sldId="2147374053"/>
            <ac:spMk id="2" creationId="{649CEF20-BE85-DDBB-C4ED-9E3D549DF3F4}"/>
          </ac:spMkLst>
        </pc:spChg>
        <pc:graphicFrameChg chg="mod">
          <ac:chgData name="Vihmo Jouni" userId="4ca213fa-a866-453f-972b-b162878f815c" providerId="ADAL" clId="{F00DCCA3-DDE2-4E0B-A0FD-044E34F10AB4}" dt="2024-09-23T09:31:12.721" v="13" actId="6549"/>
          <ac:graphicFrameMkLst>
            <pc:docMk/>
            <pc:sldMk cId="915823504" sldId="2147374053"/>
            <ac:graphicFrameMk id="10" creationId="{AA471979-BFCC-7574-EF59-9714B79DDEB3}"/>
          </ac:graphicFrameMkLst>
        </pc:graphicFrameChg>
      </pc:sldChg>
      <pc:sldChg chg="modSp">
        <pc:chgData name="Vihmo Jouni" userId="4ca213fa-a866-453f-972b-b162878f815c" providerId="ADAL" clId="{F00DCCA3-DDE2-4E0B-A0FD-044E34F10AB4}" dt="2024-09-23T09:37:25.569" v="138" actId="20577"/>
        <pc:sldMkLst>
          <pc:docMk/>
          <pc:sldMk cId="2513349484" sldId="2147374055"/>
        </pc:sldMkLst>
        <pc:graphicFrameChg chg="mod">
          <ac:chgData name="Vihmo Jouni" userId="4ca213fa-a866-453f-972b-b162878f815c" providerId="ADAL" clId="{F00DCCA3-DDE2-4E0B-A0FD-044E34F10AB4}" dt="2024-09-23T09:37:25.569" v="138" actId="20577"/>
          <ac:graphicFrameMkLst>
            <pc:docMk/>
            <pc:sldMk cId="2513349484" sldId="2147374055"/>
            <ac:graphicFrameMk id="13" creationId="{182C0A55-9BE7-3CA0-9641-0050AA0648FB}"/>
          </ac:graphicFrameMkLst>
        </pc:graphicFrameChg>
      </pc:sldChg>
      <pc:sldChg chg="del">
        <pc:chgData name="Vihmo Jouni" userId="4ca213fa-a866-453f-972b-b162878f815c" providerId="ADAL" clId="{F00DCCA3-DDE2-4E0B-A0FD-044E34F10AB4}" dt="2024-09-23T10:04:27.968" v="301" actId="47"/>
        <pc:sldMkLst>
          <pc:docMk/>
          <pc:sldMk cId="2005290972" sldId="2147374057"/>
        </pc:sldMkLst>
      </pc:sldChg>
      <pc:sldChg chg="modSp mod">
        <pc:chgData name="Vihmo Jouni" userId="4ca213fa-a866-453f-972b-b162878f815c" providerId="ADAL" clId="{F00DCCA3-DDE2-4E0B-A0FD-044E34F10AB4}" dt="2024-09-23T09:50:10.007" v="259" actId="20577"/>
        <pc:sldMkLst>
          <pc:docMk/>
          <pc:sldMk cId="1317495149" sldId="2147374062"/>
        </pc:sldMkLst>
        <pc:spChg chg="mod">
          <ac:chgData name="Vihmo Jouni" userId="4ca213fa-a866-453f-972b-b162878f815c" providerId="ADAL" clId="{F00DCCA3-DDE2-4E0B-A0FD-044E34F10AB4}" dt="2024-09-23T09:50:10.007" v="259" actId="20577"/>
          <ac:spMkLst>
            <pc:docMk/>
            <pc:sldMk cId="1317495149" sldId="2147374062"/>
            <ac:spMk id="2" creationId="{2FC92ADE-BBAA-C96E-1473-FD8199EE65E6}"/>
          </ac:spMkLst>
        </pc:spChg>
        <pc:graphicFrameChg chg="mod">
          <ac:chgData name="Vihmo Jouni" userId="4ca213fa-a866-453f-972b-b162878f815c" providerId="ADAL" clId="{F00DCCA3-DDE2-4E0B-A0FD-044E34F10AB4}" dt="2024-09-23T09:36:57.791" v="135"/>
          <ac:graphicFrameMkLst>
            <pc:docMk/>
            <pc:sldMk cId="1317495149" sldId="2147374062"/>
            <ac:graphicFrameMk id="20" creationId="{BA8B5B35-86A6-89E7-1269-A088227E63A3}"/>
          </ac:graphicFrameMkLst>
        </pc:graphicFrameChg>
      </pc:sldChg>
      <pc:sldChg chg="modSp">
        <pc:chgData name="Vihmo Jouni" userId="4ca213fa-a866-453f-972b-b162878f815c" providerId="ADAL" clId="{F00DCCA3-DDE2-4E0B-A0FD-044E34F10AB4}" dt="2024-09-23T09:40:22.963" v="141" actId="403"/>
        <pc:sldMkLst>
          <pc:docMk/>
          <pc:sldMk cId="1115212293" sldId="2147374063"/>
        </pc:sldMkLst>
        <pc:graphicFrameChg chg="mod">
          <ac:chgData name="Vihmo Jouni" userId="4ca213fa-a866-453f-972b-b162878f815c" providerId="ADAL" clId="{F00DCCA3-DDE2-4E0B-A0FD-044E34F10AB4}" dt="2024-09-23T09:40:22.963" v="141" actId="403"/>
          <ac:graphicFrameMkLst>
            <pc:docMk/>
            <pc:sldMk cId="1115212293" sldId="2147374063"/>
            <ac:graphicFrameMk id="10" creationId="{27C131A3-4086-029D-620B-43890AF80639}"/>
          </ac:graphicFrameMkLst>
        </pc:graphicFrameChg>
      </pc:sldChg>
    </pc:docChg>
  </pc:docChgLst>
  <pc:docChgLst>
    <pc:chgData name="Vihmo Jouni" userId="4ca213fa-a866-453f-972b-b162878f815c" providerId="ADAL" clId="{7C889A3D-15B7-415A-A0E7-84D4B69FA60F}"/>
    <pc:docChg chg="undo custSel addSld delSld modSld">
      <pc:chgData name="Vihmo Jouni" userId="4ca213fa-a866-453f-972b-b162878f815c" providerId="ADAL" clId="{7C889A3D-15B7-415A-A0E7-84D4B69FA60F}" dt="2024-09-23T18:19:51.112" v="61" actId="6549"/>
      <pc:docMkLst>
        <pc:docMk/>
      </pc:docMkLst>
      <pc:sldChg chg="addSp delSp modSp mod">
        <pc:chgData name="Vihmo Jouni" userId="4ca213fa-a866-453f-972b-b162878f815c" providerId="ADAL" clId="{7C889A3D-15B7-415A-A0E7-84D4B69FA60F}" dt="2024-09-23T18:19:36.819" v="60" actId="478"/>
        <pc:sldMkLst>
          <pc:docMk/>
          <pc:sldMk cId="1843416589" sldId="2147197393"/>
        </pc:sldMkLst>
        <pc:spChg chg="del">
          <ac:chgData name="Vihmo Jouni" userId="4ca213fa-a866-453f-972b-b162878f815c" providerId="ADAL" clId="{7C889A3D-15B7-415A-A0E7-84D4B69FA60F}" dt="2024-09-23T18:19:36.819" v="60" actId="478"/>
          <ac:spMkLst>
            <pc:docMk/>
            <pc:sldMk cId="1843416589" sldId="2147197393"/>
            <ac:spMk id="3" creationId="{394DA9AA-297C-4DB1-13D3-AE55A91AC4CD}"/>
          </ac:spMkLst>
        </pc:spChg>
        <pc:spChg chg="mod">
          <ac:chgData name="Vihmo Jouni" userId="4ca213fa-a866-453f-972b-b162878f815c" providerId="ADAL" clId="{7C889A3D-15B7-415A-A0E7-84D4B69FA60F}" dt="2024-09-23T18:17:21.864" v="44" actId="1076"/>
          <ac:spMkLst>
            <pc:docMk/>
            <pc:sldMk cId="1843416589" sldId="2147197393"/>
            <ac:spMk id="33" creationId="{7131E71D-4951-5353-A6CD-2EDE2E460B4E}"/>
          </ac:spMkLst>
        </pc:spChg>
        <pc:picChg chg="mod">
          <ac:chgData name="Vihmo Jouni" userId="4ca213fa-a866-453f-972b-b162878f815c" providerId="ADAL" clId="{7C889A3D-15B7-415A-A0E7-84D4B69FA60F}" dt="2024-09-23T18:17:34.960" v="48" actId="1038"/>
          <ac:picMkLst>
            <pc:docMk/>
            <pc:sldMk cId="1843416589" sldId="2147197393"/>
            <ac:picMk id="12" creationId="{B7CDFEBF-18EB-5C6A-6903-70ABB07CC7A9}"/>
          </ac:picMkLst>
        </pc:picChg>
        <pc:picChg chg="del">
          <ac:chgData name="Vihmo Jouni" userId="4ca213fa-a866-453f-972b-b162878f815c" providerId="ADAL" clId="{7C889A3D-15B7-415A-A0E7-84D4B69FA60F}" dt="2024-09-23T18:17:17.074" v="41" actId="478"/>
          <ac:picMkLst>
            <pc:docMk/>
            <pc:sldMk cId="1843416589" sldId="2147197393"/>
            <ac:picMk id="21" creationId="{214E2721-2745-2465-E55A-FE09784679F1}"/>
          </ac:picMkLst>
        </pc:picChg>
        <pc:picChg chg="add del mod">
          <ac:chgData name="Vihmo Jouni" userId="4ca213fa-a866-453f-972b-b162878f815c" providerId="ADAL" clId="{7C889A3D-15B7-415A-A0E7-84D4B69FA60F}" dt="2024-09-23T18:18:18.322" v="54" actId="478"/>
          <ac:picMkLst>
            <pc:docMk/>
            <pc:sldMk cId="1843416589" sldId="2147197393"/>
            <ac:picMk id="25" creationId="{F1A90CBB-96B1-542F-C3C8-2FEBCF0C7986}"/>
          </ac:picMkLst>
        </pc:picChg>
        <pc:picChg chg="add mod">
          <ac:chgData name="Vihmo Jouni" userId="4ca213fa-a866-453f-972b-b162878f815c" providerId="ADAL" clId="{7C889A3D-15B7-415A-A0E7-84D4B69FA60F}" dt="2024-09-23T18:18:26.057" v="56" actId="1076"/>
          <ac:picMkLst>
            <pc:docMk/>
            <pc:sldMk cId="1843416589" sldId="2147197393"/>
            <ac:picMk id="26" creationId="{87399466-2DE8-351E-019C-51C15B604DED}"/>
          </ac:picMkLst>
        </pc:picChg>
      </pc:sldChg>
      <pc:sldChg chg="addSp delSp modSp mod">
        <pc:chgData name="Vihmo Jouni" userId="4ca213fa-a866-453f-972b-b162878f815c" providerId="ADAL" clId="{7C889A3D-15B7-415A-A0E7-84D4B69FA60F}" dt="2024-09-23T18:19:20.282" v="59" actId="1036"/>
        <pc:sldMkLst>
          <pc:docMk/>
          <pc:sldMk cId="1537631456" sldId="2147373828"/>
        </pc:sldMkLst>
        <pc:picChg chg="add mod">
          <ac:chgData name="Vihmo Jouni" userId="4ca213fa-a866-453f-972b-b162878f815c" providerId="ADAL" clId="{7C889A3D-15B7-415A-A0E7-84D4B69FA60F}" dt="2024-09-23T18:17:56.771" v="53" actId="1038"/>
          <ac:picMkLst>
            <pc:docMk/>
            <pc:sldMk cId="1537631456" sldId="2147373828"/>
            <ac:picMk id="13" creationId="{F2EE3275-AE84-414C-E1E6-DE9CCC67E144}"/>
          </ac:picMkLst>
        </pc:picChg>
        <pc:picChg chg="mod">
          <ac:chgData name="Vihmo Jouni" userId="4ca213fa-a866-453f-972b-b162878f815c" providerId="ADAL" clId="{7C889A3D-15B7-415A-A0E7-84D4B69FA60F}" dt="2024-09-23T18:19:20.282" v="59" actId="1036"/>
          <ac:picMkLst>
            <pc:docMk/>
            <pc:sldMk cId="1537631456" sldId="2147373828"/>
            <ac:picMk id="15" creationId="{D05B3F10-EE2C-CCC9-6CFE-B43E0C2CB836}"/>
          </ac:picMkLst>
        </pc:picChg>
        <pc:picChg chg="del">
          <ac:chgData name="Vihmo Jouni" userId="4ca213fa-a866-453f-972b-b162878f815c" providerId="ADAL" clId="{7C889A3D-15B7-415A-A0E7-84D4B69FA60F}" dt="2024-09-23T18:17:47.202" v="49" actId="478"/>
          <ac:picMkLst>
            <pc:docMk/>
            <pc:sldMk cId="1537631456" sldId="2147373828"/>
            <ac:picMk id="44" creationId="{A737EC55-8760-017D-EAD6-6B980847DCA1}"/>
          </ac:picMkLst>
        </pc:picChg>
      </pc:sldChg>
      <pc:sldChg chg="modSp mod">
        <pc:chgData name="Vihmo Jouni" userId="4ca213fa-a866-453f-972b-b162878f815c" providerId="ADAL" clId="{7C889A3D-15B7-415A-A0E7-84D4B69FA60F}" dt="2024-09-23T12:54:28.810" v="3"/>
        <pc:sldMkLst>
          <pc:docMk/>
          <pc:sldMk cId="588928834" sldId="2147373866"/>
        </pc:sldMkLst>
        <pc:graphicFrameChg chg="mod">
          <ac:chgData name="Vihmo Jouni" userId="4ca213fa-a866-453f-972b-b162878f815c" providerId="ADAL" clId="{7C889A3D-15B7-415A-A0E7-84D4B69FA60F}" dt="2024-09-23T12:54:28.810" v="3"/>
          <ac:graphicFrameMkLst>
            <pc:docMk/>
            <pc:sldMk cId="588928834" sldId="2147373866"/>
            <ac:graphicFrameMk id="10" creationId="{F376807B-1B36-1130-E989-907DA208C325}"/>
          </ac:graphicFrameMkLst>
        </pc:graphicFrameChg>
      </pc:sldChg>
      <pc:sldChg chg="modNotesTx">
        <pc:chgData name="Vihmo Jouni" userId="4ca213fa-a866-453f-972b-b162878f815c" providerId="ADAL" clId="{7C889A3D-15B7-415A-A0E7-84D4B69FA60F}" dt="2024-09-23T18:19:51.112" v="61" actId="6549"/>
        <pc:sldMkLst>
          <pc:docMk/>
          <pc:sldMk cId="1320389587" sldId="2147373981"/>
        </pc:sldMkLst>
      </pc:sldChg>
      <pc:sldChg chg="del mod">
        <pc:chgData name="Vihmo Jouni" userId="4ca213fa-a866-453f-972b-b162878f815c" providerId="ADAL" clId="{7C889A3D-15B7-415A-A0E7-84D4B69FA60F}" dt="2024-09-23T18:07:47.560" v="34" actId="47"/>
        <pc:sldMkLst>
          <pc:docMk/>
          <pc:sldMk cId="64449919" sldId="2147374048"/>
        </pc:sldMkLst>
      </pc:sldChg>
      <pc:sldChg chg="addSp delSp modSp mod">
        <pc:chgData name="Vihmo Jouni" userId="4ca213fa-a866-453f-972b-b162878f815c" providerId="ADAL" clId="{7C889A3D-15B7-415A-A0E7-84D4B69FA60F}" dt="2024-09-23T18:17:08.553" v="40" actId="1076"/>
        <pc:sldMkLst>
          <pc:docMk/>
          <pc:sldMk cId="4088293330" sldId="2147374049"/>
        </pc:sldMkLst>
        <pc:picChg chg="add mod">
          <ac:chgData name="Vihmo Jouni" userId="4ca213fa-a866-453f-972b-b162878f815c" providerId="ADAL" clId="{7C889A3D-15B7-415A-A0E7-84D4B69FA60F}" dt="2024-09-23T18:17:02.068" v="38" actId="1076"/>
          <ac:picMkLst>
            <pc:docMk/>
            <pc:sldMk cId="4088293330" sldId="2147374049"/>
            <ac:picMk id="14" creationId="{39A97E07-7992-3120-A81E-1B7BC2F75367}"/>
          </ac:picMkLst>
        </pc:picChg>
        <pc:picChg chg="add mod">
          <ac:chgData name="Vihmo Jouni" userId="4ca213fa-a866-453f-972b-b162878f815c" providerId="ADAL" clId="{7C889A3D-15B7-415A-A0E7-84D4B69FA60F}" dt="2024-09-23T18:17:08.553" v="40" actId="1076"/>
          <ac:picMkLst>
            <pc:docMk/>
            <pc:sldMk cId="4088293330" sldId="2147374049"/>
            <ac:picMk id="22" creationId="{8BB215E7-8B0E-3B99-EABF-605664B2EF55}"/>
          </ac:picMkLst>
        </pc:picChg>
        <pc:picChg chg="del">
          <ac:chgData name="Vihmo Jouni" userId="4ca213fa-a866-453f-972b-b162878f815c" providerId="ADAL" clId="{7C889A3D-15B7-415A-A0E7-84D4B69FA60F}" dt="2024-09-23T18:16:47.674" v="36" actId="478"/>
          <ac:picMkLst>
            <pc:docMk/>
            <pc:sldMk cId="4088293330" sldId="2147374049"/>
            <ac:picMk id="32" creationId="{9B4577A4-63F0-B576-EE35-C192579B3F0B}"/>
          </ac:picMkLst>
        </pc:picChg>
        <pc:picChg chg="del">
          <ac:chgData name="Vihmo Jouni" userId="4ca213fa-a866-453f-972b-b162878f815c" providerId="ADAL" clId="{7C889A3D-15B7-415A-A0E7-84D4B69FA60F}" dt="2024-09-23T18:16:44.961" v="35" actId="478"/>
          <ac:picMkLst>
            <pc:docMk/>
            <pc:sldMk cId="4088293330" sldId="2147374049"/>
            <ac:picMk id="34" creationId="{EA3407A8-A05D-ED57-32DA-D55156116EC0}"/>
          </ac:picMkLst>
        </pc:picChg>
      </pc:sldChg>
      <pc:sldChg chg="modSp mod">
        <pc:chgData name="Vihmo Jouni" userId="4ca213fa-a866-453f-972b-b162878f815c" providerId="ADAL" clId="{7C889A3D-15B7-415A-A0E7-84D4B69FA60F}" dt="2024-09-23T12:55:26.486" v="15" actId="20577"/>
        <pc:sldMkLst>
          <pc:docMk/>
          <pc:sldMk cId="1657166837" sldId="2147374058"/>
        </pc:sldMkLst>
        <pc:spChg chg="mod">
          <ac:chgData name="Vihmo Jouni" userId="4ca213fa-a866-453f-972b-b162878f815c" providerId="ADAL" clId="{7C889A3D-15B7-415A-A0E7-84D4B69FA60F}" dt="2024-09-23T12:55:26.486" v="15" actId="20577"/>
          <ac:spMkLst>
            <pc:docMk/>
            <pc:sldMk cId="1657166837" sldId="2147374058"/>
            <ac:spMk id="2" creationId="{205332D5-93E1-A07D-0151-00D5F378CC5E}"/>
          </ac:spMkLst>
        </pc:spChg>
      </pc:sldChg>
      <pc:sldChg chg="addSp delSp modSp add mod">
        <pc:chgData name="Vihmo Jouni" userId="4ca213fa-a866-453f-972b-b162878f815c" providerId="ADAL" clId="{7C889A3D-15B7-415A-A0E7-84D4B69FA60F}" dt="2024-09-23T18:07:21.434" v="33" actId="208"/>
        <pc:sldMkLst>
          <pc:docMk/>
          <pc:sldMk cId="921911305" sldId="2147374065"/>
        </pc:sldMkLst>
        <pc:spChg chg="add del mod">
          <ac:chgData name="Vihmo Jouni" userId="4ca213fa-a866-453f-972b-b162878f815c" providerId="ADAL" clId="{7C889A3D-15B7-415A-A0E7-84D4B69FA60F}" dt="2024-09-23T18:05:13.335" v="22"/>
          <ac:spMkLst>
            <pc:docMk/>
            <pc:sldMk cId="921911305" sldId="2147374065"/>
            <ac:spMk id="10" creationId="{33EE90D6-3E04-7A49-4C57-E20443A31D22}"/>
          </ac:spMkLst>
        </pc:spChg>
        <pc:graphicFrameChg chg="del">
          <ac:chgData name="Vihmo Jouni" userId="4ca213fa-a866-453f-972b-b162878f815c" providerId="ADAL" clId="{7C889A3D-15B7-415A-A0E7-84D4B69FA60F}" dt="2024-09-23T18:05:08.087" v="20" actId="478"/>
          <ac:graphicFrameMkLst>
            <pc:docMk/>
            <pc:sldMk cId="921911305" sldId="2147374065"/>
            <ac:graphicFrameMk id="9" creationId="{2CE3C48B-88A6-F429-5E5E-0CFF297535B2}"/>
          </ac:graphicFrameMkLst>
        </pc:graphicFrameChg>
        <pc:graphicFrameChg chg="add mod">
          <ac:chgData name="Vihmo Jouni" userId="4ca213fa-a866-453f-972b-b162878f815c" providerId="ADAL" clId="{7C889A3D-15B7-415A-A0E7-84D4B69FA60F}" dt="2024-09-23T18:07:21.434" v="33" actId="208"/>
          <ac:graphicFrameMkLst>
            <pc:docMk/>
            <pc:sldMk cId="921911305" sldId="2147374065"/>
            <ac:graphicFrameMk id="11" creationId="{00000000-0008-0000-0000-000002000000}"/>
          </ac:graphicFrameMkLst>
        </pc:graphicFrameChg>
      </pc:sldChg>
    </pc:docChg>
  </pc:docChgLst>
  <pc:docChgLst>
    <pc:chgData name="Vuoripuro Merja" userId="45b49bf4-5155-4f8f-96c9-fb1c14c1b88d" providerId="ADAL" clId="{64539CBD-2B23-45E1-B077-D28ED5C411B6}"/>
    <pc:docChg chg="modSld">
      <pc:chgData name="Vuoripuro Merja" userId="45b49bf4-5155-4f8f-96c9-fb1c14c1b88d" providerId="ADAL" clId="{64539CBD-2B23-45E1-B077-D28ED5C411B6}" dt="2024-09-23T10:47:03.757" v="15" actId="20577"/>
      <pc:docMkLst>
        <pc:docMk/>
      </pc:docMkLst>
      <pc:sldChg chg="modSp mod">
        <pc:chgData name="Vuoripuro Merja" userId="45b49bf4-5155-4f8f-96c9-fb1c14c1b88d" providerId="ADAL" clId="{64539CBD-2B23-45E1-B077-D28ED5C411B6}" dt="2024-09-23T10:47:03.757" v="15" actId="20577"/>
        <pc:sldMkLst>
          <pc:docMk/>
          <pc:sldMk cId="2513349484" sldId="2147374055"/>
        </pc:sldMkLst>
        <pc:spChg chg="mod">
          <ac:chgData name="Vuoripuro Merja" userId="45b49bf4-5155-4f8f-96c9-fb1c14c1b88d" providerId="ADAL" clId="{64539CBD-2B23-45E1-B077-D28ED5C411B6}" dt="2024-09-23T10:47:03.757" v="15" actId="20577"/>
          <ac:spMkLst>
            <pc:docMk/>
            <pc:sldMk cId="2513349484" sldId="2147374055"/>
            <ac:spMk id="12" creationId="{3931B30C-3E3E-8F0C-B31E-FA3311AF8C86}"/>
          </ac:spMkLst>
        </pc:spChg>
      </pc:sldChg>
    </pc:docChg>
  </pc:docChgLst>
  <pc:docChgLst>
    <pc:chgData name="Karvonen Sanna" userId="f7058b9a-f2a8-4747-983c-5b812d3d4a1d" providerId="ADAL" clId="{023AFBA4-FE1A-4699-8560-BEC316636FD9}"/>
    <pc:docChg chg="modSld">
      <pc:chgData name="Karvonen Sanna" userId="f7058b9a-f2a8-4747-983c-5b812d3d4a1d" providerId="ADAL" clId="{023AFBA4-FE1A-4699-8560-BEC316636FD9}" dt="2024-09-23T11:19:52.118" v="56" actId="20577"/>
      <pc:docMkLst>
        <pc:docMk/>
      </pc:docMkLst>
      <pc:sldChg chg="modSp mod">
        <pc:chgData name="Karvonen Sanna" userId="f7058b9a-f2a8-4747-983c-5b812d3d4a1d" providerId="ADAL" clId="{023AFBA4-FE1A-4699-8560-BEC316636FD9}" dt="2024-09-23T10:11:06.601" v="5" actId="20577"/>
        <pc:sldMkLst>
          <pc:docMk/>
          <pc:sldMk cId="2567204534" sldId="259"/>
        </pc:sldMkLst>
        <pc:spChg chg="mod">
          <ac:chgData name="Karvonen Sanna" userId="f7058b9a-f2a8-4747-983c-5b812d3d4a1d" providerId="ADAL" clId="{023AFBA4-FE1A-4699-8560-BEC316636FD9}" dt="2024-09-23T10:11:06.601" v="5" actId="20577"/>
          <ac:spMkLst>
            <pc:docMk/>
            <pc:sldMk cId="2567204534" sldId="259"/>
            <ac:spMk id="12" creationId="{A03323D8-1A6D-F4E3-F080-027A0E4E169A}"/>
          </ac:spMkLst>
        </pc:spChg>
      </pc:sldChg>
      <pc:sldChg chg="modSp mod">
        <pc:chgData name="Karvonen Sanna" userId="f7058b9a-f2a8-4747-983c-5b812d3d4a1d" providerId="ADAL" clId="{023AFBA4-FE1A-4699-8560-BEC316636FD9}" dt="2024-09-23T11:19:52.118" v="56" actId="20577"/>
        <pc:sldMkLst>
          <pc:docMk/>
          <pc:sldMk cId="575531177" sldId="312"/>
        </pc:sldMkLst>
        <pc:spChg chg="mod">
          <ac:chgData name="Karvonen Sanna" userId="f7058b9a-f2a8-4747-983c-5b812d3d4a1d" providerId="ADAL" clId="{023AFBA4-FE1A-4699-8560-BEC316636FD9}" dt="2024-09-23T11:19:52.118" v="56" actId="20577"/>
          <ac:spMkLst>
            <pc:docMk/>
            <pc:sldMk cId="575531177" sldId="312"/>
            <ac:spMk id="22" creationId="{1F28C811-7C6C-4428-AD96-04220DC0EB6D}"/>
          </ac:spMkLst>
        </pc:spChg>
      </pc:sldChg>
      <pc:sldChg chg="modSp mod">
        <pc:chgData name="Karvonen Sanna" userId="f7058b9a-f2a8-4747-983c-5b812d3d4a1d" providerId="ADAL" clId="{023AFBA4-FE1A-4699-8560-BEC316636FD9}" dt="2024-09-23T10:21:58.282" v="11" actId="20577"/>
        <pc:sldMkLst>
          <pc:docMk/>
          <pc:sldMk cId="4092794715" sldId="2134805272"/>
        </pc:sldMkLst>
        <pc:spChg chg="mod">
          <ac:chgData name="Karvonen Sanna" userId="f7058b9a-f2a8-4747-983c-5b812d3d4a1d" providerId="ADAL" clId="{023AFBA4-FE1A-4699-8560-BEC316636FD9}" dt="2024-09-23T10:21:58.282" v="11" actId="20577"/>
          <ac:spMkLst>
            <pc:docMk/>
            <pc:sldMk cId="4092794715" sldId="2134805272"/>
            <ac:spMk id="12" creationId="{3F619115-19DA-6BE6-BD5C-772633445469}"/>
          </ac:spMkLst>
        </pc:spChg>
      </pc:sldChg>
      <pc:sldChg chg="modSp mod">
        <pc:chgData name="Karvonen Sanna" userId="f7058b9a-f2a8-4747-983c-5b812d3d4a1d" providerId="ADAL" clId="{023AFBA4-FE1A-4699-8560-BEC316636FD9}" dt="2024-09-23T10:39:36.128" v="16" actId="20577"/>
        <pc:sldMkLst>
          <pc:docMk/>
          <pc:sldMk cId="1843416589" sldId="2147197393"/>
        </pc:sldMkLst>
        <pc:spChg chg="mod">
          <ac:chgData name="Karvonen Sanna" userId="f7058b9a-f2a8-4747-983c-5b812d3d4a1d" providerId="ADAL" clId="{023AFBA4-FE1A-4699-8560-BEC316636FD9}" dt="2024-09-23T10:37:16.375" v="12" actId="1076"/>
          <ac:spMkLst>
            <pc:docMk/>
            <pc:sldMk cId="1843416589" sldId="2147197393"/>
            <ac:spMk id="3" creationId="{394DA9AA-297C-4DB1-13D3-AE55A91AC4CD}"/>
          </ac:spMkLst>
        </pc:spChg>
        <pc:spChg chg="mod">
          <ac:chgData name="Karvonen Sanna" userId="f7058b9a-f2a8-4747-983c-5b812d3d4a1d" providerId="ADAL" clId="{023AFBA4-FE1A-4699-8560-BEC316636FD9}" dt="2024-09-23T10:39:36.128" v="16" actId="20577"/>
          <ac:spMkLst>
            <pc:docMk/>
            <pc:sldMk cId="1843416589" sldId="2147197393"/>
            <ac:spMk id="30" creationId="{8DEA4781-F469-B63E-19C0-7CA652181D93}"/>
          </ac:spMkLst>
        </pc:spChg>
      </pc:sldChg>
      <pc:sldChg chg="modSp mod">
        <pc:chgData name="Karvonen Sanna" userId="f7058b9a-f2a8-4747-983c-5b812d3d4a1d" providerId="ADAL" clId="{023AFBA4-FE1A-4699-8560-BEC316636FD9}" dt="2024-09-23T10:47:20.757" v="24" actId="20577"/>
        <pc:sldMkLst>
          <pc:docMk/>
          <pc:sldMk cId="627333051" sldId="2147197395"/>
        </pc:sldMkLst>
        <pc:spChg chg="mod">
          <ac:chgData name="Karvonen Sanna" userId="f7058b9a-f2a8-4747-983c-5b812d3d4a1d" providerId="ADAL" clId="{023AFBA4-FE1A-4699-8560-BEC316636FD9}" dt="2024-09-23T10:46:34.561" v="23" actId="20577"/>
          <ac:spMkLst>
            <pc:docMk/>
            <pc:sldMk cId="627333051" sldId="2147197395"/>
            <ac:spMk id="10" creationId="{7FA598E3-9519-55B6-AAD1-8004D9A15830}"/>
          </ac:spMkLst>
        </pc:spChg>
        <pc:spChg chg="mod">
          <ac:chgData name="Karvonen Sanna" userId="f7058b9a-f2a8-4747-983c-5b812d3d4a1d" providerId="ADAL" clId="{023AFBA4-FE1A-4699-8560-BEC316636FD9}" dt="2024-09-23T10:47:20.757" v="24" actId="20577"/>
          <ac:spMkLst>
            <pc:docMk/>
            <pc:sldMk cId="627333051" sldId="2147197395"/>
            <ac:spMk id="27" creationId="{E9CFD86F-527F-773F-AB02-99D2F66DEA01}"/>
          </ac:spMkLst>
        </pc:spChg>
      </pc:sldChg>
      <pc:sldChg chg="modSp">
        <pc:chgData name="Karvonen Sanna" userId="f7058b9a-f2a8-4747-983c-5b812d3d4a1d" providerId="ADAL" clId="{023AFBA4-FE1A-4699-8560-BEC316636FD9}" dt="2024-09-23T11:11:45.423" v="55" actId="20577"/>
        <pc:sldMkLst>
          <pc:docMk/>
          <pc:sldMk cId="2554229024" sldId="2147373695"/>
        </pc:sldMkLst>
        <pc:graphicFrameChg chg="mod">
          <ac:chgData name="Karvonen Sanna" userId="f7058b9a-f2a8-4747-983c-5b812d3d4a1d" providerId="ADAL" clId="{023AFBA4-FE1A-4699-8560-BEC316636FD9}" dt="2024-09-23T11:11:45.423" v="55" actId="20577"/>
          <ac:graphicFrameMkLst>
            <pc:docMk/>
            <pc:sldMk cId="2554229024" sldId="2147373695"/>
            <ac:graphicFrameMk id="11" creationId="{CCC10E46-B973-5584-B86C-D5D2D27C013B}"/>
          </ac:graphicFrameMkLst>
        </pc:graphicFrameChg>
      </pc:sldChg>
      <pc:sldChg chg="modSp mod">
        <pc:chgData name="Karvonen Sanna" userId="f7058b9a-f2a8-4747-983c-5b812d3d4a1d" providerId="ADAL" clId="{023AFBA4-FE1A-4699-8560-BEC316636FD9}" dt="2024-09-23T11:05:36.879" v="53" actId="20577"/>
        <pc:sldMkLst>
          <pc:docMk/>
          <pc:sldMk cId="1403959072" sldId="2147373711"/>
        </pc:sldMkLst>
        <pc:spChg chg="mod">
          <ac:chgData name="Karvonen Sanna" userId="f7058b9a-f2a8-4747-983c-5b812d3d4a1d" providerId="ADAL" clId="{023AFBA4-FE1A-4699-8560-BEC316636FD9}" dt="2024-09-23T11:05:36.879" v="53" actId="20577"/>
          <ac:spMkLst>
            <pc:docMk/>
            <pc:sldMk cId="1403959072" sldId="2147373711"/>
            <ac:spMk id="2" creationId="{848E1DB9-AB98-59FE-3BFF-8478A6D043B3}"/>
          </ac:spMkLst>
        </pc:spChg>
      </pc:sldChg>
      <pc:sldChg chg="modSp mod">
        <pc:chgData name="Karvonen Sanna" userId="f7058b9a-f2a8-4747-983c-5b812d3d4a1d" providerId="ADAL" clId="{023AFBA4-FE1A-4699-8560-BEC316636FD9}" dt="2024-09-23T10:02:04.004" v="1" actId="20577"/>
        <pc:sldMkLst>
          <pc:docMk/>
          <pc:sldMk cId="2248027666" sldId="2147373718"/>
        </pc:sldMkLst>
        <pc:spChg chg="mod">
          <ac:chgData name="Karvonen Sanna" userId="f7058b9a-f2a8-4747-983c-5b812d3d4a1d" providerId="ADAL" clId="{023AFBA4-FE1A-4699-8560-BEC316636FD9}" dt="2024-09-23T10:02:04.004" v="1" actId="20577"/>
          <ac:spMkLst>
            <pc:docMk/>
            <pc:sldMk cId="2248027666" sldId="2147373718"/>
            <ac:spMk id="6" creationId="{6200145D-75A6-F561-47CB-0856AEE90981}"/>
          </ac:spMkLst>
        </pc:spChg>
      </pc:sldChg>
      <pc:sldChg chg="modSp mod">
        <pc:chgData name="Karvonen Sanna" userId="f7058b9a-f2a8-4747-983c-5b812d3d4a1d" providerId="ADAL" clId="{023AFBA4-FE1A-4699-8560-BEC316636FD9}" dt="2024-09-23T10:55:21.059" v="52" actId="20577"/>
        <pc:sldMkLst>
          <pc:docMk/>
          <pc:sldMk cId="51451594" sldId="2147373728"/>
        </pc:sldMkLst>
        <pc:spChg chg="mod">
          <ac:chgData name="Karvonen Sanna" userId="f7058b9a-f2a8-4747-983c-5b812d3d4a1d" providerId="ADAL" clId="{023AFBA4-FE1A-4699-8560-BEC316636FD9}" dt="2024-09-23T10:55:21.059" v="52" actId="20577"/>
          <ac:spMkLst>
            <pc:docMk/>
            <pc:sldMk cId="51451594" sldId="2147373728"/>
            <ac:spMk id="16" creationId="{0E33F13A-11EE-E51C-1400-F02636489205}"/>
          </ac:spMkLst>
        </pc:spChg>
        <pc:graphicFrameChg chg="mod">
          <ac:chgData name="Karvonen Sanna" userId="f7058b9a-f2a8-4747-983c-5b812d3d4a1d" providerId="ADAL" clId="{023AFBA4-FE1A-4699-8560-BEC316636FD9}" dt="2024-09-23T10:55:02.245" v="51" actId="20577"/>
          <ac:graphicFrameMkLst>
            <pc:docMk/>
            <pc:sldMk cId="51451594" sldId="2147373728"/>
            <ac:graphicFrameMk id="2" creationId="{69E27073-5817-B182-0C53-5A62FE95809A}"/>
          </ac:graphicFrameMkLst>
        </pc:graphicFrameChg>
      </pc:sldChg>
      <pc:sldChg chg="modSp mod">
        <pc:chgData name="Karvonen Sanna" userId="f7058b9a-f2a8-4747-983c-5b812d3d4a1d" providerId="ADAL" clId="{023AFBA4-FE1A-4699-8560-BEC316636FD9}" dt="2024-09-23T10:47:52.744" v="26" actId="20577"/>
        <pc:sldMkLst>
          <pc:docMk/>
          <pc:sldMk cId="2368066785" sldId="2147373833"/>
        </pc:sldMkLst>
        <pc:spChg chg="mod">
          <ac:chgData name="Karvonen Sanna" userId="f7058b9a-f2a8-4747-983c-5b812d3d4a1d" providerId="ADAL" clId="{023AFBA4-FE1A-4699-8560-BEC316636FD9}" dt="2024-09-23T10:47:52.744" v="26" actId="20577"/>
          <ac:spMkLst>
            <pc:docMk/>
            <pc:sldMk cId="2368066785" sldId="2147373833"/>
            <ac:spMk id="10" creationId="{034F1070-FE78-A31C-FA03-54268B44272D}"/>
          </ac:spMkLst>
        </pc:spChg>
      </pc:sldChg>
      <pc:sldChg chg="modSp mod">
        <pc:chgData name="Karvonen Sanna" userId="f7058b9a-f2a8-4747-983c-5b812d3d4a1d" providerId="ADAL" clId="{023AFBA4-FE1A-4699-8560-BEC316636FD9}" dt="2024-09-23T10:42:04.713" v="17" actId="20577"/>
        <pc:sldMkLst>
          <pc:docMk/>
          <pc:sldMk cId="3535515218" sldId="2147373865"/>
        </pc:sldMkLst>
        <pc:spChg chg="mod">
          <ac:chgData name="Karvonen Sanna" userId="f7058b9a-f2a8-4747-983c-5b812d3d4a1d" providerId="ADAL" clId="{023AFBA4-FE1A-4699-8560-BEC316636FD9}" dt="2024-09-23T10:42:04.713" v="17" actId="20577"/>
          <ac:spMkLst>
            <pc:docMk/>
            <pc:sldMk cId="3535515218" sldId="2147373865"/>
            <ac:spMk id="60" creationId="{244DB88B-AD4E-4FC6-71BE-5E7F54C23DCA}"/>
          </ac:spMkLst>
        </pc:spChg>
      </pc:sldChg>
      <pc:sldChg chg="modSp mod">
        <pc:chgData name="Karvonen Sanna" userId="f7058b9a-f2a8-4747-983c-5b812d3d4a1d" providerId="ADAL" clId="{023AFBA4-FE1A-4699-8560-BEC316636FD9}" dt="2024-09-23T11:07:43.213" v="54" actId="20577"/>
        <pc:sldMkLst>
          <pc:docMk/>
          <pc:sldMk cId="1320389587" sldId="2147373981"/>
        </pc:sldMkLst>
        <pc:spChg chg="mod">
          <ac:chgData name="Karvonen Sanna" userId="f7058b9a-f2a8-4747-983c-5b812d3d4a1d" providerId="ADAL" clId="{023AFBA4-FE1A-4699-8560-BEC316636FD9}" dt="2024-09-23T11:07:43.213" v="54" actId="20577"/>
          <ac:spMkLst>
            <pc:docMk/>
            <pc:sldMk cId="1320389587" sldId="2147373981"/>
            <ac:spMk id="89" creationId="{4D8E24EC-05C1-4765-B594-27D0D2F8D392}"/>
          </ac:spMkLst>
        </pc:spChg>
      </pc:sldChg>
      <pc:sldChg chg="modSp mod">
        <pc:chgData name="Karvonen Sanna" userId="f7058b9a-f2a8-4747-983c-5b812d3d4a1d" providerId="ADAL" clId="{023AFBA4-FE1A-4699-8560-BEC316636FD9}" dt="2024-09-23T10:08:09.745" v="2" actId="20577"/>
        <pc:sldMkLst>
          <pc:docMk/>
          <pc:sldMk cId="1258319023" sldId="2147374031"/>
        </pc:sldMkLst>
        <pc:spChg chg="mod">
          <ac:chgData name="Karvonen Sanna" userId="f7058b9a-f2a8-4747-983c-5b812d3d4a1d" providerId="ADAL" clId="{023AFBA4-FE1A-4699-8560-BEC316636FD9}" dt="2024-09-23T10:08:09.745" v="2" actId="20577"/>
          <ac:spMkLst>
            <pc:docMk/>
            <pc:sldMk cId="1258319023" sldId="2147374031"/>
            <ac:spMk id="9" creationId="{2ACCECF5-E27C-9E64-61E3-BC180B6A5339}"/>
          </ac:spMkLst>
        </pc:spChg>
      </pc:sldChg>
      <pc:sldChg chg="modSp mod">
        <pc:chgData name="Karvonen Sanna" userId="f7058b9a-f2a8-4747-983c-5b812d3d4a1d" providerId="ADAL" clId="{023AFBA4-FE1A-4699-8560-BEC316636FD9}" dt="2024-09-23T10:44:22.517" v="19" actId="20577"/>
        <pc:sldMkLst>
          <pc:docMk/>
          <pc:sldMk cId="4088293330" sldId="2147374049"/>
        </pc:sldMkLst>
        <pc:spChg chg="mod">
          <ac:chgData name="Karvonen Sanna" userId="f7058b9a-f2a8-4747-983c-5b812d3d4a1d" providerId="ADAL" clId="{023AFBA4-FE1A-4699-8560-BEC316636FD9}" dt="2024-09-23T10:44:22.517" v="19" actId="20577"/>
          <ac:spMkLst>
            <pc:docMk/>
            <pc:sldMk cId="4088293330" sldId="2147374049"/>
            <ac:spMk id="15" creationId="{332D496D-A7CD-CCAD-CE7C-C3A47AF28FEA}"/>
          </ac:spMkLst>
        </pc:spChg>
      </pc:sldChg>
      <pc:sldChg chg="modSp">
        <pc:chgData name="Karvonen Sanna" userId="f7058b9a-f2a8-4747-983c-5b812d3d4a1d" providerId="ADAL" clId="{023AFBA4-FE1A-4699-8560-BEC316636FD9}" dt="2024-09-23T10:19:11.245" v="9" actId="20577"/>
        <pc:sldMkLst>
          <pc:docMk/>
          <pc:sldMk cId="3814098582" sldId="2147374054"/>
        </pc:sldMkLst>
        <pc:graphicFrameChg chg="mod">
          <ac:chgData name="Karvonen Sanna" userId="f7058b9a-f2a8-4747-983c-5b812d3d4a1d" providerId="ADAL" clId="{023AFBA4-FE1A-4699-8560-BEC316636FD9}" dt="2024-09-23T10:19:11.245" v="9" actId="20577"/>
          <ac:graphicFrameMkLst>
            <pc:docMk/>
            <pc:sldMk cId="3814098582" sldId="2147374054"/>
            <ac:graphicFrameMk id="11" creationId="{256F7851-8C58-B417-7811-6318C7286A5B}"/>
          </ac:graphicFrameMkLst>
        </pc:graphicFrameChg>
      </pc:sldChg>
      <pc:sldChg chg="modSp">
        <pc:chgData name="Karvonen Sanna" userId="f7058b9a-f2a8-4747-983c-5b812d3d4a1d" providerId="ADAL" clId="{023AFBA4-FE1A-4699-8560-BEC316636FD9}" dt="2024-09-23T10:09:36.513" v="3" actId="20577"/>
        <pc:sldMkLst>
          <pc:docMk/>
          <pc:sldMk cId="1317495149" sldId="2147374062"/>
        </pc:sldMkLst>
        <pc:graphicFrameChg chg="mod">
          <ac:chgData name="Karvonen Sanna" userId="f7058b9a-f2a8-4747-983c-5b812d3d4a1d" providerId="ADAL" clId="{023AFBA4-FE1A-4699-8560-BEC316636FD9}" dt="2024-09-23T10:09:36.513" v="3" actId="20577"/>
          <ac:graphicFrameMkLst>
            <pc:docMk/>
            <pc:sldMk cId="1317495149" sldId="2147374062"/>
            <ac:graphicFrameMk id="20" creationId="{BA8B5B35-86A6-89E7-1269-A088227E63A3}"/>
          </ac:graphicFrameMkLst>
        </pc:graphicFrameChg>
      </pc:sldChg>
    </pc:docChg>
  </pc:docChgLst>
  <pc:docChgLst>
    <pc:chgData name="Vihmo Jouni" userId="4ca213fa-a866-453f-972b-b162878f815c" providerId="ADAL" clId="{467307C2-9CAD-4F6D-BC0B-306701686B65}"/>
    <pc:docChg chg="custSel addSld delSld modSld">
      <pc:chgData name="Vihmo Jouni" userId="4ca213fa-a866-453f-972b-b162878f815c" providerId="ADAL" clId="{467307C2-9CAD-4F6D-BC0B-306701686B65}" dt="2024-09-24T06:13:15.644" v="80" actId="27918"/>
      <pc:docMkLst>
        <pc:docMk/>
      </pc:docMkLst>
      <pc:sldChg chg="addSp delSp modSp mod">
        <pc:chgData name="Vihmo Jouni" userId="4ca213fa-a866-453f-972b-b162878f815c" providerId="ADAL" clId="{467307C2-9CAD-4F6D-BC0B-306701686B65}" dt="2024-09-24T05:52:04.521" v="78" actId="2085"/>
        <pc:sldMkLst>
          <pc:docMk/>
          <pc:sldMk cId="588928834" sldId="2147373866"/>
        </pc:sldMkLst>
        <pc:spChg chg="add del mod ord">
          <ac:chgData name="Vihmo Jouni" userId="4ca213fa-a866-453f-972b-b162878f815c" providerId="ADAL" clId="{467307C2-9CAD-4F6D-BC0B-306701686B65}" dt="2024-09-24T05:48:29.124" v="54"/>
          <ac:spMkLst>
            <pc:docMk/>
            <pc:sldMk cId="588928834" sldId="2147373866"/>
            <ac:spMk id="6" creationId="{CDB7DDC2-AF9A-C961-284F-5CE4C608ECA0}"/>
          </ac:spMkLst>
        </pc:spChg>
        <pc:spChg chg="add del mod">
          <ac:chgData name="Vihmo Jouni" userId="4ca213fa-a866-453f-972b-b162878f815c" providerId="ADAL" clId="{467307C2-9CAD-4F6D-BC0B-306701686B65}" dt="2024-09-24T05:48:52.661" v="56"/>
          <ac:spMkLst>
            <pc:docMk/>
            <pc:sldMk cId="588928834" sldId="2147373866"/>
            <ac:spMk id="11" creationId="{99D841FF-BA3F-0990-760A-C2739AECEA8F}"/>
          </ac:spMkLst>
        </pc:spChg>
        <pc:spChg chg="del">
          <ac:chgData name="Vihmo Jouni" userId="4ca213fa-a866-453f-972b-b162878f815c" providerId="ADAL" clId="{467307C2-9CAD-4F6D-BC0B-306701686B65}" dt="2024-09-24T05:48:28.077" v="53" actId="478"/>
          <ac:spMkLst>
            <pc:docMk/>
            <pc:sldMk cId="588928834" sldId="2147373866"/>
            <ac:spMk id="12" creationId="{EF4E368F-75EC-279A-A535-1CEF9D5A2623}"/>
          </ac:spMkLst>
        </pc:spChg>
        <pc:spChg chg="add del mod">
          <ac:chgData name="Vihmo Jouni" userId="4ca213fa-a866-453f-972b-b162878f815c" providerId="ADAL" clId="{467307C2-9CAD-4F6D-BC0B-306701686B65}" dt="2024-09-24T05:50:01.314" v="60"/>
          <ac:spMkLst>
            <pc:docMk/>
            <pc:sldMk cId="588928834" sldId="2147373866"/>
            <ac:spMk id="16" creationId="{A0CF1037-2A43-4C65-3F99-7CCF67AF5232}"/>
          </ac:spMkLst>
        </pc:spChg>
        <pc:graphicFrameChg chg="add del mod">
          <ac:chgData name="Vihmo Jouni" userId="4ca213fa-a866-453f-972b-b162878f815c" providerId="ADAL" clId="{467307C2-9CAD-4F6D-BC0B-306701686B65}" dt="2024-09-24T05:48:38.583" v="55" actId="478"/>
          <ac:graphicFrameMkLst>
            <pc:docMk/>
            <pc:sldMk cId="588928834" sldId="2147373866"/>
            <ac:graphicFrameMk id="7" creationId="{00000000-0008-0000-0100-00000B000000}"/>
          </ac:graphicFrameMkLst>
        </pc:graphicFrameChg>
        <pc:graphicFrameChg chg="mod">
          <ac:chgData name="Vihmo Jouni" userId="4ca213fa-a866-453f-972b-b162878f815c" providerId="ADAL" clId="{467307C2-9CAD-4F6D-BC0B-306701686B65}" dt="2024-09-24T05:51:48.978" v="76"/>
          <ac:graphicFrameMkLst>
            <pc:docMk/>
            <pc:sldMk cId="588928834" sldId="2147373866"/>
            <ac:graphicFrameMk id="10" creationId="{F376807B-1B36-1130-E989-907DA208C325}"/>
          </ac:graphicFrameMkLst>
        </pc:graphicFrameChg>
        <pc:graphicFrameChg chg="add del mod">
          <ac:chgData name="Vihmo Jouni" userId="4ca213fa-a866-453f-972b-b162878f815c" providerId="ADAL" clId="{467307C2-9CAD-4F6D-BC0B-306701686B65}" dt="2024-09-24T05:50:00.275" v="59" actId="478"/>
          <ac:graphicFrameMkLst>
            <pc:docMk/>
            <pc:sldMk cId="588928834" sldId="2147373866"/>
            <ac:graphicFrameMk id="14" creationId="{00000000-0008-0000-0100-00000B000000}"/>
          </ac:graphicFrameMkLst>
        </pc:graphicFrameChg>
        <pc:graphicFrameChg chg="add mod">
          <ac:chgData name="Vihmo Jouni" userId="4ca213fa-a866-453f-972b-b162878f815c" providerId="ADAL" clId="{467307C2-9CAD-4F6D-BC0B-306701686B65}" dt="2024-09-24T05:52:04.521" v="78" actId="2085"/>
          <ac:graphicFrameMkLst>
            <pc:docMk/>
            <pc:sldMk cId="588928834" sldId="2147373866"/>
            <ac:graphicFrameMk id="17" creationId="{00000000-0008-0000-0100-00000B000000}"/>
          </ac:graphicFrameMkLst>
        </pc:graphicFrameChg>
        <pc:graphicFrameChg chg="del">
          <ac:chgData name="Vihmo Jouni" userId="4ca213fa-a866-453f-972b-b162878f815c" providerId="ADAL" clId="{467307C2-9CAD-4F6D-BC0B-306701686B65}" dt="2024-09-24T05:47:14.691" v="50" actId="478"/>
          <ac:graphicFrameMkLst>
            <pc:docMk/>
            <pc:sldMk cId="588928834" sldId="2147373866"/>
            <ac:graphicFrameMk id="19" creationId="{00000000-0008-0000-0100-00000B000000}"/>
          </ac:graphicFrameMkLst>
        </pc:graphicFrameChg>
      </pc:sldChg>
      <pc:sldChg chg="modSp mod">
        <pc:chgData name="Vihmo Jouni" userId="4ca213fa-a866-453f-972b-b162878f815c" providerId="ADAL" clId="{467307C2-9CAD-4F6D-BC0B-306701686B65}" dt="2024-09-24T05:31:32.139" v="23" actId="6549"/>
        <pc:sldMkLst>
          <pc:docMk/>
          <pc:sldMk cId="1320389587" sldId="2147373981"/>
        </pc:sldMkLst>
        <pc:spChg chg="mod">
          <ac:chgData name="Vihmo Jouni" userId="4ca213fa-a866-453f-972b-b162878f815c" providerId="ADAL" clId="{467307C2-9CAD-4F6D-BC0B-306701686B65}" dt="2024-09-24T05:31:32.139" v="23" actId="6549"/>
          <ac:spMkLst>
            <pc:docMk/>
            <pc:sldMk cId="1320389587" sldId="2147373981"/>
            <ac:spMk id="5" creationId="{91EDEFDB-634B-65BB-DA99-1F512DBE281D}"/>
          </ac:spMkLst>
        </pc:spChg>
      </pc:sldChg>
      <pc:sldChg chg="mod">
        <pc:chgData name="Vihmo Jouni" userId="4ca213fa-a866-453f-972b-b162878f815c" providerId="ADAL" clId="{467307C2-9CAD-4F6D-BC0B-306701686B65}" dt="2024-09-24T06:13:15.644" v="80" actId="27918"/>
        <pc:sldMkLst>
          <pc:docMk/>
          <pc:sldMk cId="1258319023" sldId="2147374031"/>
        </pc:sldMkLst>
      </pc:sldChg>
      <pc:sldChg chg="mod">
        <pc:chgData name="Vihmo Jouni" userId="4ca213fa-a866-453f-972b-b162878f815c" providerId="ADAL" clId="{467307C2-9CAD-4F6D-BC0B-306701686B65}" dt="2024-09-24T05:38:46.748" v="41" actId="27918"/>
        <pc:sldMkLst>
          <pc:docMk/>
          <pc:sldMk cId="1317495149" sldId="2147374062"/>
        </pc:sldMkLst>
      </pc:sldChg>
      <pc:sldChg chg="mod">
        <pc:chgData name="Vihmo Jouni" userId="4ca213fa-a866-453f-972b-b162878f815c" providerId="ADAL" clId="{467307C2-9CAD-4F6D-BC0B-306701686B65}" dt="2024-09-24T05:43:30.691" v="42" actId="27918"/>
        <pc:sldMkLst>
          <pc:docMk/>
          <pc:sldMk cId="1115212293" sldId="2147374063"/>
        </pc:sldMkLst>
      </pc:sldChg>
      <pc:sldChg chg="add del mod">
        <pc:chgData name="Vihmo Jouni" userId="4ca213fa-a866-453f-972b-b162878f815c" providerId="ADAL" clId="{467307C2-9CAD-4F6D-BC0B-306701686B65}" dt="2024-09-24T05:52:17.123" v="79" actId="47"/>
        <pc:sldMkLst>
          <pc:docMk/>
          <pc:sldMk cId="1656695195" sldId="2147374066"/>
        </pc:sldMkLst>
      </pc:sldChg>
    </pc:docChg>
  </pc:docChgLst>
  <pc:docChgLst>
    <pc:chgData name="Vihmo Jouni" userId="4ca213fa-a866-453f-972b-b162878f815c" providerId="ADAL" clId="{E328AE11-BEF3-412C-855F-44B567304A29}"/>
    <pc:docChg chg="undo redo custSel addSld delSld modSld sldOrd">
      <pc:chgData name="Vihmo Jouni" userId="4ca213fa-a866-453f-972b-b162878f815c" providerId="ADAL" clId="{E328AE11-BEF3-412C-855F-44B567304A29}" dt="2024-09-23T07:27:34.931" v="24380"/>
      <pc:docMkLst>
        <pc:docMk/>
      </pc:docMkLst>
      <pc:sldChg chg="modSp add del mod ord setBg modShow">
        <pc:chgData name="Vihmo Jouni" userId="4ca213fa-a866-453f-972b-b162878f815c" providerId="ADAL" clId="{E328AE11-BEF3-412C-855F-44B567304A29}" dt="2024-09-23T06:52:12.707" v="24304" actId="20577"/>
        <pc:sldMkLst>
          <pc:docMk/>
          <pc:sldMk cId="82641507" sldId="256"/>
        </pc:sldMkLst>
        <pc:spChg chg="mod">
          <ac:chgData name="Vihmo Jouni" userId="4ca213fa-a866-453f-972b-b162878f815c" providerId="ADAL" clId="{E328AE11-BEF3-412C-855F-44B567304A29}" dt="2024-09-23T06:52:12.707" v="24304" actId="20577"/>
          <ac:spMkLst>
            <pc:docMk/>
            <pc:sldMk cId="82641507" sldId="256"/>
            <ac:spMk id="2" creationId="{F7E0FE65-A9B6-1B0F-D468-12F098C6CBEE}"/>
          </ac:spMkLst>
        </pc:spChg>
        <pc:spChg chg="mod">
          <ac:chgData name="Vihmo Jouni" userId="4ca213fa-a866-453f-972b-b162878f815c" providerId="ADAL" clId="{E328AE11-BEF3-412C-855F-44B567304A29}" dt="2024-09-16T06:22:32.956" v="11567" actId="20577"/>
          <ac:spMkLst>
            <pc:docMk/>
            <pc:sldMk cId="82641507" sldId="256"/>
            <ac:spMk id="3" creationId="{A5C3BB1A-6C66-7F0A-5307-6EF8403D9B8F}"/>
          </ac:spMkLst>
        </pc:spChg>
      </pc:sldChg>
      <pc:sldChg chg="delSp modSp add del mod">
        <pc:chgData name="Vihmo Jouni" userId="4ca213fa-a866-453f-972b-b162878f815c" providerId="ADAL" clId="{E328AE11-BEF3-412C-855F-44B567304A29}" dt="2024-09-22T12:56:12.865" v="23592" actId="207"/>
        <pc:sldMkLst>
          <pc:docMk/>
          <pc:sldMk cId="2567204534" sldId="259"/>
        </pc:sldMkLst>
        <pc:spChg chg="del">
          <ac:chgData name="Vihmo Jouni" userId="4ca213fa-a866-453f-972b-b162878f815c" providerId="ADAL" clId="{E328AE11-BEF3-412C-855F-44B567304A29}" dt="2024-09-09T06:06:07.926" v="5397" actId="478"/>
          <ac:spMkLst>
            <pc:docMk/>
            <pc:sldMk cId="2567204534" sldId="259"/>
            <ac:spMk id="6" creationId="{6E1806AB-BE90-28B3-F467-17D11DF65CB0}"/>
          </ac:spMkLst>
        </pc:spChg>
        <pc:spChg chg="mod">
          <ac:chgData name="Vihmo Jouni" userId="4ca213fa-a866-453f-972b-b162878f815c" providerId="ADAL" clId="{E328AE11-BEF3-412C-855F-44B567304A29}" dt="2024-09-22T12:56:12.865" v="23592" actId="207"/>
          <ac:spMkLst>
            <pc:docMk/>
            <pc:sldMk cId="2567204534" sldId="259"/>
            <ac:spMk id="12" creationId="{A03323D8-1A6D-F4E3-F080-027A0E4E169A}"/>
          </ac:spMkLst>
        </pc:spChg>
        <pc:graphicFrameChg chg="mod">
          <ac:chgData name="Vihmo Jouni" userId="4ca213fa-a866-453f-972b-b162878f815c" providerId="ADAL" clId="{E328AE11-BEF3-412C-855F-44B567304A29}" dt="2024-09-16T05:49:09.555" v="10516" actId="108"/>
          <ac:graphicFrameMkLst>
            <pc:docMk/>
            <pc:sldMk cId="2567204534" sldId="259"/>
            <ac:graphicFrameMk id="11" creationId="{5C860E6C-3D7C-15E1-0789-10DF8F020657}"/>
          </ac:graphicFrameMkLst>
        </pc:graphicFrameChg>
      </pc:sldChg>
      <pc:sldChg chg="add del">
        <pc:chgData name="Vihmo Jouni" userId="4ca213fa-a866-453f-972b-b162878f815c" providerId="ADAL" clId="{E328AE11-BEF3-412C-855F-44B567304A29}" dt="2024-09-22T13:21:55.257" v="23821" actId="2696"/>
        <pc:sldMkLst>
          <pc:docMk/>
          <pc:sldMk cId="2096861525" sldId="260"/>
        </pc:sldMkLst>
      </pc:sldChg>
      <pc:sldChg chg="add del">
        <pc:chgData name="Vihmo Jouni" userId="4ca213fa-a866-453f-972b-b162878f815c" providerId="ADAL" clId="{E328AE11-BEF3-412C-855F-44B567304A29}" dt="2024-09-22T12:41:52.510" v="23260" actId="2696"/>
        <pc:sldMkLst>
          <pc:docMk/>
          <pc:sldMk cId="2350751038" sldId="260"/>
        </pc:sldMkLst>
      </pc:sldChg>
      <pc:sldChg chg="add del mod modShow">
        <pc:chgData name="Vihmo Jouni" userId="4ca213fa-a866-453f-972b-b162878f815c" providerId="ADAL" clId="{E328AE11-BEF3-412C-855F-44B567304A29}" dt="2024-09-22T13:22:46.962" v="23826" actId="729"/>
        <pc:sldMkLst>
          <pc:docMk/>
          <pc:sldMk cId="575531177" sldId="312"/>
        </pc:sldMkLst>
      </pc:sldChg>
      <pc:sldChg chg="add del mod modShow">
        <pc:chgData name="Vihmo Jouni" userId="4ca213fa-a866-453f-972b-b162878f815c" providerId="ADAL" clId="{E328AE11-BEF3-412C-855F-44B567304A29}" dt="2024-09-22T13:21:14.769" v="23816" actId="47"/>
        <pc:sldMkLst>
          <pc:docMk/>
          <pc:sldMk cId="352335995" sldId="327"/>
        </pc:sldMkLst>
      </pc:sldChg>
      <pc:sldChg chg="add del mod ord modShow">
        <pc:chgData name="Vihmo Jouni" userId="4ca213fa-a866-453f-972b-b162878f815c" providerId="ADAL" clId="{E328AE11-BEF3-412C-855F-44B567304A29}" dt="2024-09-22T13:22:46.962" v="23826" actId="729"/>
        <pc:sldMkLst>
          <pc:docMk/>
          <pc:sldMk cId="695468376" sldId="329"/>
        </pc:sldMkLst>
      </pc:sldChg>
      <pc:sldChg chg="add del mod modShow">
        <pc:chgData name="Vihmo Jouni" userId="4ca213fa-a866-453f-972b-b162878f815c" providerId="ADAL" clId="{E328AE11-BEF3-412C-855F-44B567304A29}" dt="2024-09-22T13:22:46.962" v="23826" actId="729"/>
        <pc:sldMkLst>
          <pc:docMk/>
          <pc:sldMk cId="1560147965" sldId="330"/>
        </pc:sldMkLst>
      </pc:sldChg>
      <pc:sldChg chg="add del mod modShow">
        <pc:chgData name="Vihmo Jouni" userId="4ca213fa-a866-453f-972b-b162878f815c" providerId="ADAL" clId="{E328AE11-BEF3-412C-855F-44B567304A29}" dt="2024-09-22T13:22:46.962" v="23826" actId="729"/>
        <pc:sldMkLst>
          <pc:docMk/>
          <pc:sldMk cId="3601599324" sldId="923"/>
        </pc:sldMkLst>
      </pc:sldChg>
      <pc:sldChg chg="add del mod ord modShow">
        <pc:chgData name="Vihmo Jouni" userId="4ca213fa-a866-453f-972b-b162878f815c" providerId="ADAL" clId="{E328AE11-BEF3-412C-855F-44B567304A29}" dt="2024-09-22T13:22:46.962" v="23826" actId="729"/>
        <pc:sldMkLst>
          <pc:docMk/>
          <pc:sldMk cId="2520628543" sldId="2134805127"/>
        </pc:sldMkLst>
      </pc:sldChg>
      <pc:sldChg chg="add del mod setBg modShow">
        <pc:chgData name="Vihmo Jouni" userId="4ca213fa-a866-453f-972b-b162878f815c" providerId="ADAL" clId="{E328AE11-BEF3-412C-855F-44B567304A29}" dt="2024-09-22T13:22:46.962" v="23826" actId="729"/>
        <pc:sldMkLst>
          <pc:docMk/>
          <pc:sldMk cId="342111380" sldId="2134805129"/>
        </pc:sldMkLst>
      </pc:sldChg>
      <pc:sldChg chg="addSp modSp add del mod modShow">
        <pc:chgData name="Vihmo Jouni" userId="4ca213fa-a866-453f-972b-b162878f815c" providerId="ADAL" clId="{E328AE11-BEF3-412C-855F-44B567304A29}" dt="2024-09-23T07:00:18.533" v="24305" actId="729"/>
        <pc:sldMkLst>
          <pc:docMk/>
          <pc:sldMk cId="4092794715" sldId="2134805272"/>
        </pc:sldMkLst>
        <pc:spChg chg="add mod">
          <ac:chgData name="Vihmo Jouni" userId="4ca213fa-a866-453f-972b-b162878f815c" providerId="ADAL" clId="{E328AE11-BEF3-412C-855F-44B567304A29}" dt="2024-09-16T05:51:04.584" v="10558" actId="20577"/>
          <ac:spMkLst>
            <pc:docMk/>
            <pc:sldMk cId="4092794715" sldId="2134805272"/>
            <ac:spMk id="3" creationId="{4A52424E-5DE7-6767-0513-BA0CD8384D4B}"/>
          </ac:spMkLst>
        </pc:spChg>
        <pc:cxnChg chg="mod">
          <ac:chgData name="Vihmo Jouni" userId="4ca213fa-a866-453f-972b-b162878f815c" providerId="ADAL" clId="{E328AE11-BEF3-412C-855F-44B567304A29}" dt="2024-09-22T12:58:25.066" v="23597" actId="14100"/>
          <ac:cxnSpMkLst>
            <pc:docMk/>
            <pc:sldMk cId="4092794715" sldId="2134805272"/>
            <ac:cxnSpMk id="4" creationId="{DD4B918D-DD26-34AB-2F3C-FD104021934B}"/>
          </ac:cxnSpMkLst>
        </pc:cxnChg>
        <pc:cxnChg chg="mod">
          <ac:chgData name="Vihmo Jouni" userId="4ca213fa-a866-453f-972b-b162878f815c" providerId="ADAL" clId="{E328AE11-BEF3-412C-855F-44B567304A29}" dt="2024-09-22T12:58:28.009" v="23598" actId="14100"/>
          <ac:cxnSpMkLst>
            <pc:docMk/>
            <pc:sldMk cId="4092794715" sldId="2134805272"/>
            <ac:cxnSpMk id="5" creationId="{C273FDB3-8C64-7A8C-8E08-AAA690AAA243}"/>
          </ac:cxnSpMkLst>
        </pc:cxnChg>
      </pc:sldChg>
      <pc:sldChg chg="modSp add del mod">
        <pc:chgData name="Vihmo Jouni" userId="4ca213fa-a866-453f-972b-b162878f815c" providerId="ADAL" clId="{E328AE11-BEF3-412C-855F-44B567304A29}" dt="2024-09-20T10:18:27.440" v="18325" actId="20577"/>
        <pc:sldMkLst>
          <pc:docMk/>
          <pc:sldMk cId="3353513352" sldId="2134805342"/>
        </pc:sldMkLst>
        <pc:spChg chg="mod">
          <ac:chgData name="Vihmo Jouni" userId="4ca213fa-a866-453f-972b-b162878f815c" providerId="ADAL" clId="{E328AE11-BEF3-412C-855F-44B567304A29}" dt="2024-09-20T10:18:27.440" v="18325" actId="20577"/>
          <ac:spMkLst>
            <pc:docMk/>
            <pc:sldMk cId="3353513352" sldId="2134805342"/>
            <ac:spMk id="2" creationId="{9753E6D0-BB72-D31C-110A-8EA42F9FDE1F}"/>
          </ac:spMkLst>
        </pc:spChg>
        <pc:graphicFrameChg chg="mod">
          <ac:chgData name="Vihmo Jouni" userId="4ca213fa-a866-453f-972b-b162878f815c" providerId="ADAL" clId="{E328AE11-BEF3-412C-855F-44B567304A29}" dt="2024-09-16T05:49:34.456" v="10540" actId="20577"/>
          <ac:graphicFrameMkLst>
            <pc:docMk/>
            <pc:sldMk cId="3353513352" sldId="2134805342"/>
            <ac:graphicFrameMk id="8" creationId="{1FC41342-672B-5021-5297-A9ED43586B19}"/>
          </ac:graphicFrameMkLst>
        </pc:graphicFrameChg>
      </pc:sldChg>
      <pc:sldChg chg="addSp delSp modSp add mod">
        <pc:chgData name="Vihmo Jouni" userId="4ca213fa-a866-453f-972b-b162878f815c" providerId="ADAL" clId="{E328AE11-BEF3-412C-855F-44B567304A29}" dt="2024-09-22T09:58:53.864" v="22045" actId="20577"/>
        <pc:sldMkLst>
          <pc:docMk/>
          <pc:sldMk cId="1843416589" sldId="2147197393"/>
        </pc:sldMkLst>
        <pc:spChg chg="mod">
          <ac:chgData name="Vihmo Jouni" userId="4ca213fa-a866-453f-972b-b162878f815c" providerId="ADAL" clId="{E328AE11-BEF3-412C-855F-44B567304A29}" dt="2024-09-22T09:39:27.040" v="21491" actId="6549"/>
          <ac:spMkLst>
            <pc:docMk/>
            <pc:sldMk cId="1843416589" sldId="2147197393"/>
            <ac:spMk id="9" creationId="{96B46D70-5F7B-E132-6B5E-9AF0599A9D3A}"/>
          </ac:spMkLst>
        </pc:spChg>
        <pc:spChg chg="mod">
          <ac:chgData name="Vihmo Jouni" userId="4ca213fa-a866-453f-972b-b162878f815c" providerId="ADAL" clId="{E328AE11-BEF3-412C-855F-44B567304A29}" dt="2024-09-20T12:24:13.788" v="19623" actId="20577"/>
          <ac:spMkLst>
            <pc:docMk/>
            <pc:sldMk cId="1843416589" sldId="2147197393"/>
            <ac:spMk id="10" creationId="{E456575E-E6F9-2F35-FBA2-8819BB3749B5}"/>
          </ac:spMkLst>
        </pc:spChg>
        <pc:spChg chg="mod">
          <ac:chgData name="Vihmo Jouni" userId="4ca213fa-a866-453f-972b-b162878f815c" providerId="ADAL" clId="{E328AE11-BEF3-412C-855F-44B567304A29}" dt="2024-09-14T06:28:38.334" v="7585" actId="207"/>
          <ac:spMkLst>
            <pc:docMk/>
            <pc:sldMk cId="1843416589" sldId="2147197393"/>
            <ac:spMk id="13" creationId="{CEE32473-B804-EC76-1CE7-C1F8FF17F1C5}"/>
          </ac:spMkLst>
        </pc:spChg>
        <pc:spChg chg="mod">
          <ac:chgData name="Vihmo Jouni" userId="4ca213fa-a866-453f-972b-b162878f815c" providerId="ADAL" clId="{E328AE11-BEF3-412C-855F-44B567304A29}" dt="2024-09-22T09:58:42.567" v="22035" actId="20577"/>
          <ac:spMkLst>
            <pc:docMk/>
            <pc:sldMk cId="1843416589" sldId="2147197393"/>
            <ac:spMk id="15" creationId="{332D496D-A7CD-CCAD-CE7C-C3A47AF28FEA}"/>
          </ac:spMkLst>
        </pc:spChg>
        <pc:spChg chg="mod">
          <ac:chgData name="Vihmo Jouni" userId="4ca213fa-a866-453f-972b-b162878f815c" providerId="ADAL" clId="{E328AE11-BEF3-412C-855F-44B567304A29}" dt="2024-09-14T06:28:38.334" v="7585" actId="207"/>
          <ac:spMkLst>
            <pc:docMk/>
            <pc:sldMk cId="1843416589" sldId="2147197393"/>
            <ac:spMk id="16" creationId="{13906C61-23FC-3D35-A821-B94DD4DE4068}"/>
          </ac:spMkLst>
        </pc:spChg>
        <pc:spChg chg="mod">
          <ac:chgData name="Vihmo Jouni" userId="4ca213fa-a866-453f-972b-b162878f815c" providerId="ADAL" clId="{E328AE11-BEF3-412C-855F-44B567304A29}" dt="2024-09-14T06:28:38.334" v="7585" actId="207"/>
          <ac:spMkLst>
            <pc:docMk/>
            <pc:sldMk cId="1843416589" sldId="2147197393"/>
            <ac:spMk id="18" creationId="{D6F4B8DF-7D5D-4685-D99E-C83DAD2A6830}"/>
          </ac:spMkLst>
        </pc:spChg>
        <pc:spChg chg="mod">
          <ac:chgData name="Vihmo Jouni" userId="4ca213fa-a866-453f-972b-b162878f815c" providerId="ADAL" clId="{E328AE11-BEF3-412C-855F-44B567304A29}" dt="2024-09-14T06:28:38.334" v="7585" actId="207"/>
          <ac:spMkLst>
            <pc:docMk/>
            <pc:sldMk cId="1843416589" sldId="2147197393"/>
            <ac:spMk id="19" creationId="{2B54D504-2FEA-BC8D-1D0E-3C8DE47289EC}"/>
          </ac:spMkLst>
        </pc:spChg>
        <pc:spChg chg="mod">
          <ac:chgData name="Vihmo Jouni" userId="4ca213fa-a866-453f-972b-b162878f815c" providerId="ADAL" clId="{E328AE11-BEF3-412C-855F-44B567304A29}" dt="2024-09-14T06:28:38.334" v="7585" actId="207"/>
          <ac:spMkLst>
            <pc:docMk/>
            <pc:sldMk cId="1843416589" sldId="2147197393"/>
            <ac:spMk id="20" creationId="{BE8CE307-CE6A-B259-0C32-E2E0B2A0F71A}"/>
          </ac:spMkLst>
        </pc:spChg>
        <pc:spChg chg="mod">
          <ac:chgData name="Vihmo Jouni" userId="4ca213fa-a866-453f-972b-b162878f815c" providerId="ADAL" clId="{E328AE11-BEF3-412C-855F-44B567304A29}" dt="2024-09-22T09:58:53.864" v="22045" actId="20577"/>
          <ac:spMkLst>
            <pc:docMk/>
            <pc:sldMk cId="1843416589" sldId="2147197393"/>
            <ac:spMk id="23" creationId="{50182B79-DA71-E0AD-29F7-1B684115C184}"/>
          </ac:spMkLst>
        </pc:spChg>
        <pc:spChg chg="mod">
          <ac:chgData name="Vihmo Jouni" userId="4ca213fa-a866-453f-972b-b162878f815c" providerId="ADAL" clId="{E328AE11-BEF3-412C-855F-44B567304A29}" dt="2024-09-14T06:28:38.334" v="7585" actId="207"/>
          <ac:spMkLst>
            <pc:docMk/>
            <pc:sldMk cId="1843416589" sldId="2147197393"/>
            <ac:spMk id="24" creationId="{07F9B395-2BEE-4B3E-B2FA-6E7410B0F792}"/>
          </ac:spMkLst>
        </pc:spChg>
        <pc:spChg chg="add del mod">
          <ac:chgData name="Vihmo Jouni" userId="4ca213fa-a866-453f-972b-b162878f815c" providerId="ADAL" clId="{E328AE11-BEF3-412C-855F-44B567304A29}" dt="2024-09-22T09:38:42.976" v="21435" actId="478"/>
          <ac:spMkLst>
            <pc:docMk/>
            <pc:sldMk cId="1843416589" sldId="2147197393"/>
            <ac:spMk id="25" creationId="{21A4950B-F2A3-3A4D-0B11-D22FFE7986A2}"/>
          </ac:spMkLst>
        </pc:spChg>
        <pc:spChg chg="mod">
          <ac:chgData name="Vihmo Jouni" userId="4ca213fa-a866-453f-972b-b162878f815c" providerId="ADAL" clId="{E328AE11-BEF3-412C-855F-44B567304A29}" dt="2024-09-22T09:38:21.936" v="21433" actId="6549"/>
          <ac:spMkLst>
            <pc:docMk/>
            <pc:sldMk cId="1843416589" sldId="2147197393"/>
            <ac:spMk id="30" creationId="{8DEA4781-F469-B63E-19C0-7CA652181D93}"/>
          </ac:spMkLst>
        </pc:spChg>
        <pc:spChg chg="mod">
          <ac:chgData name="Vihmo Jouni" userId="4ca213fa-a866-453f-972b-b162878f815c" providerId="ADAL" clId="{E328AE11-BEF3-412C-855F-44B567304A29}" dt="2024-09-14T06:28:38.334" v="7585" actId="207"/>
          <ac:spMkLst>
            <pc:docMk/>
            <pc:sldMk cId="1843416589" sldId="2147197393"/>
            <ac:spMk id="31" creationId="{72725E0B-D0CC-CF8E-807D-2DE015784D64}"/>
          </ac:spMkLst>
        </pc:spChg>
        <pc:spChg chg="mod">
          <ac:chgData name="Vihmo Jouni" userId="4ca213fa-a866-453f-972b-b162878f815c" providerId="ADAL" clId="{E328AE11-BEF3-412C-855F-44B567304A29}" dt="2024-09-14T06:28:38.334" v="7585" actId="207"/>
          <ac:spMkLst>
            <pc:docMk/>
            <pc:sldMk cId="1843416589" sldId="2147197393"/>
            <ac:spMk id="33" creationId="{7131E71D-4951-5353-A6CD-2EDE2E460B4E}"/>
          </ac:spMkLst>
        </pc:spChg>
        <pc:graphicFrameChg chg="mod">
          <ac:chgData name="Vihmo Jouni" userId="4ca213fa-a866-453f-972b-b162878f815c" providerId="ADAL" clId="{E328AE11-BEF3-412C-855F-44B567304A29}" dt="2024-09-22T09:38:39.079" v="21434"/>
          <ac:graphicFrameMkLst>
            <pc:docMk/>
            <pc:sldMk cId="1843416589" sldId="2147197393"/>
            <ac:graphicFrameMk id="17" creationId="{00000000-0008-0000-0600-000006000000}"/>
          </ac:graphicFrameMkLst>
        </pc:graphicFrameChg>
        <pc:graphicFrameChg chg="mod">
          <ac:chgData name="Vihmo Jouni" userId="4ca213fa-a866-453f-972b-b162878f815c" providerId="ADAL" clId="{E328AE11-BEF3-412C-855F-44B567304A29}" dt="2024-09-22T09:43:47.042" v="21498"/>
          <ac:graphicFrameMkLst>
            <pc:docMk/>
            <pc:sldMk cId="1843416589" sldId="2147197393"/>
            <ac:graphicFrameMk id="41" creationId="{42BE7BA3-C15B-0FA1-D8F7-3B4495977267}"/>
          </ac:graphicFrameMkLst>
        </pc:graphicFrameChg>
      </pc:sldChg>
      <pc:sldChg chg="add del">
        <pc:chgData name="Vihmo Jouni" userId="4ca213fa-a866-453f-972b-b162878f815c" providerId="ADAL" clId="{E328AE11-BEF3-412C-855F-44B567304A29}" dt="2024-09-14T06:29:14.021" v="7587" actId="47"/>
        <pc:sldMkLst>
          <pc:docMk/>
          <pc:sldMk cId="140540327" sldId="2147197394"/>
        </pc:sldMkLst>
      </pc:sldChg>
      <pc:sldChg chg="delSp modSp add mod">
        <pc:chgData name="Vihmo Jouni" userId="4ca213fa-a866-453f-972b-b162878f815c" providerId="ADAL" clId="{E328AE11-BEF3-412C-855F-44B567304A29}" dt="2024-09-20T12:42:15.844" v="20063" actId="6549"/>
        <pc:sldMkLst>
          <pc:docMk/>
          <pc:sldMk cId="627333051" sldId="2147197395"/>
        </pc:sldMkLst>
        <pc:spChg chg="del">
          <ac:chgData name="Vihmo Jouni" userId="4ca213fa-a866-453f-972b-b162878f815c" providerId="ADAL" clId="{E328AE11-BEF3-412C-855F-44B567304A29}" dt="2024-09-14T06:30:27.414" v="7592" actId="478"/>
          <ac:spMkLst>
            <pc:docMk/>
            <pc:sldMk cId="627333051" sldId="2147197395"/>
            <ac:spMk id="2" creationId="{6FCBB643-4BEC-1254-C4E5-CEC8FB859B3E}"/>
          </ac:spMkLst>
        </pc:spChg>
        <pc:spChg chg="mod">
          <ac:chgData name="Vihmo Jouni" userId="4ca213fa-a866-453f-972b-b162878f815c" providerId="ADAL" clId="{E328AE11-BEF3-412C-855F-44B567304A29}" dt="2024-09-20T12:42:15.844" v="20063" actId="6549"/>
          <ac:spMkLst>
            <pc:docMk/>
            <pc:sldMk cId="627333051" sldId="2147197395"/>
            <ac:spMk id="9" creationId="{96B46D70-5F7B-E132-6B5E-9AF0599A9D3A}"/>
          </ac:spMkLst>
        </pc:spChg>
        <pc:spChg chg="mod">
          <ac:chgData name="Vihmo Jouni" userId="4ca213fa-a866-453f-972b-b162878f815c" providerId="ADAL" clId="{E328AE11-BEF3-412C-855F-44B567304A29}" dt="2024-09-20T12:38:22.061" v="19913" actId="20577"/>
          <ac:spMkLst>
            <pc:docMk/>
            <pc:sldMk cId="627333051" sldId="2147197395"/>
            <ac:spMk id="10" creationId="{7FA598E3-9519-55B6-AAD1-8004D9A15830}"/>
          </ac:spMkLst>
        </pc:spChg>
        <pc:spChg chg="mod">
          <ac:chgData name="Vihmo Jouni" userId="4ca213fa-a866-453f-972b-b162878f815c" providerId="ADAL" clId="{E328AE11-BEF3-412C-855F-44B567304A29}" dt="2024-09-20T12:41:28.921" v="20018" actId="20577"/>
          <ac:spMkLst>
            <pc:docMk/>
            <pc:sldMk cId="627333051" sldId="2147197395"/>
            <ac:spMk id="21" creationId="{AAE3906B-3CD2-EE58-3B75-916082E5B087}"/>
          </ac:spMkLst>
        </pc:spChg>
        <pc:spChg chg="mod">
          <ac:chgData name="Vihmo Jouni" userId="4ca213fa-a866-453f-972b-b162878f815c" providerId="ADAL" clId="{E328AE11-BEF3-412C-855F-44B567304A29}" dt="2024-09-20T12:39:40.754" v="19949" actId="20577"/>
          <ac:spMkLst>
            <pc:docMk/>
            <pc:sldMk cId="627333051" sldId="2147197395"/>
            <ac:spMk id="24" creationId="{82297AA9-41CF-E4B7-7B79-D43035759153}"/>
          </ac:spMkLst>
        </pc:spChg>
        <pc:spChg chg="mod">
          <ac:chgData name="Vihmo Jouni" userId="4ca213fa-a866-453f-972b-b162878f815c" providerId="ADAL" clId="{E328AE11-BEF3-412C-855F-44B567304A29}" dt="2024-09-20T12:40:46.442" v="19981" actId="20577"/>
          <ac:spMkLst>
            <pc:docMk/>
            <pc:sldMk cId="627333051" sldId="2147197395"/>
            <ac:spMk id="27" creationId="{E9CFD86F-527F-773F-AB02-99D2F66DEA01}"/>
          </ac:spMkLst>
        </pc:spChg>
      </pc:sldChg>
      <pc:sldChg chg="addSp delSp modSp add mod">
        <pc:chgData name="Vihmo Jouni" userId="4ca213fa-a866-453f-972b-b162878f815c" providerId="ADAL" clId="{E328AE11-BEF3-412C-855F-44B567304A29}" dt="2024-09-22T10:04:37.315" v="22136"/>
        <pc:sldMkLst>
          <pc:docMk/>
          <pc:sldMk cId="470668969" sldId="2147373691"/>
        </pc:sldMkLst>
        <pc:spChg chg="mod">
          <ac:chgData name="Vihmo Jouni" userId="4ca213fa-a866-453f-972b-b162878f815c" providerId="ADAL" clId="{E328AE11-BEF3-412C-855F-44B567304A29}" dt="2024-08-27T09:49:58.141" v="3217" actId="20577"/>
          <ac:spMkLst>
            <pc:docMk/>
            <pc:sldMk cId="470668969" sldId="2147373691"/>
            <ac:spMk id="2" creationId="{3636D5C9-2327-EE52-D9C7-87905B4F25D7}"/>
          </ac:spMkLst>
        </pc:spChg>
        <pc:spChg chg="mod">
          <ac:chgData name="Vihmo Jouni" userId="4ca213fa-a866-453f-972b-b162878f815c" providerId="ADAL" clId="{E328AE11-BEF3-412C-855F-44B567304A29}" dt="2024-09-14T08:54:33.905" v="8395" actId="20577"/>
          <ac:spMkLst>
            <pc:docMk/>
            <pc:sldMk cId="470668969" sldId="2147373691"/>
            <ac:spMk id="8" creationId="{4C4E02E8-FD44-55A5-85A6-2A0A2C92FF80}"/>
          </ac:spMkLst>
        </pc:spChg>
        <pc:spChg chg="mod">
          <ac:chgData name="Vihmo Jouni" userId="4ca213fa-a866-453f-972b-b162878f815c" providerId="ADAL" clId="{E328AE11-BEF3-412C-855F-44B567304A29}" dt="2024-09-22T10:04:06.648" v="22135" actId="255"/>
          <ac:spMkLst>
            <pc:docMk/>
            <pc:sldMk cId="470668969" sldId="2147373691"/>
            <ac:spMk id="9" creationId="{96B46D70-5F7B-E132-6B5E-9AF0599A9D3A}"/>
          </ac:spMkLst>
        </pc:spChg>
        <pc:spChg chg="mod">
          <ac:chgData name="Vihmo Jouni" userId="4ca213fa-a866-453f-972b-b162878f815c" providerId="ADAL" clId="{E328AE11-BEF3-412C-855F-44B567304A29}" dt="2024-08-27T09:46:43.733" v="3186" actId="20577"/>
          <ac:spMkLst>
            <pc:docMk/>
            <pc:sldMk cId="470668969" sldId="2147373691"/>
            <ac:spMk id="10" creationId="{034F1070-FE78-A31C-FA03-54268B44272D}"/>
          </ac:spMkLst>
        </pc:spChg>
        <pc:spChg chg="del">
          <ac:chgData name="Vihmo Jouni" userId="4ca213fa-a866-453f-972b-b162878f815c" providerId="ADAL" clId="{E328AE11-BEF3-412C-855F-44B567304A29}" dt="2024-08-27T09:53:17.017" v="3273" actId="478"/>
          <ac:spMkLst>
            <pc:docMk/>
            <pc:sldMk cId="470668969" sldId="2147373691"/>
            <ac:spMk id="13" creationId="{BF854EA1-4FAF-469F-5045-40460122D769}"/>
          </ac:spMkLst>
        </pc:spChg>
        <pc:spChg chg="mod">
          <ac:chgData name="Vihmo Jouni" userId="4ca213fa-a866-453f-972b-b162878f815c" providerId="ADAL" clId="{E328AE11-BEF3-412C-855F-44B567304A29}" dt="2024-09-16T06:02:53.827" v="11104" actId="6549"/>
          <ac:spMkLst>
            <pc:docMk/>
            <pc:sldMk cId="470668969" sldId="2147373691"/>
            <ac:spMk id="16" creationId="{0E33F13A-11EE-E51C-1400-F02636489205}"/>
          </ac:spMkLst>
        </pc:spChg>
        <pc:spChg chg="mod">
          <ac:chgData name="Vihmo Jouni" userId="4ca213fa-a866-453f-972b-b162878f815c" providerId="ADAL" clId="{E328AE11-BEF3-412C-855F-44B567304A29}" dt="2024-09-16T06:08:17.898" v="11127" actId="21"/>
          <ac:spMkLst>
            <pc:docMk/>
            <pc:sldMk cId="470668969" sldId="2147373691"/>
            <ac:spMk id="17" creationId="{3FA847A9-C51B-5361-2FF0-ACEC81C3768F}"/>
          </ac:spMkLst>
        </pc:spChg>
        <pc:spChg chg="add mod">
          <ac:chgData name="Vihmo Jouni" userId="4ca213fa-a866-453f-972b-b162878f815c" providerId="ADAL" clId="{E328AE11-BEF3-412C-855F-44B567304A29}" dt="2024-08-27T11:35:46.851" v="3777" actId="1076"/>
          <ac:spMkLst>
            <pc:docMk/>
            <pc:sldMk cId="470668969" sldId="2147373691"/>
            <ac:spMk id="18" creationId="{D177CB78-0D7A-17D0-C168-54568C240DB7}"/>
          </ac:spMkLst>
        </pc:spChg>
        <pc:spChg chg="add del mod">
          <ac:chgData name="Vihmo Jouni" userId="4ca213fa-a866-453f-972b-b162878f815c" providerId="ADAL" clId="{E328AE11-BEF3-412C-855F-44B567304A29}" dt="2024-09-16T06:01:38.849" v="11003" actId="478"/>
          <ac:spMkLst>
            <pc:docMk/>
            <pc:sldMk cId="470668969" sldId="2147373691"/>
            <ac:spMk id="19" creationId="{0A50F632-8094-CE85-24D4-CB18AFCD43E0}"/>
          </ac:spMkLst>
        </pc:spChg>
        <pc:graphicFrameChg chg="mod">
          <ac:chgData name="Vihmo Jouni" userId="4ca213fa-a866-453f-972b-b162878f815c" providerId="ADAL" clId="{E328AE11-BEF3-412C-855F-44B567304A29}" dt="2024-09-16T06:08:43.736" v="11132"/>
          <ac:graphicFrameMkLst>
            <pc:docMk/>
            <pc:sldMk cId="470668969" sldId="2147373691"/>
            <ac:graphicFrameMk id="4" creationId="{87E9BFAC-3336-4832-EDFA-E2FE85100A3E}"/>
          </ac:graphicFrameMkLst>
        </pc:graphicFrameChg>
        <pc:graphicFrameChg chg="mod">
          <ac:chgData name="Vihmo Jouni" userId="4ca213fa-a866-453f-972b-b162878f815c" providerId="ADAL" clId="{E328AE11-BEF3-412C-855F-44B567304A29}" dt="2024-09-16T06:09:17.031" v="11133" actId="207"/>
          <ac:graphicFrameMkLst>
            <pc:docMk/>
            <pc:sldMk cId="470668969" sldId="2147373691"/>
            <ac:graphicFrameMk id="5" creationId="{DAB9645E-3F1D-E185-8765-0BF4A0B650F8}"/>
          </ac:graphicFrameMkLst>
        </pc:graphicFrameChg>
        <pc:graphicFrameChg chg="mod">
          <ac:chgData name="Vihmo Jouni" userId="4ca213fa-a866-453f-972b-b162878f815c" providerId="ADAL" clId="{E328AE11-BEF3-412C-855F-44B567304A29}" dt="2024-09-22T10:04:37.315" v="22136"/>
          <ac:graphicFrameMkLst>
            <pc:docMk/>
            <pc:sldMk cId="470668969" sldId="2147373691"/>
            <ac:graphicFrameMk id="34" creationId="{9C6592E3-6044-D647-44B6-4467ED054911}"/>
          </ac:graphicFrameMkLst>
        </pc:graphicFrameChg>
      </pc:sldChg>
      <pc:sldChg chg="addSp delSp modSp add mod">
        <pc:chgData name="Vihmo Jouni" userId="4ca213fa-a866-453f-972b-b162878f815c" providerId="ADAL" clId="{E328AE11-BEF3-412C-855F-44B567304A29}" dt="2024-09-17T08:54:36.514" v="15620" actId="108"/>
        <pc:sldMkLst>
          <pc:docMk/>
          <pc:sldMk cId="2312839755" sldId="2147373692"/>
        </pc:sldMkLst>
        <pc:spChg chg="mod">
          <ac:chgData name="Vihmo Jouni" userId="4ca213fa-a866-453f-972b-b162878f815c" providerId="ADAL" clId="{E328AE11-BEF3-412C-855F-44B567304A29}" dt="2024-09-14T08:54:51.467" v="8399" actId="20577"/>
          <ac:spMkLst>
            <pc:docMk/>
            <pc:sldMk cId="2312839755" sldId="2147373692"/>
            <ac:spMk id="4" creationId="{9677322F-5DBF-1623-5FCC-42D1DA24AAEC}"/>
          </ac:spMkLst>
        </pc:spChg>
        <pc:spChg chg="mod">
          <ac:chgData name="Vihmo Jouni" userId="4ca213fa-a866-453f-972b-b162878f815c" providerId="ADAL" clId="{E328AE11-BEF3-412C-855F-44B567304A29}" dt="2024-09-14T08:54:44.825" v="8397" actId="20577"/>
          <ac:spMkLst>
            <pc:docMk/>
            <pc:sldMk cId="2312839755" sldId="2147373692"/>
            <ac:spMk id="6" creationId="{342E8CAD-4A66-9D9A-7735-3ADB12A03C3C}"/>
          </ac:spMkLst>
        </pc:spChg>
        <pc:spChg chg="mod">
          <ac:chgData name="Vihmo Jouni" userId="4ca213fa-a866-453f-972b-b162878f815c" providerId="ADAL" clId="{E328AE11-BEF3-412C-855F-44B567304A29}" dt="2024-09-17T08:54:36.514" v="15620" actId="108"/>
          <ac:spMkLst>
            <pc:docMk/>
            <pc:sldMk cId="2312839755" sldId="2147373692"/>
            <ac:spMk id="9" creationId="{96B46D70-5F7B-E132-6B5E-9AF0599A9D3A}"/>
          </ac:spMkLst>
        </pc:spChg>
        <pc:spChg chg="mod">
          <ac:chgData name="Vihmo Jouni" userId="4ca213fa-a866-453f-972b-b162878f815c" providerId="ADAL" clId="{E328AE11-BEF3-412C-855F-44B567304A29}" dt="2024-08-27T09:46:36.750" v="3184" actId="20577"/>
          <ac:spMkLst>
            <pc:docMk/>
            <pc:sldMk cId="2312839755" sldId="2147373692"/>
            <ac:spMk id="10" creationId="{034F1070-FE78-A31C-FA03-54268B44272D}"/>
          </ac:spMkLst>
        </pc:spChg>
        <pc:spChg chg="mod">
          <ac:chgData name="Vihmo Jouni" userId="4ca213fa-a866-453f-972b-b162878f815c" providerId="ADAL" clId="{E328AE11-BEF3-412C-855F-44B567304A29}" dt="2024-08-27T09:49:55.291" v="3215" actId="20577"/>
          <ac:spMkLst>
            <pc:docMk/>
            <pc:sldMk cId="2312839755" sldId="2147373692"/>
            <ac:spMk id="11" creationId="{14C5E9F2-04C4-CE14-EA28-A4DBE0CB9969}"/>
          </ac:spMkLst>
        </pc:spChg>
        <pc:spChg chg="del">
          <ac:chgData name="Vihmo Jouni" userId="4ca213fa-a866-453f-972b-b162878f815c" providerId="ADAL" clId="{E328AE11-BEF3-412C-855F-44B567304A29}" dt="2024-08-27T09:53:11.280" v="3271" actId="478"/>
          <ac:spMkLst>
            <pc:docMk/>
            <pc:sldMk cId="2312839755" sldId="2147373692"/>
            <ac:spMk id="13" creationId="{886CB39B-95DC-5BE9-25EA-512F35B4E637}"/>
          </ac:spMkLst>
        </pc:spChg>
        <pc:spChg chg="del">
          <ac:chgData name="Vihmo Jouni" userId="4ca213fa-a866-453f-972b-b162878f815c" providerId="ADAL" clId="{E328AE11-BEF3-412C-855F-44B567304A29}" dt="2024-09-09T07:45:05.674" v="5540" actId="478"/>
          <ac:spMkLst>
            <pc:docMk/>
            <pc:sldMk cId="2312839755" sldId="2147373692"/>
            <ac:spMk id="13" creationId="{E8D6CB62-936F-79A7-4930-F6993C5AB231}"/>
          </ac:spMkLst>
        </pc:spChg>
        <pc:spChg chg="add del">
          <ac:chgData name="Vihmo Jouni" userId="4ca213fa-a866-453f-972b-b162878f815c" providerId="ADAL" clId="{E328AE11-BEF3-412C-855F-44B567304A29}" dt="2024-09-14T10:35:56.062" v="9165" actId="22"/>
          <ac:spMkLst>
            <pc:docMk/>
            <pc:sldMk cId="2312839755" sldId="2147373692"/>
            <ac:spMk id="13" creationId="{FB47C57A-119B-9C7D-F4FE-CE3F67B9B56D}"/>
          </ac:spMkLst>
        </pc:spChg>
        <pc:spChg chg="mod">
          <ac:chgData name="Vihmo Jouni" userId="4ca213fa-a866-453f-972b-b162878f815c" providerId="ADAL" clId="{E328AE11-BEF3-412C-855F-44B567304A29}" dt="2024-09-16T06:12:04.161" v="11367" actId="20577"/>
          <ac:spMkLst>
            <pc:docMk/>
            <pc:sldMk cId="2312839755" sldId="2147373692"/>
            <ac:spMk id="16" creationId="{0E33F13A-11EE-E51C-1400-F02636489205}"/>
          </ac:spMkLst>
        </pc:spChg>
        <pc:spChg chg="mod">
          <ac:chgData name="Vihmo Jouni" userId="4ca213fa-a866-453f-972b-b162878f815c" providerId="ADAL" clId="{E328AE11-BEF3-412C-855F-44B567304A29}" dt="2024-09-16T06:13:11.675" v="11439" actId="20577"/>
          <ac:spMkLst>
            <pc:docMk/>
            <pc:sldMk cId="2312839755" sldId="2147373692"/>
            <ac:spMk id="17" creationId="{3FA847A9-C51B-5361-2FF0-ACEC81C3768F}"/>
          </ac:spMkLst>
        </pc:spChg>
        <pc:spChg chg="add del mod">
          <ac:chgData name="Vihmo Jouni" userId="4ca213fa-a866-453f-972b-b162878f815c" providerId="ADAL" clId="{E328AE11-BEF3-412C-855F-44B567304A29}" dt="2024-08-27T11:35:57.003" v="3779" actId="478"/>
          <ac:spMkLst>
            <pc:docMk/>
            <pc:sldMk cId="2312839755" sldId="2147373692"/>
            <ac:spMk id="18" creationId="{2D188D50-33A6-450C-76B9-AA410E8C9808}"/>
          </ac:spMkLst>
        </pc:spChg>
        <pc:spChg chg="add mod">
          <ac:chgData name="Vihmo Jouni" userId="4ca213fa-a866-453f-972b-b162878f815c" providerId="ADAL" clId="{E328AE11-BEF3-412C-855F-44B567304A29}" dt="2024-08-27T11:35:57.849" v="3780"/>
          <ac:spMkLst>
            <pc:docMk/>
            <pc:sldMk cId="2312839755" sldId="2147373692"/>
            <ac:spMk id="19" creationId="{C07BB42D-6CBF-0655-9FF4-9D91D1D52725}"/>
          </ac:spMkLst>
        </pc:spChg>
        <pc:graphicFrameChg chg="del mod">
          <ac:chgData name="Vihmo Jouni" userId="4ca213fa-a866-453f-972b-b162878f815c" providerId="ADAL" clId="{E328AE11-BEF3-412C-855F-44B567304A29}" dt="2024-09-09T07:46:49.245" v="5553" actId="478"/>
          <ac:graphicFrameMkLst>
            <pc:docMk/>
            <pc:sldMk cId="2312839755" sldId="2147373692"/>
            <ac:graphicFrameMk id="2" creationId="{557D312D-DB31-5905-C880-BE70F87517F4}"/>
          </ac:graphicFrameMkLst>
        </pc:graphicFrameChg>
        <pc:graphicFrameChg chg="mod">
          <ac:chgData name="Vihmo Jouni" userId="4ca213fa-a866-453f-972b-b162878f815c" providerId="ADAL" clId="{E328AE11-BEF3-412C-855F-44B567304A29}" dt="2024-09-16T06:14:31.788" v="11442"/>
          <ac:graphicFrameMkLst>
            <pc:docMk/>
            <pc:sldMk cId="2312839755" sldId="2147373692"/>
            <ac:graphicFrameMk id="3" creationId="{63EEE7D0-114F-51F3-C93E-8B790CB41F28}"/>
          </ac:graphicFrameMkLst>
        </pc:graphicFrameChg>
        <pc:graphicFrameChg chg="mod">
          <ac:chgData name="Vihmo Jouni" userId="4ca213fa-a866-453f-972b-b162878f815c" providerId="ADAL" clId="{E328AE11-BEF3-412C-855F-44B567304A29}" dt="2024-09-16T06:14:43.023" v="11443"/>
          <ac:graphicFrameMkLst>
            <pc:docMk/>
            <pc:sldMk cId="2312839755" sldId="2147373692"/>
            <ac:graphicFrameMk id="7" creationId="{BB32AA4C-5340-CF1C-240B-7BAF523AC0AA}"/>
          </ac:graphicFrameMkLst>
        </pc:graphicFrameChg>
        <pc:graphicFrameChg chg="add mod">
          <ac:chgData name="Vihmo Jouni" userId="4ca213fa-a866-453f-972b-b162878f815c" providerId="ADAL" clId="{E328AE11-BEF3-412C-855F-44B567304A29}" dt="2024-09-16T06:12:25.432" v="11371" actId="14100"/>
          <ac:graphicFrameMkLst>
            <pc:docMk/>
            <pc:sldMk cId="2312839755" sldId="2147373692"/>
            <ac:graphicFrameMk id="18" creationId="{557D312D-DB31-5905-C880-BE70F87517F4}"/>
          </ac:graphicFrameMkLst>
        </pc:graphicFrameChg>
      </pc:sldChg>
      <pc:sldChg chg="addSp delSp modSp add mod">
        <pc:chgData name="Vihmo Jouni" userId="4ca213fa-a866-453f-972b-b162878f815c" providerId="ADAL" clId="{E328AE11-BEF3-412C-855F-44B567304A29}" dt="2024-09-16T06:01:19.317" v="11002"/>
        <pc:sldMkLst>
          <pc:docMk/>
          <pc:sldMk cId="3227559534" sldId="2147373693"/>
        </pc:sldMkLst>
        <pc:spChg chg="mod">
          <ac:chgData name="Vihmo Jouni" userId="4ca213fa-a866-453f-972b-b162878f815c" providerId="ADAL" clId="{E328AE11-BEF3-412C-855F-44B567304A29}" dt="2024-09-14T08:56:35.156" v="8422" actId="108"/>
          <ac:spMkLst>
            <pc:docMk/>
            <pc:sldMk cId="3227559534" sldId="2147373693"/>
            <ac:spMk id="2" creationId="{6D0CE4DB-3CF5-2091-4745-EF57FB425782}"/>
          </ac:spMkLst>
        </pc:spChg>
        <pc:spChg chg="mod">
          <ac:chgData name="Vihmo Jouni" userId="4ca213fa-a866-453f-972b-b162878f815c" providerId="ADAL" clId="{E328AE11-BEF3-412C-855F-44B567304A29}" dt="2024-08-27T09:47:09.426" v="3193" actId="20577"/>
          <ac:spMkLst>
            <pc:docMk/>
            <pc:sldMk cId="3227559534" sldId="2147373693"/>
            <ac:spMk id="5" creationId="{FC46F2FB-45CE-B692-D4EC-9C5217A7BE12}"/>
          </ac:spMkLst>
        </pc:spChg>
        <pc:spChg chg="mod">
          <ac:chgData name="Vihmo Jouni" userId="4ca213fa-a866-453f-972b-b162878f815c" providerId="ADAL" clId="{E328AE11-BEF3-412C-855F-44B567304A29}" dt="2024-09-14T08:55:50.339" v="8403" actId="20577"/>
          <ac:spMkLst>
            <pc:docMk/>
            <pc:sldMk cId="3227559534" sldId="2147373693"/>
            <ac:spMk id="7" creationId="{4A643192-DE2E-CF0D-F123-1D6D3239F066}"/>
          </ac:spMkLst>
        </pc:spChg>
        <pc:spChg chg="mod">
          <ac:chgData name="Vihmo Jouni" userId="4ca213fa-a866-453f-972b-b162878f815c" providerId="ADAL" clId="{E328AE11-BEF3-412C-855F-44B567304A29}" dt="2024-09-14T10:31:55.614" v="8960" actId="113"/>
          <ac:spMkLst>
            <pc:docMk/>
            <pc:sldMk cId="3227559534" sldId="2147373693"/>
            <ac:spMk id="9" creationId="{96B46D70-5F7B-E132-6B5E-9AF0599A9D3A}"/>
          </ac:spMkLst>
        </pc:spChg>
        <pc:spChg chg="mod">
          <ac:chgData name="Vihmo Jouni" userId="4ca213fa-a866-453f-972b-b162878f815c" providerId="ADAL" clId="{E328AE11-BEF3-412C-855F-44B567304A29}" dt="2024-08-27T09:46:49.006" v="3188" actId="20577"/>
          <ac:spMkLst>
            <pc:docMk/>
            <pc:sldMk cId="3227559534" sldId="2147373693"/>
            <ac:spMk id="10" creationId="{034F1070-FE78-A31C-FA03-54268B44272D}"/>
          </ac:spMkLst>
        </pc:spChg>
        <pc:spChg chg="mod">
          <ac:chgData name="Vihmo Jouni" userId="4ca213fa-a866-453f-972b-b162878f815c" providerId="ADAL" clId="{E328AE11-BEF3-412C-855F-44B567304A29}" dt="2024-09-14T08:56:28.405" v="8421" actId="108"/>
          <ac:spMkLst>
            <pc:docMk/>
            <pc:sldMk cId="3227559534" sldId="2147373693"/>
            <ac:spMk id="11" creationId="{8AE1ACFD-13FF-5A09-12EF-C25C0C7AA596}"/>
          </ac:spMkLst>
        </pc:spChg>
        <pc:spChg chg="mod">
          <ac:chgData name="Vihmo Jouni" userId="4ca213fa-a866-453f-972b-b162878f815c" providerId="ADAL" clId="{E328AE11-BEF3-412C-855F-44B567304A29}" dt="2024-09-16T06:00:08.675" v="10983" actId="6549"/>
          <ac:spMkLst>
            <pc:docMk/>
            <pc:sldMk cId="3227559534" sldId="2147373693"/>
            <ac:spMk id="17" creationId="{3FA847A9-C51B-5361-2FF0-ACEC81C3768F}"/>
          </ac:spMkLst>
        </pc:spChg>
        <pc:spChg chg="add mod">
          <ac:chgData name="Vihmo Jouni" userId="4ca213fa-a866-453f-972b-b162878f815c" providerId="ADAL" clId="{E328AE11-BEF3-412C-855F-44B567304A29}" dt="2024-08-27T11:36:12.950" v="3788" actId="20577"/>
          <ac:spMkLst>
            <pc:docMk/>
            <pc:sldMk cId="3227559534" sldId="2147373693"/>
            <ac:spMk id="18" creationId="{65C59E74-EFCF-E7A3-863B-FE1621BC983F}"/>
          </ac:spMkLst>
        </pc:spChg>
        <pc:spChg chg="mod">
          <ac:chgData name="Vihmo Jouni" userId="4ca213fa-a866-453f-972b-b162878f815c" providerId="ADAL" clId="{E328AE11-BEF3-412C-855F-44B567304A29}" dt="2024-09-16T06:01:08.315" v="11000" actId="108"/>
          <ac:spMkLst>
            <pc:docMk/>
            <pc:sldMk cId="3227559534" sldId="2147373693"/>
            <ac:spMk id="23" creationId="{B0644E12-B5C7-6262-B2D2-8F5D20DC2BBD}"/>
          </ac:spMkLst>
        </pc:spChg>
        <pc:spChg chg="del mod">
          <ac:chgData name="Vihmo Jouni" userId="4ca213fa-a866-453f-972b-b162878f815c" providerId="ADAL" clId="{E328AE11-BEF3-412C-855F-44B567304A29}" dt="2024-08-27T11:36:03.625" v="3781" actId="478"/>
          <ac:spMkLst>
            <pc:docMk/>
            <pc:sldMk cId="3227559534" sldId="2147373693"/>
            <ac:spMk id="30" creationId="{777A9C92-D9EE-58FC-446E-DAE3A59769E3}"/>
          </ac:spMkLst>
        </pc:spChg>
        <pc:graphicFrameChg chg="mod">
          <ac:chgData name="Vihmo Jouni" userId="4ca213fa-a866-453f-972b-b162878f815c" providerId="ADAL" clId="{E328AE11-BEF3-412C-855F-44B567304A29}" dt="2024-09-16T06:01:19.317" v="11002"/>
          <ac:graphicFrameMkLst>
            <pc:docMk/>
            <pc:sldMk cId="3227559534" sldId="2147373693"/>
            <ac:graphicFrameMk id="13" creationId="{608E8E95-886E-2252-759C-996FEAA6FE85}"/>
          </ac:graphicFrameMkLst>
        </pc:graphicFrameChg>
        <pc:graphicFrameChg chg="add mod modGraphic">
          <ac:chgData name="Vihmo Jouni" userId="4ca213fa-a866-453f-972b-b162878f815c" providerId="ADAL" clId="{E328AE11-BEF3-412C-855F-44B567304A29}" dt="2024-08-27T10:17:04.579" v="3585" actId="20577"/>
          <ac:graphicFrameMkLst>
            <pc:docMk/>
            <pc:sldMk cId="3227559534" sldId="2147373693"/>
            <ac:graphicFrameMk id="14" creationId="{31438506-D29C-4645-9F11-A95942A5DD89}"/>
          </ac:graphicFrameMkLst>
        </pc:graphicFrameChg>
        <pc:graphicFrameChg chg="del mod">
          <ac:chgData name="Vihmo Jouni" userId="4ca213fa-a866-453f-972b-b162878f815c" providerId="ADAL" clId="{E328AE11-BEF3-412C-855F-44B567304A29}" dt="2024-08-27T10:12:47.800" v="3376" actId="478"/>
          <ac:graphicFrameMkLst>
            <pc:docMk/>
            <pc:sldMk cId="3227559534" sldId="2147373693"/>
            <ac:graphicFrameMk id="21" creationId="{01035FAA-67EE-097A-87BE-75B8BF337F7E}"/>
          </ac:graphicFrameMkLst>
        </pc:graphicFrameChg>
      </pc:sldChg>
      <pc:sldChg chg="addSp delSp modSp add mod">
        <pc:chgData name="Vihmo Jouni" userId="4ca213fa-a866-453f-972b-b162878f815c" providerId="ADAL" clId="{E328AE11-BEF3-412C-855F-44B567304A29}" dt="2024-09-19T11:43:18.817" v="17522" actId="1036"/>
        <pc:sldMkLst>
          <pc:docMk/>
          <pc:sldMk cId="3550497655" sldId="2147373694"/>
        </pc:sldMkLst>
        <pc:spChg chg="mod">
          <ac:chgData name="Vihmo Jouni" userId="4ca213fa-a866-453f-972b-b162878f815c" providerId="ADAL" clId="{E328AE11-BEF3-412C-855F-44B567304A29}" dt="2024-09-17T08:53:21.592" v="15602" actId="20577"/>
          <ac:spMkLst>
            <pc:docMk/>
            <pc:sldMk cId="3550497655" sldId="2147373694"/>
            <ac:spMk id="9" creationId="{96B46D70-5F7B-E132-6B5E-9AF0599A9D3A}"/>
          </ac:spMkLst>
        </pc:spChg>
        <pc:spChg chg="mod">
          <ac:chgData name="Vihmo Jouni" userId="4ca213fa-a866-453f-972b-b162878f815c" providerId="ADAL" clId="{E328AE11-BEF3-412C-855F-44B567304A29}" dt="2024-08-27T09:46:54.687" v="3190" actId="20577"/>
          <ac:spMkLst>
            <pc:docMk/>
            <pc:sldMk cId="3550497655" sldId="2147373694"/>
            <ac:spMk id="10" creationId="{034F1070-FE78-A31C-FA03-54268B44272D}"/>
          </ac:spMkLst>
        </pc:spChg>
        <pc:spChg chg="mod">
          <ac:chgData name="Vihmo Jouni" userId="4ca213fa-a866-453f-972b-b162878f815c" providerId="ADAL" clId="{E328AE11-BEF3-412C-855F-44B567304A29}" dt="2024-09-14T09:09:10.678" v="8496" actId="20577"/>
          <ac:spMkLst>
            <pc:docMk/>
            <pc:sldMk cId="3550497655" sldId="2147373694"/>
            <ac:spMk id="13" creationId="{379FB131-5089-02A0-39C7-006429889907}"/>
          </ac:spMkLst>
        </pc:spChg>
        <pc:spChg chg="mod">
          <ac:chgData name="Vihmo Jouni" userId="4ca213fa-a866-453f-972b-b162878f815c" providerId="ADAL" clId="{E328AE11-BEF3-412C-855F-44B567304A29}" dt="2024-09-14T09:09:16.992" v="8500" actId="20577"/>
          <ac:spMkLst>
            <pc:docMk/>
            <pc:sldMk cId="3550497655" sldId="2147373694"/>
            <ac:spMk id="17" creationId="{011DDE04-0050-7D0F-5D49-9027483BD2C2}"/>
          </ac:spMkLst>
        </pc:spChg>
        <pc:spChg chg="mod">
          <ac:chgData name="Vihmo Jouni" userId="4ca213fa-a866-453f-972b-b162878f815c" providerId="ADAL" clId="{E328AE11-BEF3-412C-855F-44B567304A29}" dt="2024-09-19T11:43:18.817" v="17522" actId="1036"/>
          <ac:spMkLst>
            <pc:docMk/>
            <pc:sldMk cId="3550497655" sldId="2147373694"/>
            <ac:spMk id="19" creationId="{A2AE0EE5-0270-569F-51A1-78A63D4351A4}"/>
          </ac:spMkLst>
        </pc:spChg>
        <pc:spChg chg="del">
          <ac:chgData name="Vihmo Jouni" userId="4ca213fa-a866-453f-972b-b162878f815c" providerId="ADAL" clId="{E328AE11-BEF3-412C-855F-44B567304A29}" dt="2024-08-27T09:52:56.217" v="3260" actId="478"/>
          <ac:spMkLst>
            <pc:docMk/>
            <pc:sldMk cId="3550497655" sldId="2147373694"/>
            <ac:spMk id="20" creationId="{902CE353-3067-DFF1-7187-7492F0A4C69B}"/>
          </ac:spMkLst>
        </pc:spChg>
        <pc:spChg chg="add del mod">
          <ac:chgData name="Vihmo Jouni" userId="4ca213fa-a866-453f-972b-b162878f815c" providerId="ADAL" clId="{E328AE11-BEF3-412C-855F-44B567304A29}" dt="2024-08-27T11:36:07.400" v="3783" actId="478"/>
          <ac:spMkLst>
            <pc:docMk/>
            <pc:sldMk cId="3550497655" sldId="2147373694"/>
            <ac:spMk id="21" creationId="{66724E54-CC9E-06ED-0CC6-B68478404697}"/>
          </ac:spMkLst>
        </pc:spChg>
        <pc:spChg chg="add del mod">
          <ac:chgData name="Vihmo Jouni" userId="4ca213fa-a866-453f-972b-b162878f815c" providerId="ADAL" clId="{E328AE11-BEF3-412C-855F-44B567304A29}" dt="2024-09-16T06:50:13.893" v="12239" actId="478"/>
          <ac:spMkLst>
            <pc:docMk/>
            <pc:sldMk cId="3550497655" sldId="2147373694"/>
            <ac:spMk id="21" creationId="{A06B959A-4EEA-5E7D-3CF9-936319C7E760}"/>
          </ac:spMkLst>
        </pc:spChg>
        <pc:spChg chg="add mod">
          <ac:chgData name="Vihmo Jouni" userId="4ca213fa-a866-453f-972b-b162878f815c" providerId="ADAL" clId="{E328AE11-BEF3-412C-855F-44B567304A29}" dt="2024-08-27T11:36:08.353" v="3784"/>
          <ac:spMkLst>
            <pc:docMk/>
            <pc:sldMk cId="3550497655" sldId="2147373694"/>
            <ac:spMk id="23" creationId="{2646200C-EE95-E45E-0C8E-7E1FCCED9BA7}"/>
          </ac:spMkLst>
        </pc:spChg>
        <pc:spChg chg="mod">
          <ac:chgData name="Vihmo Jouni" userId="4ca213fa-a866-453f-972b-b162878f815c" providerId="ADAL" clId="{E328AE11-BEF3-412C-855F-44B567304A29}" dt="2024-09-14T09:11:05.322" v="8529" actId="20577"/>
          <ac:spMkLst>
            <pc:docMk/>
            <pc:sldMk cId="3550497655" sldId="2147373694"/>
            <ac:spMk id="52" creationId="{66B208DD-4516-71EE-95F6-26AE13169C73}"/>
          </ac:spMkLst>
        </pc:spChg>
        <pc:spChg chg="mod">
          <ac:chgData name="Vihmo Jouni" userId="4ca213fa-a866-453f-972b-b162878f815c" providerId="ADAL" clId="{E328AE11-BEF3-412C-855F-44B567304A29}" dt="2024-09-19T11:39:28.920" v="17470" actId="20577"/>
          <ac:spMkLst>
            <pc:docMk/>
            <pc:sldMk cId="3550497655" sldId="2147373694"/>
            <ac:spMk id="53" creationId="{CAAD8459-59A6-B39F-CE98-83C1409C51A8}"/>
          </ac:spMkLst>
        </pc:spChg>
        <pc:spChg chg="mod">
          <ac:chgData name="Vihmo Jouni" userId="4ca213fa-a866-453f-972b-b162878f815c" providerId="ADAL" clId="{E328AE11-BEF3-412C-855F-44B567304A29}" dt="2024-09-19T11:40:07.703" v="17489" actId="6549"/>
          <ac:spMkLst>
            <pc:docMk/>
            <pc:sldMk cId="3550497655" sldId="2147373694"/>
            <ac:spMk id="54" creationId="{C35816EF-1682-A1F5-E02E-BED6AF118142}"/>
          </ac:spMkLst>
        </pc:spChg>
        <pc:spChg chg="mod">
          <ac:chgData name="Vihmo Jouni" userId="4ca213fa-a866-453f-972b-b162878f815c" providerId="ADAL" clId="{E328AE11-BEF3-412C-855F-44B567304A29}" dt="2024-09-19T11:41:15.239" v="17498" actId="20577"/>
          <ac:spMkLst>
            <pc:docMk/>
            <pc:sldMk cId="3550497655" sldId="2147373694"/>
            <ac:spMk id="55" creationId="{B83834A1-9B91-43A3-FEF4-AC7FFC9FDF93}"/>
          </ac:spMkLst>
        </pc:spChg>
        <pc:spChg chg="mod">
          <ac:chgData name="Vihmo Jouni" userId="4ca213fa-a866-453f-972b-b162878f815c" providerId="ADAL" clId="{E328AE11-BEF3-412C-855F-44B567304A29}" dt="2024-09-19T11:41:44.825" v="17510" actId="20577"/>
          <ac:spMkLst>
            <pc:docMk/>
            <pc:sldMk cId="3550497655" sldId="2147373694"/>
            <ac:spMk id="56" creationId="{D7ACD713-3404-2FD4-670B-6A9C27D6D89F}"/>
          </ac:spMkLst>
        </pc:spChg>
        <pc:spChg chg="mod">
          <ac:chgData name="Vihmo Jouni" userId="4ca213fa-a866-453f-972b-b162878f815c" providerId="ADAL" clId="{E328AE11-BEF3-412C-855F-44B567304A29}" dt="2024-09-19T11:42:10.209" v="17519" actId="113"/>
          <ac:spMkLst>
            <pc:docMk/>
            <pc:sldMk cId="3550497655" sldId="2147373694"/>
            <ac:spMk id="57" creationId="{9DB429C0-3430-EA32-4B5A-F136BE6B58C0}"/>
          </ac:spMkLst>
        </pc:spChg>
        <pc:spChg chg="mod">
          <ac:chgData name="Vihmo Jouni" userId="4ca213fa-a866-453f-972b-b162878f815c" providerId="ADAL" clId="{E328AE11-BEF3-412C-855F-44B567304A29}" dt="2024-08-27T09:47:19.086" v="3199" actId="20577"/>
          <ac:spMkLst>
            <pc:docMk/>
            <pc:sldMk cId="3550497655" sldId="2147373694"/>
            <ac:spMk id="70" creationId="{BE97C711-A62D-BFD1-D959-6394B1940221}"/>
          </ac:spMkLst>
        </pc:spChg>
        <pc:graphicFrameChg chg="mod">
          <ac:chgData name="Vihmo Jouni" userId="4ca213fa-a866-453f-972b-b162878f815c" providerId="ADAL" clId="{E328AE11-BEF3-412C-855F-44B567304A29}" dt="2024-08-27T09:50:13.751" v="3221" actId="20577"/>
          <ac:graphicFrameMkLst>
            <pc:docMk/>
            <pc:sldMk cId="3550497655" sldId="2147373694"/>
            <ac:graphicFrameMk id="71" creationId="{D7D39BD2-6585-7F34-B8C6-01FABDE5C15D}"/>
          </ac:graphicFrameMkLst>
        </pc:graphicFrameChg>
      </pc:sldChg>
      <pc:sldChg chg="addSp delSp modSp add mod">
        <pc:chgData name="Vihmo Jouni" userId="4ca213fa-a866-453f-972b-b162878f815c" providerId="ADAL" clId="{E328AE11-BEF3-412C-855F-44B567304A29}" dt="2024-09-19T11:48:15.956" v="17706" actId="6549"/>
        <pc:sldMkLst>
          <pc:docMk/>
          <pc:sldMk cId="2554229024" sldId="2147373695"/>
        </pc:sldMkLst>
        <pc:spChg chg="add del mod">
          <ac:chgData name="Vihmo Jouni" userId="4ca213fa-a866-453f-972b-b162878f815c" providerId="ADAL" clId="{E328AE11-BEF3-412C-855F-44B567304A29}" dt="2024-08-27T11:36:17.627" v="3789" actId="478"/>
          <ac:spMkLst>
            <pc:docMk/>
            <pc:sldMk cId="2554229024" sldId="2147373695"/>
            <ac:spMk id="4" creationId="{931A737D-E604-DE6E-DABE-D06E73022C54}"/>
          </ac:spMkLst>
        </pc:spChg>
        <pc:spChg chg="mod">
          <ac:chgData name="Vihmo Jouni" userId="4ca213fa-a866-453f-972b-b162878f815c" providerId="ADAL" clId="{E328AE11-BEF3-412C-855F-44B567304A29}" dt="2024-09-19T11:48:15.956" v="17706" actId="6549"/>
          <ac:spMkLst>
            <pc:docMk/>
            <pc:sldMk cId="2554229024" sldId="2147373695"/>
            <ac:spMk id="9" creationId="{96B46D70-5F7B-E132-6B5E-9AF0599A9D3A}"/>
          </ac:spMkLst>
        </pc:spChg>
        <pc:spChg chg="mod">
          <ac:chgData name="Vihmo Jouni" userId="4ca213fa-a866-453f-972b-b162878f815c" providerId="ADAL" clId="{E328AE11-BEF3-412C-855F-44B567304A29}" dt="2024-09-14T09:04:18.202" v="8477" actId="20577"/>
          <ac:spMkLst>
            <pc:docMk/>
            <pc:sldMk cId="2554229024" sldId="2147373695"/>
            <ac:spMk id="14" creationId="{E4BC47DA-7CB6-E38B-D043-6D5C6D7FC0C2}"/>
          </ac:spMkLst>
        </pc:spChg>
        <pc:spChg chg="mod">
          <ac:chgData name="Vihmo Jouni" userId="4ca213fa-a866-453f-972b-b162878f815c" providerId="ADAL" clId="{E328AE11-BEF3-412C-855F-44B567304A29}" dt="2024-09-16T05:56:10.298" v="10857" actId="20577"/>
          <ac:spMkLst>
            <pc:docMk/>
            <pc:sldMk cId="2554229024" sldId="2147373695"/>
            <ac:spMk id="17" creationId="{3FA847A9-C51B-5361-2FF0-ACEC81C3768F}"/>
          </ac:spMkLst>
        </pc:spChg>
        <pc:spChg chg="add mod">
          <ac:chgData name="Vihmo Jouni" userId="4ca213fa-a866-453f-972b-b162878f815c" providerId="ADAL" clId="{E328AE11-BEF3-412C-855F-44B567304A29}" dt="2024-08-27T11:36:18.363" v="3790"/>
          <ac:spMkLst>
            <pc:docMk/>
            <pc:sldMk cId="2554229024" sldId="2147373695"/>
            <ac:spMk id="18" creationId="{F257F37B-4243-3D58-3575-9AF43A1B7D38}"/>
          </ac:spMkLst>
        </pc:spChg>
        <pc:spChg chg="mod">
          <ac:chgData name="Vihmo Jouni" userId="4ca213fa-a866-453f-972b-b162878f815c" providerId="ADAL" clId="{E328AE11-BEF3-412C-855F-44B567304A29}" dt="2024-09-14T09:04:37.134" v="8484" actId="108"/>
          <ac:spMkLst>
            <pc:docMk/>
            <pc:sldMk cId="2554229024" sldId="2147373695"/>
            <ac:spMk id="19" creationId="{27FD4B98-4DBE-3B63-E8F7-AE1314E99CA3}"/>
          </ac:spMkLst>
        </pc:spChg>
        <pc:spChg chg="mod">
          <ac:chgData name="Vihmo Jouni" userId="4ca213fa-a866-453f-972b-b162878f815c" providerId="ADAL" clId="{E328AE11-BEF3-412C-855F-44B567304A29}" dt="2024-09-14T09:04:40.715" v="8486" actId="20577"/>
          <ac:spMkLst>
            <pc:docMk/>
            <pc:sldMk cId="2554229024" sldId="2147373695"/>
            <ac:spMk id="23" creationId="{DF32E294-754E-CA28-C618-86ED0E36C239}"/>
          </ac:spMkLst>
        </pc:spChg>
        <pc:spChg chg="del mod">
          <ac:chgData name="Vihmo Jouni" userId="4ca213fa-a866-453f-972b-b162878f815c" providerId="ADAL" clId="{E328AE11-BEF3-412C-855F-44B567304A29}" dt="2024-08-27T09:52:52.066" v="3258" actId="478"/>
          <ac:spMkLst>
            <pc:docMk/>
            <pc:sldMk cId="2554229024" sldId="2147373695"/>
            <ac:spMk id="30" creationId="{777A9C92-D9EE-58FC-446E-DAE3A59769E3}"/>
          </ac:spMkLst>
        </pc:spChg>
      </pc:sldChg>
      <pc:sldChg chg="addSp delSp modSp add mod setBg">
        <pc:chgData name="Vihmo Jouni" userId="4ca213fa-a866-453f-972b-b162878f815c" providerId="ADAL" clId="{E328AE11-BEF3-412C-855F-44B567304A29}" dt="2024-09-18T07:53:51.246" v="16222" actId="14100"/>
        <pc:sldMkLst>
          <pc:docMk/>
          <pc:sldMk cId="553205647" sldId="2147373700"/>
        </pc:sldMkLst>
        <pc:spChg chg="add del mod">
          <ac:chgData name="Vihmo Jouni" userId="4ca213fa-a866-453f-972b-b162878f815c" providerId="ADAL" clId="{E328AE11-BEF3-412C-855F-44B567304A29}" dt="2024-08-27T10:57:17.913" v="3700" actId="21"/>
          <ac:spMkLst>
            <pc:docMk/>
            <pc:sldMk cId="553205647" sldId="2147373700"/>
            <ac:spMk id="2" creationId="{BB1D9360-E85C-A076-E9AA-8842F963E054}"/>
          </ac:spMkLst>
        </pc:spChg>
        <pc:spChg chg="add mod ord">
          <ac:chgData name="Vihmo Jouni" userId="4ca213fa-a866-453f-972b-b162878f815c" providerId="ADAL" clId="{E328AE11-BEF3-412C-855F-44B567304A29}" dt="2024-08-27T10:56:22.764" v="3694" actId="167"/>
          <ac:spMkLst>
            <pc:docMk/>
            <pc:sldMk cId="553205647" sldId="2147373700"/>
            <ac:spMk id="4" creationId="{D95DF5AE-E08E-3E73-0B60-111C3F2EC873}"/>
          </ac:spMkLst>
        </pc:spChg>
        <pc:spChg chg="mod">
          <ac:chgData name="Vihmo Jouni" userId="4ca213fa-a866-453f-972b-b162878f815c" providerId="ADAL" clId="{E328AE11-BEF3-412C-855F-44B567304A29}" dt="2024-08-27T11:00:26.032" v="3718" actId="1035"/>
          <ac:spMkLst>
            <pc:docMk/>
            <pc:sldMk cId="553205647" sldId="2147373700"/>
            <ac:spMk id="9" creationId="{50D7D848-5D64-7E37-4CBB-9351FD4910BD}"/>
          </ac:spMkLst>
        </pc:spChg>
        <pc:spChg chg="add mod">
          <ac:chgData name="Vihmo Jouni" userId="4ca213fa-a866-453f-972b-b162878f815c" providerId="ADAL" clId="{E328AE11-BEF3-412C-855F-44B567304A29}" dt="2024-09-16T06:16:07.296" v="11453" actId="1035"/>
          <ac:spMkLst>
            <pc:docMk/>
            <pc:sldMk cId="553205647" sldId="2147373700"/>
            <ac:spMk id="10" creationId="{BB1D9360-E85C-A076-E9AA-8842F963E054}"/>
          </ac:spMkLst>
        </pc:spChg>
        <pc:picChg chg="add mod">
          <ac:chgData name="Vihmo Jouni" userId="4ca213fa-a866-453f-972b-b162878f815c" providerId="ADAL" clId="{E328AE11-BEF3-412C-855F-44B567304A29}" dt="2024-09-18T07:53:51.246" v="16222" actId="14100"/>
          <ac:picMkLst>
            <pc:docMk/>
            <pc:sldMk cId="553205647" sldId="2147373700"/>
            <ac:picMk id="3" creationId="{F67CBC57-11C6-9E0A-EBB6-E85F906A6B58}"/>
          </ac:picMkLst>
        </pc:picChg>
      </pc:sldChg>
      <pc:sldChg chg="modSp add del mod setBg">
        <pc:chgData name="Vihmo Jouni" userId="4ca213fa-a866-453f-972b-b162878f815c" providerId="ADAL" clId="{E328AE11-BEF3-412C-855F-44B567304A29}" dt="2024-09-16T09:41:47.649" v="12902" actId="20577"/>
        <pc:sldMkLst>
          <pc:docMk/>
          <pc:sldMk cId="1089121473" sldId="2147373701"/>
        </pc:sldMkLst>
        <pc:spChg chg="mod">
          <ac:chgData name="Vihmo Jouni" userId="4ca213fa-a866-453f-972b-b162878f815c" providerId="ADAL" clId="{E328AE11-BEF3-412C-855F-44B567304A29}" dt="2024-09-16T09:41:47.649" v="12902" actId="20577"/>
          <ac:spMkLst>
            <pc:docMk/>
            <pc:sldMk cId="1089121473" sldId="2147373701"/>
            <ac:spMk id="2" creationId="{7ECF4558-1A32-168A-A02A-AF1F10334B5F}"/>
          </ac:spMkLst>
        </pc:spChg>
      </pc:sldChg>
      <pc:sldChg chg="addSp delSp modSp add del mod setBg">
        <pc:chgData name="Vihmo Jouni" userId="4ca213fa-a866-453f-972b-b162878f815c" providerId="ADAL" clId="{E328AE11-BEF3-412C-855F-44B567304A29}" dt="2024-09-22T09:34:29.087" v="21354" actId="20577"/>
        <pc:sldMkLst>
          <pc:docMk/>
          <pc:sldMk cId="4121417707" sldId="2147373707"/>
        </pc:sldMkLst>
        <pc:spChg chg="mod">
          <ac:chgData name="Vihmo Jouni" userId="4ca213fa-a866-453f-972b-b162878f815c" providerId="ADAL" clId="{E328AE11-BEF3-412C-855F-44B567304A29}" dt="2024-09-22T09:34:29.087" v="21354" actId="20577"/>
          <ac:spMkLst>
            <pc:docMk/>
            <pc:sldMk cId="4121417707" sldId="2147373707"/>
            <ac:spMk id="2" creationId="{848E1DB9-AB98-59FE-3BFF-8478A6D043B3}"/>
          </ac:spMkLst>
        </pc:spChg>
        <pc:spChg chg="mod">
          <ac:chgData name="Vihmo Jouni" userId="4ca213fa-a866-453f-972b-b162878f815c" providerId="ADAL" clId="{E328AE11-BEF3-412C-855F-44B567304A29}" dt="2024-09-14T06:13:17.459" v="7478" actId="1037"/>
          <ac:spMkLst>
            <pc:docMk/>
            <pc:sldMk cId="4121417707" sldId="2147373707"/>
            <ac:spMk id="3" creationId="{0F1E5EDD-9DD4-EABD-A46A-9C2F669B16F8}"/>
          </ac:spMkLst>
        </pc:spChg>
        <pc:spChg chg="add del mod">
          <ac:chgData name="Vihmo Jouni" userId="4ca213fa-a866-453f-972b-b162878f815c" providerId="ADAL" clId="{E328AE11-BEF3-412C-855F-44B567304A29}" dt="2024-09-22T09:25:42.726" v="20987" actId="478"/>
          <ac:spMkLst>
            <pc:docMk/>
            <pc:sldMk cId="4121417707" sldId="2147373707"/>
            <ac:spMk id="7" creationId="{7C61158F-CCA8-AD93-26B7-D0E0BC673D05}"/>
          </ac:spMkLst>
        </pc:spChg>
        <pc:spChg chg="mod">
          <ac:chgData name="Vihmo Jouni" userId="4ca213fa-a866-453f-972b-b162878f815c" providerId="ADAL" clId="{E328AE11-BEF3-412C-855F-44B567304A29}" dt="2024-09-17T08:21:50.427" v="15093" actId="1037"/>
          <ac:spMkLst>
            <pc:docMk/>
            <pc:sldMk cId="4121417707" sldId="2147373707"/>
            <ac:spMk id="12" creationId="{7B594141-EC1E-35E8-FD87-EDB61D27C93F}"/>
          </ac:spMkLst>
        </pc:spChg>
        <pc:spChg chg="mod">
          <ac:chgData name="Vihmo Jouni" userId="4ca213fa-a866-453f-972b-b162878f815c" providerId="ADAL" clId="{E328AE11-BEF3-412C-855F-44B567304A29}" dt="2024-09-16T06:42:11.980" v="11833" actId="1037"/>
          <ac:spMkLst>
            <pc:docMk/>
            <pc:sldMk cId="4121417707" sldId="2147373707"/>
            <ac:spMk id="16" creationId="{FB3E0F7C-6792-80FB-6A30-95C3CD4EA62A}"/>
          </ac:spMkLst>
        </pc:spChg>
        <pc:spChg chg="mod">
          <ac:chgData name="Vihmo Jouni" userId="4ca213fa-a866-453f-972b-b162878f815c" providerId="ADAL" clId="{E328AE11-BEF3-412C-855F-44B567304A29}" dt="2024-09-19T12:15:07.140" v="17980" actId="20577"/>
          <ac:spMkLst>
            <pc:docMk/>
            <pc:sldMk cId="4121417707" sldId="2147373707"/>
            <ac:spMk id="17" creationId="{8B6A0B5A-5753-8D1C-12B0-771DEE8FA98A}"/>
          </ac:spMkLst>
        </pc:spChg>
      </pc:sldChg>
      <pc:sldChg chg="modSp add del mod setBg modShow">
        <pc:chgData name="Vihmo Jouni" userId="4ca213fa-a866-453f-972b-b162878f815c" providerId="ADAL" clId="{E328AE11-BEF3-412C-855F-44B567304A29}" dt="2024-09-22T10:03:01.398" v="22133"/>
        <pc:sldMkLst>
          <pc:docMk/>
          <pc:sldMk cId="1403959072" sldId="2147373711"/>
        </pc:sldMkLst>
        <pc:spChg chg="mod">
          <ac:chgData name="Vihmo Jouni" userId="4ca213fa-a866-453f-972b-b162878f815c" providerId="ADAL" clId="{E328AE11-BEF3-412C-855F-44B567304A29}" dt="2024-09-22T10:03:01.398" v="22133"/>
          <ac:spMkLst>
            <pc:docMk/>
            <pc:sldMk cId="1403959072" sldId="2147373711"/>
            <ac:spMk id="2" creationId="{848E1DB9-AB98-59FE-3BFF-8478A6D043B3}"/>
          </ac:spMkLst>
        </pc:spChg>
        <pc:spChg chg="mod">
          <ac:chgData name="Vihmo Jouni" userId="4ca213fa-a866-453f-972b-b162878f815c" providerId="ADAL" clId="{E328AE11-BEF3-412C-855F-44B567304A29}" dt="2024-09-20T12:44:20.010" v="20114" actId="20577"/>
          <ac:spMkLst>
            <pc:docMk/>
            <pc:sldMk cId="1403959072" sldId="2147373711"/>
            <ac:spMk id="17" creationId="{79735C34-91CE-23E5-41F0-6E4338604153}"/>
          </ac:spMkLst>
        </pc:spChg>
        <pc:spChg chg="mod">
          <ac:chgData name="Vihmo Jouni" userId="4ca213fa-a866-453f-972b-b162878f815c" providerId="ADAL" clId="{E328AE11-BEF3-412C-855F-44B567304A29}" dt="2024-09-17T08:52:35.502" v="15546" actId="20577"/>
          <ac:spMkLst>
            <pc:docMk/>
            <pc:sldMk cId="1403959072" sldId="2147373711"/>
            <ac:spMk id="18" creationId="{D8CDC9E3-F673-F60E-F6EE-E6FDADDAD1E8}"/>
          </ac:spMkLst>
        </pc:spChg>
        <pc:spChg chg="mod">
          <ac:chgData name="Vihmo Jouni" userId="4ca213fa-a866-453f-972b-b162878f815c" providerId="ADAL" clId="{E328AE11-BEF3-412C-855F-44B567304A29}" dt="2024-09-18T09:18:31.811" v="16619" actId="20577"/>
          <ac:spMkLst>
            <pc:docMk/>
            <pc:sldMk cId="1403959072" sldId="2147373711"/>
            <ac:spMk id="19" creationId="{365F8DEC-A37E-287C-EE2C-50ACF8320DEF}"/>
          </ac:spMkLst>
        </pc:spChg>
        <pc:spChg chg="mod">
          <ac:chgData name="Vihmo Jouni" userId="4ca213fa-a866-453f-972b-b162878f815c" providerId="ADAL" clId="{E328AE11-BEF3-412C-855F-44B567304A29}" dt="2024-09-17T08:52:45.782" v="15569" actId="20577"/>
          <ac:spMkLst>
            <pc:docMk/>
            <pc:sldMk cId="1403959072" sldId="2147373711"/>
            <ac:spMk id="20" creationId="{C38DB48F-91FD-2596-67EB-77EB476B6540}"/>
          </ac:spMkLst>
        </pc:spChg>
      </pc:sldChg>
      <pc:sldChg chg="addSp modSp mod modShow">
        <pc:chgData name="Vihmo Jouni" userId="4ca213fa-a866-453f-972b-b162878f815c" providerId="ADAL" clId="{E328AE11-BEF3-412C-855F-44B567304A29}" dt="2024-09-22T13:23:57.645" v="23830" actId="1076"/>
        <pc:sldMkLst>
          <pc:docMk/>
          <pc:sldMk cId="2248027666" sldId="2147373718"/>
        </pc:sldMkLst>
        <pc:spChg chg="mod">
          <ac:chgData name="Vihmo Jouni" userId="4ca213fa-a866-453f-972b-b162878f815c" providerId="ADAL" clId="{E328AE11-BEF3-412C-855F-44B567304A29}" dt="2024-09-19T09:31:57.509" v="16668" actId="20577"/>
          <ac:spMkLst>
            <pc:docMk/>
            <pc:sldMk cId="2248027666" sldId="2147373718"/>
            <ac:spMk id="5" creationId="{CE55C52E-7F33-BCC7-7394-CF1B136810F9}"/>
          </ac:spMkLst>
        </pc:spChg>
        <pc:spChg chg="mod">
          <ac:chgData name="Vihmo Jouni" userId="4ca213fa-a866-453f-972b-b162878f815c" providerId="ADAL" clId="{E328AE11-BEF3-412C-855F-44B567304A29}" dt="2024-09-20T11:25:19.270" v="18675" actId="20577"/>
          <ac:spMkLst>
            <pc:docMk/>
            <pc:sldMk cId="2248027666" sldId="2147373718"/>
            <ac:spMk id="6" creationId="{6200145D-75A6-F561-47CB-0856AEE90981}"/>
          </ac:spMkLst>
        </pc:spChg>
        <pc:spChg chg="mod">
          <ac:chgData name="Vihmo Jouni" userId="4ca213fa-a866-453f-972b-b162878f815c" providerId="ADAL" clId="{E328AE11-BEF3-412C-855F-44B567304A29}" dt="2024-09-22T13:23:57.645" v="23830" actId="1076"/>
          <ac:spMkLst>
            <pc:docMk/>
            <pc:sldMk cId="2248027666" sldId="2147373718"/>
            <ac:spMk id="7" creationId="{FA873E37-4EA4-2617-4A33-E6ACDA9ABEB1}"/>
          </ac:spMkLst>
        </pc:spChg>
        <pc:spChg chg="mod">
          <ac:chgData name="Vihmo Jouni" userId="4ca213fa-a866-453f-972b-b162878f815c" providerId="ADAL" clId="{E328AE11-BEF3-412C-855F-44B567304A29}" dt="2024-08-27T10:51:38.545" v="3640" actId="20577"/>
          <ac:spMkLst>
            <pc:docMk/>
            <pc:sldMk cId="2248027666" sldId="2147373718"/>
            <ac:spMk id="9" creationId="{1D640CE0-009A-8AED-A316-16189B2643FC}"/>
          </ac:spMkLst>
        </pc:spChg>
        <pc:spChg chg="mod">
          <ac:chgData name="Vihmo Jouni" userId="4ca213fa-a866-453f-972b-b162878f815c" providerId="ADAL" clId="{E328AE11-BEF3-412C-855F-44B567304A29}" dt="2024-08-23T06:44:00.591" v="129" actId="207"/>
          <ac:spMkLst>
            <pc:docMk/>
            <pc:sldMk cId="2248027666" sldId="2147373718"/>
            <ac:spMk id="10" creationId="{EA09F9DA-B44A-D87D-92C1-F4AD8344D836}"/>
          </ac:spMkLst>
        </pc:spChg>
        <pc:spChg chg="add mod">
          <ac:chgData name="Vihmo Jouni" userId="4ca213fa-a866-453f-972b-b162878f815c" providerId="ADAL" clId="{E328AE11-BEF3-412C-855F-44B567304A29}" dt="2024-09-14T11:00:49.002" v="9813" actId="1038"/>
          <ac:spMkLst>
            <pc:docMk/>
            <pc:sldMk cId="2248027666" sldId="2147373718"/>
            <ac:spMk id="11" creationId="{57A35F68-AA3F-A9E7-5659-7293B28D56B7}"/>
          </ac:spMkLst>
        </pc:spChg>
        <pc:picChg chg="mod">
          <ac:chgData name="Vihmo Jouni" userId="4ca213fa-a866-453f-972b-b162878f815c" providerId="ADAL" clId="{E328AE11-BEF3-412C-855F-44B567304A29}" dt="2024-08-27T11:00:53.979" v="3726" actId="1076"/>
          <ac:picMkLst>
            <pc:docMk/>
            <pc:sldMk cId="2248027666" sldId="2147373718"/>
            <ac:picMk id="2050" creationId="{EE37A5D9-593C-A41F-AD19-CFB588E7D370}"/>
          </ac:picMkLst>
        </pc:picChg>
      </pc:sldChg>
      <pc:sldChg chg="addSp delSp modSp add mod">
        <pc:chgData name="Vihmo Jouni" userId="4ca213fa-a866-453f-972b-b162878f815c" providerId="ADAL" clId="{E328AE11-BEF3-412C-855F-44B567304A29}" dt="2024-09-16T05:55:07.396" v="10767" actId="20577"/>
        <pc:sldMkLst>
          <pc:docMk/>
          <pc:sldMk cId="51451594" sldId="2147373728"/>
        </pc:sldMkLst>
        <pc:spChg chg="mod">
          <ac:chgData name="Vihmo Jouni" userId="4ca213fa-a866-453f-972b-b162878f815c" providerId="ADAL" clId="{E328AE11-BEF3-412C-855F-44B567304A29}" dt="2024-09-14T07:46:03.146" v="7853" actId="20577"/>
          <ac:spMkLst>
            <pc:docMk/>
            <pc:sldMk cId="51451594" sldId="2147373728"/>
            <ac:spMk id="10" creationId="{034F1070-FE78-A31C-FA03-54268B44272D}"/>
          </ac:spMkLst>
        </pc:spChg>
        <pc:spChg chg="mod">
          <ac:chgData name="Vihmo Jouni" userId="4ca213fa-a866-453f-972b-b162878f815c" providerId="ADAL" clId="{E328AE11-BEF3-412C-855F-44B567304A29}" dt="2024-09-16T05:55:07.396" v="10767" actId="20577"/>
          <ac:spMkLst>
            <pc:docMk/>
            <pc:sldMk cId="51451594" sldId="2147373728"/>
            <ac:spMk id="15" creationId="{DE1FFCEF-87CF-FF56-67A1-93619A560200}"/>
          </ac:spMkLst>
        </pc:spChg>
        <pc:spChg chg="mod">
          <ac:chgData name="Vihmo Jouni" userId="4ca213fa-a866-453f-972b-b162878f815c" providerId="ADAL" clId="{E328AE11-BEF3-412C-855F-44B567304A29}" dt="2024-09-14T07:47:35.824" v="7879" actId="6549"/>
          <ac:spMkLst>
            <pc:docMk/>
            <pc:sldMk cId="51451594" sldId="2147373728"/>
            <ac:spMk id="16" creationId="{0E33F13A-11EE-E51C-1400-F02636489205}"/>
          </ac:spMkLst>
        </pc:spChg>
        <pc:spChg chg="mod">
          <ac:chgData name="Vihmo Jouni" userId="4ca213fa-a866-453f-972b-b162878f815c" providerId="ADAL" clId="{E328AE11-BEF3-412C-855F-44B567304A29}" dt="2024-09-14T10:49:57.027" v="9575" actId="20577"/>
          <ac:spMkLst>
            <pc:docMk/>
            <pc:sldMk cId="51451594" sldId="2147373728"/>
            <ac:spMk id="17" creationId="{3FA847A9-C51B-5361-2FF0-ACEC81C3768F}"/>
          </ac:spMkLst>
        </pc:spChg>
        <pc:spChg chg="mod">
          <ac:chgData name="Vihmo Jouni" userId="4ca213fa-a866-453f-972b-b162878f815c" providerId="ADAL" clId="{E328AE11-BEF3-412C-855F-44B567304A29}" dt="2024-09-14T10:53:01.594" v="9638" actId="207"/>
          <ac:spMkLst>
            <pc:docMk/>
            <pc:sldMk cId="51451594" sldId="2147373728"/>
            <ac:spMk id="20" creationId="{FA6D6D1A-04A3-477D-37D4-D9836D4F20BC}"/>
          </ac:spMkLst>
        </pc:spChg>
        <pc:spChg chg="mod">
          <ac:chgData name="Vihmo Jouni" userId="4ca213fa-a866-453f-972b-b162878f815c" providerId="ADAL" clId="{E328AE11-BEF3-412C-855F-44B567304A29}" dt="2024-09-14T07:07:27.169" v="7679" actId="1037"/>
          <ac:spMkLst>
            <pc:docMk/>
            <pc:sldMk cId="51451594" sldId="2147373728"/>
            <ac:spMk id="22" creationId="{CA2962F8-6062-C90D-D22D-0EEC6E85C54E}"/>
          </ac:spMkLst>
        </pc:spChg>
        <pc:graphicFrameChg chg="add mod">
          <ac:chgData name="Vihmo Jouni" userId="4ca213fa-a866-453f-972b-b162878f815c" providerId="ADAL" clId="{E328AE11-BEF3-412C-855F-44B567304A29}" dt="2024-09-16T05:53:03.343" v="10560" actId="20577"/>
          <ac:graphicFrameMkLst>
            <pc:docMk/>
            <pc:sldMk cId="51451594" sldId="2147373728"/>
            <ac:graphicFrameMk id="2" creationId="{69E27073-5817-B182-0C53-5A62FE95809A}"/>
          </ac:graphicFrameMkLst>
        </pc:graphicFrameChg>
        <pc:graphicFrameChg chg="add mod">
          <ac:chgData name="Vihmo Jouni" userId="4ca213fa-a866-453f-972b-b162878f815c" providerId="ADAL" clId="{E328AE11-BEF3-412C-855F-44B567304A29}" dt="2024-09-14T07:45:33.820" v="7842" actId="14100"/>
          <ac:graphicFrameMkLst>
            <pc:docMk/>
            <pc:sldMk cId="51451594" sldId="2147373728"/>
            <ac:graphicFrameMk id="8" creationId="{AFA1FB2E-9014-B4C1-AABB-E2F04395788E}"/>
          </ac:graphicFrameMkLst>
        </pc:graphicFrameChg>
        <pc:graphicFrameChg chg="mod">
          <ac:chgData name="Vihmo Jouni" userId="4ca213fa-a866-453f-972b-b162878f815c" providerId="ADAL" clId="{E328AE11-BEF3-412C-855F-44B567304A29}" dt="2024-09-14T10:51:33.362" v="9627"/>
          <ac:graphicFrameMkLst>
            <pc:docMk/>
            <pc:sldMk cId="51451594" sldId="2147373728"/>
            <ac:graphicFrameMk id="13" creationId="{5D74E929-2792-DAC8-585A-F0D6D039B11A}"/>
          </ac:graphicFrameMkLst>
        </pc:graphicFrameChg>
        <pc:graphicFrameChg chg="del">
          <ac:chgData name="Vihmo Jouni" userId="4ca213fa-a866-453f-972b-b162878f815c" providerId="ADAL" clId="{E328AE11-BEF3-412C-855F-44B567304A29}" dt="2024-09-14T07:44:06.350" v="7818" actId="478"/>
          <ac:graphicFrameMkLst>
            <pc:docMk/>
            <pc:sldMk cId="51451594" sldId="2147373728"/>
            <ac:graphicFrameMk id="18" creationId="{AFA1FB2E-9014-B4C1-AABB-E2F04395788E}"/>
          </ac:graphicFrameMkLst>
        </pc:graphicFrameChg>
        <pc:graphicFrameChg chg="mod">
          <ac:chgData name="Vihmo Jouni" userId="4ca213fa-a866-453f-972b-b162878f815c" providerId="ADAL" clId="{E328AE11-BEF3-412C-855F-44B567304A29}" dt="2024-09-14T10:52:53.265" v="9637" actId="208"/>
          <ac:graphicFrameMkLst>
            <pc:docMk/>
            <pc:sldMk cId="51451594" sldId="2147373728"/>
            <ac:graphicFrameMk id="19" creationId="{1DD37D63-122B-5E19-1EF2-0C0BEAE50BC2}"/>
          </ac:graphicFrameMkLst>
        </pc:graphicFrameChg>
        <pc:graphicFrameChg chg="del mod">
          <ac:chgData name="Vihmo Jouni" userId="4ca213fa-a866-453f-972b-b162878f815c" providerId="ADAL" clId="{E328AE11-BEF3-412C-855F-44B567304A29}" dt="2024-09-14T07:26:40.682" v="7691" actId="478"/>
          <ac:graphicFrameMkLst>
            <pc:docMk/>
            <pc:sldMk cId="51451594" sldId="2147373728"/>
            <ac:graphicFrameMk id="23" creationId="{69E27073-5817-B182-0C53-5A62FE95809A}"/>
          </ac:graphicFrameMkLst>
        </pc:graphicFrameChg>
        <pc:picChg chg="add del mod">
          <ac:chgData name="Vihmo Jouni" userId="4ca213fa-a866-453f-972b-b162878f815c" providerId="ADAL" clId="{E328AE11-BEF3-412C-855F-44B567304A29}" dt="2024-09-14T07:47:14.969" v="7856" actId="21"/>
          <ac:picMkLst>
            <pc:docMk/>
            <pc:sldMk cId="51451594" sldId="2147373728"/>
            <ac:picMk id="3" creationId="{9B85B53D-8F12-B0D0-C520-25658A07D513}"/>
          </ac:picMkLst>
        </pc:picChg>
        <pc:picChg chg="add del mod">
          <ac:chgData name="Vihmo Jouni" userId="4ca213fa-a866-453f-972b-b162878f815c" providerId="ADAL" clId="{E328AE11-BEF3-412C-855F-44B567304A29}" dt="2024-09-14T07:47:14.969" v="7856" actId="21"/>
          <ac:picMkLst>
            <pc:docMk/>
            <pc:sldMk cId="51451594" sldId="2147373728"/>
            <ac:picMk id="4" creationId="{4778A3AC-2933-E91F-322A-EE7E523E6B3D}"/>
          </ac:picMkLst>
        </pc:picChg>
        <pc:picChg chg="add del mod">
          <ac:chgData name="Vihmo Jouni" userId="4ca213fa-a866-453f-972b-b162878f815c" providerId="ADAL" clId="{E328AE11-BEF3-412C-855F-44B567304A29}" dt="2024-09-14T07:47:14.969" v="7856" actId="21"/>
          <ac:picMkLst>
            <pc:docMk/>
            <pc:sldMk cId="51451594" sldId="2147373728"/>
            <ac:picMk id="5" creationId="{4D7031A7-6739-B45A-8637-EC33686BBD7D}"/>
          </ac:picMkLst>
        </pc:picChg>
        <pc:picChg chg="add del mod">
          <ac:chgData name="Vihmo Jouni" userId="4ca213fa-a866-453f-972b-b162878f815c" providerId="ADAL" clId="{E328AE11-BEF3-412C-855F-44B567304A29}" dt="2024-09-14T07:47:14.969" v="7856" actId="21"/>
          <ac:picMkLst>
            <pc:docMk/>
            <pc:sldMk cId="51451594" sldId="2147373728"/>
            <ac:picMk id="6" creationId="{80699446-583B-2D14-0641-EB678ED53DB6}"/>
          </ac:picMkLst>
        </pc:picChg>
        <pc:picChg chg="add del mod">
          <ac:chgData name="Vihmo Jouni" userId="4ca213fa-a866-453f-972b-b162878f815c" providerId="ADAL" clId="{E328AE11-BEF3-412C-855F-44B567304A29}" dt="2024-09-14T07:47:14.969" v="7856" actId="21"/>
          <ac:picMkLst>
            <pc:docMk/>
            <pc:sldMk cId="51451594" sldId="2147373728"/>
            <ac:picMk id="7" creationId="{14289674-1A12-461E-4683-848532291D60}"/>
          </ac:picMkLst>
        </pc:picChg>
      </pc:sldChg>
      <pc:sldChg chg="add del">
        <pc:chgData name="Vihmo Jouni" userId="4ca213fa-a866-453f-972b-b162878f815c" providerId="ADAL" clId="{E328AE11-BEF3-412C-855F-44B567304A29}" dt="2024-08-27T11:44:33.585" v="3833" actId="47"/>
        <pc:sldMkLst>
          <pc:docMk/>
          <pc:sldMk cId="1201568096" sldId="2147373734"/>
        </pc:sldMkLst>
      </pc:sldChg>
      <pc:sldChg chg="modSp add del mod ord setBg">
        <pc:chgData name="Vihmo Jouni" userId="4ca213fa-a866-453f-972b-b162878f815c" providerId="ADAL" clId="{E328AE11-BEF3-412C-855F-44B567304A29}" dt="2024-09-22T09:18:31.804" v="20856" actId="20577"/>
        <pc:sldMkLst>
          <pc:docMk/>
          <pc:sldMk cId="1810790816" sldId="2147373767"/>
        </pc:sldMkLst>
        <pc:spChg chg="mod">
          <ac:chgData name="Vihmo Jouni" userId="4ca213fa-a866-453f-972b-b162878f815c" providerId="ADAL" clId="{E328AE11-BEF3-412C-855F-44B567304A29}" dt="2024-09-14T10:56:36.186" v="9725" actId="1037"/>
          <ac:spMkLst>
            <pc:docMk/>
            <pc:sldMk cId="1810790816" sldId="2147373767"/>
            <ac:spMk id="2" creationId="{07D019F9-6AA4-1B7E-BE1B-97C93ED2B248}"/>
          </ac:spMkLst>
        </pc:spChg>
        <pc:spChg chg="mod">
          <ac:chgData name="Vihmo Jouni" userId="4ca213fa-a866-453f-972b-b162878f815c" providerId="ADAL" clId="{E328AE11-BEF3-412C-855F-44B567304A29}" dt="2024-09-14T10:56:39.595" v="9726" actId="1038"/>
          <ac:spMkLst>
            <pc:docMk/>
            <pc:sldMk cId="1810790816" sldId="2147373767"/>
            <ac:spMk id="3" creationId="{AF733145-5BCD-EE30-11A4-CEB4CA2426FC}"/>
          </ac:spMkLst>
        </pc:spChg>
        <pc:spChg chg="mod">
          <ac:chgData name="Vihmo Jouni" userId="4ca213fa-a866-453f-972b-b162878f815c" providerId="ADAL" clId="{E328AE11-BEF3-412C-855F-44B567304A29}" dt="2024-09-14T10:56:26.042" v="9709" actId="1037"/>
          <ac:spMkLst>
            <pc:docMk/>
            <pc:sldMk cId="1810790816" sldId="2147373767"/>
            <ac:spMk id="17" creationId="{826F2607-BF4E-17AE-5464-222ADE4E05BE}"/>
          </ac:spMkLst>
        </pc:spChg>
        <pc:spChg chg="mod">
          <ac:chgData name="Vihmo Jouni" userId="4ca213fa-a866-453f-972b-b162878f815c" providerId="ADAL" clId="{E328AE11-BEF3-412C-855F-44B567304A29}" dt="2024-09-22T09:18:31.804" v="20856" actId="20577"/>
          <ac:spMkLst>
            <pc:docMk/>
            <pc:sldMk cId="1810790816" sldId="2147373767"/>
            <ac:spMk id="18" creationId="{231CBAE6-419A-F837-1C9C-AFD3D54447F3}"/>
          </ac:spMkLst>
        </pc:spChg>
        <pc:graphicFrameChg chg="mod">
          <ac:chgData name="Vihmo Jouni" userId="4ca213fa-a866-453f-972b-b162878f815c" providerId="ADAL" clId="{E328AE11-BEF3-412C-855F-44B567304A29}" dt="2024-09-14T10:55:59.769" v="9682" actId="14100"/>
          <ac:graphicFrameMkLst>
            <pc:docMk/>
            <pc:sldMk cId="1810790816" sldId="2147373767"/>
            <ac:graphicFrameMk id="15" creationId="{98BC31B8-D8CC-04AD-D744-0FFB657BF3AE}"/>
          </ac:graphicFrameMkLst>
        </pc:graphicFrameChg>
      </pc:sldChg>
      <pc:sldChg chg="modSp add del mod ord setBg modShow">
        <pc:chgData name="Vihmo Jouni" userId="4ca213fa-a866-453f-972b-b162878f815c" providerId="ADAL" clId="{E328AE11-BEF3-412C-855F-44B567304A29}" dt="2024-09-19T09:35:50.463" v="16756" actId="729"/>
        <pc:sldMkLst>
          <pc:docMk/>
          <pc:sldMk cId="1264401266" sldId="2147373768"/>
        </pc:sldMkLst>
        <pc:spChg chg="mod">
          <ac:chgData name="Vihmo Jouni" userId="4ca213fa-a866-453f-972b-b162878f815c" providerId="ADAL" clId="{E328AE11-BEF3-412C-855F-44B567304A29}" dt="2024-09-14T10:55:00.804" v="9675" actId="1076"/>
          <ac:spMkLst>
            <pc:docMk/>
            <pc:sldMk cId="1264401266" sldId="2147373768"/>
            <ac:spMk id="2" creationId="{5ABDA0C7-D916-EE03-3054-A8A4390E8142}"/>
          </ac:spMkLst>
        </pc:spChg>
        <pc:spChg chg="mod">
          <ac:chgData name="Vihmo Jouni" userId="4ca213fa-a866-453f-972b-b162878f815c" providerId="ADAL" clId="{E328AE11-BEF3-412C-855F-44B567304A29}" dt="2024-09-14T10:54:53.849" v="9672" actId="20577"/>
          <ac:spMkLst>
            <pc:docMk/>
            <pc:sldMk cId="1264401266" sldId="2147373768"/>
            <ac:spMk id="3" creationId="{C2BA621A-4D10-CC01-6C40-838589C00B08}"/>
          </ac:spMkLst>
        </pc:spChg>
        <pc:spChg chg="mod">
          <ac:chgData name="Vihmo Jouni" userId="4ca213fa-a866-453f-972b-b162878f815c" providerId="ADAL" clId="{E328AE11-BEF3-412C-855F-44B567304A29}" dt="2024-09-14T10:54:45.794" v="9664" actId="20577"/>
          <ac:spMkLst>
            <pc:docMk/>
            <pc:sldMk cId="1264401266" sldId="2147373768"/>
            <ac:spMk id="4" creationId="{15007BB7-0173-7CCD-7169-483DDAAAD523}"/>
          </ac:spMkLst>
        </pc:spChg>
        <pc:spChg chg="mod">
          <ac:chgData name="Vihmo Jouni" userId="4ca213fa-a866-453f-972b-b162878f815c" providerId="ADAL" clId="{E328AE11-BEF3-412C-855F-44B567304A29}" dt="2024-09-14T10:54:32.306" v="9652" actId="1076"/>
          <ac:spMkLst>
            <pc:docMk/>
            <pc:sldMk cId="1264401266" sldId="2147373768"/>
            <ac:spMk id="11" creationId="{6BCC1A7E-8E24-099E-9A1D-882FC0016C40}"/>
          </ac:spMkLst>
        </pc:spChg>
        <pc:spChg chg="mod">
          <ac:chgData name="Vihmo Jouni" userId="4ca213fa-a866-453f-972b-b162878f815c" providerId="ADAL" clId="{E328AE11-BEF3-412C-855F-44B567304A29}" dt="2024-09-14T10:54:48.720" v="9666" actId="20577"/>
          <ac:spMkLst>
            <pc:docMk/>
            <pc:sldMk cId="1264401266" sldId="2147373768"/>
            <ac:spMk id="13" creationId="{AEB8E236-D34C-51C0-FFC7-50E3BE724966}"/>
          </ac:spMkLst>
        </pc:spChg>
        <pc:graphicFrameChg chg="mod">
          <ac:chgData name="Vihmo Jouni" userId="4ca213fa-a866-453f-972b-b162878f815c" providerId="ADAL" clId="{E328AE11-BEF3-412C-855F-44B567304A29}" dt="2024-09-14T10:54:34.658" v="9653"/>
          <ac:graphicFrameMkLst>
            <pc:docMk/>
            <pc:sldMk cId="1264401266" sldId="2147373768"/>
            <ac:graphicFrameMk id="10" creationId="{E6243C77-97DD-450C-B834-09B68A57B3BD}"/>
          </ac:graphicFrameMkLst>
        </pc:graphicFrameChg>
      </pc:sldChg>
      <pc:sldChg chg="modSp add del mod setBg">
        <pc:chgData name="Vihmo Jouni" userId="4ca213fa-a866-453f-972b-b162878f815c" providerId="ADAL" clId="{E328AE11-BEF3-412C-855F-44B567304A29}" dt="2024-09-14T10:57:25.971" v="9771" actId="14100"/>
        <pc:sldMkLst>
          <pc:docMk/>
          <pc:sldMk cId="3706318297" sldId="2147373770"/>
        </pc:sldMkLst>
        <pc:spChg chg="mod">
          <ac:chgData name="Vihmo Jouni" userId="4ca213fa-a866-453f-972b-b162878f815c" providerId="ADAL" clId="{E328AE11-BEF3-412C-855F-44B567304A29}" dt="2024-09-14T10:57:13.811" v="9757" actId="1035"/>
          <ac:spMkLst>
            <pc:docMk/>
            <pc:sldMk cId="3706318297" sldId="2147373770"/>
            <ac:spMk id="16" creationId="{6D4EEEAF-4AC4-511F-392F-DEB6CFF76FB1}"/>
          </ac:spMkLst>
        </pc:spChg>
        <pc:spChg chg="mod">
          <ac:chgData name="Vihmo Jouni" userId="4ca213fa-a866-453f-972b-b162878f815c" providerId="ADAL" clId="{E328AE11-BEF3-412C-855F-44B567304A29}" dt="2024-09-14T10:57:04.867" v="9743" actId="1038"/>
          <ac:spMkLst>
            <pc:docMk/>
            <pc:sldMk cId="3706318297" sldId="2147373770"/>
            <ac:spMk id="17" creationId="{826F2607-BF4E-17AE-5464-222ADE4E05BE}"/>
          </ac:spMkLst>
        </pc:spChg>
        <pc:spChg chg="mod">
          <ac:chgData name="Vihmo Jouni" userId="4ca213fa-a866-453f-972b-b162878f815c" providerId="ADAL" clId="{E328AE11-BEF3-412C-855F-44B567304A29}" dt="2024-09-14T10:56:55.635" v="9735" actId="1037"/>
          <ac:spMkLst>
            <pc:docMk/>
            <pc:sldMk cId="3706318297" sldId="2147373770"/>
            <ac:spMk id="18" creationId="{231CBAE6-419A-F837-1C9C-AFD3D54447F3}"/>
          </ac:spMkLst>
        </pc:spChg>
        <pc:spChg chg="mod">
          <ac:chgData name="Vihmo Jouni" userId="4ca213fa-a866-453f-972b-b162878f815c" providerId="ADAL" clId="{E328AE11-BEF3-412C-855F-44B567304A29}" dt="2024-09-14T10:57:25.971" v="9771" actId="14100"/>
          <ac:spMkLst>
            <pc:docMk/>
            <pc:sldMk cId="3706318297" sldId="2147373770"/>
            <ac:spMk id="19" creationId="{51C44385-86F6-395E-95AF-066B9A57967C}"/>
          </ac:spMkLst>
        </pc:spChg>
      </pc:sldChg>
      <pc:sldChg chg="addSp delSp modSp mod modShow">
        <pc:chgData name="Vihmo Jouni" userId="4ca213fa-a866-453f-972b-b162878f815c" providerId="ADAL" clId="{E328AE11-BEF3-412C-855F-44B567304A29}" dt="2024-09-22T13:26:01.520" v="23865" actId="20577"/>
        <pc:sldMkLst>
          <pc:docMk/>
          <pc:sldMk cId="2838747212" sldId="2147373780"/>
        </pc:sldMkLst>
        <pc:spChg chg="add mod">
          <ac:chgData name="Vihmo Jouni" userId="4ca213fa-a866-453f-972b-b162878f815c" providerId="ADAL" clId="{E328AE11-BEF3-412C-855F-44B567304A29}" dt="2024-09-20T11:18:41.130" v="18633" actId="571"/>
          <ac:spMkLst>
            <pc:docMk/>
            <pc:sldMk cId="2838747212" sldId="2147373780"/>
            <ac:spMk id="3" creationId="{210CB6B4-016A-A113-EF2A-8146BBC76C99}"/>
          </ac:spMkLst>
        </pc:spChg>
        <pc:spChg chg="mod">
          <ac:chgData name="Vihmo Jouni" userId="4ca213fa-a866-453f-972b-b162878f815c" providerId="ADAL" clId="{E328AE11-BEF3-412C-855F-44B567304A29}" dt="2024-09-22T13:26:01.520" v="23865" actId="20577"/>
          <ac:spMkLst>
            <pc:docMk/>
            <pc:sldMk cId="2838747212" sldId="2147373780"/>
            <ac:spMk id="4" creationId="{3F1494F1-4552-EF09-D244-2AD5FBFAA99D}"/>
          </ac:spMkLst>
        </pc:spChg>
        <pc:spChg chg="mod">
          <ac:chgData name="Vihmo Jouni" userId="4ca213fa-a866-453f-972b-b162878f815c" providerId="ADAL" clId="{E328AE11-BEF3-412C-855F-44B567304A29}" dt="2024-08-27T08:28:44.273" v="2495" actId="1076"/>
          <ac:spMkLst>
            <pc:docMk/>
            <pc:sldMk cId="2838747212" sldId="2147373780"/>
            <ac:spMk id="8" creationId="{57EC3C1C-73F6-1248-153B-C46C2B8CE159}"/>
          </ac:spMkLst>
        </pc:spChg>
        <pc:spChg chg="mod">
          <ac:chgData name="Vihmo Jouni" userId="4ca213fa-a866-453f-972b-b162878f815c" providerId="ADAL" clId="{E328AE11-BEF3-412C-855F-44B567304A29}" dt="2024-09-22T13:25:29.650" v="23864" actId="20577"/>
          <ac:spMkLst>
            <pc:docMk/>
            <pc:sldMk cId="2838747212" sldId="2147373780"/>
            <ac:spMk id="12" creationId="{7473E01E-D698-F982-79E4-58CE32B9C3B4}"/>
          </ac:spMkLst>
        </pc:spChg>
        <pc:spChg chg="mod">
          <ac:chgData name="Vihmo Jouni" userId="4ca213fa-a866-453f-972b-b162878f815c" providerId="ADAL" clId="{E328AE11-BEF3-412C-855F-44B567304A29}" dt="2024-08-23T06:43:54.065" v="128" actId="207"/>
          <ac:spMkLst>
            <pc:docMk/>
            <pc:sldMk cId="2838747212" sldId="2147373780"/>
            <ac:spMk id="13" creationId="{21A526D9-9D97-AF8E-0AB4-E60D152B7F6C}"/>
          </ac:spMkLst>
        </pc:spChg>
        <pc:picChg chg="add del mod">
          <ac:chgData name="Vihmo Jouni" userId="4ca213fa-a866-453f-972b-b162878f815c" providerId="ADAL" clId="{E328AE11-BEF3-412C-855F-44B567304A29}" dt="2024-09-20T11:19:04.428" v="18638" actId="478"/>
          <ac:picMkLst>
            <pc:docMk/>
            <pc:sldMk cId="2838747212" sldId="2147373780"/>
            <ac:picMk id="2" creationId="{29B60AB1-B145-5CE7-8984-DCD74A9D17EA}"/>
          </ac:picMkLst>
        </pc:picChg>
        <pc:picChg chg="add del mod">
          <ac:chgData name="Vihmo Jouni" userId="4ca213fa-a866-453f-972b-b162878f815c" providerId="ADAL" clId="{E328AE11-BEF3-412C-855F-44B567304A29}" dt="2024-08-27T08:33:12.222" v="2503" actId="478"/>
          <ac:picMkLst>
            <pc:docMk/>
            <pc:sldMk cId="2838747212" sldId="2147373780"/>
            <ac:picMk id="1026" creationId="{D639E5E8-E22F-F2E9-0BE5-12D2982A700D}"/>
          </ac:picMkLst>
        </pc:picChg>
      </pc:sldChg>
      <pc:sldChg chg="addSp delSp modSp add mod">
        <pc:chgData name="Vihmo Jouni" userId="4ca213fa-a866-453f-972b-b162878f815c" providerId="ADAL" clId="{E328AE11-BEF3-412C-855F-44B567304A29}" dt="2024-09-22T10:04:59.730" v="22138" actId="20577"/>
        <pc:sldMkLst>
          <pc:docMk/>
          <pc:sldMk cId="3339731922" sldId="2147373815"/>
        </pc:sldMkLst>
        <pc:spChg chg="mod">
          <ac:chgData name="Vihmo Jouni" userId="4ca213fa-a866-453f-972b-b162878f815c" providerId="ADAL" clId="{E328AE11-BEF3-412C-855F-44B567304A29}" dt="2024-09-14T08:53:01.499" v="8392" actId="20577"/>
          <ac:spMkLst>
            <pc:docMk/>
            <pc:sldMk cId="3339731922" sldId="2147373815"/>
            <ac:spMk id="2" creationId="{3636D5C9-2327-EE52-D9C7-87905B4F25D7}"/>
          </ac:spMkLst>
        </pc:spChg>
        <pc:spChg chg="del">
          <ac:chgData name="Vihmo Jouni" userId="4ca213fa-a866-453f-972b-b162878f815c" providerId="ADAL" clId="{E328AE11-BEF3-412C-855F-44B567304A29}" dt="2024-08-27T09:53:20.855" v="3275" actId="478"/>
          <ac:spMkLst>
            <pc:docMk/>
            <pc:sldMk cId="3339731922" sldId="2147373815"/>
            <ac:spMk id="5" creationId="{9FEDB394-6027-A7E1-B9C8-E5DF8723BF55}"/>
          </ac:spMkLst>
        </pc:spChg>
        <pc:spChg chg="mod">
          <ac:chgData name="Vihmo Jouni" userId="4ca213fa-a866-453f-972b-b162878f815c" providerId="ADAL" clId="{E328AE11-BEF3-412C-855F-44B567304A29}" dt="2024-09-19T13:15:37.280" v="18065" actId="20577"/>
          <ac:spMkLst>
            <pc:docMk/>
            <pc:sldMk cId="3339731922" sldId="2147373815"/>
            <ac:spMk id="6" creationId="{E1133797-D4FB-147F-EE19-27DA28B81626}"/>
          </ac:spMkLst>
        </pc:spChg>
        <pc:spChg chg="mod">
          <ac:chgData name="Vihmo Jouni" userId="4ca213fa-a866-453f-972b-b162878f815c" providerId="ADAL" clId="{E328AE11-BEF3-412C-855F-44B567304A29}" dt="2024-09-22T10:04:59.730" v="22138" actId="20577"/>
          <ac:spMkLst>
            <pc:docMk/>
            <pc:sldMk cId="3339731922" sldId="2147373815"/>
            <ac:spMk id="9" creationId="{96B46D70-5F7B-E132-6B5E-9AF0599A9D3A}"/>
          </ac:spMkLst>
        </pc:spChg>
        <pc:spChg chg="mod">
          <ac:chgData name="Vihmo Jouni" userId="4ca213fa-a866-453f-972b-b162878f815c" providerId="ADAL" clId="{E328AE11-BEF3-412C-855F-44B567304A29}" dt="2024-09-19T12:13:33.884" v="17932" actId="6549"/>
          <ac:spMkLst>
            <pc:docMk/>
            <pc:sldMk cId="3339731922" sldId="2147373815"/>
            <ac:spMk id="16" creationId="{0E33F13A-11EE-E51C-1400-F02636489205}"/>
          </ac:spMkLst>
        </pc:spChg>
        <pc:spChg chg="add del mod">
          <ac:chgData name="Vihmo Jouni" userId="4ca213fa-a866-453f-972b-b162878f815c" providerId="ADAL" clId="{E328AE11-BEF3-412C-855F-44B567304A29}" dt="2024-08-27T11:35:20.544" v="3774" actId="478"/>
          <ac:spMkLst>
            <pc:docMk/>
            <pc:sldMk cId="3339731922" sldId="2147373815"/>
            <ac:spMk id="20" creationId="{3378BF01-9310-81BA-17F2-25BC495881E3}"/>
          </ac:spMkLst>
        </pc:spChg>
        <pc:spChg chg="add mod">
          <ac:chgData name="Vihmo Jouni" userId="4ca213fa-a866-453f-972b-b162878f815c" providerId="ADAL" clId="{E328AE11-BEF3-412C-855F-44B567304A29}" dt="2024-08-27T11:35:51.645" v="3778"/>
          <ac:spMkLst>
            <pc:docMk/>
            <pc:sldMk cId="3339731922" sldId="2147373815"/>
            <ac:spMk id="22" creationId="{5ED8F1E5-000C-1393-355E-95AF135561D2}"/>
          </ac:spMkLst>
        </pc:spChg>
        <pc:graphicFrameChg chg="mod">
          <ac:chgData name="Vihmo Jouni" userId="4ca213fa-a866-453f-972b-b162878f815c" providerId="ADAL" clId="{E328AE11-BEF3-412C-855F-44B567304A29}" dt="2024-09-16T06:15:36.454" v="11446"/>
          <ac:graphicFrameMkLst>
            <pc:docMk/>
            <pc:sldMk cId="3339731922" sldId="2147373815"/>
            <ac:graphicFrameMk id="4" creationId="{152822D2-824C-436A-2844-122FC4EF76B5}"/>
          </ac:graphicFrameMkLst>
        </pc:graphicFrameChg>
      </pc:sldChg>
      <pc:sldChg chg="addSp delSp modSp add mod">
        <pc:chgData name="Vihmo Jouni" userId="4ca213fa-a866-453f-972b-b162878f815c" providerId="ADAL" clId="{E328AE11-BEF3-412C-855F-44B567304A29}" dt="2024-09-22T09:35:19.887" v="21387" actId="6549"/>
        <pc:sldMkLst>
          <pc:docMk/>
          <pc:sldMk cId="1537631456" sldId="2147373828"/>
        </pc:sldMkLst>
        <pc:spChg chg="add mod">
          <ac:chgData name="Vihmo Jouni" userId="4ca213fa-a866-453f-972b-b162878f815c" providerId="ADAL" clId="{E328AE11-BEF3-412C-855F-44B567304A29}" dt="2024-09-20T11:43:08.642" v="19043" actId="6549"/>
          <ac:spMkLst>
            <pc:docMk/>
            <pc:sldMk cId="1537631456" sldId="2147373828"/>
            <ac:spMk id="3" creationId="{2A371713-6C28-8145-0FD1-9E3663AD9565}"/>
          </ac:spMkLst>
        </pc:spChg>
        <pc:spChg chg="add mod">
          <ac:chgData name="Vihmo Jouni" userId="4ca213fa-a866-453f-972b-b162878f815c" providerId="ADAL" clId="{E328AE11-BEF3-412C-855F-44B567304A29}" dt="2024-09-20T11:44:48.908" v="19101" actId="6549"/>
          <ac:spMkLst>
            <pc:docMk/>
            <pc:sldMk cId="1537631456" sldId="2147373828"/>
            <ac:spMk id="4" creationId="{535825ED-F9E8-21B6-7E51-2134E8855634}"/>
          </ac:spMkLst>
        </pc:spChg>
        <pc:spChg chg="add mod">
          <ac:chgData name="Vihmo Jouni" userId="4ca213fa-a866-453f-972b-b162878f815c" providerId="ADAL" clId="{E328AE11-BEF3-412C-855F-44B567304A29}" dt="2024-09-14T07:48:40.350" v="7882"/>
          <ac:spMkLst>
            <pc:docMk/>
            <pc:sldMk cId="1537631456" sldId="2147373828"/>
            <ac:spMk id="7" creationId="{E58A55C5-5F31-EEC1-D2D1-B26A28D5592B}"/>
          </ac:spMkLst>
        </pc:spChg>
        <pc:spChg chg="mod">
          <ac:chgData name="Vihmo Jouni" userId="4ca213fa-a866-453f-972b-b162878f815c" providerId="ADAL" clId="{E328AE11-BEF3-412C-855F-44B567304A29}" dt="2024-09-14T07:54:30.805" v="8089" actId="6549"/>
          <ac:spMkLst>
            <pc:docMk/>
            <pc:sldMk cId="1537631456" sldId="2147373828"/>
            <ac:spMk id="8" creationId="{B8CE7647-0C72-A188-577D-70539B4397CB}"/>
          </ac:spMkLst>
        </pc:spChg>
        <pc:spChg chg="mod">
          <ac:chgData name="Vihmo Jouni" userId="4ca213fa-a866-453f-972b-b162878f815c" providerId="ADAL" clId="{E328AE11-BEF3-412C-855F-44B567304A29}" dt="2024-09-19T09:38:08.702" v="16790" actId="6549"/>
          <ac:spMkLst>
            <pc:docMk/>
            <pc:sldMk cId="1537631456" sldId="2147373828"/>
            <ac:spMk id="9" creationId="{96B46D70-5F7B-E132-6B5E-9AF0599A9D3A}"/>
          </ac:spMkLst>
        </pc:spChg>
        <pc:spChg chg="add mod">
          <ac:chgData name="Vihmo Jouni" userId="4ca213fa-a866-453f-972b-b162878f815c" providerId="ADAL" clId="{E328AE11-BEF3-412C-855F-44B567304A29}" dt="2024-09-14T07:48:40.350" v="7882"/>
          <ac:spMkLst>
            <pc:docMk/>
            <pc:sldMk cId="1537631456" sldId="2147373828"/>
            <ac:spMk id="11" creationId="{02B3AE69-A746-BE45-A157-AA6ECB2D5C0A}"/>
          </ac:spMkLst>
        </pc:spChg>
        <pc:spChg chg="mod">
          <ac:chgData name="Vihmo Jouni" userId="4ca213fa-a866-453f-972b-b162878f815c" providerId="ADAL" clId="{E328AE11-BEF3-412C-855F-44B567304A29}" dt="2024-09-20T11:42:51.340" v="19034" actId="20577"/>
          <ac:spMkLst>
            <pc:docMk/>
            <pc:sldMk cId="1537631456" sldId="2147373828"/>
            <ac:spMk id="12" creationId="{BD52E7CA-0708-26C3-89C3-413CFE5E9DC8}"/>
          </ac:spMkLst>
        </pc:spChg>
        <pc:spChg chg="del">
          <ac:chgData name="Vihmo Jouni" userId="4ca213fa-a866-453f-972b-b162878f815c" providerId="ADAL" clId="{E328AE11-BEF3-412C-855F-44B567304A29}" dt="2024-09-14T07:48:33.828" v="7880" actId="478"/>
          <ac:spMkLst>
            <pc:docMk/>
            <pc:sldMk cId="1537631456" sldId="2147373828"/>
            <ac:spMk id="13" creationId="{79953D7D-0C56-3DA3-9DAA-9EA9CD694DFE}"/>
          </ac:spMkLst>
        </pc:spChg>
        <pc:spChg chg="add mod">
          <ac:chgData name="Vihmo Jouni" userId="4ca213fa-a866-453f-972b-b162878f815c" providerId="ADAL" clId="{E328AE11-BEF3-412C-855F-44B567304A29}" dt="2024-09-14T07:48:40.350" v="7882"/>
          <ac:spMkLst>
            <pc:docMk/>
            <pc:sldMk cId="1537631456" sldId="2147373828"/>
            <ac:spMk id="17" creationId="{7F3F4996-5A8C-55ED-D53A-5CB6BF69A3B5}"/>
          </ac:spMkLst>
        </pc:spChg>
        <pc:spChg chg="del">
          <ac:chgData name="Vihmo Jouni" userId="4ca213fa-a866-453f-972b-b162878f815c" providerId="ADAL" clId="{E328AE11-BEF3-412C-855F-44B567304A29}" dt="2024-09-14T07:48:33.828" v="7880" actId="478"/>
          <ac:spMkLst>
            <pc:docMk/>
            <pc:sldMk cId="1537631456" sldId="2147373828"/>
            <ac:spMk id="18" creationId="{201568B3-635A-B194-D964-6A0CD97D2DDF}"/>
          </ac:spMkLst>
        </pc:spChg>
        <pc:spChg chg="add mod">
          <ac:chgData name="Vihmo Jouni" userId="4ca213fa-a866-453f-972b-b162878f815c" providerId="ADAL" clId="{E328AE11-BEF3-412C-855F-44B567304A29}" dt="2024-09-22T09:35:19.887" v="21387" actId="6549"/>
          <ac:spMkLst>
            <pc:docMk/>
            <pc:sldMk cId="1537631456" sldId="2147373828"/>
            <ac:spMk id="20" creationId="{4074E866-5879-2F42-A000-7A7B6CB61491}"/>
          </ac:spMkLst>
        </pc:spChg>
        <pc:spChg chg="del">
          <ac:chgData name="Vihmo Jouni" userId="4ca213fa-a866-453f-972b-b162878f815c" providerId="ADAL" clId="{E328AE11-BEF3-412C-855F-44B567304A29}" dt="2024-09-14T07:48:33.828" v="7880" actId="478"/>
          <ac:spMkLst>
            <pc:docMk/>
            <pc:sldMk cId="1537631456" sldId="2147373828"/>
            <ac:spMk id="22" creationId="{6957D13B-F35D-66F5-04BB-5536FA2D469A}"/>
          </ac:spMkLst>
        </pc:spChg>
        <pc:spChg chg="add mod">
          <ac:chgData name="Vihmo Jouni" userId="4ca213fa-a866-453f-972b-b162878f815c" providerId="ADAL" clId="{E328AE11-BEF3-412C-855F-44B567304A29}" dt="2024-09-14T07:48:40.350" v="7882"/>
          <ac:spMkLst>
            <pc:docMk/>
            <pc:sldMk cId="1537631456" sldId="2147373828"/>
            <ac:spMk id="24" creationId="{D42AEBEE-96E0-B59B-290F-383A80C77784}"/>
          </ac:spMkLst>
        </pc:spChg>
        <pc:spChg chg="del">
          <ac:chgData name="Vihmo Jouni" userId="4ca213fa-a866-453f-972b-b162878f815c" providerId="ADAL" clId="{E328AE11-BEF3-412C-855F-44B567304A29}" dt="2024-09-14T07:48:39.477" v="7881" actId="478"/>
          <ac:spMkLst>
            <pc:docMk/>
            <pc:sldMk cId="1537631456" sldId="2147373828"/>
            <ac:spMk id="25" creationId="{A18F8565-2B9C-BC49-8694-9E305F2B2FA9}"/>
          </ac:spMkLst>
        </pc:spChg>
        <pc:spChg chg="del">
          <ac:chgData name="Vihmo Jouni" userId="4ca213fa-a866-453f-972b-b162878f815c" providerId="ADAL" clId="{E328AE11-BEF3-412C-855F-44B567304A29}" dt="2024-09-14T07:48:33.828" v="7880" actId="478"/>
          <ac:spMkLst>
            <pc:docMk/>
            <pc:sldMk cId="1537631456" sldId="2147373828"/>
            <ac:spMk id="27" creationId="{DF58953A-A9B2-DBBD-0C85-A2D09C8BBED5}"/>
          </ac:spMkLst>
        </pc:spChg>
        <pc:spChg chg="del">
          <ac:chgData name="Vihmo Jouni" userId="4ca213fa-a866-453f-972b-b162878f815c" providerId="ADAL" clId="{E328AE11-BEF3-412C-855F-44B567304A29}" dt="2024-09-14T07:48:33.828" v="7880" actId="478"/>
          <ac:spMkLst>
            <pc:docMk/>
            <pc:sldMk cId="1537631456" sldId="2147373828"/>
            <ac:spMk id="28" creationId="{FF598B1A-0D9C-298D-A397-971BF2561599}"/>
          </ac:spMkLst>
        </pc:spChg>
        <pc:spChg chg="del">
          <ac:chgData name="Vihmo Jouni" userId="4ca213fa-a866-453f-972b-b162878f815c" providerId="ADAL" clId="{E328AE11-BEF3-412C-855F-44B567304A29}" dt="2024-09-14T07:48:39.477" v="7881" actId="478"/>
          <ac:spMkLst>
            <pc:docMk/>
            <pc:sldMk cId="1537631456" sldId="2147373828"/>
            <ac:spMk id="29" creationId="{8C48200A-6CB7-038F-245F-0D69F62B6A24}"/>
          </ac:spMkLst>
        </pc:spChg>
        <pc:spChg chg="del">
          <ac:chgData name="Vihmo Jouni" userId="4ca213fa-a866-453f-972b-b162878f815c" providerId="ADAL" clId="{E328AE11-BEF3-412C-855F-44B567304A29}" dt="2024-09-14T07:48:33.828" v="7880" actId="478"/>
          <ac:spMkLst>
            <pc:docMk/>
            <pc:sldMk cId="1537631456" sldId="2147373828"/>
            <ac:spMk id="31" creationId="{A91BA317-C9F2-C98D-F4F8-2EFB1236376D}"/>
          </ac:spMkLst>
        </pc:spChg>
        <pc:spChg chg="del">
          <ac:chgData name="Vihmo Jouni" userId="4ca213fa-a866-453f-972b-b162878f815c" providerId="ADAL" clId="{E328AE11-BEF3-412C-855F-44B567304A29}" dt="2024-09-14T07:48:39.477" v="7881" actId="478"/>
          <ac:spMkLst>
            <pc:docMk/>
            <pc:sldMk cId="1537631456" sldId="2147373828"/>
            <ac:spMk id="32" creationId="{5BB91B9A-B0E1-D437-710E-E0EFA57D2025}"/>
          </ac:spMkLst>
        </pc:spChg>
        <pc:spChg chg="add mod">
          <ac:chgData name="Vihmo Jouni" userId="4ca213fa-a866-453f-972b-b162878f815c" providerId="ADAL" clId="{E328AE11-BEF3-412C-855F-44B567304A29}" dt="2024-09-20T11:46:42.286" v="19139" actId="6549"/>
          <ac:spMkLst>
            <pc:docMk/>
            <pc:sldMk cId="1537631456" sldId="2147373828"/>
            <ac:spMk id="39" creationId="{B32AE005-7B4D-667A-6060-55DCABA9B3BA}"/>
          </ac:spMkLst>
        </pc:spChg>
        <pc:spChg chg="add mod">
          <ac:chgData name="Vihmo Jouni" userId="4ca213fa-a866-453f-972b-b162878f815c" providerId="ADAL" clId="{E328AE11-BEF3-412C-855F-44B567304A29}" dt="2024-09-14T07:48:40.350" v="7882"/>
          <ac:spMkLst>
            <pc:docMk/>
            <pc:sldMk cId="1537631456" sldId="2147373828"/>
            <ac:spMk id="40" creationId="{79A106FA-E3F2-64ED-396D-47ECDACBCA58}"/>
          </ac:spMkLst>
        </pc:spChg>
        <pc:spChg chg="mod">
          <ac:chgData name="Vihmo Jouni" userId="4ca213fa-a866-453f-972b-b162878f815c" providerId="ADAL" clId="{E328AE11-BEF3-412C-855F-44B567304A29}" dt="2024-09-14T07:49:48.159" v="7902" actId="1076"/>
          <ac:spMkLst>
            <pc:docMk/>
            <pc:sldMk cId="1537631456" sldId="2147373828"/>
            <ac:spMk id="48" creationId="{ED0F935E-14C1-2199-ADC7-7EF133D4D9AC}"/>
          </ac:spMkLst>
        </pc:spChg>
        <pc:spChg chg="add del mod">
          <ac:chgData name="Vihmo Jouni" userId="4ca213fa-a866-453f-972b-b162878f815c" providerId="ADAL" clId="{E328AE11-BEF3-412C-855F-44B567304A29}" dt="2024-09-17T08:00:27.598" v="14647" actId="478"/>
          <ac:spMkLst>
            <pc:docMk/>
            <pc:sldMk cId="1537631456" sldId="2147373828"/>
            <ac:spMk id="50" creationId="{7D219C66-AD5C-BF77-986F-53AF8C85DF4B}"/>
          </ac:spMkLst>
        </pc:spChg>
        <pc:graphicFrameChg chg="mod modGraphic">
          <ac:chgData name="Vihmo Jouni" userId="4ca213fa-a866-453f-972b-b162878f815c" providerId="ADAL" clId="{E328AE11-BEF3-412C-855F-44B567304A29}" dt="2024-09-17T08:14:09.490" v="14947" actId="20577"/>
          <ac:graphicFrameMkLst>
            <pc:docMk/>
            <pc:sldMk cId="1537631456" sldId="2147373828"/>
            <ac:graphicFrameMk id="2" creationId="{A9CFA6D4-7B5B-D8BA-6532-332866B670A6}"/>
          </ac:graphicFrameMkLst>
        </pc:graphicFrameChg>
        <pc:graphicFrameChg chg="mod">
          <ac:chgData name="Vihmo Jouni" userId="4ca213fa-a866-453f-972b-b162878f815c" providerId="ADAL" clId="{E328AE11-BEF3-412C-855F-44B567304A29}" dt="2024-09-14T07:50:26.344" v="7907"/>
          <ac:graphicFrameMkLst>
            <pc:docMk/>
            <pc:sldMk cId="1537631456" sldId="2147373828"/>
            <ac:graphicFrameMk id="6" creationId="{15AEA1DB-415C-49D6-8604-2BDE4F799E72}"/>
          </ac:graphicFrameMkLst>
        </pc:graphicFrameChg>
        <pc:graphicFrameChg chg="del">
          <ac:chgData name="Vihmo Jouni" userId="4ca213fa-a866-453f-972b-b162878f815c" providerId="ADAL" clId="{E328AE11-BEF3-412C-855F-44B567304A29}" dt="2024-09-14T07:48:33.828" v="7880" actId="478"/>
          <ac:graphicFrameMkLst>
            <pc:docMk/>
            <pc:sldMk cId="1537631456" sldId="2147373828"/>
            <ac:graphicFrameMk id="33" creationId="{894E813F-1296-0C55-AB7D-840B741A3105}"/>
          </ac:graphicFrameMkLst>
        </pc:graphicFrameChg>
        <pc:graphicFrameChg chg="del">
          <ac:chgData name="Vihmo Jouni" userId="4ca213fa-a866-453f-972b-b162878f815c" providerId="ADAL" clId="{E328AE11-BEF3-412C-855F-44B567304A29}" dt="2024-09-14T07:48:33.828" v="7880" actId="478"/>
          <ac:graphicFrameMkLst>
            <pc:docMk/>
            <pc:sldMk cId="1537631456" sldId="2147373828"/>
            <ac:graphicFrameMk id="34" creationId="{56903AD7-FBB6-6E63-94CD-5C8FE01E895A}"/>
          </ac:graphicFrameMkLst>
        </pc:graphicFrameChg>
        <pc:graphicFrameChg chg="del">
          <ac:chgData name="Vihmo Jouni" userId="4ca213fa-a866-453f-972b-b162878f815c" providerId="ADAL" clId="{E328AE11-BEF3-412C-855F-44B567304A29}" dt="2024-09-14T07:48:33.828" v="7880" actId="478"/>
          <ac:graphicFrameMkLst>
            <pc:docMk/>
            <pc:sldMk cId="1537631456" sldId="2147373828"/>
            <ac:graphicFrameMk id="35" creationId="{92A5F243-3122-7ECA-B7A9-166021B62E61}"/>
          </ac:graphicFrameMkLst>
        </pc:graphicFrameChg>
        <pc:graphicFrameChg chg="del">
          <ac:chgData name="Vihmo Jouni" userId="4ca213fa-a866-453f-972b-b162878f815c" providerId="ADAL" clId="{E328AE11-BEF3-412C-855F-44B567304A29}" dt="2024-09-14T07:48:33.828" v="7880" actId="478"/>
          <ac:graphicFrameMkLst>
            <pc:docMk/>
            <pc:sldMk cId="1537631456" sldId="2147373828"/>
            <ac:graphicFrameMk id="36" creationId="{F1900803-8FED-1647-A138-252521F93444}"/>
          </ac:graphicFrameMkLst>
        </pc:graphicFrameChg>
        <pc:graphicFrameChg chg="add mod">
          <ac:chgData name="Vihmo Jouni" userId="4ca213fa-a866-453f-972b-b162878f815c" providerId="ADAL" clId="{E328AE11-BEF3-412C-855F-44B567304A29}" dt="2024-09-14T07:54:56.240" v="8091" actId="14100"/>
          <ac:graphicFrameMkLst>
            <pc:docMk/>
            <pc:sldMk cId="1537631456" sldId="2147373828"/>
            <ac:graphicFrameMk id="41" creationId="{1A16D356-9D61-6B58-3B0B-865B14B31E23}"/>
          </ac:graphicFrameMkLst>
        </pc:graphicFrameChg>
        <pc:graphicFrameChg chg="add mod">
          <ac:chgData name="Vihmo Jouni" userId="4ca213fa-a866-453f-972b-b162878f815c" providerId="ADAL" clId="{E328AE11-BEF3-412C-855F-44B567304A29}" dt="2024-09-14T08:27:27.100" v="8335" actId="14100"/>
          <ac:graphicFrameMkLst>
            <pc:docMk/>
            <pc:sldMk cId="1537631456" sldId="2147373828"/>
            <ac:graphicFrameMk id="42" creationId="{464F926D-1D1C-AAD3-9DD5-78C241B4D9BC}"/>
          </ac:graphicFrameMkLst>
        </pc:graphicFrameChg>
        <pc:graphicFrameChg chg="add mod">
          <ac:chgData name="Vihmo Jouni" userId="4ca213fa-a866-453f-972b-b162878f815c" providerId="ADAL" clId="{E328AE11-BEF3-412C-855F-44B567304A29}" dt="2024-09-14T07:48:40.350" v="7882"/>
          <ac:graphicFrameMkLst>
            <pc:docMk/>
            <pc:sldMk cId="1537631456" sldId="2147373828"/>
            <ac:graphicFrameMk id="45" creationId="{4635C516-8A1B-B037-B00C-D18BF287D2B9}"/>
          </ac:graphicFrameMkLst>
        </pc:graphicFrameChg>
        <pc:graphicFrameChg chg="add mod">
          <ac:chgData name="Vihmo Jouni" userId="4ca213fa-a866-453f-972b-b162878f815c" providerId="ADAL" clId="{E328AE11-BEF3-412C-855F-44B567304A29}" dt="2024-09-14T07:48:40.350" v="7882"/>
          <ac:graphicFrameMkLst>
            <pc:docMk/>
            <pc:sldMk cId="1537631456" sldId="2147373828"/>
            <ac:graphicFrameMk id="46" creationId="{3EA11F05-D49B-4E4B-AB49-58434B15B107}"/>
          </ac:graphicFrameMkLst>
        </pc:graphicFrameChg>
        <pc:graphicFrameChg chg="add mod">
          <ac:chgData name="Vihmo Jouni" userId="4ca213fa-a866-453f-972b-b162878f815c" providerId="ADAL" clId="{E328AE11-BEF3-412C-855F-44B567304A29}" dt="2024-09-14T08:27:42.693" v="8336"/>
          <ac:graphicFrameMkLst>
            <pc:docMk/>
            <pc:sldMk cId="1537631456" sldId="2147373828"/>
            <ac:graphicFrameMk id="49" creationId="{07352C17-BCCA-62CC-9678-CB53D1927ECD}"/>
          </ac:graphicFrameMkLst>
        </pc:graphicFrameChg>
        <pc:picChg chg="add mod">
          <ac:chgData name="Vihmo Jouni" userId="4ca213fa-a866-453f-972b-b162878f815c" providerId="ADAL" clId="{E328AE11-BEF3-412C-855F-44B567304A29}" dt="2024-09-14T07:48:40.350" v="7882"/>
          <ac:picMkLst>
            <pc:docMk/>
            <pc:sldMk cId="1537631456" sldId="2147373828"/>
            <ac:picMk id="10" creationId="{F111E729-556E-0034-FBBF-DF14D29A4973}"/>
          </ac:picMkLst>
        </pc:picChg>
        <pc:picChg chg="add mod">
          <ac:chgData name="Vihmo Jouni" userId="4ca213fa-a866-453f-972b-b162878f815c" providerId="ADAL" clId="{E328AE11-BEF3-412C-855F-44B567304A29}" dt="2024-09-14T07:48:40.350" v="7882"/>
          <ac:picMkLst>
            <pc:docMk/>
            <pc:sldMk cId="1537631456" sldId="2147373828"/>
            <ac:picMk id="15" creationId="{D05B3F10-EE2C-CCC9-6CFE-B43E0C2CB836}"/>
          </ac:picMkLst>
        </pc:picChg>
        <pc:picChg chg="del">
          <ac:chgData name="Vihmo Jouni" userId="4ca213fa-a866-453f-972b-b162878f815c" providerId="ADAL" clId="{E328AE11-BEF3-412C-855F-44B567304A29}" dt="2024-09-14T07:48:33.828" v="7880" actId="478"/>
          <ac:picMkLst>
            <pc:docMk/>
            <pc:sldMk cId="1537631456" sldId="2147373828"/>
            <ac:picMk id="23" creationId="{ECB164D9-9DAF-E4E0-B699-DF9512EB2698}"/>
          </ac:picMkLst>
        </pc:picChg>
        <pc:picChg chg="del">
          <ac:chgData name="Vihmo Jouni" userId="4ca213fa-a866-453f-972b-b162878f815c" providerId="ADAL" clId="{E328AE11-BEF3-412C-855F-44B567304A29}" dt="2024-09-14T07:48:33.828" v="7880" actId="478"/>
          <ac:picMkLst>
            <pc:docMk/>
            <pc:sldMk cId="1537631456" sldId="2147373828"/>
            <ac:picMk id="26" creationId="{DBFB78EA-3CA0-24C9-7AAF-57F665A09401}"/>
          </ac:picMkLst>
        </pc:picChg>
        <pc:picChg chg="del">
          <ac:chgData name="Vihmo Jouni" userId="4ca213fa-a866-453f-972b-b162878f815c" providerId="ADAL" clId="{E328AE11-BEF3-412C-855F-44B567304A29}" dt="2024-09-14T07:48:33.828" v="7880" actId="478"/>
          <ac:picMkLst>
            <pc:docMk/>
            <pc:sldMk cId="1537631456" sldId="2147373828"/>
            <ac:picMk id="30" creationId="{AC48D43E-065C-34FC-C3F3-93FECDBFB1AC}"/>
          </ac:picMkLst>
        </pc:picChg>
        <pc:picChg chg="del">
          <ac:chgData name="Vihmo Jouni" userId="4ca213fa-a866-453f-972b-b162878f815c" providerId="ADAL" clId="{E328AE11-BEF3-412C-855F-44B567304A29}" dt="2024-09-14T07:48:33.828" v="7880" actId="478"/>
          <ac:picMkLst>
            <pc:docMk/>
            <pc:sldMk cId="1537631456" sldId="2147373828"/>
            <ac:picMk id="37" creationId="{C122DD48-7AB0-D9BA-0410-209E454E9C49}"/>
          </ac:picMkLst>
        </pc:picChg>
        <pc:picChg chg="add mod">
          <ac:chgData name="Vihmo Jouni" userId="4ca213fa-a866-453f-972b-b162878f815c" providerId="ADAL" clId="{E328AE11-BEF3-412C-855F-44B567304A29}" dt="2024-09-14T07:48:40.350" v="7882"/>
          <ac:picMkLst>
            <pc:docMk/>
            <pc:sldMk cId="1537631456" sldId="2147373828"/>
            <ac:picMk id="38" creationId="{08B4E252-4E1F-CEC8-AF1A-CB3EFDEA3E06}"/>
          </ac:picMkLst>
        </pc:picChg>
        <pc:picChg chg="add mod">
          <ac:chgData name="Vihmo Jouni" userId="4ca213fa-a866-453f-972b-b162878f815c" providerId="ADAL" clId="{E328AE11-BEF3-412C-855F-44B567304A29}" dt="2024-09-14T07:48:40.350" v="7882"/>
          <ac:picMkLst>
            <pc:docMk/>
            <pc:sldMk cId="1537631456" sldId="2147373828"/>
            <ac:picMk id="47" creationId="{FFA984E3-9C51-B370-CB6C-895509EFF1E0}"/>
          </ac:picMkLst>
        </pc:picChg>
      </pc:sldChg>
      <pc:sldChg chg="modSp add del mod">
        <pc:chgData name="Vihmo Jouni" userId="4ca213fa-a866-453f-972b-b162878f815c" providerId="ADAL" clId="{E328AE11-BEF3-412C-855F-44B567304A29}" dt="2024-09-20T12:42:54.912" v="20095" actId="20577"/>
        <pc:sldMkLst>
          <pc:docMk/>
          <pc:sldMk cId="2368066785" sldId="2147373833"/>
        </pc:sldMkLst>
        <pc:spChg chg="mod">
          <ac:chgData name="Vihmo Jouni" userId="4ca213fa-a866-453f-972b-b162878f815c" providerId="ADAL" clId="{E328AE11-BEF3-412C-855F-44B567304A29}" dt="2024-09-20T12:42:54.912" v="20095" actId="20577"/>
          <ac:spMkLst>
            <pc:docMk/>
            <pc:sldMk cId="2368066785" sldId="2147373833"/>
            <ac:spMk id="9" creationId="{96B46D70-5F7B-E132-6B5E-9AF0599A9D3A}"/>
          </ac:spMkLst>
        </pc:spChg>
      </pc:sldChg>
      <pc:sldChg chg="add del mod ord modShow">
        <pc:chgData name="Vihmo Jouni" userId="4ca213fa-a866-453f-972b-b162878f815c" providerId="ADAL" clId="{E328AE11-BEF3-412C-855F-44B567304A29}" dt="2024-09-22T13:21:55.257" v="23821" actId="2696"/>
        <pc:sldMkLst>
          <pc:docMk/>
          <pc:sldMk cId="3237089140" sldId="2147373857"/>
        </pc:sldMkLst>
      </pc:sldChg>
      <pc:sldChg chg="addSp delSp modSp add del mod">
        <pc:chgData name="Vihmo Jouni" userId="4ca213fa-a866-453f-972b-b162878f815c" providerId="ADAL" clId="{E328AE11-BEF3-412C-855F-44B567304A29}" dt="2024-09-22T09:35:54.337" v="21394" actId="20577"/>
        <pc:sldMkLst>
          <pc:docMk/>
          <pc:sldMk cId="3535515218" sldId="2147373865"/>
        </pc:sldMkLst>
        <pc:spChg chg="mod">
          <ac:chgData name="Vihmo Jouni" userId="4ca213fa-a866-453f-972b-b162878f815c" providerId="ADAL" clId="{E328AE11-BEF3-412C-855F-44B567304A29}" dt="2024-09-14T07:56:36.249" v="8260" actId="20577"/>
          <ac:spMkLst>
            <pc:docMk/>
            <pc:sldMk cId="3535515218" sldId="2147373865"/>
            <ac:spMk id="3" creationId="{2805896E-36D6-AA7E-495E-BA03E0991D4F}"/>
          </ac:spMkLst>
        </pc:spChg>
        <pc:spChg chg="mod">
          <ac:chgData name="Vihmo Jouni" userId="4ca213fa-a866-453f-972b-b162878f815c" providerId="ADAL" clId="{E328AE11-BEF3-412C-855F-44B567304A29}" dt="2024-09-22T09:35:54.337" v="21394" actId="20577"/>
          <ac:spMkLst>
            <pc:docMk/>
            <pc:sldMk cId="3535515218" sldId="2147373865"/>
            <ac:spMk id="8" creationId="{B8CE7647-0C72-A188-577D-70539B4397CB}"/>
          </ac:spMkLst>
        </pc:spChg>
        <pc:spChg chg="mod">
          <ac:chgData name="Vihmo Jouni" userId="4ca213fa-a866-453f-972b-b162878f815c" providerId="ADAL" clId="{E328AE11-BEF3-412C-855F-44B567304A29}" dt="2024-09-19T09:40:32.335" v="16910" actId="20577"/>
          <ac:spMkLst>
            <pc:docMk/>
            <pc:sldMk cId="3535515218" sldId="2147373865"/>
            <ac:spMk id="9" creationId="{96B46D70-5F7B-E132-6B5E-9AF0599A9D3A}"/>
          </ac:spMkLst>
        </pc:spChg>
        <pc:spChg chg="ord">
          <ac:chgData name="Vihmo Jouni" userId="4ca213fa-a866-453f-972b-b162878f815c" providerId="ADAL" clId="{E328AE11-BEF3-412C-855F-44B567304A29}" dt="2024-09-14T06:25:46.615" v="7578" actId="167"/>
          <ac:spMkLst>
            <pc:docMk/>
            <pc:sldMk cId="3535515218" sldId="2147373865"/>
            <ac:spMk id="15" creationId="{098E888D-B897-05B5-CB8F-30B840CD818C}"/>
          </ac:spMkLst>
        </pc:spChg>
        <pc:spChg chg="ord">
          <ac:chgData name="Vihmo Jouni" userId="4ca213fa-a866-453f-972b-b162878f815c" providerId="ADAL" clId="{E328AE11-BEF3-412C-855F-44B567304A29}" dt="2024-09-14T06:25:46.615" v="7578" actId="167"/>
          <ac:spMkLst>
            <pc:docMk/>
            <pc:sldMk cId="3535515218" sldId="2147373865"/>
            <ac:spMk id="17" creationId="{CDAD2BAE-4EE4-6D63-D8E1-85220593B21E}"/>
          </ac:spMkLst>
        </pc:spChg>
        <pc:spChg chg="add del mod">
          <ac:chgData name="Vihmo Jouni" userId="4ca213fa-a866-453f-972b-b162878f815c" providerId="ADAL" clId="{E328AE11-BEF3-412C-855F-44B567304A29}" dt="2024-09-20T12:16:20.948" v="19491" actId="20577"/>
          <ac:spMkLst>
            <pc:docMk/>
            <pc:sldMk cId="3535515218" sldId="2147373865"/>
            <ac:spMk id="60" creationId="{244DB88B-AD4E-4FC6-71BE-5E7F54C23DCA}"/>
          </ac:spMkLst>
        </pc:spChg>
        <pc:graphicFrameChg chg="add del mod">
          <ac:chgData name="Vihmo Jouni" userId="4ca213fa-a866-453f-972b-b162878f815c" providerId="ADAL" clId="{E328AE11-BEF3-412C-855F-44B567304A29}" dt="2024-09-14T06:22:50.897" v="7555" actId="478"/>
          <ac:graphicFrameMkLst>
            <pc:docMk/>
            <pc:sldMk cId="3535515218" sldId="2147373865"/>
            <ac:graphicFrameMk id="5" creationId="{836483F5-EDB1-2570-ABC4-4D0D73EB9396}"/>
          </ac:graphicFrameMkLst>
        </pc:graphicFrameChg>
        <pc:graphicFrameChg chg="del">
          <ac:chgData name="Vihmo Jouni" userId="4ca213fa-a866-453f-972b-b162878f815c" providerId="ADAL" clId="{E328AE11-BEF3-412C-855F-44B567304A29}" dt="2024-09-14T06:25:33.306" v="7575" actId="478"/>
          <ac:graphicFrameMkLst>
            <pc:docMk/>
            <pc:sldMk cId="3535515218" sldId="2147373865"/>
            <ac:graphicFrameMk id="6" creationId="{00000000-0008-0000-0100-000002000000}"/>
          </ac:graphicFrameMkLst>
        </pc:graphicFrameChg>
        <pc:graphicFrameChg chg="add mod">
          <ac:chgData name="Vihmo Jouni" userId="4ca213fa-a866-453f-972b-b162878f815c" providerId="ADAL" clId="{E328AE11-BEF3-412C-855F-44B567304A29}" dt="2024-09-14T06:25:11.419" v="7570"/>
          <ac:graphicFrameMkLst>
            <pc:docMk/>
            <pc:sldMk cId="3535515218" sldId="2147373865"/>
            <ac:graphicFrameMk id="11" creationId="{836483F5-EDB1-2570-ABC4-4D0D73EB9396}"/>
          </ac:graphicFrameMkLst>
        </pc:graphicFrameChg>
        <pc:graphicFrameChg chg="del mod">
          <ac:chgData name="Vihmo Jouni" userId="4ca213fa-a866-453f-972b-b162878f815c" providerId="ADAL" clId="{E328AE11-BEF3-412C-855F-44B567304A29}" dt="2024-09-14T06:25:19.928" v="7572" actId="478"/>
          <ac:graphicFrameMkLst>
            <pc:docMk/>
            <pc:sldMk cId="3535515218" sldId="2147373865"/>
            <ac:graphicFrameMk id="12" creationId="{99EFFDE3-9719-4D89-830B-98309EF66B6F}"/>
          </ac:graphicFrameMkLst>
        </pc:graphicFrameChg>
        <pc:graphicFrameChg chg="del">
          <ac:chgData name="Vihmo Jouni" userId="4ca213fa-a866-453f-972b-b162878f815c" providerId="ADAL" clId="{E328AE11-BEF3-412C-855F-44B567304A29}" dt="2024-09-14T06:25:32.379" v="7574" actId="478"/>
          <ac:graphicFrameMkLst>
            <pc:docMk/>
            <pc:sldMk cId="3535515218" sldId="2147373865"/>
            <ac:graphicFrameMk id="18" creationId="{00000000-0008-0000-0000-000003000000}"/>
          </ac:graphicFrameMkLst>
        </pc:graphicFrameChg>
        <pc:graphicFrameChg chg="add mod">
          <ac:chgData name="Vihmo Jouni" userId="4ca213fa-a866-453f-972b-b162878f815c" providerId="ADAL" clId="{E328AE11-BEF3-412C-855F-44B567304A29}" dt="2024-09-14T06:25:24.118" v="7573"/>
          <ac:graphicFrameMkLst>
            <pc:docMk/>
            <pc:sldMk cId="3535515218" sldId="2147373865"/>
            <ac:graphicFrameMk id="23" creationId="{EC8E81ED-C5D4-7981-66B6-A044E642E011}"/>
          </ac:graphicFrameMkLst>
        </pc:graphicFrameChg>
        <pc:graphicFrameChg chg="add mod ord">
          <ac:chgData name="Vihmo Jouni" userId="4ca213fa-a866-453f-972b-b162878f815c" providerId="ADAL" clId="{E328AE11-BEF3-412C-855F-44B567304A29}" dt="2024-09-14T06:25:40.783" v="7577" actId="167"/>
          <ac:graphicFrameMkLst>
            <pc:docMk/>
            <pc:sldMk cId="3535515218" sldId="2147373865"/>
            <ac:graphicFrameMk id="24" creationId="{907E1F80-5075-C2CF-9637-1E0E8FE0E16A}"/>
          </ac:graphicFrameMkLst>
        </pc:graphicFrameChg>
        <pc:graphicFrameChg chg="add del mod">
          <ac:chgData name="Vihmo Jouni" userId="4ca213fa-a866-453f-972b-b162878f815c" providerId="ADAL" clId="{E328AE11-BEF3-412C-855F-44B567304A29}" dt="2024-09-19T09:38:52.403" v="16850" actId="21"/>
          <ac:graphicFrameMkLst>
            <pc:docMk/>
            <pc:sldMk cId="3535515218" sldId="2147373865"/>
            <ac:graphicFrameMk id="25" creationId="{542BF4AB-CD32-BAF2-C538-42E0B6DAE5E7}"/>
          </ac:graphicFrameMkLst>
        </pc:graphicFrameChg>
        <pc:graphicFrameChg chg="add mod ord">
          <ac:chgData name="Vihmo Jouni" userId="4ca213fa-a866-453f-972b-b162878f815c" providerId="ADAL" clId="{E328AE11-BEF3-412C-855F-44B567304A29}" dt="2024-09-14T06:25:40.783" v="7577" actId="167"/>
          <ac:graphicFrameMkLst>
            <pc:docMk/>
            <pc:sldMk cId="3535515218" sldId="2147373865"/>
            <ac:graphicFrameMk id="25" creationId="{CC4D827A-FDA4-AD05-3DFE-ACAEB9B125AA}"/>
          </ac:graphicFrameMkLst>
        </pc:graphicFrameChg>
      </pc:sldChg>
      <pc:sldChg chg="addSp delSp modSp add del mod modClrScheme chgLayout">
        <pc:chgData name="Vihmo Jouni" userId="4ca213fa-a866-453f-972b-b162878f815c" providerId="ADAL" clId="{E328AE11-BEF3-412C-855F-44B567304A29}" dt="2024-09-22T13:00:04.872" v="23676" actId="6549"/>
        <pc:sldMkLst>
          <pc:docMk/>
          <pc:sldMk cId="588928834" sldId="2147373866"/>
        </pc:sldMkLst>
        <pc:spChg chg="mod ord">
          <ac:chgData name="Vihmo Jouni" userId="4ca213fa-a866-453f-972b-b162878f815c" providerId="ADAL" clId="{E328AE11-BEF3-412C-855F-44B567304A29}" dt="2024-09-20T09:30:12.909" v="18141" actId="700"/>
          <ac:spMkLst>
            <pc:docMk/>
            <pc:sldMk cId="588928834" sldId="2147373866"/>
            <ac:spMk id="2" creationId="{2F61FFE4-2229-628B-2491-86DE6F3DBCEB}"/>
          </ac:spMkLst>
        </pc:spChg>
        <pc:spChg chg="mod ord">
          <ac:chgData name="Vihmo Jouni" userId="4ca213fa-a866-453f-972b-b162878f815c" providerId="ADAL" clId="{E328AE11-BEF3-412C-855F-44B567304A29}" dt="2024-09-20T09:30:12.909" v="18141" actId="700"/>
          <ac:spMkLst>
            <pc:docMk/>
            <pc:sldMk cId="588928834" sldId="2147373866"/>
            <ac:spMk id="3" creationId="{65DBC808-D8F8-1F36-9836-3BA84388C80B}"/>
          </ac:spMkLst>
        </pc:spChg>
        <pc:spChg chg="mod ord">
          <ac:chgData name="Vihmo Jouni" userId="4ca213fa-a866-453f-972b-b162878f815c" providerId="ADAL" clId="{E328AE11-BEF3-412C-855F-44B567304A29}" dt="2024-09-20T09:30:12.909" v="18141" actId="700"/>
          <ac:spMkLst>
            <pc:docMk/>
            <pc:sldMk cId="588928834" sldId="2147373866"/>
            <ac:spMk id="4" creationId="{F565180C-2E58-D85A-EF9D-67741CB2B7E6}"/>
          </ac:spMkLst>
        </pc:spChg>
        <pc:spChg chg="add del mod ord">
          <ac:chgData name="Vihmo Jouni" userId="4ca213fa-a866-453f-972b-b162878f815c" providerId="ADAL" clId="{E328AE11-BEF3-412C-855F-44B567304A29}" dt="2024-09-20T09:30:15.794" v="18142"/>
          <ac:spMkLst>
            <pc:docMk/>
            <pc:sldMk cId="588928834" sldId="2147373866"/>
            <ac:spMk id="5" creationId="{8BDB9813-5EC8-4AE3-81EC-872BAD38DDCE}"/>
          </ac:spMkLst>
        </pc:spChg>
        <pc:spChg chg="mod ord">
          <ac:chgData name="Vihmo Jouni" userId="4ca213fa-a866-453f-972b-b162878f815c" providerId="ADAL" clId="{E328AE11-BEF3-412C-855F-44B567304A29}" dt="2024-09-22T12:59:50.655" v="23634" actId="20577"/>
          <ac:spMkLst>
            <pc:docMk/>
            <pc:sldMk cId="588928834" sldId="2147373866"/>
            <ac:spMk id="8" creationId="{EFC3221D-7B8C-336D-DFC1-73BF9631D26C}"/>
          </ac:spMkLst>
        </pc:spChg>
        <pc:spChg chg="add del mod">
          <ac:chgData name="Vihmo Jouni" userId="4ca213fa-a866-453f-972b-b162878f815c" providerId="ADAL" clId="{E328AE11-BEF3-412C-855F-44B567304A29}" dt="2024-09-20T09:44:24.525" v="18184"/>
          <ac:spMkLst>
            <pc:docMk/>
            <pc:sldMk cId="588928834" sldId="2147373866"/>
            <ac:spMk id="9" creationId="{8D1F25B4-92E9-0725-C53C-FF398EEF6663}"/>
          </ac:spMkLst>
        </pc:spChg>
        <pc:spChg chg="add del mod">
          <ac:chgData name="Vihmo Jouni" userId="4ca213fa-a866-453f-972b-b162878f815c" providerId="ADAL" clId="{E328AE11-BEF3-412C-855F-44B567304A29}" dt="2024-09-20T10:21:20.385" v="18344" actId="478"/>
          <ac:spMkLst>
            <pc:docMk/>
            <pc:sldMk cId="588928834" sldId="2147373866"/>
            <ac:spMk id="15" creationId="{B455B369-7CC9-50EF-553A-907DB776F3F0}"/>
          </ac:spMkLst>
        </pc:spChg>
        <pc:spChg chg="add del mod">
          <ac:chgData name="Vihmo Jouni" userId="4ca213fa-a866-453f-972b-b162878f815c" providerId="ADAL" clId="{E328AE11-BEF3-412C-855F-44B567304A29}" dt="2024-09-20T10:21:29.816" v="18349"/>
          <ac:spMkLst>
            <pc:docMk/>
            <pc:sldMk cId="588928834" sldId="2147373866"/>
            <ac:spMk id="17" creationId="{336BE7F7-FC33-469A-94E5-45CE00517AB4}"/>
          </ac:spMkLst>
        </pc:spChg>
        <pc:graphicFrameChg chg="add del mod">
          <ac:chgData name="Vihmo Jouni" userId="4ca213fa-a866-453f-972b-b162878f815c" providerId="ADAL" clId="{E328AE11-BEF3-412C-855F-44B567304A29}" dt="2024-09-20T09:44:23.357" v="18183" actId="478"/>
          <ac:graphicFrameMkLst>
            <pc:docMk/>
            <pc:sldMk cId="588928834" sldId="2147373866"/>
            <ac:graphicFrameMk id="6" creationId="{A9D3CF50-AF71-1681-7611-46A097A10F29}"/>
          </ac:graphicFrameMkLst>
        </pc:graphicFrameChg>
        <pc:graphicFrameChg chg="mod ord">
          <ac:chgData name="Vihmo Jouni" userId="4ca213fa-a866-453f-972b-b162878f815c" providerId="ADAL" clId="{E328AE11-BEF3-412C-855F-44B567304A29}" dt="2024-09-20T11:27:46.233" v="18700" actId="20577"/>
          <ac:graphicFrameMkLst>
            <pc:docMk/>
            <pc:sldMk cId="588928834" sldId="2147373866"/>
            <ac:graphicFrameMk id="10" creationId="{F376807B-1B36-1130-E989-907DA208C325}"/>
          </ac:graphicFrameMkLst>
        </pc:graphicFrameChg>
        <pc:graphicFrameChg chg="add del mod">
          <ac:chgData name="Vihmo Jouni" userId="4ca213fa-a866-453f-972b-b162878f815c" providerId="ADAL" clId="{E328AE11-BEF3-412C-855F-44B567304A29}" dt="2024-09-20T10:21:26.300" v="18346" actId="478"/>
          <ac:graphicFrameMkLst>
            <pc:docMk/>
            <pc:sldMk cId="588928834" sldId="2147373866"/>
            <ac:graphicFrameMk id="11" creationId="{00000000-0008-0000-0100-000003000000}"/>
          </ac:graphicFrameMkLst>
        </pc:graphicFrameChg>
        <pc:graphicFrameChg chg="add mod">
          <ac:chgData name="Vihmo Jouni" userId="4ca213fa-a866-453f-972b-b162878f815c" providerId="ADAL" clId="{E328AE11-BEF3-412C-855F-44B567304A29}" dt="2024-09-20T10:21:28.438" v="18348"/>
          <ac:graphicFrameMkLst>
            <pc:docMk/>
            <pc:sldMk cId="588928834" sldId="2147373866"/>
            <ac:graphicFrameMk id="18" creationId="{00000000-0008-0000-0100-00000B000000}"/>
          </ac:graphicFrameMkLst>
        </pc:graphicFrameChg>
        <pc:graphicFrameChg chg="add mod">
          <ac:chgData name="Vihmo Jouni" userId="4ca213fa-a866-453f-972b-b162878f815c" providerId="ADAL" clId="{E328AE11-BEF3-412C-855F-44B567304A29}" dt="2024-09-22T13:00:04.872" v="23676" actId="6549"/>
          <ac:graphicFrameMkLst>
            <pc:docMk/>
            <pc:sldMk cId="588928834" sldId="2147373866"/>
            <ac:graphicFrameMk id="19" creationId="{00000000-0008-0000-0100-00000B000000}"/>
          </ac:graphicFrameMkLst>
        </pc:graphicFrameChg>
      </pc:sldChg>
      <pc:sldChg chg="addSp modSp add del mod ord modNotesTx">
        <pc:chgData name="Vihmo Jouni" userId="4ca213fa-a866-453f-972b-b162878f815c" providerId="ADAL" clId="{E328AE11-BEF3-412C-855F-44B567304A29}" dt="2024-09-17T10:04:09.838" v="15938" actId="1582"/>
        <pc:sldMkLst>
          <pc:docMk/>
          <pc:sldMk cId="3078075725" sldId="2147373918"/>
        </pc:sldMkLst>
        <pc:spChg chg="mod">
          <ac:chgData name="Vihmo Jouni" userId="4ca213fa-a866-453f-972b-b162878f815c" providerId="ADAL" clId="{E328AE11-BEF3-412C-855F-44B567304A29}" dt="2024-09-09T05:34:06.653" v="5137" actId="20577"/>
          <ac:spMkLst>
            <pc:docMk/>
            <pc:sldMk cId="3078075725" sldId="2147373918"/>
            <ac:spMk id="2" creationId="{D8E8BCD6-72DA-A3D9-F6CF-14AE6A9E41B5}"/>
          </ac:spMkLst>
        </pc:spChg>
        <pc:spChg chg="add mod">
          <ac:chgData name="Vihmo Jouni" userId="4ca213fa-a866-453f-972b-b162878f815c" providerId="ADAL" clId="{E328AE11-BEF3-412C-855F-44B567304A29}" dt="2024-09-09T05:28:51.998" v="4557" actId="571"/>
          <ac:spMkLst>
            <pc:docMk/>
            <pc:sldMk cId="3078075725" sldId="2147373918"/>
            <ac:spMk id="3" creationId="{98779580-593D-7658-0FF0-A36C7CB59A47}"/>
          </ac:spMkLst>
        </pc:spChg>
        <pc:spChg chg="add mod">
          <ac:chgData name="Vihmo Jouni" userId="4ca213fa-a866-453f-972b-b162878f815c" providerId="ADAL" clId="{E328AE11-BEF3-412C-855F-44B567304A29}" dt="2024-09-09T05:28:51.998" v="4557" actId="571"/>
          <ac:spMkLst>
            <pc:docMk/>
            <pc:sldMk cId="3078075725" sldId="2147373918"/>
            <ac:spMk id="4" creationId="{93F2D7DD-2C02-7D2E-C1E3-0BD631285746}"/>
          </ac:spMkLst>
        </pc:spChg>
        <pc:spChg chg="mod">
          <ac:chgData name="Vihmo Jouni" userId="4ca213fa-a866-453f-972b-b162878f815c" providerId="ADAL" clId="{E328AE11-BEF3-412C-855F-44B567304A29}" dt="2024-09-17T07:42:43.217" v="14363" actId="20577"/>
          <ac:spMkLst>
            <pc:docMk/>
            <pc:sldMk cId="3078075725" sldId="2147373918"/>
            <ac:spMk id="8" creationId="{1D8C988E-B2CB-94EB-70F3-9619577A46A9}"/>
          </ac:spMkLst>
        </pc:spChg>
        <pc:spChg chg="mod">
          <ac:chgData name="Vihmo Jouni" userId="4ca213fa-a866-453f-972b-b162878f815c" providerId="ADAL" clId="{E328AE11-BEF3-412C-855F-44B567304A29}" dt="2024-09-17T10:02:53.162" v="15932" actId="207"/>
          <ac:spMkLst>
            <pc:docMk/>
            <pc:sldMk cId="3078075725" sldId="2147373918"/>
            <ac:spMk id="80" creationId="{8FF4CE5A-7BD7-9D4A-5C0A-198CE22E46CF}"/>
          </ac:spMkLst>
        </pc:spChg>
        <pc:spChg chg="mod">
          <ac:chgData name="Vihmo Jouni" userId="4ca213fa-a866-453f-972b-b162878f815c" providerId="ADAL" clId="{E328AE11-BEF3-412C-855F-44B567304A29}" dt="2024-09-17T10:02:53.162" v="15932" actId="207"/>
          <ac:spMkLst>
            <pc:docMk/>
            <pc:sldMk cId="3078075725" sldId="2147373918"/>
            <ac:spMk id="81" creationId="{89D1E246-9E08-3E7D-A97C-478529B711E1}"/>
          </ac:spMkLst>
        </pc:spChg>
        <pc:spChg chg="mod">
          <ac:chgData name="Vihmo Jouni" userId="4ca213fa-a866-453f-972b-b162878f815c" providerId="ADAL" clId="{E328AE11-BEF3-412C-855F-44B567304A29}" dt="2024-09-17T10:02:53.162" v="15932" actId="207"/>
          <ac:spMkLst>
            <pc:docMk/>
            <pc:sldMk cId="3078075725" sldId="2147373918"/>
            <ac:spMk id="82" creationId="{7283BC83-85E0-F61E-6C1D-07A011BB6B21}"/>
          </ac:spMkLst>
        </pc:spChg>
        <pc:spChg chg="mod">
          <ac:chgData name="Vihmo Jouni" userId="4ca213fa-a866-453f-972b-b162878f815c" providerId="ADAL" clId="{E328AE11-BEF3-412C-855F-44B567304A29}" dt="2024-09-17T10:02:53.162" v="15932" actId="207"/>
          <ac:spMkLst>
            <pc:docMk/>
            <pc:sldMk cId="3078075725" sldId="2147373918"/>
            <ac:spMk id="83" creationId="{4C1163CB-C06F-0999-0785-F0263DDB09D9}"/>
          </ac:spMkLst>
        </pc:spChg>
        <pc:spChg chg="mod">
          <ac:chgData name="Vihmo Jouni" userId="4ca213fa-a866-453f-972b-b162878f815c" providerId="ADAL" clId="{E328AE11-BEF3-412C-855F-44B567304A29}" dt="2024-09-17T10:02:53.162" v="15932" actId="207"/>
          <ac:spMkLst>
            <pc:docMk/>
            <pc:sldMk cId="3078075725" sldId="2147373918"/>
            <ac:spMk id="84" creationId="{ADB5DD8E-BBBE-273A-CBA9-3B6EB4E66908}"/>
          </ac:spMkLst>
        </pc:spChg>
        <pc:spChg chg="mod">
          <ac:chgData name="Vihmo Jouni" userId="4ca213fa-a866-453f-972b-b162878f815c" providerId="ADAL" clId="{E328AE11-BEF3-412C-855F-44B567304A29}" dt="2024-09-17T10:02:53.162" v="15932" actId="207"/>
          <ac:spMkLst>
            <pc:docMk/>
            <pc:sldMk cId="3078075725" sldId="2147373918"/>
            <ac:spMk id="85" creationId="{586CC48E-F2E3-914B-1FD1-84505197FDA6}"/>
          </ac:spMkLst>
        </pc:spChg>
        <pc:spChg chg="mod">
          <ac:chgData name="Vihmo Jouni" userId="4ca213fa-a866-453f-972b-b162878f815c" providerId="ADAL" clId="{E328AE11-BEF3-412C-855F-44B567304A29}" dt="2024-09-17T10:02:53.162" v="15932" actId="207"/>
          <ac:spMkLst>
            <pc:docMk/>
            <pc:sldMk cId="3078075725" sldId="2147373918"/>
            <ac:spMk id="86" creationId="{B548AB77-A63E-A9AB-B196-FC117A82C073}"/>
          </ac:spMkLst>
        </pc:spChg>
        <pc:spChg chg="mod">
          <ac:chgData name="Vihmo Jouni" userId="4ca213fa-a866-453f-972b-b162878f815c" providerId="ADAL" clId="{E328AE11-BEF3-412C-855F-44B567304A29}" dt="2024-09-17T10:03:06.554" v="15936" actId="1076"/>
          <ac:spMkLst>
            <pc:docMk/>
            <pc:sldMk cId="3078075725" sldId="2147373918"/>
            <ac:spMk id="104" creationId="{889A7B90-8FF0-80C4-42CF-C3CB9BBE9AF9}"/>
          </ac:spMkLst>
        </pc:spChg>
        <pc:spChg chg="mod">
          <ac:chgData name="Vihmo Jouni" userId="4ca213fa-a866-453f-972b-b162878f815c" providerId="ADAL" clId="{E328AE11-BEF3-412C-855F-44B567304A29}" dt="2024-09-17T10:02:53.162" v="15932" actId="207"/>
          <ac:spMkLst>
            <pc:docMk/>
            <pc:sldMk cId="3078075725" sldId="2147373918"/>
            <ac:spMk id="105" creationId="{9A21C827-FEBB-6708-65B1-A76A858C140D}"/>
          </ac:spMkLst>
        </pc:spChg>
        <pc:spChg chg="mod">
          <ac:chgData name="Vihmo Jouni" userId="4ca213fa-a866-453f-972b-b162878f815c" providerId="ADAL" clId="{E328AE11-BEF3-412C-855F-44B567304A29}" dt="2024-09-17T10:02:53.162" v="15932" actId="207"/>
          <ac:spMkLst>
            <pc:docMk/>
            <pc:sldMk cId="3078075725" sldId="2147373918"/>
            <ac:spMk id="106" creationId="{F1DDB5AB-41F0-1482-6A74-1A8A2F76E6E0}"/>
          </ac:spMkLst>
        </pc:spChg>
        <pc:spChg chg="mod">
          <ac:chgData name="Vihmo Jouni" userId="4ca213fa-a866-453f-972b-b162878f815c" providerId="ADAL" clId="{E328AE11-BEF3-412C-855F-44B567304A29}" dt="2024-09-17T10:02:53.162" v="15932" actId="207"/>
          <ac:spMkLst>
            <pc:docMk/>
            <pc:sldMk cId="3078075725" sldId="2147373918"/>
            <ac:spMk id="107" creationId="{C4209B96-5361-A624-8456-25C58E7F7D2F}"/>
          </ac:spMkLst>
        </pc:spChg>
        <pc:spChg chg="mod">
          <ac:chgData name="Vihmo Jouni" userId="4ca213fa-a866-453f-972b-b162878f815c" providerId="ADAL" clId="{E328AE11-BEF3-412C-855F-44B567304A29}" dt="2024-09-17T10:02:53.162" v="15932" actId="207"/>
          <ac:spMkLst>
            <pc:docMk/>
            <pc:sldMk cId="3078075725" sldId="2147373918"/>
            <ac:spMk id="108" creationId="{CC9113B0-AB45-E930-299D-759B82AF9203}"/>
          </ac:spMkLst>
        </pc:spChg>
        <pc:spChg chg="mod">
          <ac:chgData name="Vihmo Jouni" userId="4ca213fa-a866-453f-972b-b162878f815c" providerId="ADAL" clId="{E328AE11-BEF3-412C-855F-44B567304A29}" dt="2024-09-17T10:02:53.162" v="15932" actId="207"/>
          <ac:spMkLst>
            <pc:docMk/>
            <pc:sldMk cId="3078075725" sldId="2147373918"/>
            <ac:spMk id="109" creationId="{A88698D5-BE62-3047-A433-9B410C3941F8}"/>
          </ac:spMkLst>
        </pc:spChg>
        <pc:spChg chg="mod">
          <ac:chgData name="Vihmo Jouni" userId="4ca213fa-a866-453f-972b-b162878f815c" providerId="ADAL" clId="{E328AE11-BEF3-412C-855F-44B567304A29}" dt="2024-09-17T10:02:53.162" v="15932" actId="207"/>
          <ac:spMkLst>
            <pc:docMk/>
            <pc:sldMk cId="3078075725" sldId="2147373918"/>
            <ac:spMk id="110" creationId="{5574F968-EDCE-BB64-ECA0-5B302E3427B4}"/>
          </ac:spMkLst>
        </pc:spChg>
        <pc:spChg chg="mod">
          <ac:chgData name="Vihmo Jouni" userId="4ca213fa-a866-453f-972b-b162878f815c" providerId="ADAL" clId="{E328AE11-BEF3-412C-855F-44B567304A29}" dt="2024-09-17T10:02:53.162" v="15932" actId="207"/>
          <ac:spMkLst>
            <pc:docMk/>
            <pc:sldMk cId="3078075725" sldId="2147373918"/>
            <ac:spMk id="112" creationId="{2C4E6DD6-542C-45A8-40B0-DCBC4E52A433}"/>
          </ac:spMkLst>
        </pc:spChg>
        <pc:graphicFrameChg chg="mod">
          <ac:chgData name="Vihmo Jouni" userId="4ca213fa-a866-453f-972b-b162878f815c" providerId="ADAL" clId="{E328AE11-BEF3-412C-855F-44B567304A29}" dt="2024-09-17T10:01:36.785" v="15915" actId="208"/>
          <ac:graphicFrameMkLst>
            <pc:docMk/>
            <pc:sldMk cId="3078075725" sldId="2147373918"/>
            <ac:graphicFrameMk id="79" creationId="{72587054-F7F3-43F1-93D0-9B49003FE323}"/>
          </ac:graphicFrameMkLst>
        </pc:graphicFrameChg>
        <pc:cxnChg chg="mod">
          <ac:chgData name="Vihmo Jouni" userId="4ca213fa-a866-453f-972b-b162878f815c" providerId="ADAL" clId="{E328AE11-BEF3-412C-855F-44B567304A29}" dt="2024-09-17T09:59:35.376" v="15738" actId="1038"/>
          <ac:cxnSpMkLst>
            <pc:docMk/>
            <pc:sldMk cId="3078075725" sldId="2147373918"/>
            <ac:cxnSpMk id="87" creationId="{86D94D44-87CB-7FA7-4100-2E7E3F0CA2F8}"/>
          </ac:cxnSpMkLst>
        </pc:cxnChg>
        <pc:cxnChg chg="mod">
          <ac:chgData name="Vihmo Jouni" userId="4ca213fa-a866-453f-972b-b162878f815c" providerId="ADAL" clId="{E328AE11-BEF3-412C-855F-44B567304A29}" dt="2024-09-17T10:04:09.838" v="15938" actId="1582"/>
          <ac:cxnSpMkLst>
            <pc:docMk/>
            <pc:sldMk cId="3078075725" sldId="2147373918"/>
            <ac:cxnSpMk id="88" creationId="{A42380F4-87B0-429C-AB3B-F0B6352F6C87}"/>
          </ac:cxnSpMkLst>
        </pc:cxnChg>
        <pc:cxnChg chg="mod">
          <ac:chgData name="Vihmo Jouni" userId="4ca213fa-a866-453f-972b-b162878f815c" providerId="ADAL" clId="{E328AE11-BEF3-412C-855F-44B567304A29}" dt="2024-09-17T10:04:09.838" v="15938" actId="1582"/>
          <ac:cxnSpMkLst>
            <pc:docMk/>
            <pc:sldMk cId="3078075725" sldId="2147373918"/>
            <ac:cxnSpMk id="89" creationId="{25AC14BC-5BC7-94E2-46A1-3102DDAC9A54}"/>
          </ac:cxnSpMkLst>
        </pc:cxnChg>
        <pc:cxnChg chg="mod">
          <ac:chgData name="Vihmo Jouni" userId="4ca213fa-a866-453f-972b-b162878f815c" providerId="ADAL" clId="{E328AE11-BEF3-412C-855F-44B567304A29}" dt="2024-09-17T07:34:45.465" v="14223" actId="1037"/>
          <ac:cxnSpMkLst>
            <pc:docMk/>
            <pc:sldMk cId="3078075725" sldId="2147373918"/>
            <ac:cxnSpMk id="90" creationId="{DF9B6CCC-CF33-856F-CFE2-F30D1ACA29F6}"/>
          </ac:cxnSpMkLst>
        </pc:cxnChg>
        <pc:cxnChg chg="mod">
          <ac:chgData name="Vihmo Jouni" userId="4ca213fa-a866-453f-972b-b162878f815c" providerId="ADAL" clId="{E328AE11-BEF3-412C-855F-44B567304A29}" dt="2024-09-17T10:03:49.968" v="15937" actId="1582"/>
          <ac:cxnSpMkLst>
            <pc:docMk/>
            <pc:sldMk cId="3078075725" sldId="2147373918"/>
            <ac:cxnSpMk id="91" creationId="{26A6A3D6-87FC-556A-170B-53C920FEDBC1}"/>
          </ac:cxnSpMkLst>
        </pc:cxnChg>
        <pc:cxnChg chg="mod">
          <ac:chgData name="Vihmo Jouni" userId="4ca213fa-a866-453f-972b-b162878f815c" providerId="ADAL" clId="{E328AE11-BEF3-412C-855F-44B567304A29}" dt="2024-09-17T10:03:49.968" v="15937" actId="1582"/>
          <ac:cxnSpMkLst>
            <pc:docMk/>
            <pc:sldMk cId="3078075725" sldId="2147373918"/>
            <ac:cxnSpMk id="92" creationId="{A9CED4DA-3223-5042-3A1A-DC5151341A60}"/>
          </ac:cxnSpMkLst>
        </pc:cxnChg>
        <pc:cxnChg chg="mod">
          <ac:chgData name="Vihmo Jouni" userId="4ca213fa-a866-453f-972b-b162878f815c" providerId="ADAL" clId="{E328AE11-BEF3-412C-855F-44B567304A29}" dt="2024-09-17T09:59:08.393" v="15707" actId="14100"/>
          <ac:cxnSpMkLst>
            <pc:docMk/>
            <pc:sldMk cId="3078075725" sldId="2147373918"/>
            <ac:cxnSpMk id="93" creationId="{4E963418-B39F-8383-2A97-5136C9CBC0C6}"/>
          </ac:cxnSpMkLst>
        </pc:cxnChg>
        <pc:cxnChg chg="mod">
          <ac:chgData name="Vihmo Jouni" userId="4ca213fa-a866-453f-972b-b162878f815c" providerId="ADAL" clId="{E328AE11-BEF3-412C-855F-44B567304A29}" dt="2024-09-17T10:04:09.838" v="15938" actId="1582"/>
          <ac:cxnSpMkLst>
            <pc:docMk/>
            <pc:sldMk cId="3078075725" sldId="2147373918"/>
            <ac:cxnSpMk id="94" creationId="{8FA74A6D-FE02-25A2-AB30-8D9D46155BD0}"/>
          </ac:cxnSpMkLst>
        </pc:cxnChg>
        <pc:cxnChg chg="mod">
          <ac:chgData name="Vihmo Jouni" userId="4ca213fa-a866-453f-972b-b162878f815c" providerId="ADAL" clId="{E328AE11-BEF3-412C-855F-44B567304A29}" dt="2024-09-17T10:04:09.838" v="15938" actId="1582"/>
          <ac:cxnSpMkLst>
            <pc:docMk/>
            <pc:sldMk cId="3078075725" sldId="2147373918"/>
            <ac:cxnSpMk id="95" creationId="{952B41D7-C6F9-C1E8-D511-814BE2F278F4}"/>
          </ac:cxnSpMkLst>
        </pc:cxnChg>
        <pc:cxnChg chg="mod">
          <ac:chgData name="Vihmo Jouni" userId="4ca213fa-a866-453f-972b-b162878f815c" providerId="ADAL" clId="{E328AE11-BEF3-412C-855F-44B567304A29}" dt="2024-09-17T10:00:10.785" v="15810" actId="1035"/>
          <ac:cxnSpMkLst>
            <pc:docMk/>
            <pc:sldMk cId="3078075725" sldId="2147373918"/>
            <ac:cxnSpMk id="96" creationId="{B70CE8C9-D38A-0387-AFD7-EC5384E583F6}"/>
          </ac:cxnSpMkLst>
        </pc:cxnChg>
        <pc:cxnChg chg="mod">
          <ac:chgData name="Vihmo Jouni" userId="4ca213fa-a866-453f-972b-b162878f815c" providerId="ADAL" clId="{E328AE11-BEF3-412C-855F-44B567304A29}" dt="2024-09-17T10:04:09.838" v="15938" actId="1582"/>
          <ac:cxnSpMkLst>
            <pc:docMk/>
            <pc:sldMk cId="3078075725" sldId="2147373918"/>
            <ac:cxnSpMk id="97" creationId="{2AE92D3D-3A77-D6F7-E678-67D047ED5164}"/>
          </ac:cxnSpMkLst>
        </pc:cxnChg>
        <pc:cxnChg chg="mod">
          <ac:chgData name="Vihmo Jouni" userId="4ca213fa-a866-453f-972b-b162878f815c" providerId="ADAL" clId="{E328AE11-BEF3-412C-855F-44B567304A29}" dt="2024-09-17T07:34:45.465" v="14223" actId="1037"/>
          <ac:cxnSpMkLst>
            <pc:docMk/>
            <pc:sldMk cId="3078075725" sldId="2147373918"/>
            <ac:cxnSpMk id="98" creationId="{E7ADCEF8-DFE2-67F0-FB5B-266B7D1CDAFF}"/>
          </ac:cxnSpMkLst>
        </pc:cxnChg>
        <pc:cxnChg chg="mod">
          <ac:chgData name="Vihmo Jouni" userId="4ca213fa-a866-453f-972b-b162878f815c" providerId="ADAL" clId="{E328AE11-BEF3-412C-855F-44B567304A29}" dt="2024-09-17T10:04:09.838" v="15938" actId="1582"/>
          <ac:cxnSpMkLst>
            <pc:docMk/>
            <pc:sldMk cId="3078075725" sldId="2147373918"/>
            <ac:cxnSpMk id="99" creationId="{89B51A39-E844-2001-397B-B0EB9373D7C6}"/>
          </ac:cxnSpMkLst>
        </pc:cxnChg>
        <pc:cxnChg chg="mod">
          <ac:chgData name="Vihmo Jouni" userId="4ca213fa-a866-453f-972b-b162878f815c" providerId="ADAL" clId="{E328AE11-BEF3-412C-855F-44B567304A29}" dt="2024-09-17T10:04:09.838" v="15938" actId="1582"/>
          <ac:cxnSpMkLst>
            <pc:docMk/>
            <pc:sldMk cId="3078075725" sldId="2147373918"/>
            <ac:cxnSpMk id="100" creationId="{E970DFDA-71D8-93EA-E5F6-24203CD2EB36}"/>
          </ac:cxnSpMkLst>
        </pc:cxnChg>
        <pc:cxnChg chg="mod">
          <ac:chgData name="Vihmo Jouni" userId="4ca213fa-a866-453f-972b-b162878f815c" providerId="ADAL" clId="{E328AE11-BEF3-412C-855F-44B567304A29}" dt="2024-09-17T10:00:46.768" v="15864" actId="14100"/>
          <ac:cxnSpMkLst>
            <pc:docMk/>
            <pc:sldMk cId="3078075725" sldId="2147373918"/>
            <ac:cxnSpMk id="101" creationId="{AD8C3FE0-A33F-9624-ADEA-39C5103126C2}"/>
          </ac:cxnSpMkLst>
        </pc:cxnChg>
        <pc:cxnChg chg="mod">
          <ac:chgData name="Vihmo Jouni" userId="4ca213fa-a866-453f-972b-b162878f815c" providerId="ADAL" clId="{E328AE11-BEF3-412C-855F-44B567304A29}" dt="2024-09-17T10:04:09.838" v="15938" actId="1582"/>
          <ac:cxnSpMkLst>
            <pc:docMk/>
            <pc:sldMk cId="3078075725" sldId="2147373918"/>
            <ac:cxnSpMk id="102" creationId="{94802888-A4D5-16D6-5406-41B6C8D12D69}"/>
          </ac:cxnSpMkLst>
        </pc:cxnChg>
        <pc:cxnChg chg="mod">
          <ac:chgData name="Vihmo Jouni" userId="4ca213fa-a866-453f-972b-b162878f815c" providerId="ADAL" clId="{E328AE11-BEF3-412C-855F-44B567304A29}" dt="2024-09-17T10:04:09.838" v="15938" actId="1582"/>
          <ac:cxnSpMkLst>
            <pc:docMk/>
            <pc:sldMk cId="3078075725" sldId="2147373918"/>
            <ac:cxnSpMk id="103" creationId="{E0B2EDCF-8192-4C4B-37DB-8E6FE95D9D65}"/>
          </ac:cxnSpMkLst>
        </pc:cxnChg>
        <pc:cxnChg chg="mod">
          <ac:chgData name="Vihmo Jouni" userId="4ca213fa-a866-453f-972b-b162878f815c" providerId="ADAL" clId="{E328AE11-BEF3-412C-855F-44B567304A29}" dt="2024-09-17T10:01:25.367" v="15914" actId="1036"/>
          <ac:cxnSpMkLst>
            <pc:docMk/>
            <pc:sldMk cId="3078075725" sldId="2147373918"/>
            <ac:cxnSpMk id="113" creationId="{A8A50DAA-0771-12FF-74A6-2863B8F6E65D}"/>
          </ac:cxnSpMkLst>
        </pc:cxnChg>
        <pc:cxnChg chg="mod">
          <ac:chgData name="Vihmo Jouni" userId="4ca213fa-a866-453f-972b-b162878f815c" providerId="ADAL" clId="{E328AE11-BEF3-412C-855F-44B567304A29}" dt="2024-09-17T10:04:09.838" v="15938" actId="1582"/>
          <ac:cxnSpMkLst>
            <pc:docMk/>
            <pc:sldMk cId="3078075725" sldId="2147373918"/>
            <ac:cxnSpMk id="114" creationId="{F207D768-76E9-00AB-2CEB-0DE602DB58ED}"/>
          </ac:cxnSpMkLst>
        </pc:cxnChg>
        <pc:cxnChg chg="mod">
          <ac:chgData name="Vihmo Jouni" userId="4ca213fa-a866-453f-972b-b162878f815c" providerId="ADAL" clId="{E328AE11-BEF3-412C-855F-44B567304A29}" dt="2024-09-17T10:04:09.838" v="15938" actId="1582"/>
          <ac:cxnSpMkLst>
            <pc:docMk/>
            <pc:sldMk cId="3078075725" sldId="2147373918"/>
            <ac:cxnSpMk id="115" creationId="{358D682E-7958-E486-8FC8-E53ED46BE83A}"/>
          </ac:cxnSpMkLst>
        </pc:cxnChg>
      </pc:sldChg>
      <pc:sldChg chg="addSp delSp modSp add mod modNotesTx">
        <pc:chgData name="Vihmo Jouni" userId="4ca213fa-a866-453f-972b-b162878f815c" providerId="ADAL" clId="{E328AE11-BEF3-412C-855F-44B567304A29}" dt="2024-09-19T13:15:02.960" v="18063" actId="20577"/>
        <pc:sldMkLst>
          <pc:docMk/>
          <pc:sldMk cId="1320389587" sldId="2147373981"/>
        </pc:sldMkLst>
        <pc:spChg chg="add del mod">
          <ac:chgData name="Vihmo Jouni" userId="4ca213fa-a866-453f-972b-b162878f815c" providerId="ADAL" clId="{E328AE11-BEF3-412C-855F-44B567304A29}" dt="2024-08-27T11:37:20.009" v="3805" actId="478"/>
          <ac:spMkLst>
            <pc:docMk/>
            <pc:sldMk cId="1320389587" sldId="2147373981"/>
            <ac:spMk id="2" creationId="{65DC18C7-0C6E-00A4-2C2D-848079328B9F}"/>
          </ac:spMkLst>
        </pc:spChg>
        <pc:spChg chg="mod">
          <ac:chgData name="Vihmo Jouni" userId="4ca213fa-a866-453f-972b-b162878f815c" providerId="ADAL" clId="{E328AE11-BEF3-412C-855F-44B567304A29}" dt="2024-08-27T11:37:02.534" v="3802" actId="1035"/>
          <ac:spMkLst>
            <pc:docMk/>
            <pc:sldMk cId="1320389587" sldId="2147373981"/>
            <ac:spMk id="3" creationId="{4595B273-BDAA-1BE3-8053-31A7842474B9}"/>
          </ac:spMkLst>
        </pc:spChg>
        <pc:spChg chg="add mod">
          <ac:chgData name="Vihmo Jouni" userId="4ca213fa-a866-453f-972b-b162878f815c" providerId="ADAL" clId="{E328AE11-BEF3-412C-855F-44B567304A29}" dt="2024-08-27T11:37:08.457" v="3803"/>
          <ac:spMkLst>
            <pc:docMk/>
            <pc:sldMk cId="1320389587" sldId="2147373981"/>
            <ac:spMk id="4" creationId="{0DB573A6-E0F6-2823-9D4A-0C99563405D4}"/>
          </ac:spMkLst>
        </pc:spChg>
        <pc:spChg chg="mod">
          <ac:chgData name="Vihmo Jouni" userId="4ca213fa-a866-453f-972b-b162878f815c" providerId="ADAL" clId="{E328AE11-BEF3-412C-855F-44B567304A29}" dt="2024-09-19T11:44:01.629" v="17555" actId="20577"/>
          <ac:spMkLst>
            <pc:docMk/>
            <pc:sldMk cId="1320389587" sldId="2147373981"/>
            <ac:spMk id="5" creationId="{91EDEFDB-634B-65BB-DA99-1F512DBE281D}"/>
          </ac:spMkLst>
        </pc:spChg>
        <pc:spChg chg="add mod">
          <ac:chgData name="Vihmo Jouni" userId="4ca213fa-a866-453f-972b-b162878f815c" providerId="ADAL" clId="{E328AE11-BEF3-412C-855F-44B567304A29}" dt="2024-08-27T11:37:28.593" v="3806"/>
          <ac:spMkLst>
            <pc:docMk/>
            <pc:sldMk cId="1320389587" sldId="2147373981"/>
            <ac:spMk id="6" creationId="{039A58F5-C52F-8B62-0EC1-0014BF63FA48}"/>
          </ac:spMkLst>
        </pc:spChg>
        <pc:spChg chg="mod">
          <ac:chgData name="Vihmo Jouni" userId="4ca213fa-a866-453f-972b-b162878f815c" providerId="ADAL" clId="{E328AE11-BEF3-412C-855F-44B567304A29}" dt="2024-09-19T10:17:39.970" v="16955" actId="1038"/>
          <ac:spMkLst>
            <pc:docMk/>
            <pc:sldMk cId="1320389587" sldId="2147373981"/>
            <ac:spMk id="9" creationId="{B3E4F028-B35C-8D31-F07C-945A380B728C}"/>
          </ac:spMkLst>
        </pc:spChg>
        <pc:spChg chg="mod">
          <ac:chgData name="Vihmo Jouni" userId="4ca213fa-a866-453f-972b-b162878f815c" providerId="ADAL" clId="{E328AE11-BEF3-412C-855F-44B567304A29}" dt="2024-08-27T11:37:02.534" v="3802" actId="1035"/>
          <ac:spMkLst>
            <pc:docMk/>
            <pc:sldMk cId="1320389587" sldId="2147373981"/>
            <ac:spMk id="15" creationId="{DCBE1246-2526-7DEA-B081-88CC65EE1CA8}"/>
          </ac:spMkLst>
        </pc:spChg>
        <pc:spChg chg="mod">
          <ac:chgData name="Vihmo Jouni" userId="4ca213fa-a866-453f-972b-b162878f815c" providerId="ADAL" clId="{E328AE11-BEF3-412C-855F-44B567304A29}" dt="2024-08-27T11:37:02.534" v="3802" actId="1035"/>
          <ac:spMkLst>
            <pc:docMk/>
            <pc:sldMk cId="1320389587" sldId="2147373981"/>
            <ac:spMk id="19" creationId="{08957115-E006-5535-54C3-C10A7EDAE0B6}"/>
          </ac:spMkLst>
        </pc:spChg>
        <pc:spChg chg="mod">
          <ac:chgData name="Vihmo Jouni" userId="4ca213fa-a866-453f-972b-b162878f815c" providerId="ADAL" clId="{E328AE11-BEF3-412C-855F-44B567304A29}" dt="2024-08-27T11:37:02.534" v="3802" actId="1035"/>
          <ac:spMkLst>
            <pc:docMk/>
            <pc:sldMk cId="1320389587" sldId="2147373981"/>
            <ac:spMk id="21" creationId="{A0F4E078-1796-B750-91C9-8734849D103D}"/>
          </ac:spMkLst>
        </pc:spChg>
        <pc:spChg chg="del mod">
          <ac:chgData name="Vihmo Jouni" userId="4ca213fa-a866-453f-972b-b162878f815c" providerId="ADAL" clId="{E328AE11-BEF3-412C-855F-44B567304A29}" dt="2024-08-27T11:36:25.501" v="3791" actId="478"/>
          <ac:spMkLst>
            <pc:docMk/>
            <pc:sldMk cId="1320389587" sldId="2147373981"/>
            <ac:spMk id="23" creationId="{C7AA6E4C-2BA7-2BB1-9A3C-510A9A7DA824}"/>
          </ac:spMkLst>
        </pc:spChg>
        <pc:spChg chg="mod">
          <ac:chgData name="Vihmo Jouni" userId="4ca213fa-a866-453f-972b-b162878f815c" providerId="ADAL" clId="{E328AE11-BEF3-412C-855F-44B567304A29}" dt="2024-09-19T13:15:02.960" v="18063" actId="20577"/>
          <ac:spMkLst>
            <pc:docMk/>
            <pc:sldMk cId="1320389587" sldId="2147373981"/>
            <ac:spMk id="30" creationId="{6B0D1CF5-3CB4-4DCC-BAD4-501692BB24F3}"/>
          </ac:spMkLst>
        </pc:spChg>
        <pc:spChg chg="mod">
          <ac:chgData name="Vihmo Jouni" userId="4ca213fa-a866-453f-972b-b162878f815c" providerId="ADAL" clId="{E328AE11-BEF3-412C-855F-44B567304A29}" dt="2024-08-27T11:37:14.551" v="3804" actId="1076"/>
          <ac:spMkLst>
            <pc:docMk/>
            <pc:sldMk cId="1320389587" sldId="2147373981"/>
            <ac:spMk id="40" creationId="{FCBC63C0-00E2-4099-9BCF-E466481B078E}"/>
          </ac:spMkLst>
        </pc:spChg>
        <pc:spChg chg="mod">
          <ac:chgData name="Vihmo Jouni" userId="4ca213fa-a866-453f-972b-b162878f815c" providerId="ADAL" clId="{E328AE11-BEF3-412C-855F-44B567304A29}" dt="2024-08-27T11:37:02.534" v="3802" actId="1035"/>
          <ac:spMkLst>
            <pc:docMk/>
            <pc:sldMk cId="1320389587" sldId="2147373981"/>
            <ac:spMk id="58" creationId="{F7E283A2-3E08-4135-BDA9-A8CA5AF4B417}"/>
          </ac:spMkLst>
        </pc:spChg>
        <pc:spChg chg="mod">
          <ac:chgData name="Vihmo Jouni" userId="4ca213fa-a866-453f-972b-b162878f815c" providerId="ADAL" clId="{E328AE11-BEF3-412C-855F-44B567304A29}" dt="2024-09-19T11:47:56.717" v="17685" actId="20577"/>
          <ac:spMkLst>
            <pc:docMk/>
            <pc:sldMk cId="1320389587" sldId="2147373981"/>
            <ac:spMk id="61" creationId="{501F66B9-76DE-410B-CF87-C455FAD38A96}"/>
          </ac:spMkLst>
        </pc:spChg>
        <pc:spChg chg="mod">
          <ac:chgData name="Vihmo Jouni" userId="4ca213fa-a866-453f-972b-b162878f815c" providerId="ADAL" clId="{E328AE11-BEF3-412C-855F-44B567304A29}" dt="2024-08-27T11:37:02.534" v="3802" actId="1035"/>
          <ac:spMkLst>
            <pc:docMk/>
            <pc:sldMk cId="1320389587" sldId="2147373981"/>
            <ac:spMk id="81" creationId="{3090ADAC-F262-8296-6AF6-4816FFC81821}"/>
          </ac:spMkLst>
        </pc:spChg>
        <pc:spChg chg="mod">
          <ac:chgData name="Vihmo Jouni" userId="4ca213fa-a866-453f-972b-b162878f815c" providerId="ADAL" clId="{E328AE11-BEF3-412C-855F-44B567304A29}" dt="2024-09-19T10:17:24.934" v="16953" actId="113"/>
          <ac:spMkLst>
            <pc:docMk/>
            <pc:sldMk cId="1320389587" sldId="2147373981"/>
            <ac:spMk id="85" creationId="{7B757D70-CCFC-D5FF-0B2F-EC908BF632FE}"/>
          </ac:spMkLst>
        </pc:spChg>
        <pc:spChg chg="mod">
          <ac:chgData name="Vihmo Jouni" userId="4ca213fa-a866-453f-972b-b162878f815c" providerId="ADAL" clId="{E328AE11-BEF3-412C-855F-44B567304A29}" dt="2024-08-27T11:37:02.534" v="3802" actId="1035"/>
          <ac:spMkLst>
            <pc:docMk/>
            <pc:sldMk cId="1320389587" sldId="2147373981"/>
            <ac:spMk id="87" creationId="{F615B338-B9D0-0AA4-F6C6-319D2647BB67}"/>
          </ac:spMkLst>
        </pc:spChg>
        <pc:spChg chg="mod">
          <ac:chgData name="Vihmo Jouni" userId="4ca213fa-a866-453f-972b-b162878f815c" providerId="ADAL" clId="{E328AE11-BEF3-412C-855F-44B567304A29}" dt="2024-09-14T10:24:48.876" v="8680" actId="108"/>
          <ac:spMkLst>
            <pc:docMk/>
            <pc:sldMk cId="1320389587" sldId="2147373981"/>
            <ac:spMk id="89" creationId="{4D8E24EC-05C1-4765-B594-27D0D2F8D392}"/>
          </ac:spMkLst>
        </pc:spChg>
        <pc:spChg chg="mod">
          <ac:chgData name="Vihmo Jouni" userId="4ca213fa-a866-453f-972b-b162878f815c" providerId="ADAL" clId="{E328AE11-BEF3-412C-855F-44B567304A29}" dt="2024-08-27T11:37:02.534" v="3802" actId="1035"/>
          <ac:spMkLst>
            <pc:docMk/>
            <pc:sldMk cId="1320389587" sldId="2147373981"/>
            <ac:spMk id="91" creationId="{E9E1DD67-C600-E42B-4367-180061094CDD}"/>
          </ac:spMkLst>
        </pc:spChg>
        <pc:spChg chg="mod">
          <ac:chgData name="Vihmo Jouni" userId="4ca213fa-a866-453f-972b-b162878f815c" providerId="ADAL" clId="{E328AE11-BEF3-412C-855F-44B567304A29}" dt="2024-09-14T10:25:19.309" v="8686" actId="20577"/>
          <ac:spMkLst>
            <pc:docMk/>
            <pc:sldMk cId="1320389587" sldId="2147373981"/>
            <ac:spMk id="93" creationId="{881CD086-B245-EDE5-FC62-C1019D0E0672}"/>
          </ac:spMkLst>
        </pc:spChg>
        <pc:spChg chg="mod">
          <ac:chgData name="Vihmo Jouni" userId="4ca213fa-a866-453f-972b-b162878f815c" providerId="ADAL" clId="{E328AE11-BEF3-412C-855F-44B567304A29}" dt="2024-08-27T11:37:02.534" v="3802" actId="1035"/>
          <ac:spMkLst>
            <pc:docMk/>
            <pc:sldMk cId="1320389587" sldId="2147373981"/>
            <ac:spMk id="95" creationId="{51F3D2E2-E736-91C8-017F-85B49A9E5E89}"/>
          </ac:spMkLst>
        </pc:spChg>
        <pc:spChg chg="mod">
          <ac:chgData name="Vihmo Jouni" userId="4ca213fa-a866-453f-972b-b162878f815c" providerId="ADAL" clId="{E328AE11-BEF3-412C-855F-44B567304A29}" dt="2024-08-27T11:37:02.534" v="3802" actId="1035"/>
          <ac:spMkLst>
            <pc:docMk/>
            <pc:sldMk cId="1320389587" sldId="2147373981"/>
            <ac:spMk id="99" creationId="{DA812C8A-A92F-CB96-1D0F-437B7F1B111D}"/>
          </ac:spMkLst>
        </pc:spChg>
        <pc:spChg chg="mod">
          <ac:chgData name="Vihmo Jouni" userId="4ca213fa-a866-453f-972b-b162878f815c" providerId="ADAL" clId="{E328AE11-BEF3-412C-855F-44B567304A29}" dt="2024-08-27T11:37:02.534" v="3802" actId="1035"/>
          <ac:spMkLst>
            <pc:docMk/>
            <pc:sldMk cId="1320389587" sldId="2147373981"/>
            <ac:spMk id="100" creationId="{CBCEF845-BA6A-851B-8D96-F710D5F9BE90}"/>
          </ac:spMkLst>
        </pc:spChg>
        <pc:graphicFrameChg chg="mod">
          <ac:chgData name="Vihmo Jouni" userId="4ca213fa-a866-453f-972b-b162878f815c" providerId="ADAL" clId="{E328AE11-BEF3-412C-855F-44B567304A29}" dt="2024-08-27T11:37:02.534" v="3802" actId="1035"/>
          <ac:graphicFrameMkLst>
            <pc:docMk/>
            <pc:sldMk cId="1320389587" sldId="2147373981"/>
            <ac:graphicFrameMk id="13" creationId="{C30E16D7-DE74-4E79-AB78-0848B16DC82B}"/>
          </ac:graphicFrameMkLst>
        </pc:graphicFrameChg>
        <pc:graphicFrameChg chg="mod">
          <ac:chgData name="Vihmo Jouni" userId="4ca213fa-a866-453f-972b-b162878f815c" providerId="ADAL" clId="{E328AE11-BEF3-412C-855F-44B567304A29}" dt="2024-08-27T11:37:02.534" v="3802" actId="1035"/>
          <ac:graphicFrameMkLst>
            <pc:docMk/>
            <pc:sldMk cId="1320389587" sldId="2147373981"/>
            <ac:graphicFrameMk id="14" creationId="{2470230F-C3D3-48F1-A040-ED391CE2400B}"/>
          </ac:graphicFrameMkLst>
        </pc:graphicFrameChg>
        <pc:graphicFrameChg chg="mod">
          <ac:chgData name="Vihmo Jouni" userId="4ca213fa-a866-453f-972b-b162878f815c" providerId="ADAL" clId="{E328AE11-BEF3-412C-855F-44B567304A29}" dt="2024-08-27T11:37:02.534" v="3802" actId="1035"/>
          <ac:graphicFrameMkLst>
            <pc:docMk/>
            <pc:sldMk cId="1320389587" sldId="2147373981"/>
            <ac:graphicFrameMk id="18" creationId="{B4D2D423-9C9E-4DF5-9AA5-AF3DFF191D36}"/>
          </ac:graphicFrameMkLst>
        </pc:graphicFrameChg>
        <pc:graphicFrameChg chg="mod">
          <ac:chgData name="Vihmo Jouni" userId="4ca213fa-a866-453f-972b-b162878f815c" providerId="ADAL" clId="{E328AE11-BEF3-412C-855F-44B567304A29}" dt="2024-08-27T11:37:02.534" v="3802" actId="1035"/>
          <ac:graphicFrameMkLst>
            <pc:docMk/>
            <pc:sldMk cId="1320389587" sldId="2147373981"/>
            <ac:graphicFrameMk id="20" creationId="{2EC3A4B7-6963-45B7-9994-0CD8E691C7F5}"/>
          </ac:graphicFrameMkLst>
        </pc:graphicFrameChg>
        <pc:picChg chg="mod">
          <ac:chgData name="Vihmo Jouni" userId="4ca213fa-a866-453f-972b-b162878f815c" providerId="ADAL" clId="{E328AE11-BEF3-412C-855F-44B567304A29}" dt="2024-08-27T11:37:02.534" v="3802" actId="1035"/>
          <ac:picMkLst>
            <pc:docMk/>
            <pc:sldMk cId="1320389587" sldId="2147373981"/>
            <ac:picMk id="111" creationId="{926B36E9-24C9-36BA-861F-7D17EACF3F5B}"/>
          </ac:picMkLst>
        </pc:picChg>
        <pc:picChg chg="mod">
          <ac:chgData name="Vihmo Jouni" userId="4ca213fa-a866-453f-972b-b162878f815c" providerId="ADAL" clId="{E328AE11-BEF3-412C-855F-44B567304A29}" dt="2024-08-27T11:37:02.534" v="3802" actId="1035"/>
          <ac:picMkLst>
            <pc:docMk/>
            <pc:sldMk cId="1320389587" sldId="2147373981"/>
            <ac:picMk id="112" creationId="{CF7C890E-B8E3-5EF6-2FE7-105FA7E41A3B}"/>
          </ac:picMkLst>
        </pc:picChg>
        <pc:picChg chg="mod">
          <ac:chgData name="Vihmo Jouni" userId="4ca213fa-a866-453f-972b-b162878f815c" providerId="ADAL" clId="{E328AE11-BEF3-412C-855F-44B567304A29}" dt="2024-08-27T11:37:02.534" v="3802" actId="1035"/>
          <ac:picMkLst>
            <pc:docMk/>
            <pc:sldMk cId="1320389587" sldId="2147373981"/>
            <ac:picMk id="113" creationId="{4034B25B-C1A6-DF79-5664-AA2F507FFE75}"/>
          </ac:picMkLst>
        </pc:picChg>
        <pc:picChg chg="mod">
          <ac:chgData name="Vihmo Jouni" userId="4ca213fa-a866-453f-972b-b162878f815c" providerId="ADAL" clId="{E328AE11-BEF3-412C-855F-44B567304A29}" dt="2024-08-27T11:37:02.534" v="3802" actId="1035"/>
          <ac:picMkLst>
            <pc:docMk/>
            <pc:sldMk cId="1320389587" sldId="2147373981"/>
            <ac:picMk id="114" creationId="{4811887A-8CA5-0C26-E731-76163A23E5A1}"/>
          </ac:picMkLst>
        </pc:picChg>
        <pc:picChg chg="mod">
          <ac:chgData name="Vihmo Jouni" userId="4ca213fa-a866-453f-972b-b162878f815c" providerId="ADAL" clId="{E328AE11-BEF3-412C-855F-44B567304A29}" dt="2024-08-27T11:37:02.534" v="3802" actId="1035"/>
          <ac:picMkLst>
            <pc:docMk/>
            <pc:sldMk cId="1320389587" sldId="2147373981"/>
            <ac:picMk id="115" creationId="{CF9BA0E4-9893-A80B-A520-B23FC3A1B656}"/>
          </ac:picMkLst>
        </pc:picChg>
        <pc:picChg chg="mod">
          <ac:chgData name="Vihmo Jouni" userId="4ca213fa-a866-453f-972b-b162878f815c" providerId="ADAL" clId="{E328AE11-BEF3-412C-855F-44B567304A29}" dt="2024-08-27T11:37:02.534" v="3802" actId="1035"/>
          <ac:picMkLst>
            <pc:docMk/>
            <pc:sldMk cId="1320389587" sldId="2147373981"/>
            <ac:picMk id="116" creationId="{2D398174-2D58-0906-23AA-E1203223115B}"/>
          </ac:picMkLst>
        </pc:picChg>
      </pc:sldChg>
      <pc:sldChg chg="add del">
        <pc:chgData name="Vihmo Jouni" userId="4ca213fa-a866-453f-972b-b162878f815c" providerId="ADAL" clId="{E328AE11-BEF3-412C-855F-44B567304A29}" dt="2024-09-14T06:27:46.883" v="7584" actId="47"/>
        <pc:sldMkLst>
          <pc:docMk/>
          <pc:sldMk cId="857531101" sldId="2147373983"/>
        </pc:sldMkLst>
      </pc:sldChg>
      <pc:sldChg chg="add del">
        <pc:chgData name="Vihmo Jouni" userId="4ca213fa-a866-453f-972b-b162878f815c" providerId="ADAL" clId="{E328AE11-BEF3-412C-855F-44B567304A29}" dt="2024-09-14T06:30:18.427" v="7590" actId="47"/>
        <pc:sldMkLst>
          <pc:docMk/>
          <pc:sldMk cId="82512592" sldId="2147373984"/>
        </pc:sldMkLst>
      </pc:sldChg>
      <pc:sldChg chg="modSp add del mod">
        <pc:chgData name="Vihmo Jouni" userId="4ca213fa-a866-453f-972b-b162878f815c" providerId="ADAL" clId="{E328AE11-BEF3-412C-855F-44B567304A29}" dt="2024-09-16T13:26:29.935" v="13921" actId="2696"/>
        <pc:sldMkLst>
          <pc:docMk/>
          <pc:sldMk cId="1445729040" sldId="2147373988"/>
        </pc:sldMkLst>
        <pc:spChg chg="mod">
          <ac:chgData name="Vihmo Jouni" userId="4ca213fa-a866-453f-972b-b162878f815c" providerId="ADAL" clId="{E328AE11-BEF3-412C-855F-44B567304A29}" dt="2024-09-16T09:31:20.006" v="12674" actId="20577"/>
          <ac:spMkLst>
            <pc:docMk/>
            <pc:sldMk cId="1445729040" sldId="2147373988"/>
            <ac:spMk id="11" creationId="{CF9EED0A-BC7B-FE71-7A94-ADEB05637EBD}"/>
          </ac:spMkLst>
        </pc:spChg>
        <pc:spChg chg="mod">
          <ac:chgData name="Vihmo Jouni" userId="4ca213fa-a866-453f-972b-b162878f815c" providerId="ADAL" clId="{E328AE11-BEF3-412C-855F-44B567304A29}" dt="2024-09-16T10:41:00.982" v="13920" actId="20577"/>
          <ac:spMkLst>
            <pc:docMk/>
            <pc:sldMk cId="1445729040" sldId="2147373988"/>
            <ac:spMk id="12" creationId="{205736A2-3A40-6A58-3327-E1EAA7E8BB89}"/>
          </ac:spMkLst>
        </pc:spChg>
      </pc:sldChg>
      <pc:sldChg chg="addSp delSp modSp add del mod ord setBg modShow">
        <pc:chgData name="Vihmo Jouni" userId="4ca213fa-a866-453f-972b-b162878f815c" providerId="ADAL" clId="{E328AE11-BEF3-412C-855F-44B567304A29}" dt="2024-09-22T10:44:00.553" v="22394" actId="20577"/>
        <pc:sldMkLst>
          <pc:docMk/>
          <pc:sldMk cId="2334470793" sldId="2147373993"/>
        </pc:sldMkLst>
        <pc:spChg chg="mod">
          <ac:chgData name="Vihmo Jouni" userId="4ca213fa-a866-453f-972b-b162878f815c" providerId="ADAL" clId="{E328AE11-BEF3-412C-855F-44B567304A29}" dt="2024-09-22T10:44:00.553" v="22394" actId="20577"/>
          <ac:spMkLst>
            <pc:docMk/>
            <pc:sldMk cId="2334470793" sldId="2147373993"/>
            <ac:spMk id="2" creationId="{848E1DB9-AB98-59FE-3BFF-8478A6D043B3}"/>
          </ac:spMkLst>
        </pc:spChg>
        <pc:spChg chg="mod">
          <ac:chgData name="Vihmo Jouni" userId="4ca213fa-a866-453f-972b-b162878f815c" providerId="ADAL" clId="{E328AE11-BEF3-412C-855F-44B567304A29}" dt="2024-09-20T11:25:38.365" v="18687" actId="20577"/>
          <ac:spMkLst>
            <pc:docMk/>
            <pc:sldMk cId="2334470793" sldId="2147373993"/>
            <ac:spMk id="5" creationId="{726058EF-EE28-FF8C-B857-5483114D32A6}"/>
          </ac:spMkLst>
        </pc:spChg>
        <pc:spChg chg="mod">
          <ac:chgData name="Vihmo Jouni" userId="4ca213fa-a866-453f-972b-b162878f815c" providerId="ADAL" clId="{E328AE11-BEF3-412C-855F-44B567304A29}" dt="2024-09-16T05:42:39.812" v="10194" actId="1076"/>
          <ac:spMkLst>
            <pc:docMk/>
            <pc:sldMk cId="2334470793" sldId="2147373993"/>
            <ac:spMk id="7" creationId="{D1CCCD2F-E3D0-3BB5-ADE1-07B3BBEE36DE}"/>
          </ac:spMkLst>
        </pc:spChg>
        <pc:spChg chg="mod">
          <ac:chgData name="Vihmo Jouni" userId="4ca213fa-a866-453f-972b-b162878f815c" providerId="ADAL" clId="{E328AE11-BEF3-412C-855F-44B567304A29}" dt="2024-09-16T05:42:36.507" v="10193" actId="1076"/>
          <ac:spMkLst>
            <pc:docMk/>
            <pc:sldMk cId="2334470793" sldId="2147373993"/>
            <ac:spMk id="8" creationId="{DC13A804-A209-966F-EE5E-3D1C2D15C0DB}"/>
          </ac:spMkLst>
        </pc:spChg>
        <pc:spChg chg="mod">
          <ac:chgData name="Vihmo Jouni" userId="4ca213fa-a866-453f-972b-b162878f815c" providerId="ADAL" clId="{E328AE11-BEF3-412C-855F-44B567304A29}" dt="2024-09-16T05:42:45.150" v="10207" actId="20577"/>
          <ac:spMkLst>
            <pc:docMk/>
            <pc:sldMk cId="2334470793" sldId="2147373993"/>
            <ac:spMk id="10" creationId="{88A4D686-F39D-3E35-2923-E265CF913BF7}"/>
          </ac:spMkLst>
        </pc:spChg>
        <pc:spChg chg="add del mod">
          <ac:chgData name="Vihmo Jouni" userId="4ca213fa-a866-453f-972b-b162878f815c" providerId="ADAL" clId="{E328AE11-BEF3-412C-855F-44B567304A29}" dt="2024-09-16T05:41:27.572" v="10060" actId="478"/>
          <ac:spMkLst>
            <pc:docMk/>
            <pc:sldMk cId="2334470793" sldId="2147373993"/>
            <ac:spMk id="11" creationId="{8A53549D-8BB3-3D89-72C9-F16487C8C2F4}"/>
          </ac:spMkLst>
        </pc:spChg>
      </pc:sldChg>
      <pc:sldChg chg="add del">
        <pc:chgData name="Vihmo Jouni" userId="4ca213fa-a866-453f-972b-b162878f815c" providerId="ADAL" clId="{E328AE11-BEF3-412C-855F-44B567304A29}" dt="2024-09-16T09:41:28.372" v="12879" actId="47"/>
        <pc:sldMkLst>
          <pc:docMk/>
          <pc:sldMk cId="250647081" sldId="2147373999"/>
        </pc:sldMkLst>
      </pc:sldChg>
      <pc:sldChg chg="del mod ord modShow">
        <pc:chgData name="Vihmo Jouni" userId="4ca213fa-a866-453f-972b-b162878f815c" providerId="ADAL" clId="{E328AE11-BEF3-412C-855F-44B567304A29}" dt="2024-09-22T13:21:55.257" v="23821" actId="2696"/>
        <pc:sldMkLst>
          <pc:docMk/>
          <pc:sldMk cId="3266017032" sldId="2147374005"/>
        </pc:sldMkLst>
      </pc:sldChg>
      <pc:sldChg chg="del mod ord modShow">
        <pc:chgData name="Vihmo Jouni" userId="4ca213fa-a866-453f-972b-b162878f815c" providerId="ADAL" clId="{E328AE11-BEF3-412C-855F-44B567304A29}" dt="2024-09-22T13:21:55.257" v="23821" actId="2696"/>
        <pc:sldMkLst>
          <pc:docMk/>
          <pc:sldMk cId="3092896187" sldId="2147374006"/>
        </pc:sldMkLst>
      </pc:sldChg>
      <pc:sldChg chg="addSp delSp modSp mod">
        <pc:chgData name="Vihmo Jouni" userId="4ca213fa-a866-453f-972b-b162878f815c" providerId="ADAL" clId="{E328AE11-BEF3-412C-855F-44B567304A29}" dt="2024-09-20T11:17:51.881" v="18627" actId="14100"/>
        <pc:sldMkLst>
          <pc:docMk/>
          <pc:sldMk cId="1482787817" sldId="2147374007"/>
        </pc:sldMkLst>
        <pc:spChg chg="add mod">
          <ac:chgData name="Vihmo Jouni" userId="4ca213fa-a866-453f-972b-b162878f815c" providerId="ADAL" clId="{E328AE11-BEF3-412C-855F-44B567304A29}" dt="2024-09-16T13:29:57.348" v="13964" actId="20577"/>
          <ac:spMkLst>
            <pc:docMk/>
            <pc:sldMk cId="1482787817" sldId="2147374007"/>
            <ac:spMk id="3" creationId="{1C8701C3-A8CF-93F2-ECE5-41060E28B2F3}"/>
          </ac:spMkLst>
        </pc:spChg>
        <pc:spChg chg="add del mod">
          <ac:chgData name="Vihmo Jouni" userId="4ca213fa-a866-453f-972b-b162878f815c" providerId="ADAL" clId="{E328AE11-BEF3-412C-855F-44B567304A29}" dt="2024-08-23T06:30:13.022" v="98" actId="478"/>
          <ac:spMkLst>
            <pc:docMk/>
            <pc:sldMk cId="1482787817" sldId="2147374007"/>
            <ac:spMk id="3" creationId="{98DB3292-86D9-2383-AC7F-6388B109B08D}"/>
          </ac:spMkLst>
        </pc:spChg>
        <pc:spChg chg="mod">
          <ac:chgData name="Vihmo Jouni" userId="4ca213fa-a866-453f-972b-b162878f815c" providerId="ADAL" clId="{E328AE11-BEF3-412C-855F-44B567304A29}" dt="2024-09-19T11:49:00.139" v="17707" actId="6549"/>
          <ac:spMkLst>
            <pc:docMk/>
            <pc:sldMk cId="1482787817" sldId="2147374007"/>
            <ac:spMk id="4" creationId="{6DC60858-6926-9150-E6A7-AF995D85800E}"/>
          </ac:spMkLst>
        </pc:spChg>
        <pc:spChg chg="mod">
          <ac:chgData name="Vihmo Jouni" userId="4ca213fa-a866-453f-972b-b162878f815c" providerId="ADAL" clId="{E328AE11-BEF3-412C-855F-44B567304A29}" dt="2024-09-13T12:02:22.183" v="6847" actId="20577"/>
          <ac:spMkLst>
            <pc:docMk/>
            <pc:sldMk cId="1482787817" sldId="2147374007"/>
            <ac:spMk id="8" creationId="{8E3F9093-1E4B-1128-7CEC-C0C9B2BB58A0}"/>
          </ac:spMkLst>
        </pc:spChg>
        <pc:spChg chg="mod">
          <ac:chgData name="Vihmo Jouni" userId="4ca213fa-a866-453f-972b-b162878f815c" providerId="ADAL" clId="{E328AE11-BEF3-412C-855F-44B567304A29}" dt="2024-09-18T09:19:35.289" v="16624"/>
          <ac:spMkLst>
            <pc:docMk/>
            <pc:sldMk cId="1482787817" sldId="2147374007"/>
            <ac:spMk id="9" creationId="{9707A167-DFE5-BC16-18A5-C26094BBE281}"/>
          </ac:spMkLst>
        </pc:spChg>
        <pc:spChg chg="mod">
          <ac:chgData name="Vihmo Jouni" userId="4ca213fa-a866-453f-972b-b162878f815c" providerId="ADAL" clId="{E328AE11-BEF3-412C-855F-44B567304A29}" dt="2024-09-13T12:02:20.877" v="6845" actId="6549"/>
          <ac:spMkLst>
            <pc:docMk/>
            <pc:sldMk cId="1482787817" sldId="2147374007"/>
            <ac:spMk id="10" creationId="{00A86927-8C95-E8AF-5E46-5462E921C223}"/>
          </ac:spMkLst>
        </pc:spChg>
        <pc:spChg chg="add mod">
          <ac:chgData name="Vihmo Jouni" userId="4ca213fa-a866-453f-972b-b162878f815c" providerId="ADAL" clId="{E328AE11-BEF3-412C-855F-44B567304A29}" dt="2024-09-20T11:17:51.881" v="18627" actId="14100"/>
          <ac:spMkLst>
            <pc:docMk/>
            <pc:sldMk cId="1482787817" sldId="2147374007"/>
            <ac:spMk id="11" creationId="{4937ACC6-DDA5-146A-F825-42A83B655A88}"/>
          </ac:spMkLst>
        </pc:spChg>
        <pc:spChg chg="del mod">
          <ac:chgData name="Vihmo Jouni" userId="4ca213fa-a866-453f-972b-b162878f815c" providerId="ADAL" clId="{E328AE11-BEF3-412C-855F-44B567304A29}" dt="2024-09-19T11:57:58.819" v="17865" actId="478"/>
          <ac:spMkLst>
            <pc:docMk/>
            <pc:sldMk cId="1482787817" sldId="2147374007"/>
            <ac:spMk id="12" creationId="{56531442-771B-AF15-8150-81719725EA61}"/>
          </ac:spMkLst>
        </pc:spChg>
        <pc:spChg chg="mod">
          <ac:chgData name="Vihmo Jouni" userId="4ca213fa-a866-453f-972b-b162878f815c" providerId="ADAL" clId="{E328AE11-BEF3-412C-855F-44B567304A29}" dt="2024-09-19T12:16:35.233" v="18005" actId="1037"/>
          <ac:spMkLst>
            <pc:docMk/>
            <pc:sldMk cId="1482787817" sldId="2147374007"/>
            <ac:spMk id="13" creationId="{EE602421-DF75-DA34-A54D-11DFD9ADE451}"/>
          </ac:spMkLst>
        </pc:spChg>
        <pc:spChg chg="add mod">
          <ac:chgData name="Vihmo Jouni" userId="4ca213fa-a866-453f-972b-b162878f815c" providerId="ADAL" clId="{E328AE11-BEF3-412C-855F-44B567304A29}" dt="2024-09-16T13:28:45.970" v="13935" actId="1037"/>
          <ac:spMkLst>
            <pc:docMk/>
            <pc:sldMk cId="1482787817" sldId="2147374007"/>
            <ac:spMk id="14" creationId="{3020D582-DB6D-F35D-425B-E9850DE63ADF}"/>
          </ac:spMkLst>
        </pc:spChg>
        <pc:spChg chg="add mod">
          <ac:chgData name="Vihmo Jouni" userId="4ca213fa-a866-453f-972b-b162878f815c" providerId="ADAL" clId="{E328AE11-BEF3-412C-855F-44B567304A29}" dt="2024-08-23T06:30:28.200" v="102" actId="571"/>
          <ac:spMkLst>
            <pc:docMk/>
            <pc:sldMk cId="1482787817" sldId="2147374007"/>
            <ac:spMk id="15" creationId="{1A86D36C-6BD5-6A06-8C7D-1B5F39D4716C}"/>
          </ac:spMkLst>
        </pc:spChg>
        <pc:spChg chg="add del mod">
          <ac:chgData name="Vihmo Jouni" userId="4ca213fa-a866-453f-972b-b162878f815c" providerId="ADAL" clId="{E328AE11-BEF3-412C-855F-44B567304A29}" dt="2024-09-16T09:45:40.836" v="12940" actId="478"/>
          <ac:spMkLst>
            <pc:docMk/>
            <pc:sldMk cId="1482787817" sldId="2147374007"/>
            <ac:spMk id="15" creationId="{F053D3D6-8E82-4FB8-1E49-251D378F7AD3}"/>
          </ac:spMkLst>
        </pc:spChg>
        <pc:spChg chg="add del mod">
          <ac:chgData name="Vihmo Jouni" userId="4ca213fa-a866-453f-972b-b162878f815c" providerId="ADAL" clId="{E328AE11-BEF3-412C-855F-44B567304A29}" dt="2024-09-09T11:26:12.732" v="6192" actId="478"/>
          <ac:spMkLst>
            <pc:docMk/>
            <pc:sldMk cId="1482787817" sldId="2147374007"/>
            <ac:spMk id="16" creationId="{0579D8EE-4FEC-9B75-8366-B5E8EABCEEC9}"/>
          </ac:spMkLst>
        </pc:spChg>
        <pc:spChg chg="add mod">
          <ac:chgData name="Vihmo Jouni" userId="4ca213fa-a866-453f-972b-b162878f815c" providerId="ADAL" clId="{E328AE11-BEF3-412C-855F-44B567304A29}" dt="2024-08-23T06:30:28.200" v="102" actId="571"/>
          <ac:spMkLst>
            <pc:docMk/>
            <pc:sldMk cId="1482787817" sldId="2147374007"/>
            <ac:spMk id="16" creationId="{B8A90431-8C22-7FB4-E5DB-BC89EEE099BC}"/>
          </ac:spMkLst>
        </pc:spChg>
        <pc:picChg chg="add del mod modCrop">
          <ac:chgData name="Vihmo Jouni" userId="4ca213fa-a866-453f-972b-b162878f815c" providerId="ADAL" clId="{E328AE11-BEF3-412C-855F-44B567304A29}" dt="2024-09-16T09:43:14.318" v="12909" actId="478"/>
          <ac:picMkLst>
            <pc:docMk/>
            <pc:sldMk cId="1482787817" sldId="2147374007"/>
            <ac:picMk id="11" creationId="{4DE369BF-F36B-E72D-47ED-67D54804B0AF}"/>
          </ac:picMkLst>
        </pc:picChg>
        <pc:picChg chg="add mod ord modCrop">
          <ac:chgData name="Vihmo Jouni" userId="4ca213fa-a866-453f-972b-b162878f815c" providerId="ADAL" clId="{E328AE11-BEF3-412C-855F-44B567304A29}" dt="2024-09-16T13:28:41.586" v="13927" actId="1076"/>
          <ac:picMkLst>
            <pc:docMk/>
            <pc:sldMk cId="1482787817" sldId="2147374007"/>
            <ac:picMk id="17" creationId="{1DE6BA2E-E5BC-BAC1-CB6E-376F988B605B}"/>
          </ac:picMkLst>
        </pc:picChg>
        <pc:picChg chg="add mod">
          <ac:chgData name="Vihmo Jouni" userId="4ca213fa-a866-453f-972b-b162878f815c" providerId="ADAL" clId="{E328AE11-BEF3-412C-855F-44B567304A29}" dt="2024-08-23T06:42:59.175" v="114" actId="571"/>
          <ac:picMkLst>
            <pc:docMk/>
            <pc:sldMk cId="1482787817" sldId="2147374007"/>
            <ac:picMk id="17" creationId="{E7012A4F-0388-81FB-AFC4-951BB6B18052}"/>
          </ac:picMkLst>
        </pc:picChg>
        <pc:picChg chg="add">
          <ac:chgData name="Vihmo Jouni" userId="4ca213fa-a866-453f-972b-b162878f815c" providerId="ADAL" clId="{E328AE11-BEF3-412C-855F-44B567304A29}" dt="2024-08-27T08:34:16.300" v="2506"/>
          <ac:picMkLst>
            <pc:docMk/>
            <pc:sldMk cId="1482787817" sldId="2147374007"/>
            <ac:picMk id="2050" creationId="{CD3302DE-A57C-4617-B5C7-AC19B5FF659B}"/>
          </ac:picMkLst>
        </pc:picChg>
        <pc:cxnChg chg="mod">
          <ac:chgData name="Vihmo Jouni" userId="4ca213fa-a866-453f-972b-b162878f815c" providerId="ADAL" clId="{E328AE11-BEF3-412C-855F-44B567304A29}" dt="2024-08-23T06:42:28.287" v="108" actId="1076"/>
          <ac:cxnSpMkLst>
            <pc:docMk/>
            <pc:sldMk cId="1482787817" sldId="2147374007"/>
            <ac:cxnSpMk id="2" creationId="{179F78C0-F236-9E4C-8C07-F60A1D659F7A}"/>
          </ac:cxnSpMkLst>
        </pc:cxnChg>
      </pc:sldChg>
      <pc:sldChg chg="addSp modSp new del mod ord modClrScheme modShow chgLayout">
        <pc:chgData name="Vihmo Jouni" userId="4ca213fa-a866-453f-972b-b162878f815c" providerId="ADAL" clId="{E328AE11-BEF3-412C-855F-44B567304A29}" dt="2024-09-22T13:21:55.257" v="23821" actId="2696"/>
        <pc:sldMkLst>
          <pc:docMk/>
          <pc:sldMk cId="3848187539" sldId="2147374008"/>
        </pc:sldMkLst>
        <pc:spChg chg="mod ord">
          <ac:chgData name="Vihmo Jouni" userId="4ca213fa-a866-453f-972b-b162878f815c" providerId="ADAL" clId="{E328AE11-BEF3-412C-855F-44B567304A29}" dt="2024-08-23T12:35:23.603" v="221" actId="700"/>
          <ac:spMkLst>
            <pc:docMk/>
            <pc:sldMk cId="3848187539" sldId="2147374008"/>
            <ac:spMk id="2" creationId="{471702F3-72FD-7D67-E09B-C7D282C005ED}"/>
          </ac:spMkLst>
        </pc:spChg>
        <pc:spChg chg="mod ord">
          <ac:chgData name="Vihmo Jouni" userId="4ca213fa-a866-453f-972b-b162878f815c" providerId="ADAL" clId="{E328AE11-BEF3-412C-855F-44B567304A29}" dt="2024-08-23T12:35:23.603" v="221" actId="700"/>
          <ac:spMkLst>
            <pc:docMk/>
            <pc:sldMk cId="3848187539" sldId="2147374008"/>
            <ac:spMk id="3" creationId="{B69315C9-9A5D-038D-F45C-59E9144BC6EA}"/>
          </ac:spMkLst>
        </pc:spChg>
        <pc:spChg chg="mod ord">
          <ac:chgData name="Vihmo Jouni" userId="4ca213fa-a866-453f-972b-b162878f815c" providerId="ADAL" clId="{E328AE11-BEF3-412C-855F-44B567304A29}" dt="2024-08-23T12:35:23.603" v="221" actId="700"/>
          <ac:spMkLst>
            <pc:docMk/>
            <pc:sldMk cId="3848187539" sldId="2147374008"/>
            <ac:spMk id="4" creationId="{6955099D-145B-406B-7152-510A63A6C7ED}"/>
          </ac:spMkLst>
        </pc:spChg>
        <pc:spChg chg="add mod ord">
          <ac:chgData name="Vihmo Jouni" userId="4ca213fa-a866-453f-972b-b162878f815c" providerId="ADAL" clId="{E328AE11-BEF3-412C-855F-44B567304A29}" dt="2024-08-23T12:35:43.365" v="241" actId="20577"/>
          <ac:spMkLst>
            <pc:docMk/>
            <pc:sldMk cId="3848187539" sldId="2147374008"/>
            <ac:spMk id="5" creationId="{32AC3751-1F22-7C8A-8CFB-1FBB5F9DDD41}"/>
          </ac:spMkLst>
        </pc:spChg>
        <pc:spChg chg="add mod ord">
          <ac:chgData name="Vihmo Jouni" userId="4ca213fa-a866-453f-972b-b162878f815c" providerId="ADAL" clId="{E328AE11-BEF3-412C-855F-44B567304A29}" dt="2024-08-23T12:35:23.603" v="221" actId="700"/>
          <ac:spMkLst>
            <pc:docMk/>
            <pc:sldMk cId="3848187539" sldId="2147374008"/>
            <ac:spMk id="6" creationId="{77AA2FD2-E49C-7E08-4630-0EE11C7228D8}"/>
          </ac:spMkLst>
        </pc:spChg>
      </pc:sldChg>
      <pc:sldChg chg="addSp delSp modSp new del mod ord modClrScheme chgLayout">
        <pc:chgData name="Vihmo Jouni" userId="4ca213fa-a866-453f-972b-b162878f815c" providerId="ADAL" clId="{E328AE11-BEF3-412C-855F-44B567304A29}" dt="2024-09-23T05:53:07.664" v="24070" actId="2696"/>
        <pc:sldMkLst>
          <pc:docMk/>
          <pc:sldMk cId="698301495" sldId="2147374009"/>
        </pc:sldMkLst>
        <pc:spChg chg="add del">
          <ac:chgData name="Vihmo Jouni" userId="4ca213fa-a866-453f-972b-b162878f815c" providerId="ADAL" clId="{E328AE11-BEF3-412C-855F-44B567304A29}" dt="2024-08-26T07:22:12.077" v="264" actId="26606"/>
          <ac:spMkLst>
            <pc:docMk/>
            <pc:sldMk cId="698301495" sldId="2147374009"/>
            <ac:spMk id="2" creationId="{9A36A733-5A38-2E0A-7FF1-81A2524B8941}"/>
          </ac:spMkLst>
        </pc:spChg>
        <pc:spChg chg="del">
          <ac:chgData name="Vihmo Jouni" userId="4ca213fa-a866-453f-972b-b162878f815c" providerId="ADAL" clId="{E328AE11-BEF3-412C-855F-44B567304A29}" dt="2024-09-09T12:42:01.483" v="6239" actId="478"/>
          <ac:spMkLst>
            <pc:docMk/>
            <pc:sldMk cId="698301495" sldId="2147374009"/>
            <ac:spMk id="3" creationId="{288C3D5A-50A0-8471-2D13-7446138D3D09}"/>
          </ac:spMkLst>
        </pc:spChg>
        <pc:spChg chg="add del">
          <ac:chgData name="Vihmo Jouni" userId="4ca213fa-a866-453f-972b-b162878f815c" providerId="ADAL" clId="{E328AE11-BEF3-412C-855F-44B567304A29}" dt="2024-08-26T07:21:56.830" v="263"/>
          <ac:spMkLst>
            <pc:docMk/>
            <pc:sldMk cId="698301495" sldId="2147374009"/>
            <ac:spMk id="3" creationId="{97FDD095-6B16-02FF-E34B-EA650F96D6E2}"/>
          </ac:spMkLst>
        </pc:spChg>
        <pc:spChg chg="mod ord">
          <ac:chgData name="Vihmo Jouni" userId="4ca213fa-a866-453f-972b-b162878f815c" providerId="ADAL" clId="{E328AE11-BEF3-412C-855F-44B567304A29}" dt="2024-08-26T08:04:21.471" v="546" actId="700"/>
          <ac:spMkLst>
            <pc:docMk/>
            <pc:sldMk cId="698301495" sldId="2147374009"/>
            <ac:spMk id="4" creationId="{D58A7E73-EE05-25CC-AD8B-131E89F7FC19}"/>
          </ac:spMkLst>
        </pc:spChg>
        <pc:spChg chg="mod ord">
          <ac:chgData name="Vihmo Jouni" userId="4ca213fa-a866-453f-972b-b162878f815c" providerId="ADAL" clId="{E328AE11-BEF3-412C-855F-44B567304A29}" dt="2024-08-26T08:04:21.471" v="546" actId="700"/>
          <ac:spMkLst>
            <pc:docMk/>
            <pc:sldMk cId="698301495" sldId="2147374009"/>
            <ac:spMk id="5" creationId="{0A4C4D0D-1320-8AF1-AAEC-800D9604B009}"/>
          </ac:spMkLst>
        </pc:spChg>
        <pc:spChg chg="mod ord">
          <ac:chgData name="Vihmo Jouni" userId="4ca213fa-a866-453f-972b-b162878f815c" providerId="ADAL" clId="{E328AE11-BEF3-412C-855F-44B567304A29}" dt="2024-08-26T08:04:21.471" v="546" actId="700"/>
          <ac:spMkLst>
            <pc:docMk/>
            <pc:sldMk cId="698301495" sldId="2147374009"/>
            <ac:spMk id="6" creationId="{16A53D98-44A9-5154-10B4-EDDF8E70A36D}"/>
          </ac:spMkLst>
        </pc:spChg>
        <pc:spChg chg="add del">
          <ac:chgData name="Vihmo Jouni" userId="4ca213fa-a866-453f-972b-b162878f815c" providerId="ADAL" clId="{E328AE11-BEF3-412C-855F-44B567304A29}" dt="2024-08-26T07:36:44.518" v="366" actId="11529"/>
          <ac:spMkLst>
            <pc:docMk/>
            <pc:sldMk cId="698301495" sldId="2147374009"/>
            <ac:spMk id="9" creationId="{99277EC1-B540-8768-1624-98F653F18EA9}"/>
          </ac:spMkLst>
        </pc:spChg>
        <pc:spChg chg="add del mod ord">
          <ac:chgData name="Vihmo Jouni" userId="4ca213fa-a866-453f-972b-b162878f815c" providerId="ADAL" clId="{E328AE11-BEF3-412C-855F-44B567304A29}" dt="2024-08-26T07:38:02" v="384" actId="700"/>
          <ac:spMkLst>
            <pc:docMk/>
            <pc:sldMk cId="698301495" sldId="2147374009"/>
            <ac:spMk id="10" creationId="{B2B1DC6B-5C56-A7D1-CAFB-D83C98F4D6A4}"/>
          </ac:spMkLst>
        </pc:spChg>
        <pc:spChg chg="add del mod ord">
          <ac:chgData name="Vihmo Jouni" userId="4ca213fa-a866-453f-972b-b162878f815c" providerId="ADAL" clId="{E328AE11-BEF3-412C-855F-44B567304A29}" dt="2024-08-26T07:38:02" v="384" actId="700"/>
          <ac:spMkLst>
            <pc:docMk/>
            <pc:sldMk cId="698301495" sldId="2147374009"/>
            <ac:spMk id="11" creationId="{36CA2E0E-6DD1-152D-FCFA-F74CF51E6E95}"/>
          </ac:spMkLst>
        </pc:spChg>
        <pc:spChg chg="add del mod">
          <ac:chgData name="Vihmo Jouni" userId="4ca213fa-a866-453f-972b-b162878f815c" providerId="ADAL" clId="{E328AE11-BEF3-412C-855F-44B567304A29}" dt="2024-08-26T07:21:47.338" v="261" actId="26606"/>
          <ac:spMkLst>
            <pc:docMk/>
            <pc:sldMk cId="698301495" sldId="2147374009"/>
            <ac:spMk id="12" creationId="{34BA476E-F699-FB23-8B6D-0D5067A1A746}"/>
          </ac:spMkLst>
        </pc:spChg>
        <pc:spChg chg="add del mod">
          <ac:chgData name="Vihmo Jouni" userId="4ca213fa-a866-453f-972b-b162878f815c" providerId="ADAL" clId="{E328AE11-BEF3-412C-855F-44B567304A29}" dt="2024-08-26T07:38:22.186" v="385" actId="700"/>
          <ac:spMkLst>
            <pc:docMk/>
            <pc:sldMk cId="698301495" sldId="2147374009"/>
            <ac:spMk id="13" creationId="{6666C397-93F2-CB83-A6FA-BFE84A1515E2}"/>
          </ac:spMkLst>
        </pc:spChg>
        <pc:spChg chg="add del mod">
          <ac:chgData name="Vihmo Jouni" userId="4ca213fa-a866-453f-972b-b162878f815c" providerId="ADAL" clId="{E328AE11-BEF3-412C-855F-44B567304A29}" dt="2024-08-26T07:21:47.338" v="261" actId="26606"/>
          <ac:spMkLst>
            <pc:docMk/>
            <pc:sldMk cId="698301495" sldId="2147374009"/>
            <ac:spMk id="14" creationId="{0F8DE17C-E775-7F65-4152-1A41C967DFFC}"/>
          </ac:spMkLst>
        </pc:spChg>
        <pc:spChg chg="add del mod">
          <ac:chgData name="Vihmo Jouni" userId="4ca213fa-a866-453f-972b-b162878f815c" providerId="ADAL" clId="{E328AE11-BEF3-412C-855F-44B567304A29}" dt="2024-08-26T07:38:22.186" v="385" actId="700"/>
          <ac:spMkLst>
            <pc:docMk/>
            <pc:sldMk cId="698301495" sldId="2147374009"/>
            <ac:spMk id="15" creationId="{3A275F1D-E559-EEC2-B85F-E77CF22D14DA}"/>
          </ac:spMkLst>
        </pc:spChg>
        <pc:spChg chg="add del mod">
          <ac:chgData name="Vihmo Jouni" userId="4ca213fa-a866-453f-972b-b162878f815c" providerId="ADAL" clId="{E328AE11-BEF3-412C-855F-44B567304A29}" dt="2024-08-26T07:21:47.338" v="261" actId="26606"/>
          <ac:spMkLst>
            <pc:docMk/>
            <pc:sldMk cId="698301495" sldId="2147374009"/>
            <ac:spMk id="16" creationId="{227C3F6A-CBE4-AA89-3DB2-A98B8D6433A7}"/>
          </ac:spMkLst>
        </pc:spChg>
        <pc:spChg chg="add del mod ord">
          <ac:chgData name="Vihmo Jouni" userId="4ca213fa-a866-453f-972b-b162878f815c" providerId="ADAL" clId="{E328AE11-BEF3-412C-855F-44B567304A29}" dt="2024-08-26T07:38:22.186" v="385" actId="700"/>
          <ac:spMkLst>
            <pc:docMk/>
            <pc:sldMk cId="698301495" sldId="2147374009"/>
            <ac:spMk id="17" creationId="{382F515E-CE70-C32D-B5B4-D7875B8BB4BF}"/>
          </ac:spMkLst>
        </pc:spChg>
        <pc:spChg chg="add del mod">
          <ac:chgData name="Vihmo Jouni" userId="4ca213fa-a866-453f-972b-b162878f815c" providerId="ADAL" clId="{E328AE11-BEF3-412C-855F-44B567304A29}" dt="2024-08-26T07:21:47.338" v="261" actId="26606"/>
          <ac:spMkLst>
            <pc:docMk/>
            <pc:sldMk cId="698301495" sldId="2147374009"/>
            <ac:spMk id="18" creationId="{A5346F47-ED45-B9EC-4C83-60D66F1CB89D}"/>
          </ac:spMkLst>
        </pc:spChg>
        <pc:spChg chg="add del mod ord">
          <ac:chgData name="Vihmo Jouni" userId="4ca213fa-a866-453f-972b-b162878f815c" providerId="ADAL" clId="{E328AE11-BEF3-412C-855F-44B567304A29}" dt="2024-08-26T07:38:22.186" v="385" actId="700"/>
          <ac:spMkLst>
            <pc:docMk/>
            <pc:sldMk cId="698301495" sldId="2147374009"/>
            <ac:spMk id="19" creationId="{D23A2732-2418-2A38-7DB0-3C9237BCD6A3}"/>
          </ac:spMkLst>
        </pc:spChg>
        <pc:spChg chg="add del mod ord">
          <ac:chgData name="Vihmo Jouni" userId="4ca213fa-a866-453f-972b-b162878f815c" providerId="ADAL" clId="{E328AE11-BEF3-412C-855F-44B567304A29}" dt="2024-08-26T07:56:09.348" v="433" actId="700"/>
          <ac:spMkLst>
            <pc:docMk/>
            <pc:sldMk cId="698301495" sldId="2147374009"/>
            <ac:spMk id="20" creationId="{6C20B938-6FD0-69DC-778F-4C7857F659D5}"/>
          </ac:spMkLst>
        </pc:spChg>
        <pc:spChg chg="add del mod ord">
          <ac:chgData name="Vihmo Jouni" userId="4ca213fa-a866-453f-972b-b162878f815c" providerId="ADAL" clId="{E328AE11-BEF3-412C-855F-44B567304A29}" dt="2024-08-26T07:56:09.348" v="433" actId="700"/>
          <ac:spMkLst>
            <pc:docMk/>
            <pc:sldMk cId="698301495" sldId="2147374009"/>
            <ac:spMk id="21" creationId="{E176A91B-3927-8CD4-6769-F95777DD34DB}"/>
          </ac:spMkLst>
        </pc:spChg>
        <pc:spChg chg="add del mod ord">
          <ac:chgData name="Vihmo Jouni" userId="4ca213fa-a866-453f-972b-b162878f815c" providerId="ADAL" clId="{E328AE11-BEF3-412C-855F-44B567304A29}" dt="2024-08-26T07:56:09.348" v="433" actId="700"/>
          <ac:spMkLst>
            <pc:docMk/>
            <pc:sldMk cId="698301495" sldId="2147374009"/>
            <ac:spMk id="22" creationId="{BE46C104-AF4A-774F-D5DB-D8EF34553575}"/>
          </ac:spMkLst>
        </pc:spChg>
        <pc:spChg chg="add del mod ord">
          <ac:chgData name="Vihmo Jouni" userId="4ca213fa-a866-453f-972b-b162878f815c" providerId="ADAL" clId="{E328AE11-BEF3-412C-855F-44B567304A29}" dt="2024-08-26T07:55:25.653" v="430"/>
          <ac:spMkLst>
            <pc:docMk/>
            <pc:sldMk cId="698301495" sldId="2147374009"/>
            <ac:spMk id="23" creationId="{E05A6BF5-2842-89D2-904B-FDC641702B3B}"/>
          </ac:spMkLst>
        </pc:spChg>
        <pc:spChg chg="add del mod ord">
          <ac:chgData name="Vihmo Jouni" userId="4ca213fa-a866-453f-972b-b162878f815c" providerId="ADAL" clId="{E328AE11-BEF3-412C-855F-44B567304A29}" dt="2024-09-16T05:43:10.649" v="10224" actId="20577"/>
          <ac:spMkLst>
            <pc:docMk/>
            <pc:sldMk cId="698301495" sldId="2147374009"/>
            <ac:spMk id="25" creationId="{F05D5641-4A6D-BF9C-C585-F6FFEE4C8AFC}"/>
          </ac:spMkLst>
        </pc:spChg>
        <pc:spChg chg="add del mod ord">
          <ac:chgData name="Vihmo Jouni" userId="4ca213fa-a866-453f-972b-b162878f815c" providerId="ADAL" clId="{E328AE11-BEF3-412C-855F-44B567304A29}" dt="2024-08-26T08:04:21.471" v="546" actId="700"/>
          <ac:spMkLst>
            <pc:docMk/>
            <pc:sldMk cId="698301495" sldId="2147374009"/>
            <ac:spMk id="26" creationId="{F32D2B9A-06E9-BA68-AAFD-AFA8A9EBD7BC}"/>
          </ac:spMkLst>
        </pc:spChg>
        <pc:spChg chg="add del mod ord">
          <ac:chgData name="Vihmo Jouni" userId="4ca213fa-a866-453f-972b-b162878f815c" providerId="ADAL" clId="{E328AE11-BEF3-412C-855F-44B567304A29}" dt="2024-08-26T08:04:21.471" v="546" actId="700"/>
          <ac:spMkLst>
            <pc:docMk/>
            <pc:sldMk cId="698301495" sldId="2147374009"/>
            <ac:spMk id="27" creationId="{108C3E9D-2CC7-773C-106C-ED3CACBF18FE}"/>
          </ac:spMkLst>
        </pc:spChg>
        <pc:spChg chg="add del mod ord">
          <ac:chgData name="Vihmo Jouni" userId="4ca213fa-a866-453f-972b-b162878f815c" providerId="ADAL" clId="{E328AE11-BEF3-412C-855F-44B567304A29}" dt="2024-08-26T08:04:21.471" v="546" actId="700"/>
          <ac:spMkLst>
            <pc:docMk/>
            <pc:sldMk cId="698301495" sldId="2147374009"/>
            <ac:spMk id="28" creationId="{BF40C632-82E5-0C5F-690E-E5C6674E30DD}"/>
          </ac:spMkLst>
        </pc:spChg>
        <pc:spChg chg="add del mod">
          <ac:chgData name="Vihmo Jouni" userId="4ca213fa-a866-453f-972b-b162878f815c" providerId="ADAL" clId="{E328AE11-BEF3-412C-855F-44B567304A29}" dt="2024-08-26T08:07:01.157" v="614" actId="22"/>
          <ac:spMkLst>
            <pc:docMk/>
            <pc:sldMk cId="698301495" sldId="2147374009"/>
            <ac:spMk id="31" creationId="{E4A104E9-3B38-3F43-D2F6-BEAF4E7E7BA8}"/>
          </ac:spMkLst>
        </pc:spChg>
        <pc:spChg chg="add del">
          <ac:chgData name="Vihmo Jouni" userId="4ca213fa-a866-453f-972b-b162878f815c" providerId="ADAL" clId="{E328AE11-BEF3-412C-855F-44B567304A29}" dt="2024-08-26T08:07:04.051" v="616" actId="22"/>
          <ac:spMkLst>
            <pc:docMk/>
            <pc:sldMk cId="698301495" sldId="2147374009"/>
            <ac:spMk id="33" creationId="{49A7DCA2-9435-792D-DD7A-D449D7A0BCCE}"/>
          </ac:spMkLst>
        </pc:spChg>
        <pc:spChg chg="add mod">
          <ac:chgData name="Vihmo Jouni" userId="4ca213fa-a866-453f-972b-b162878f815c" providerId="ADAL" clId="{E328AE11-BEF3-412C-855F-44B567304A29}" dt="2024-08-26T09:18:10.514" v="963" actId="20577"/>
          <ac:spMkLst>
            <pc:docMk/>
            <pc:sldMk cId="698301495" sldId="2147374009"/>
            <ac:spMk id="35" creationId="{AE4874C4-CECC-4393-49B3-EFC7E0AC4012}"/>
          </ac:spMkLst>
        </pc:spChg>
        <pc:spChg chg="add mod">
          <ac:chgData name="Vihmo Jouni" userId="4ca213fa-a866-453f-972b-b162878f815c" providerId="ADAL" clId="{E328AE11-BEF3-412C-855F-44B567304A29}" dt="2024-08-26T08:09:29.356" v="818" actId="20577"/>
          <ac:spMkLst>
            <pc:docMk/>
            <pc:sldMk cId="698301495" sldId="2147374009"/>
            <ac:spMk id="36" creationId="{9316BED9-9251-FB97-05D0-C907A84C5EE9}"/>
          </ac:spMkLst>
        </pc:spChg>
        <pc:spChg chg="add del mod">
          <ac:chgData name="Vihmo Jouni" userId="4ca213fa-a866-453f-972b-b162878f815c" providerId="ADAL" clId="{E328AE11-BEF3-412C-855F-44B567304A29}" dt="2024-08-26T11:50:19.614" v="2202"/>
          <ac:spMkLst>
            <pc:docMk/>
            <pc:sldMk cId="698301495" sldId="2147374009"/>
            <ac:spMk id="38" creationId="{9441250C-76BB-BC37-15DE-87FC28C7C934}"/>
          </ac:spMkLst>
        </pc:spChg>
        <pc:graphicFrameChg chg="add mod">
          <ac:chgData name="Vihmo Jouni" userId="4ca213fa-a866-453f-972b-b162878f815c" providerId="ADAL" clId="{E328AE11-BEF3-412C-855F-44B567304A29}" dt="2024-08-26T11:50:45.993" v="2206"/>
          <ac:graphicFrameMkLst>
            <pc:docMk/>
            <pc:sldMk cId="698301495" sldId="2147374009"/>
            <ac:graphicFrameMk id="2" creationId="{85E11173-651D-47D9-B3E4-F875D3614F3A}"/>
          </ac:graphicFrameMkLst>
        </pc:graphicFrameChg>
        <pc:graphicFrameChg chg="add mod ord modGraphic">
          <ac:chgData name="Vihmo Jouni" userId="4ca213fa-a866-453f-972b-b162878f815c" providerId="ADAL" clId="{E328AE11-BEF3-412C-855F-44B567304A29}" dt="2024-08-26T07:21:49.762" v="262"/>
          <ac:graphicFrameMkLst>
            <pc:docMk/>
            <pc:sldMk cId="698301495" sldId="2147374009"/>
            <ac:graphicFrameMk id="7" creationId="{2DA9504D-7B3D-C5FF-5A72-FBC6731A9097}"/>
          </ac:graphicFrameMkLst>
        </pc:graphicFrameChg>
        <pc:graphicFrameChg chg="add mod ord modGraphic">
          <ac:chgData name="Vihmo Jouni" userId="4ca213fa-a866-453f-972b-b162878f815c" providerId="ADAL" clId="{E328AE11-BEF3-412C-855F-44B567304A29}" dt="2024-08-27T12:03:18.950" v="3841"/>
          <ac:graphicFrameMkLst>
            <pc:docMk/>
            <pc:sldMk cId="698301495" sldId="2147374009"/>
            <ac:graphicFrameMk id="8" creationId="{D7512CA1-E148-5249-4B94-AEECB36EAA3B}"/>
          </ac:graphicFrameMkLst>
        </pc:graphicFrameChg>
        <pc:graphicFrameChg chg="add del mod ord">
          <ac:chgData name="Vihmo Jouni" userId="4ca213fa-a866-453f-972b-b162878f815c" providerId="ADAL" clId="{E328AE11-BEF3-412C-855F-44B567304A29}" dt="2024-08-26T11:42:40.985" v="1949" actId="21"/>
          <ac:graphicFrameMkLst>
            <pc:docMk/>
            <pc:sldMk cId="698301495" sldId="2147374009"/>
            <ac:graphicFrameMk id="24" creationId="{411AB488-EB8F-C30D-620A-6F1A4CB3B7BF}"/>
          </ac:graphicFrameMkLst>
        </pc:graphicFrameChg>
        <pc:graphicFrameChg chg="add mod">
          <ac:chgData name="Vihmo Jouni" userId="4ca213fa-a866-453f-972b-b162878f815c" providerId="ADAL" clId="{E328AE11-BEF3-412C-855F-44B567304A29}" dt="2024-08-26T08:06:37.693" v="609" actId="571"/>
          <ac:graphicFrameMkLst>
            <pc:docMk/>
            <pc:sldMk cId="698301495" sldId="2147374009"/>
            <ac:graphicFrameMk id="29" creationId="{2BE3B803-E31C-2ACC-4C4B-E45FACB43D35}"/>
          </ac:graphicFrameMkLst>
        </pc:graphicFrameChg>
      </pc:sldChg>
      <pc:sldChg chg="new del">
        <pc:chgData name="Vihmo Jouni" userId="4ca213fa-a866-453f-972b-b162878f815c" providerId="ADAL" clId="{E328AE11-BEF3-412C-855F-44B567304A29}" dt="2024-08-26T07:20:25.178" v="243" actId="680"/>
        <pc:sldMkLst>
          <pc:docMk/>
          <pc:sldMk cId="4232555167" sldId="2147374009"/>
        </pc:sldMkLst>
      </pc:sldChg>
      <pc:sldChg chg="add del">
        <pc:chgData name="Vihmo Jouni" userId="4ca213fa-a866-453f-972b-b162878f815c" providerId="ADAL" clId="{E328AE11-BEF3-412C-855F-44B567304A29}" dt="2024-09-22T11:30:23.686" v="22426" actId="47"/>
        <pc:sldMkLst>
          <pc:docMk/>
          <pc:sldMk cId="1507360143" sldId="2147374010"/>
        </pc:sldMkLst>
      </pc:sldChg>
      <pc:sldChg chg="addSp delSp modSp new del mod ord modShow">
        <pc:chgData name="Vihmo Jouni" userId="4ca213fa-a866-453f-972b-b162878f815c" providerId="ADAL" clId="{E328AE11-BEF3-412C-855F-44B567304A29}" dt="2024-09-22T11:30:07.567" v="22421" actId="2696"/>
        <pc:sldMkLst>
          <pc:docMk/>
          <pc:sldMk cId="1662957164" sldId="2147374010"/>
        </pc:sldMkLst>
        <pc:spChg chg="mod">
          <ac:chgData name="Vihmo Jouni" userId="4ca213fa-a866-453f-972b-b162878f815c" providerId="ADAL" clId="{E328AE11-BEF3-412C-855F-44B567304A29}" dt="2024-08-26T10:45:00.174" v="1933" actId="20577"/>
          <ac:spMkLst>
            <pc:docMk/>
            <pc:sldMk cId="1662957164" sldId="2147374010"/>
            <ac:spMk id="2" creationId="{90FB1669-2E27-BEEA-EA7F-13B8057337B3}"/>
          </ac:spMkLst>
        </pc:spChg>
        <pc:spChg chg="del">
          <ac:chgData name="Vihmo Jouni" userId="4ca213fa-a866-453f-972b-b162878f815c" providerId="ADAL" clId="{E328AE11-BEF3-412C-855F-44B567304A29}" dt="2024-08-26T10:44:47.932" v="1881" actId="22"/>
          <ac:spMkLst>
            <pc:docMk/>
            <pc:sldMk cId="1662957164" sldId="2147374010"/>
            <ac:spMk id="3" creationId="{0ADFB793-CC3E-2061-C4F8-357CBF4B2B59}"/>
          </ac:spMkLst>
        </pc:spChg>
        <pc:graphicFrameChg chg="mod">
          <ac:chgData name="Vihmo Jouni" userId="4ca213fa-a866-453f-972b-b162878f815c" providerId="ADAL" clId="{E328AE11-BEF3-412C-855F-44B567304A29}" dt="2024-09-20T11:00:37.063" v="18451"/>
          <ac:graphicFrameMkLst>
            <pc:docMk/>
            <pc:sldMk cId="1662957164" sldId="2147374010"/>
            <ac:graphicFrameMk id="10" creationId="{F49EE1EB-3611-401E-CF5F-DE9F28D487E3}"/>
          </ac:graphicFrameMkLst>
        </pc:graphicFrameChg>
        <pc:picChg chg="add mod ord">
          <ac:chgData name="Vihmo Jouni" userId="4ca213fa-a866-453f-972b-b162878f815c" providerId="ADAL" clId="{E328AE11-BEF3-412C-855F-44B567304A29}" dt="2024-08-26T10:44:47.932" v="1881" actId="22"/>
          <ac:picMkLst>
            <pc:docMk/>
            <pc:sldMk cId="1662957164" sldId="2147374010"/>
            <ac:picMk id="9" creationId="{A51124D0-23C6-1931-38F0-50545000B855}"/>
          </ac:picMkLst>
        </pc:picChg>
      </pc:sldChg>
      <pc:sldChg chg="addSp delSp modSp new mod">
        <pc:chgData name="Vihmo Jouni" userId="4ca213fa-a866-453f-972b-b162878f815c" providerId="ADAL" clId="{E328AE11-BEF3-412C-855F-44B567304A29}" dt="2024-08-26T11:47:48.982" v="2201" actId="208"/>
        <pc:sldMkLst>
          <pc:docMk/>
          <pc:sldMk cId="3187638769" sldId="2147374011"/>
        </pc:sldMkLst>
        <pc:spChg chg="del">
          <ac:chgData name="Vihmo Jouni" userId="4ca213fa-a866-453f-972b-b162878f815c" providerId="ADAL" clId="{E328AE11-BEF3-412C-855F-44B567304A29}" dt="2024-08-26T11:42:42.993" v="1950"/>
          <ac:spMkLst>
            <pc:docMk/>
            <pc:sldMk cId="3187638769" sldId="2147374011"/>
            <ac:spMk id="3" creationId="{340798F4-B6A8-E98B-239D-64D80032F6DF}"/>
          </ac:spMkLst>
        </pc:spChg>
        <pc:spChg chg="del">
          <ac:chgData name="Vihmo Jouni" userId="4ca213fa-a866-453f-972b-b162878f815c" providerId="ADAL" clId="{E328AE11-BEF3-412C-855F-44B567304A29}" dt="2024-08-26T11:41:02.518" v="1938"/>
          <ac:spMkLst>
            <pc:docMk/>
            <pc:sldMk cId="3187638769" sldId="2147374011"/>
            <ac:spMk id="4" creationId="{8924CE37-2916-B5B7-B32E-4CA655B90321}"/>
          </ac:spMkLst>
        </pc:spChg>
        <pc:spChg chg="add del mod">
          <ac:chgData name="Vihmo Jouni" userId="4ca213fa-a866-453f-972b-b162878f815c" providerId="ADAL" clId="{E328AE11-BEF3-412C-855F-44B567304A29}" dt="2024-08-26T11:46:00.725" v="2148" actId="21"/>
          <ac:spMkLst>
            <pc:docMk/>
            <pc:sldMk cId="3187638769" sldId="2147374011"/>
            <ac:spMk id="9" creationId="{E8CADF4D-E7B6-E70A-2775-A8711233E85A}"/>
          </ac:spMkLst>
        </pc:spChg>
        <pc:graphicFrameChg chg="add mod">
          <ac:chgData name="Vihmo Jouni" userId="4ca213fa-a866-453f-972b-b162878f815c" providerId="ADAL" clId="{E328AE11-BEF3-412C-855F-44B567304A29}" dt="2024-08-26T11:47:48.982" v="2201" actId="208"/>
          <ac:graphicFrameMkLst>
            <pc:docMk/>
            <pc:sldMk cId="3187638769" sldId="2147374011"/>
            <ac:graphicFrameMk id="8" creationId="{12A5895D-7826-40D6-BF9D-145C9C012EA0}"/>
          </ac:graphicFrameMkLst>
        </pc:graphicFrameChg>
        <pc:graphicFrameChg chg="add mod">
          <ac:chgData name="Vihmo Jouni" userId="4ca213fa-a866-453f-972b-b162878f815c" providerId="ADAL" clId="{E328AE11-BEF3-412C-855F-44B567304A29}" dt="2024-08-26T11:42:42.993" v="1950"/>
          <ac:graphicFrameMkLst>
            <pc:docMk/>
            <pc:sldMk cId="3187638769" sldId="2147374011"/>
            <ac:graphicFrameMk id="24" creationId="{411AB488-EB8F-C30D-620A-6F1A4CB3B7BF}"/>
          </ac:graphicFrameMkLst>
        </pc:graphicFrameChg>
      </pc:sldChg>
      <pc:sldChg chg="addSp modSp add del mod">
        <pc:chgData name="Vihmo Jouni" userId="4ca213fa-a866-453f-972b-b162878f815c" providerId="ADAL" clId="{E328AE11-BEF3-412C-855F-44B567304A29}" dt="2024-09-16T05:38:02.658" v="9828" actId="47"/>
        <pc:sldMkLst>
          <pc:docMk/>
          <pc:sldMk cId="1437590190" sldId="2147374012"/>
        </pc:sldMkLst>
        <pc:spChg chg="mod">
          <ac:chgData name="Vihmo Jouni" userId="4ca213fa-a866-453f-972b-b162878f815c" providerId="ADAL" clId="{E328AE11-BEF3-412C-855F-44B567304A29}" dt="2024-08-27T12:18:08.484" v="3866" actId="20577"/>
          <ac:spMkLst>
            <pc:docMk/>
            <pc:sldMk cId="1437590190" sldId="2147374012"/>
            <ac:spMk id="9" creationId="{9707A167-DFE5-BC16-18A5-C26094BBE281}"/>
          </ac:spMkLst>
        </pc:spChg>
        <pc:spChg chg="mod">
          <ac:chgData name="Vihmo Jouni" userId="4ca213fa-a866-453f-972b-b162878f815c" providerId="ADAL" clId="{E328AE11-BEF3-412C-855F-44B567304A29}" dt="2024-08-27T10:50:56.883" v="3613" actId="20577"/>
          <ac:spMkLst>
            <pc:docMk/>
            <pc:sldMk cId="1437590190" sldId="2147374012"/>
            <ac:spMk id="10" creationId="{00A86927-8C95-E8AF-5E46-5462E921C223}"/>
          </ac:spMkLst>
        </pc:spChg>
        <pc:spChg chg="mod">
          <ac:chgData name="Vihmo Jouni" userId="4ca213fa-a866-453f-972b-b162878f815c" providerId="ADAL" clId="{E328AE11-BEF3-412C-855F-44B567304A29}" dt="2024-08-29T07:27:49.678" v="4331" actId="20577"/>
          <ac:spMkLst>
            <pc:docMk/>
            <pc:sldMk cId="1437590190" sldId="2147374012"/>
            <ac:spMk id="12" creationId="{56531442-771B-AF15-8150-81719725EA61}"/>
          </ac:spMkLst>
        </pc:spChg>
        <pc:spChg chg="mod">
          <ac:chgData name="Vihmo Jouni" userId="4ca213fa-a866-453f-972b-b162878f815c" providerId="ADAL" clId="{E328AE11-BEF3-412C-855F-44B567304A29}" dt="2024-08-29T07:27:03.261" v="4312" actId="14100"/>
          <ac:spMkLst>
            <pc:docMk/>
            <pc:sldMk cId="1437590190" sldId="2147374012"/>
            <ac:spMk id="14" creationId="{3020D582-DB6D-F35D-425B-E9850DE63ADF}"/>
          </ac:spMkLst>
        </pc:spChg>
        <pc:spChg chg="add mod">
          <ac:chgData name="Vihmo Jouni" userId="4ca213fa-a866-453f-972b-b162878f815c" providerId="ADAL" clId="{E328AE11-BEF3-412C-855F-44B567304A29}" dt="2024-08-29T07:27:12.456" v="4315" actId="404"/>
          <ac:spMkLst>
            <pc:docMk/>
            <pc:sldMk cId="1437590190" sldId="2147374012"/>
            <ac:spMk id="15" creationId="{F4321106-2AFB-25CC-177F-E4D7441A8B7D}"/>
          </ac:spMkLst>
        </pc:spChg>
      </pc:sldChg>
      <pc:sldChg chg="modSp add del mod">
        <pc:chgData name="Vihmo Jouni" userId="4ca213fa-a866-453f-972b-b162878f815c" providerId="ADAL" clId="{E328AE11-BEF3-412C-855F-44B567304A29}" dt="2024-08-27T08:25:38.781" v="2238" actId="47"/>
        <pc:sldMkLst>
          <pc:docMk/>
          <pc:sldMk cId="2567112353" sldId="2147374012"/>
        </pc:sldMkLst>
        <pc:spChg chg="mod">
          <ac:chgData name="Vihmo Jouni" userId="4ca213fa-a866-453f-972b-b162878f815c" providerId="ADAL" clId="{E328AE11-BEF3-412C-855F-44B567304A29}" dt="2024-08-27T08:20:55.145" v="2237"/>
          <ac:spMkLst>
            <pc:docMk/>
            <pc:sldMk cId="2567112353" sldId="2147374012"/>
            <ac:spMk id="12" creationId="{56531442-771B-AF15-8150-81719725EA61}"/>
          </ac:spMkLst>
        </pc:spChg>
      </pc:sldChg>
      <pc:sldChg chg="new del">
        <pc:chgData name="Vihmo Jouni" userId="4ca213fa-a866-453f-972b-b162878f815c" providerId="ADAL" clId="{E328AE11-BEF3-412C-855F-44B567304A29}" dt="2024-08-27T08:34:14.862" v="2505" actId="680"/>
        <pc:sldMkLst>
          <pc:docMk/>
          <pc:sldMk cId="2575169104" sldId="2147374012"/>
        </pc:sldMkLst>
      </pc:sldChg>
      <pc:sldChg chg="addSp delSp modSp new del mod ord modClrScheme chgLayout">
        <pc:chgData name="Vihmo Jouni" userId="4ca213fa-a866-453f-972b-b162878f815c" providerId="ADAL" clId="{E328AE11-BEF3-412C-855F-44B567304A29}" dt="2024-09-16T09:16:27.234" v="12669" actId="47"/>
        <pc:sldMkLst>
          <pc:docMk/>
          <pc:sldMk cId="2185414737" sldId="2147374013"/>
        </pc:sldMkLst>
        <pc:spChg chg="del">
          <ac:chgData name="Vihmo Jouni" userId="4ca213fa-a866-453f-972b-b162878f815c" providerId="ADAL" clId="{E328AE11-BEF3-412C-855F-44B567304A29}" dt="2024-08-27T08:35:12.266" v="2534"/>
          <ac:spMkLst>
            <pc:docMk/>
            <pc:sldMk cId="2185414737" sldId="2147374013"/>
            <ac:spMk id="2" creationId="{7FD3BEBF-0BE7-27B4-AF0E-3E0E203CD0AE}"/>
          </ac:spMkLst>
        </pc:spChg>
        <pc:spChg chg="add del">
          <ac:chgData name="Vihmo Jouni" userId="4ca213fa-a866-453f-972b-b162878f815c" providerId="ADAL" clId="{E328AE11-BEF3-412C-855F-44B567304A29}" dt="2024-08-27T08:38:33.391" v="2541" actId="26606"/>
          <ac:spMkLst>
            <pc:docMk/>
            <pc:sldMk cId="2185414737" sldId="2147374013"/>
            <ac:spMk id="3" creationId="{D1CF3476-3656-0D76-D4FA-0D03CFE7462A}"/>
          </ac:spMkLst>
        </pc:spChg>
        <pc:spChg chg="add del">
          <ac:chgData name="Vihmo Jouni" userId="4ca213fa-a866-453f-972b-b162878f815c" providerId="ADAL" clId="{E328AE11-BEF3-412C-855F-44B567304A29}" dt="2024-08-27T08:38:33.391" v="2541" actId="26606"/>
          <ac:spMkLst>
            <pc:docMk/>
            <pc:sldMk cId="2185414737" sldId="2147374013"/>
            <ac:spMk id="4" creationId="{C01E3E8E-CFCB-952C-170D-07FE91C81077}"/>
          </ac:spMkLst>
        </pc:spChg>
        <pc:spChg chg="mod modVis">
          <ac:chgData name="Vihmo Jouni" userId="4ca213fa-a866-453f-972b-b162878f815c" providerId="ADAL" clId="{E328AE11-BEF3-412C-855F-44B567304A29}" dt="2024-08-27T08:38:33.391" v="2541" actId="26606"/>
          <ac:spMkLst>
            <pc:docMk/>
            <pc:sldMk cId="2185414737" sldId="2147374013"/>
            <ac:spMk id="5" creationId="{2F4BE75F-84A7-1478-1F40-29BA682288B4}"/>
          </ac:spMkLst>
        </pc:spChg>
        <pc:spChg chg="mod ord">
          <ac:chgData name="Vihmo Jouni" userId="4ca213fa-a866-453f-972b-b162878f815c" providerId="ADAL" clId="{E328AE11-BEF3-412C-855F-44B567304A29}" dt="2024-08-27T08:39:17.279" v="2544" actId="26606"/>
          <ac:spMkLst>
            <pc:docMk/>
            <pc:sldMk cId="2185414737" sldId="2147374013"/>
            <ac:spMk id="6" creationId="{C8AA1120-5CE3-6EFC-D947-50425A81C9C9}"/>
          </ac:spMkLst>
        </pc:spChg>
        <pc:spChg chg="mod modVis">
          <ac:chgData name="Vihmo Jouni" userId="4ca213fa-a866-453f-972b-b162878f815c" providerId="ADAL" clId="{E328AE11-BEF3-412C-855F-44B567304A29}" dt="2024-08-27T08:38:33.391" v="2541" actId="26606"/>
          <ac:spMkLst>
            <pc:docMk/>
            <pc:sldMk cId="2185414737" sldId="2147374013"/>
            <ac:spMk id="7" creationId="{DF991505-0962-35AD-7BA7-621B910A0BB8}"/>
          </ac:spMkLst>
        </pc:spChg>
        <pc:spChg chg="add del">
          <ac:chgData name="Vihmo Jouni" userId="4ca213fa-a866-453f-972b-b162878f815c" providerId="ADAL" clId="{E328AE11-BEF3-412C-855F-44B567304A29}" dt="2024-08-27T08:38:33.391" v="2541" actId="26606"/>
          <ac:spMkLst>
            <pc:docMk/>
            <pc:sldMk cId="2185414737" sldId="2147374013"/>
            <ac:spMk id="8" creationId="{E0A93667-C1AB-A30F-37C4-4607317CCF3B}"/>
          </ac:spMkLst>
        </pc:spChg>
        <pc:spChg chg="add del">
          <ac:chgData name="Vihmo Jouni" userId="4ca213fa-a866-453f-972b-b162878f815c" providerId="ADAL" clId="{E328AE11-BEF3-412C-855F-44B567304A29}" dt="2024-08-27T08:38:33.391" v="2541" actId="26606"/>
          <ac:spMkLst>
            <pc:docMk/>
            <pc:sldMk cId="2185414737" sldId="2147374013"/>
            <ac:spMk id="9" creationId="{A7730498-B06D-4BC6-15F8-EC2E943CC239}"/>
          </ac:spMkLst>
        </pc:spChg>
        <pc:spChg chg="add del">
          <ac:chgData name="Vihmo Jouni" userId="4ca213fa-a866-453f-972b-b162878f815c" providerId="ADAL" clId="{E328AE11-BEF3-412C-855F-44B567304A29}" dt="2024-08-27T08:38:33.391" v="2541" actId="26606"/>
          <ac:spMkLst>
            <pc:docMk/>
            <pc:sldMk cId="2185414737" sldId="2147374013"/>
            <ac:spMk id="10" creationId="{095B44C5-0B51-4C9E-ADC5-0C1DFA745AFE}"/>
          </ac:spMkLst>
        </pc:spChg>
        <pc:spChg chg="add del mod">
          <ac:chgData name="Vihmo Jouni" userId="4ca213fa-a866-453f-972b-b162878f815c" providerId="ADAL" clId="{E328AE11-BEF3-412C-855F-44B567304A29}" dt="2024-08-27T08:38:33.391" v="2541" actId="26606"/>
          <ac:spMkLst>
            <pc:docMk/>
            <pc:sldMk cId="2185414737" sldId="2147374013"/>
            <ac:spMk id="11" creationId="{C7C9749A-C404-A4F7-4D04-1943A91B2121}"/>
          </ac:spMkLst>
        </pc:spChg>
        <pc:spChg chg="add del mod">
          <ac:chgData name="Vihmo Jouni" userId="4ca213fa-a866-453f-972b-b162878f815c" providerId="ADAL" clId="{E328AE11-BEF3-412C-855F-44B567304A29}" dt="2024-08-27T08:36:31.668" v="2539" actId="26606"/>
          <ac:spMkLst>
            <pc:docMk/>
            <pc:sldMk cId="2185414737" sldId="2147374013"/>
            <ac:spMk id="3083" creationId="{C8681E2C-C0AD-6847-F81A-2EA74888F0E9}"/>
          </ac:spMkLst>
        </pc:spChg>
        <pc:picChg chg="add del mod">
          <ac:chgData name="Vihmo Jouni" userId="4ca213fa-a866-453f-972b-b162878f815c" providerId="ADAL" clId="{E328AE11-BEF3-412C-855F-44B567304A29}" dt="2024-08-27T08:35:44.206" v="2535" actId="478"/>
          <ac:picMkLst>
            <pc:docMk/>
            <pc:sldMk cId="2185414737" sldId="2147374013"/>
            <ac:picMk id="3074" creationId="{ABD7D167-DE44-EDEE-6A0F-3FB05EDEDE14}"/>
          </ac:picMkLst>
        </pc:picChg>
        <pc:picChg chg="add">
          <ac:chgData name="Vihmo Jouni" userId="4ca213fa-a866-453f-972b-b162878f815c" providerId="ADAL" clId="{E328AE11-BEF3-412C-855F-44B567304A29}" dt="2024-08-27T08:35:45.448" v="2536"/>
          <ac:picMkLst>
            <pc:docMk/>
            <pc:sldMk cId="2185414737" sldId="2147374013"/>
            <ac:picMk id="3076" creationId="{79889C5E-C0D6-FA1E-2A27-52F3D08B2BAC}"/>
          </ac:picMkLst>
        </pc:picChg>
        <pc:picChg chg="add mod ord">
          <ac:chgData name="Vihmo Jouni" userId="4ca213fa-a866-453f-972b-b162878f815c" providerId="ADAL" clId="{E328AE11-BEF3-412C-855F-44B567304A29}" dt="2024-08-27T08:36:31.668" v="2539" actId="26606"/>
          <ac:picMkLst>
            <pc:docMk/>
            <pc:sldMk cId="2185414737" sldId="2147374013"/>
            <ac:picMk id="3078" creationId="{C15B5F6D-50B3-9D61-D7EE-36A11FD9ACD1}"/>
          </ac:picMkLst>
        </pc:picChg>
        <pc:picChg chg="add del mod ord">
          <ac:chgData name="Vihmo Jouni" userId="4ca213fa-a866-453f-972b-b162878f815c" providerId="ADAL" clId="{E328AE11-BEF3-412C-855F-44B567304A29}" dt="2024-08-27T08:38:41.654" v="2542" actId="478"/>
          <ac:picMkLst>
            <pc:docMk/>
            <pc:sldMk cId="2185414737" sldId="2147374013"/>
            <ac:picMk id="3080" creationId="{ACB86F33-136E-1166-537A-3BCB6C89350B}"/>
          </ac:picMkLst>
        </pc:picChg>
        <pc:picChg chg="add mod ord">
          <ac:chgData name="Vihmo Jouni" userId="4ca213fa-a866-453f-972b-b162878f815c" providerId="ADAL" clId="{E328AE11-BEF3-412C-855F-44B567304A29}" dt="2024-08-27T08:39:17.279" v="2544" actId="26606"/>
          <ac:picMkLst>
            <pc:docMk/>
            <pc:sldMk cId="2185414737" sldId="2147374013"/>
            <ac:picMk id="3082" creationId="{ED37FE5B-5E0E-26B2-C6CE-E929ADED716B}"/>
          </ac:picMkLst>
        </pc:picChg>
      </pc:sldChg>
      <pc:sldChg chg="add del">
        <pc:chgData name="Vihmo Jouni" userId="4ca213fa-a866-453f-972b-b162878f815c" providerId="ADAL" clId="{E328AE11-BEF3-412C-855F-44B567304A29}" dt="2024-09-09T08:01:28.947" v="5954" actId="47"/>
        <pc:sldMkLst>
          <pc:docMk/>
          <pc:sldMk cId="2764480612" sldId="2147374014"/>
        </pc:sldMkLst>
      </pc:sldChg>
      <pc:sldChg chg="add del setBg">
        <pc:chgData name="Vihmo Jouni" userId="4ca213fa-a866-453f-972b-b162878f815c" providerId="ADAL" clId="{E328AE11-BEF3-412C-855F-44B567304A29}" dt="2024-08-27T11:44:25.542" v="3831"/>
        <pc:sldMkLst>
          <pc:docMk/>
          <pc:sldMk cId="3442139385" sldId="2147374014"/>
        </pc:sldMkLst>
      </pc:sldChg>
      <pc:sldChg chg="add del ord">
        <pc:chgData name="Vihmo Jouni" userId="4ca213fa-a866-453f-972b-b162878f815c" providerId="ADAL" clId="{E328AE11-BEF3-412C-855F-44B567304A29}" dt="2024-09-22T13:21:55.257" v="23821" actId="2696"/>
        <pc:sldMkLst>
          <pc:docMk/>
          <pc:sldMk cId="3093823284" sldId="2147374026"/>
        </pc:sldMkLst>
      </pc:sldChg>
      <pc:sldChg chg="modSp add del mod ord chgLayout">
        <pc:chgData name="Vihmo Jouni" userId="4ca213fa-a866-453f-972b-b162878f815c" providerId="ADAL" clId="{E328AE11-BEF3-412C-855F-44B567304A29}" dt="2024-09-22T13:00:49.883" v="23678" actId="700"/>
        <pc:sldMkLst>
          <pc:docMk/>
          <pc:sldMk cId="3898686894" sldId="2147374027"/>
        </pc:sldMkLst>
        <pc:spChg chg="mod ord">
          <ac:chgData name="Vihmo Jouni" userId="4ca213fa-a866-453f-972b-b162878f815c" providerId="ADAL" clId="{E328AE11-BEF3-412C-855F-44B567304A29}" dt="2024-09-22T13:00:49.883" v="23678" actId="700"/>
          <ac:spMkLst>
            <pc:docMk/>
            <pc:sldMk cId="3898686894" sldId="2147374027"/>
            <ac:spMk id="2" creationId="{177E0C29-A4D6-E645-7DF3-1665683E558E}"/>
          </ac:spMkLst>
        </pc:spChg>
        <pc:spChg chg="mod ord">
          <ac:chgData name="Vihmo Jouni" userId="4ca213fa-a866-453f-972b-b162878f815c" providerId="ADAL" clId="{E328AE11-BEF3-412C-855F-44B567304A29}" dt="2024-09-22T13:00:49.883" v="23678" actId="700"/>
          <ac:spMkLst>
            <pc:docMk/>
            <pc:sldMk cId="3898686894" sldId="2147374027"/>
            <ac:spMk id="4" creationId="{8CCD1FEA-D6ED-67AE-2EF0-A65D2EEF434A}"/>
          </ac:spMkLst>
        </pc:spChg>
        <pc:spChg chg="mod ord">
          <ac:chgData name="Vihmo Jouni" userId="4ca213fa-a866-453f-972b-b162878f815c" providerId="ADAL" clId="{E328AE11-BEF3-412C-855F-44B567304A29}" dt="2024-09-22T13:00:49.883" v="23678" actId="700"/>
          <ac:spMkLst>
            <pc:docMk/>
            <pc:sldMk cId="3898686894" sldId="2147374027"/>
            <ac:spMk id="5" creationId="{CF86E90A-A3EF-D7C0-C09B-747C9894E1B2}"/>
          </ac:spMkLst>
        </pc:spChg>
        <pc:spChg chg="mod ord">
          <ac:chgData name="Vihmo Jouni" userId="4ca213fa-a866-453f-972b-b162878f815c" providerId="ADAL" clId="{E328AE11-BEF3-412C-855F-44B567304A29}" dt="2024-09-22T13:00:49.883" v="23678" actId="700"/>
          <ac:spMkLst>
            <pc:docMk/>
            <pc:sldMk cId="3898686894" sldId="2147374027"/>
            <ac:spMk id="6" creationId="{CCDE84AC-CB09-E4B8-0EB7-0F126ED191EC}"/>
          </ac:spMkLst>
        </pc:spChg>
        <pc:graphicFrameChg chg="mod ord">
          <ac:chgData name="Vihmo Jouni" userId="4ca213fa-a866-453f-972b-b162878f815c" providerId="ADAL" clId="{E328AE11-BEF3-412C-855F-44B567304A29}" dt="2024-09-22T13:00:49.883" v="23678" actId="700"/>
          <ac:graphicFrameMkLst>
            <pc:docMk/>
            <pc:sldMk cId="3898686894" sldId="2147374027"/>
            <ac:graphicFrameMk id="7" creationId="{24405B57-810A-4992-8A69-8C074678AA68}"/>
          </ac:graphicFrameMkLst>
        </pc:graphicFrameChg>
      </pc:sldChg>
      <pc:sldChg chg="modSp add del mod ord">
        <pc:chgData name="Vihmo Jouni" userId="4ca213fa-a866-453f-972b-b162878f815c" providerId="ADAL" clId="{E328AE11-BEF3-412C-855F-44B567304A29}" dt="2024-09-23T07:01:17.059" v="24375" actId="14100"/>
        <pc:sldMkLst>
          <pc:docMk/>
          <pc:sldMk cId="3838900139" sldId="2147374030"/>
        </pc:sldMkLst>
        <pc:spChg chg="mod">
          <ac:chgData name="Vihmo Jouni" userId="4ca213fa-a866-453f-972b-b162878f815c" providerId="ADAL" clId="{E328AE11-BEF3-412C-855F-44B567304A29}" dt="2024-09-23T07:01:17.059" v="24375" actId="14100"/>
          <ac:spMkLst>
            <pc:docMk/>
            <pc:sldMk cId="3838900139" sldId="2147374030"/>
            <ac:spMk id="8" creationId="{E0CFEBFB-E3E1-E480-E435-11B62D299BDB}"/>
          </ac:spMkLst>
        </pc:spChg>
      </pc:sldChg>
      <pc:sldChg chg="add mod">
        <pc:chgData name="Vihmo Jouni" userId="4ca213fa-a866-453f-972b-b162878f815c" providerId="ADAL" clId="{E328AE11-BEF3-412C-855F-44B567304A29}" dt="2024-09-20T09:24:20.771" v="18137" actId="27918"/>
        <pc:sldMkLst>
          <pc:docMk/>
          <pc:sldMk cId="1258319023" sldId="2147374031"/>
        </pc:sldMkLst>
      </pc:sldChg>
      <pc:sldChg chg="add del ord">
        <pc:chgData name="Vihmo Jouni" userId="4ca213fa-a866-453f-972b-b162878f815c" providerId="ADAL" clId="{E328AE11-BEF3-412C-855F-44B567304A29}" dt="2024-09-22T13:21:55.257" v="23821" actId="2696"/>
        <pc:sldMkLst>
          <pc:docMk/>
          <pc:sldMk cId="3449698668" sldId="2147374037"/>
        </pc:sldMkLst>
      </pc:sldChg>
      <pc:sldChg chg="del mod modShow">
        <pc:chgData name="Vihmo Jouni" userId="4ca213fa-a866-453f-972b-b162878f815c" providerId="ADAL" clId="{E328AE11-BEF3-412C-855F-44B567304A29}" dt="2024-09-22T13:21:55.257" v="23821" actId="2696"/>
        <pc:sldMkLst>
          <pc:docMk/>
          <pc:sldMk cId="548384544" sldId="2147374038"/>
        </pc:sldMkLst>
      </pc:sldChg>
      <pc:sldChg chg="del mod ord modShow">
        <pc:chgData name="Vihmo Jouni" userId="4ca213fa-a866-453f-972b-b162878f815c" providerId="ADAL" clId="{E328AE11-BEF3-412C-855F-44B567304A29}" dt="2024-09-22T13:21:55.257" v="23821" actId="2696"/>
        <pc:sldMkLst>
          <pc:docMk/>
          <pc:sldMk cId="1586477016" sldId="2147374039"/>
        </pc:sldMkLst>
      </pc:sldChg>
      <pc:sldChg chg="modSp del mod ord modShow">
        <pc:chgData name="Vihmo Jouni" userId="4ca213fa-a866-453f-972b-b162878f815c" providerId="ADAL" clId="{E328AE11-BEF3-412C-855F-44B567304A29}" dt="2024-09-22T13:21:55.257" v="23821" actId="2696"/>
        <pc:sldMkLst>
          <pc:docMk/>
          <pc:sldMk cId="685099424" sldId="2147374040"/>
        </pc:sldMkLst>
        <pc:picChg chg="mod">
          <ac:chgData name="Vihmo Jouni" userId="4ca213fa-a866-453f-972b-b162878f815c" providerId="ADAL" clId="{E328AE11-BEF3-412C-855F-44B567304A29}" dt="2024-09-09T11:11:27.941" v="6191" actId="14100"/>
          <ac:picMkLst>
            <pc:docMk/>
            <pc:sldMk cId="685099424" sldId="2147374040"/>
            <ac:picMk id="15" creationId="{6C7B59A8-3166-7409-A369-D94BE56DC655}"/>
          </ac:picMkLst>
        </pc:picChg>
      </pc:sldChg>
      <pc:sldChg chg="addSp modSp del mod ord modShow">
        <pc:chgData name="Vihmo Jouni" userId="4ca213fa-a866-453f-972b-b162878f815c" providerId="ADAL" clId="{E328AE11-BEF3-412C-855F-44B567304A29}" dt="2024-09-22T13:21:55.257" v="23821" actId="2696"/>
        <pc:sldMkLst>
          <pc:docMk/>
          <pc:sldMk cId="3168591625" sldId="2147374041"/>
        </pc:sldMkLst>
        <pc:spChg chg="add mod">
          <ac:chgData name="Vihmo Jouni" userId="4ca213fa-a866-453f-972b-b162878f815c" providerId="ADAL" clId="{E328AE11-BEF3-412C-855F-44B567304A29}" dt="2024-09-14T08:30:41.283" v="8346"/>
          <ac:spMkLst>
            <pc:docMk/>
            <pc:sldMk cId="3168591625" sldId="2147374041"/>
            <ac:spMk id="3" creationId="{01DC3F08-4AD5-C568-F291-2B6F8405BA5E}"/>
          </ac:spMkLst>
        </pc:spChg>
      </pc:sldChg>
      <pc:sldChg chg="addSp delSp modSp del mod ord modShow">
        <pc:chgData name="Vihmo Jouni" userId="4ca213fa-a866-453f-972b-b162878f815c" providerId="ADAL" clId="{E328AE11-BEF3-412C-855F-44B567304A29}" dt="2024-09-22T13:21:55.257" v="23821" actId="2696"/>
        <pc:sldMkLst>
          <pc:docMk/>
          <pc:sldMk cId="3688975262" sldId="2147374042"/>
        </pc:sldMkLst>
        <pc:spChg chg="add mod">
          <ac:chgData name="Vihmo Jouni" userId="4ca213fa-a866-453f-972b-b162878f815c" providerId="ADAL" clId="{E328AE11-BEF3-412C-855F-44B567304A29}" dt="2024-09-14T08:30:33.805" v="8344" actId="20577"/>
          <ac:spMkLst>
            <pc:docMk/>
            <pc:sldMk cId="3688975262" sldId="2147374042"/>
            <ac:spMk id="3" creationId="{823BB266-8050-B925-B234-2784B2E5132C}"/>
          </ac:spMkLst>
        </pc:spChg>
        <pc:spChg chg="add del mod">
          <ac:chgData name="Vihmo Jouni" userId="4ca213fa-a866-453f-972b-b162878f815c" providerId="ADAL" clId="{E328AE11-BEF3-412C-855F-44B567304A29}" dt="2024-09-09T11:02:39.192" v="6184"/>
          <ac:spMkLst>
            <pc:docMk/>
            <pc:sldMk cId="3688975262" sldId="2147374042"/>
            <ac:spMk id="4" creationId="{4A0C7608-6BF7-B3B2-A11E-8C57C0408DFE}"/>
          </ac:spMkLst>
        </pc:spChg>
        <pc:spChg chg="add del mod">
          <ac:chgData name="Vihmo Jouni" userId="4ca213fa-a866-453f-972b-b162878f815c" providerId="ADAL" clId="{E328AE11-BEF3-412C-855F-44B567304A29}" dt="2024-09-09T11:02:51.407" v="6186"/>
          <ac:spMkLst>
            <pc:docMk/>
            <pc:sldMk cId="3688975262" sldId="2147374042"/>
            <ac:spMk id="12" creationId="{97EA7F1F-81E5-2CB4-4439-CDA3B64B26F0}"/>
          </ac:spMkLst>
        </pc:spChg>
        <pc:graphicFrameChg chg="del mod">
          <ac:chgData name="Vihmo Jouni" userId="4ca213fa-a866-453f-972b-b162878f815c" providerId="ADAL" clId="{E328AE11-BEF3-412C-855F-44B567304A29}" dt="2024-09-09T11:02:36.175" v="6183" actId="478"/>
          <ac:graphicFrameMkLst>
            <pc:docMk/>
            <pc:sldMk cId="3688975262" sldId="2147374042"/>
            <ac:graphicFrameMk id="8" creationId="{F17E7F7A-7FCD-81BE-A087-747BFE29CD93}"/>
          </ac:graphicFrameMkLst>
        </pc:graphicFrameChg>
        <pc:graphicFrameChg chg="del mod">
          <ac:chgData name="Vihmo Jouni" userId="4ca213fa-a866-453f-972b-b162878f815c" providerId="ADAL" clId="{E328AE11-BEF3-412C-855F-44B567304A29}" dt="2024-09-09T11:02:41.162" v="6185" actId="478"/>
          <ac:graphicFrameMkLst>
            <pc:docMk/>
            <pc:sldMk cId="3688975262" sldId="2147374042"/>
            <ac:graphicFrameMk id="9" creationId="{A1F52A02-3507-635F-CC17-C4197180A3B7}"/>
          </ac:graphicFrameMkLst>
        </pc:graphicFrameChg>
        <pc:graphicFrameChg chg="add mod">
          <ac:chgData name="Vihmo Jouni" userId="4ca213fa-a866-453f-972b-b162878f815c" providerId="ADAL" clId="{E328AE11-BEF3-412C-855F-44B567304A29}" dt="2024-09-09T11:02:39.192" v="6184"/>
          <ac:graphicFrameMkLst>
            <pc:docMk/>
            <pc:sldMk cId="3688975262" sldId="2147374042"/>
            <ac:graphicFrameMk id="10" creationId="{C8524C82-A2F7-11DD-57C9-6BCEBB524594}"/>
          </ac:graphicFrameMkLst>
        </pc:graphicFrameChg>
        <pc:graphicFrameChg chg="add mod">
          <ac:chgData name="Vihmo Jouni" userId="4ca213fa-a866-453f-972b-b162878f815c" providerId="ADAL" clId="{E328AE11-BEF3-412C-855F-44B567304A29}" dt="2024-09-09T11:02:51.407" v="6186"/>
          <ac:graphicFrameMkLst>
            <pc:docMk/>
            <pc:sldMk cId="3688975262" sldId="2147374042"/>
            <ac:graphicFrameMk id="13" creationId="{78BD5E71-E15E-EB56-C11F-D7492605388D}"/>
          </ac:graphicFrameMkLst>
        </pc:graphicFrameChg>
      </pc:sldChg>
      <pc:sldChg chg="del mod ord modShow">
        <pc:chgData name="Vihmo Jouni" userId="4ca213fa-a866-453f-972b-b162878f815c" providerId="ADAL" clId="{E328AE11-BEF3-412C-855F-44B567304A29}" dt="2024-09-22T13:21:55.257" v="23821" actId="2696"/>
        <pc:sldMkLst>
          <pc:docMk/>
          <pc:sldMk cId="2022350855" sldId="2147374043"/>
        </pc:sldMkLst>
      </pc:sldChg>
      <pc:sldChg chg="del mod ord modShow">
        <pc:chgData name="Vihmo Jouni" userId="4ca213fa-a866-453f-972b-b162878f815c" providerId="ADAL" clId="{E328AE11-BEF3-412C-855F-44B567304A29}" dt="2024-09-22T13:21:55.257" v="23821" actId="2696"/>
        <pc:sldMkLst>
          <pc:docMk/>
          <pc:sldMk cId="3398139405" sldId="2147374044"/>
        </pc:sldMkLst>
      </pc:sldChg>
      <pc:sldChg chg="addSp delSp modSp new del mod ord modShow">
        <pc:chgData name="Vihmo Jouni" userId="4ca213fa-a866-453f-972b-b162878f815c" providerId="ADAL" clId="{E328AE11-BEF3-412C-855F-44B567304A29}" dt="2024-09-22T13:21:55.257" v="23821" actId="2696"/>
        <pc:sldMkLst>
          <pc:docMk/>
          <pc:sldMk cId="1109953945" sldId="2147374045"/>
        </pc:sldMkLst>
        <pc:spChg chg="del">
          <ac:chgData name="Vihmo Jouni" userId="4ca213fa-a866-453f-972b-b162878f815c" providerId="ADAL" clId="{E328AE11-BEF3-412C-855F-44B567304A29}" dt="2024-09-09T10:58:43.250" v="6137"/>
          <ac:spMkLst>
            <pc:docMk/>
            <pc:sldMk cId="1109953945" sldId="2147374045"/>
            <ac:spMk id="3" creationId="{06A41C30-B5EC-54B1-CA55-2848AE842D66}"/>
          </ac:spMkLst>
        </pc:spChg>
        <pc:spChg chg="add mod">
          <ac:chgData name="Vihmo Jouni" userId="4ca213fa-a866-453f-972b-b162878f815c" providerId="ADAL" clId="{E328AE11-BEF3-412C-855F-44B567304A29}" dt="2024-09-14T08:30:39.174" v="8345"/>
          <ac:spMkLst>
            <pc:docMk/>
            <pc:sldMk cId="1109953945" sldId="2147374045"/>
            <ac:spMk id="3" creationId="{E299F8C4-8BC7-59E3-5DAB-3CF23FCD1FD4}"/>
          </ac:spMkLst>
        </pc:spChg>
        <pc:spChg chg="del">
          <ac:chgData name="Vihmo Jouni" userId="4ca213fa-a866-453f-972b-b162878f815c" providerId="ADAL" clId="{E328AE11-BEF3-412C-855F-44B567304A29}" dt="2024-09-09T11:02:01.165" v="6181"/>
          <ac:spMkLst>
            <pc:docMk/>
            <pc:sldMk cId="1109953945" sldId="2147374045"/>
            <ac:spMk id="4" creationId="{3DD0620C-5F4C-66AC-76F1-A54B1DC9DD1C}"/>
          </ac:spMkLst>
        </pc:spChg>
        <pc:graphicFrameChg chg="add mod">
          <ac:chgData name="Vihmo Jouni" userId="4ca213fa-a866-453f-972b-b162878f815c" providerId="ADAL" clId="{E328AE11-BEF3-412C-855F-44B567304A29}" dt="2024-09-09T10:59:15.675" v="6180" actId="20577"/>
          <ac:graphicFrameMkLst>
            <pc:docMk/>
            <pc:sldMk cId="1109953945" sldId="2147374045"/>
            <ac:graphicFrameMk id="8" creationId="{0F94FCB8-2420-452B-96DB-CF17A88D6CF9}"/>
          </ac:graphicFrameMkLst>
        </pc:graphicFrameChg>
        <pc:graphicFrameChg chg="add mod">
          <ac:chgData name="Vihmo Jouni" userId="4ca213fa-a866-453f-972b-b162878f815c" providerId="ADAL" clId="{E328AE11-BEF3-412C-855F-44B567304A29}" dt="2024-09-09T11:02:01.165" v="6181"/>
          <ac:graphicFrameMkLst>
            <pc:docMk/>
            <pc:sldMk cId="1109953945" sldId="2147374045"/>
            <ac:graphicFrameMk id="9" creationId="{1C277A0B-F68D-AF89-516A-7F82030BE886}"/>
          </ac:graphicFrameMkLst>
        </pc:graphicFrameChg>
      </pc:sldChg>
      <pc:sldChg chg="add del">
        <pc:chgData name="Vihmo Jouni" userId="4ca213fa-a866-453f-972b-b162878f815c" providerId="ADAL" clId="{E328AE11-BEF3-412C-855F-44B567304A29}" dt="2024-09-09T11:03:06.072" v="6187" actId="47"/>
        <pc:sldMkLst>
          <pc:docMk/>
          <pc:sldMk cId="1126831038" sldId="2147374046"/>
        </pc:sldMkLst>
      </pc:sldChg>
      <pc:sldChg chg="addSp delSp modSp new del mod ord modClrScheme modShow chgLayout">
        <pc:chgData name="Vihmo Jouni" userId="4ca213fa-a866-453f-972b-b162878f815c" providerId="ADAL" clId="{E328AE11-BEF3-412C-855F-44B567304A29}" dt="2024-09-22T13:21:55.257" v="23821" actId="2696"/>
        <pc:sldMkLst>
          <pc:docMk/>
          <pc:sldMk cId="4135120418" sldId="2147374046"/>
        </pc:sldMkLst>
        <pc:spChg chg="add del mod ord">
          <ac:chgData name="Vihmo Jouni" userId="4ca213fa-a866-453f-972b-b162878f815c" providerId="ADAL" clId="{E328AE11-BEF3-412C-855F-44B567304A29}" dt="2024-09-10T08:58:12.331" v="6289" actId="700"/>
          <ac:spMkLst>
            <pc:docMk/>
            <pc:sldMk cId="4135120418" sldId="2147374046"/>
            <ac:spMk id="2" creationId="{DCA205D4-FE80-4941-F5C0-11A9E11861B5}"/>
          </ac:spMkLst>
        </pc:spChg>
        <pc:spChg chg="del">
          <ac:chgData name="Vihmo Jouni" userId="4ca213fa-a866-453f-972b-b162878f815c" providerId="ADAL" clId="{E328AE11-BEF3-412C-855F-44B567304A29}" dt="2024-09-09T14:07:12.352" v="6243"/>
          <ac:spMkLst>
            <pc:docMk/>
            <pc:sldMk cId="4135120418" sldId="2147374046"/>
            <ac:spMk id="3" creationId="{79B5DCB2-D9B8-9B75-259C-3A72E3CBAD0C}"/>
          </ac:spMkLst>
        </pc:spChg>
        <pc:spChg chg="add del mod ord">
          <ac:chgData name="Vihmo Jouni" userId="4ca213fa-a866-453f-972b-b162878f815c" providerId="ADAL" clId="{E328AE11-BEF3-412C-855F-44B567304A29}" dt="2024-09-10T08:58:12.331" v="6289" actId="700"/>
          <ac:spMkLst>
            <pc:docMk/>
            <pc:sldMk cId="4135120418" sldId="2147374046"/>
            <ac:spMk id="3" creationId="{EA5956AD-29B7-96E7-1556-A190BB0144B9}"/>
          </ac:spMkLst>
        </pc:spChg>
        <pc:spChg chg="del">
          <ac:chgData name="Vihmo Jouni" userId="4ca213fa-a866-453f-972b-b162878f815c" providerId="ADAL" clId="{E328AE11-BEF3-412C-855F-44B567304A29}" dt="2024-09-09T14:42:06.589" v="6244"/>
          <ac:spMkLst>
            <pc:docMk/>
            <pc:sldMk cId="4135120418" sldId="2147374046"/>
            <ac:spMk id="4" creationId="{30874152-D038-4FAC-0773-88B603DA3D41}"/>
          </ac:spMkLst>
        </pc:spChg>
        <pc:spChg chg="add del mod ord">
          <ac:chgData name="Vihmo Jouni" userId="4ca213fa-a866-453f-972b-b162878f815c" providerId="ADAL" clId="{E328AE11-BEF3-412C-855F-44B567304A29}" dt="2024-09-10T08:58:03.051" v="6288" actId="700"/>
          <ac:spMkLst>
            <pc:docMk/>
            <pc:sldMk cId="4135120418" sldId="2147374046"/>
            <ac:spMk id="4" creationId="{47570DBE-5C02-82CC-1A7F-9191D488D710}"/>
          </ac:spMkLst>
        </pc:spChg>
        <pc:spChg chg="mod ord">
          <ac:chgData name="Vihmo Jouni" userId="4ca213fa-a866-453f-972b-b162878f815c" providerId="ADAL" clId="{E328AE11-BEF3-412C-855F-44B567304A29}" dt="2024-09-10T08:58:12.331" v="6289" actId="700"/>
          <ac:spMkLst>
            <pc:docMk/>
            <pc:sldMk cId="4135120418" sldId="2147374046"/>
            <ac:spMk id="5" creationId="{5C2C385B-6DEA-CD66-9E50-0440C223A0F5}"/>
          </ac:spMkLst>
        </pc:spChg>
        <pc:spChg chg="mod ord">
          <ac:chgData name="Vihmo Jouni" userId="4ca213fa-a866-453f-972b-b162878f815c" providerId="ADAL" clId="{E328AE11-BEF3-412C-855F-44B567304A29}" dt="2024-09-10T08:58:12.331" v="6289" actId="700"/>
          <ac:spMkLst>
            <pc:docMk/>
            <pc:sldMk cId="4135120418" sldId="2147374046"/>
            <ac:spMk id="6" creationId="{C64D61FE-DFAD-C09A-BBD4-17869BC12DDF}"/>
          </ac:spMkLst>
        </pc:spChg>
        <pc:spChg chg="mod ord">
          <ac:chgData name="Vihmo Jouni" userId="4ca213fa-a866-453f-972b-b162878f815c" providerId="ADAL" clId="{E328AE11-BEF3-412C-855F-44B567304A29}" dt="2024-09-10T08:58:12.331" v="6289" actId="700"/>
          <ac:spMkLst>
            <pc:docMk/>
            <pc:sldMk cId="4135120418" sldId="2147374046"/>
            <ac:spMk id="7" creationId="{D2389CF9-A27B-2220-5D06-FAD7AED663F9}"/>
          </ac:spMkLst>
        </pc:spChg>
        <pc:spChg chg="add del mod ord">
          <ac:chgData name="Vihmo Jouni" userId="4ca213fa-a866-453f-972b-b162878f815c" providerId="ADAL" clId="{E328AE11-BEF3-412C-855F-44B567304A29}" dt="2024-09-10T08:58:03.051" v="6288" actId="700"/>
          <ac:spMkLst>
            <pc:docMk/>
            <pc:sldMk cId="4135120418" sldId="2147374046"/>
            <ac:spMk id="9" creationId="{960439D5-D7BB-C5C4-DF16-361346D92FB2}"/>
          </ac:spMkLst>
        </pc:spChg>
        <pc:spChg chg="add mod ord">
          <ac:chgData name="Vihmo Jouni" userId="4ca213fa-a866-453f-972b-b162878f815c" providerId="ADAL" clId="{E328AE11-BEF3-412C-855F-44B567304A29}" dt="2024-09-10T08:58:12.331" v="6289" actId="700"/>
          <ac:spMkLst>
            <pc:docMk/>
            <pc:sldMk cId="4135120418" sldId="2147374046"/>
            <ac:spMk id="10" creationId="{38907076-48A2-2AB4-C780-828DB4A71E38}"/>
          </ac:spMkLst>
        </pc:spChg>
        <pc:graphicFrameChg chg="add mod ord">
          <ac:chgData name="Vihmo Jouni" userId="4ca213fa-a866-453f-972b-b162878f815c" providerId="ADAL" clId="{E328AE11-BEF3-412C-855F-44B567304A29}" dt="2024-09-10T08:58:12.331" v="6289" actId="700"/>
          <ac:graphicFrameMkLst>
            <pc:docMk/>
            <pc:sldMk cId="4135120418" sldId="2147374046"/>
            <ac:graphicFrameMk id="8" creationId="{AE469B00-BF72-40CA-B95F-7215373A914A}"/>
          </ac:graphicFrameMkLst>
        </pc:graphicFrameChg>
        <pc:picChg chg="add del mod">
          <ac:chgData name="Vihmo Jouni" userId="4ca213fa-a866-453f-972b-b162878f815c" providerId="ADAL" clId="{E328AE11-BEF3-412C-855F-44B567304A29}" dt="2024-09-10T08:57:55.929" v="6286" actId="478"/>
          <ac:picMkLst>
            <pc:docMk/>
            <pc:sldMk cId="4135120418" sldId="2147374046"/>
            <ac:picMk id="1026" creationId="{C0359066-10C1-1B78-2A0D-24C63EFB670A}"/>
          </ac:picMkLst>
        </pc:picChg>
      </pc:sldChg>
      <pc:sldChg chg="add del mod modShow">
        <pc:chgData name="Vihmo Jouni" userId="4ca213fa-a866-453f-972b-b162878f815c" providerId="ADAL" clId="{E328AE11-BEF3-412C-855F-44B567304A29}" dt="2024-09-22T13:21:55.257" v="23821" actId="2696"/>
        <pc:sldMkLst>
          <pc:docMk/>
          <pc:sldMk cId="951443362" sldId="2147374047"/>
        </pc:sldMkLst>
      </pc:sldChg>
      <pc:sldChg chg="delSp modSp add mod">
        <pc:chgData name="Vihmo Jouni" userId="4ca213fa-a866-453f-972b-b162878f815c" providerId="ADAL" clId="{E328AE11-BEF3-412C-855F-44B567304A29}" dt="2024-09-22T09:20:34.166" v="20967" actId="208"/>
        <pc:sldMkLst>
          <pc:docMk/>
          <pc:sldMk cId="64449919" sldId="2147374048"/>
        </pc:sldMkLst>
        <pc:spChg chg="mod">
          <ac:chgData name="Vihmo Jouni" userId="4ca213fa-a866-453f-972b-b162878f815c" providerId="ADAL" clId="{E328AE11-BEF3-412C-855F-44B567304A29}" dt="2024-09-14T06:10:25.510" v="7118" actId="20577"/>
          <ac:spMkLst>
            <pc:docMk/>
            <pc:sldMk cId="64449919" sldId="2147374048"/>
            <ac:spMk id="2" creationId="{E475BE94-F61F-CF3C-8D8B-E6395CF0CFFA}"/>
          </ac:spMkLst>
        </pc:spChg>
        <pc:graphicFrameChg chg="mod">
          <ac:chgData name="Vihmo Jouni" userId="4ca213fa-a866-453f-972b-b162878f815c" providerId="ADAL" clId="{E328AE11-BEF3-412C-855F-44B567304A29}" dt="2024-09-14T06:08:15.492" v="6908" actId="6549"/>
          <ac:graphicFrameMkLst>
            <pc:docMk/>
            <pc:sldMk cId="64449919" sldId="2147374048"/>
            <ac:graphicFrameMk id="7" creationId="{8649CABB-C64F-0510-3D77-C3F019A6C75A}"/>
          </ac:graphicFrameMkLst>
        </pc:graphicFrameChg>
        <pc:graphicFrameChg chg="mod">
          <ac:chgData name="Vihmo Jouni" userId="4ca213fa-a866-453f-972b-b162878f815c" providerId="ADAL" clId="{E328AE11-BEF3-412C-855F-44B567304A29}" dt="2024-09-22T09:20:34.166" v="20967" actId="208"/>
          <ac:graphicFrameMkLst>
            <pc:docMk/>
            <pc:sldMk cId="64449919" sldId="2147374048"/>
            <ac:graphicFrameMk id="9" creationId="{2CE3C48B-88A6-F429-5E5E-0CFF297535B2}"/>
          </ac:graphicFrameMkLst>
        </pc:graphicFrameChg>
        <pc:cxnChg chg="del">
          <ac:chgData name="Vihmo Jouni" userId="4ca213fa-a866-453f-972b-b162878f815c" providerId="ADAL" clId="{E328AE11-BEF3-412C-855F-44B567304A29}" dt="2024-09-14T06:07:50.119" v="6862" actId="478"/>
          <ac:cxnSpMkLst>
            <pc:docMk/>
            <pc:sldMk cId="64449919" sldId="2147374048"/>
            <ac:cxnSpMk id="11" creationId="{3928F701-CB53-A1AD-A31A-0734DC76C7EC}"/>
          </ac:cxnSpMkLst>
        </pc:cxnChg>
      </pc:sldChg>
      <pc:sldChg chg="addSp delSp modSp add mod">
        <pc:chgData name="Vihmo Jouni" userId="4ca213fa-a866-453f-972b-b162878f815c" providerId="ADAL" clId="{E328AE11-BEF3-412C-855F-44B567304A29}" dt="2024-09-22T09:59:40.992" v="22111" actId="20577"/>
        <pc:sldMkLst>
          <pc:docMk/>
          <pc:sldMk cId="4088293330" sldId="2147374049"/>
        </pc:sldMkLst>
        <pc:spChg chg="mod">
          <ac:chgData name="Vihmo Jouni" userId="4ca213fa-a866-453f-972b-b162878f815c" providerId="ADAL" clId="{E328AE11-BEF3-412C-855F-44B567304A29}" dt="2024-09-22T09:59:40.992" v="22111" actId="20577"/>
          <ac:spMkLst>
            <pc:docMk/>
            <pc:sldMk cId="4088293330" sldId="2147374049"/>
            <ac:spMk id="9" creationId="{96B46D70-5F7B-E132-6B5E-9AF0599A9D3A}"/>
          </ac:spMkLst>
        </pc:spChg>
        <pc:spChg chg="mod">
          <ac:chgData name="Vihmo Jouni" userId="4ca213fa-a866-453f-972b-b162878f815c" providerId="ADAL" clId="{E328AE11-BEF3-412C-855F-44B567304A29}" dt="2024-09-14T06:29:44.824" v="7589" actId="207"/>
          <ac:spMkLst>
            <pc:docMk/>
            <pc:sldMk cId="4088293330" sldId="2147374049"/>
            <ac:spMk id="10" creationId="{E456575E-E6F9-2F35-FBA2-8819BB3749B5}"/>
          </ac:spMkLst>
        </pc:spChg>
        <pc:spChg chg="mod">
          <ac:chgData name="Vihmo Jouni" userId="4ca213fa-a866-453f-972b-b162878f815c" providerId="ADAL" clId="{E328AE11-BEF3-412C-855F-44B567304A29}" dt="2024-09-14T06:29:44.824" v="7589" actId="207"/>
          <ac:spMkLst>
            <pc:docMk/>
            <pc:sldMk cId="4088293330" sldId="2147374049"/>
            <ac:spMk id="13" creationId="{CEE32473-B804-EC76-1CE7-C1F8FF17F1C5}"/>
          </ac:spMkLst>
        </pc:spChg>
        <pc:spChg chg="del">
          <ac:chgData name="Vihmo Jouni" userId="4ca213fa-a866-453f-972b-b162878f815c" providerId="ADAL" clId="{E328AE11-BEF3-412C-855F-44B567304A29}" dt="2024-09-14T06:30:34.629" v="7593" actId="478"/>
          <ac:spMkLst>
            <pc:docMk/>
            <pc:sldMk cId="4088293330" sldId="2147374049"/>
            <ac:spMk id="14" creationId="{CA59DAA2-1DB1-2E76-8BDE-77F77BF43432}"/>
          </ac:spMkLst>
        </pc:spChg>
        <pc:spChg chg="mod">
          <ac:chgData name="Vihmo Jouni" userId="4ca213fa-a866-453f-972b-b162878f815c" providerId="ADAL" clId="{E328AE11-BEF3-412C-855F-44B567304A29}" dt="2024-09-20T12:33:58.809" v="19864" actId="20577"/>
          <ac:spMkLst>
            <pc:docMk/>
            <pc:sldMk cId="4088293330" sldId="2147374049"/>
            <ac:spMk id="15" creationId="{332D496D-A7CD-CCAD-CE7C-C3A47AF28FEA}"/>
          </ac:spMkLst>
        </pc:spChg>
        <pc:spChg chg="mod">
          <ac:chgData name="Vihmo Jouni" userId="4ca213fa-a866-453f-972b-b162878f815c" providerId="ADAL" clId="{E328AE11-BEF3-412C-855F-44B567304A29}" dt="2024-09-14T06:29:44.824" v="7589" actId="207"/>
          <ac:spMkLst>
            <pc:docMk/>
            <pc:sldMk cId="4088293330" sldId="2147374049"/>
            <ac:spMk id="16" creationId="{13906C61-23FC-3D35-A821-B94DD4DE4068}"/>
          </ac:spMkLst>
        </pc:spChg>
        <pc:spChg chg="mod">
          <ac:chgData name="Vihmo Jouni" userId="4ca213fa-a866-453f-972b-b162878f815c" providerId="ADAL" clId="{E328AE11-BEF3-412C-855F-44B567304A29}" dt="2024-09-20T12:27:00.235" v="19804" actId="20577"/>
          <ac:spMkLst>
            <pc:docMk/>
            <pc:sldMk cId="4088293330" sldId="2147374049"/>
            <ac:spMk id="18" creationId="{D6F4B8DF-7D5D-4685-D99E-C83DAD2A6830}"/>
          </ac:spMkLst>
        </pc:spChg>
        <pc:spChg chg="mod">
          <ac:chgData name="Vihmo Jouni" userId="4ca213fa-a866-453f-972b-b162878f815c" providerId="ADAL" clId="{E328AE11-BEF3-412C-855F-44B567304A29}" dt="2024-09-22T09:59:10.002" v="22046" actId="20577"/>
          <ac:spMkLst>
            <pc:docMk/>
            <pc:sldMk cId="4088293330" sldId="2147374049"/>
            <ac:spMk id="19" creationId="{2B54D504-2FEA-BC8D-1D0E-3C8DE47289EC}"/>
          </ac:spMkLst>
        </pc:spChg>
        <pc:spChg chg="mod">
          <ac:chgData name="Vihmo Jouni" userId="4ca213fa-a866-453f-972b-b162878f815c" providerId="ADAL" clId="{E328AE11-BEF3-412C-855F-44B567304A29}" dt="2024-09-14T06:29:44.824" v="7589" actId="207"/>
          <ac:spMkLst>
            <pc:docMk/>
            <pc:sldMk cId="4088293330" sldId="2147374049"/>
            <ac:spMk id="20" creationId="{BE8CE307-CE6A-B259-0C32-E2E0B2A0F71A}"/>
          </ac:spMkLst>
        </pc:spChg>
        <pc:spChg chg="add del mod">
          <ac:chgData name="Vihmo Jouni" userId="4ca213fa-a866-453f-972b-b162878f815c" providerId="ADAL" clId="{E328AE11-BEF3-412C-855F-44B567304A29}" dt="2024-09-19T12:56:47.186" v="18047" actId="478"/>
          <ac:spMkLst>
            <pc:docMk/>
            <pc:sldMk cId="4088293330" sldId="2147374049"/>
            <ac:spMk id="22" creationId="{0EC55E68-EEB5-8A70-FA5A-3C315D16B716}"/>
          </ac:spMkLst>
        </pc:spChg>
        <pc:spChg chg="mod">
          <ac:chgData name="Vihmo Jouni" userId="4ca213fa-a866-453f-972b-b162878f815c" providerId="ADAL" clId="{E328AE11-BEF3-412C-855F-44B567304A29}" dt="2024-09-20T12:25:05.660" v="19690" actId="20577"/>
          <ac:spMkLst>
            <pc:docMk/>
            <pc:sldMk cId="4088293330" sldId="2147374049"/>
            <ac:spMk id="23" creationId="{50182B79-DA71-E0AD-29F7-1B684115C184}"/>
          </ac:spMkLst>
        </pc:spChg>
        <pc:spChg chg="mod">
          <ac:chgData name="Vihmo Jouni" userId="4ca213fa-a866-453f-972b-b162878f815c" providerId="ADAL" clId="{E328AE11-BEF3-412C-855F-44B567304A29}" dt="2024-09-14T06:29:44.824" v="7589" actId="207"/>
          <ac:spMkLst>
            <pc:docMk/>
            <pc:sldMk cId="4088293330" sldId="2147374049"/>
            <ac:spMk id="24" creationId="{07F9B395-2BEE-4B3E-B2FA-6E7410B0F792}"/>
          </ac:spMkLst>
        </pc:spChg>
        <pc:spChg chg="add del mod">
          <ac:chgData name="Vihmo Jouni" userId="4ca213fa-a866-453f-972b-b162878f815c" providerId="ADAL" clId="{E328AE11-BEF3-412C-855F-44B567304A29}" dt="2024-09-19T12:56:50.218" v="18048" actId="478"/>
          <ac:spMkLst>
            <pc:docMk/>
            <pc:sldMk cId="4088293330" sldId="2147374049"/>
            <ac:spMk id="26" creationId="{3D9A56A8-EBD6-F200-DFFB-B34BCEB778AD}"/>
          </ac:spMkLst>
        </pc:spChg>
        <pc:spChg chg="mod">
          <ac:chgData name="Vihmo Jouni" userId="4ca213fa-a866-453f-972b-b162878f815c" providerId="ADAL" clId="{E328AE11-BEF3-412C-855F-44B567304A29}" dt="2024-09-20T12:34:20.812" v="19875" actId="20577"/>
          <ac:spMkLst>
            <pc:docMk/>
            <pc:sldMk cId="4088293330" sldId="2147374049"/>
            <ac:spMk id="30" creationId="{8DEA4781-F469-B63E-19C0-7CA652181D93}"/>
          </ac:spMkLst>
        </pc:spChg>
        <pc:spChg chg="mod">
          <ac:chgData name="Vihmo Jouni" userId="4ca213fa-a866-453f-972b-b162878f815c" providerId="ADAL" clId="{E328AE11-BEF3-412C-855F-44B567304A29}" dt="2024-09-14T06:29:44.824" v="7589" actId="207"/>
          <ac:spMkLst>
            <pc:docMk/>
            <pc:sldMk cId="4088293330" sldId="2147374049"/>
            <ac:spMk id="31" creationId="{72725E0B-D0CC-CF8E-807D-2DE015784D64}"/>
          </ac:spMkLst>
        </pc:spChg>
        <pc:spChg chg="mod">
          <ac:chgData name="Vihmo Jouni" userId="4ca213fa-a866-453f-972b-b162878f815c" providerId="ADAL" clId="{E328AE11-BEF3-412C-855F-44B567304A29}" dt="2024-09-14T06:29:44.824" v="7589" actId="207"/>
          <ac:spMkLst>
            <pc:docMk/>
            <pc:sldMk cId="4088293330" sldId="2147374049"/>
            <ac:spMk id="33" creationId="{7131E71D-4951-5353-A6CD-2EDE2E460B4E}"/>
          </ac:spMkLst>
        </pc:spChg>
        <pc:graphicFrameChg chg="mod">
          <ac:chgData name="Vihmo Jouni" userId="4ca213fa-a866-453f-972b-b162878f815c" providerId="ADAL" clId="{E328AE11-BEF3-412C-855F-44B567304A29}" dt="2024-09-14T07:03:22.238" v="7596" actId="1076"/>
          <ac:graphicFrameMkLst>
            <pc:docMk/>
            <pc:sldMk cId="4088293330" sldId="2147374049"/>
            <ac:graphicFrameMk id="43" creationId="{29EAD7B6-F4EE-3907-0E9C-7700E7458D19}"/>
          </ac:graphicFrameMkLst>
        </pc:graphicFrameChg>
      </pc:sldChg>
      <pc:sldChg chg="add del setBg">
        <pc:chgData name="Vihmo Jouni" userId="4ca213fa-a866-453f-972b-b162878f815c" providerId="ADAL" clId="{E328AE11-BEF3-412C-855F-44B567304A29}" dt="2024-09-14T10:58:47.897" v="9773"/>
        <pc:sldMkLst>
          <pc:docMk/>
          <pc:sldMk cId="8787152" sldId="2147374050"/>
        </pc:sldMkLst>
      </pc:sldChg>
      <pc:sldChg chg="add del setBg">
        <pc:chgData name="Vihmo Jouni" userId="4ca213fa-a866-453f-972b-b162878f815c" providerId="ADAL" clId="{E328AE11-BEF3-412C-855F-44B567304A29}" dt="2024-09-16T06:16:19.666" v="11455"/>
        <pc:sldMkLst>
          <pc:docMk/>
          <pc:sldMk cId="1461946419" sldId="2147374050"/>
        </pc:sldMkLst>
      </pc:sldChg>
      <pc:sldChg chg="addSp delSp modSp add del mod ord setBg modShow">
        <pc:chgData name="Vihmo Jouni" userId="4ca213fa-a866-453f-972b-b162878f815c" providerId="ADAL" clId="{E328AE11-BEF3-412C-855F-44B567304A29}" dt="2024-09-23T05:34:46.956" v="23891"/>
        <pc:sldMkLst>
          <pc:docMk/>
          <pc:sldMk cId="3083002434" sldId="2147374050"/>
        </pc:sldMkLst>
        <pc:spChg chg="mod">
          <ac:chgData name="Vihmo Jouni" userId="4ca213fa-a866-453f-972b-b162878f815c" providerId="ADAL" clId="{E328AE11-BEF3-412C-855F-44B567304A29}" dt="2024-09-16T06:21:31.362" v="11560" actId="20577"/>
          <ac:spMkLst>
            <pc:docMk/>
            <pc:sldMk cId="3083002434" sldId="2147374050"/>
            <ac:spMk id="9" creationId="{50D7D848-5D64-7E37-4CBB-9351FD4910BD}"/>
          </ac:spMkLst>
        </pc:spChg>
        <pc:picChg chg="add mod">
          <ac:chgData name="Vihmo Jouni" userId="4ca213fa-a866-453f-972b-b162878f815c" providerId="ADAL" clId="{E328AE11-BEF3-412C-855F-44B567304A29}" dt="2024-09-18T07:53:36.247" v="16220" actId="1076"/>
          <ac:picMkLst>
            <pc:docMk/>
            <pc:sldMk cId="3083002434" sldId="2147374050"/>
            <ac:picMk id="2" creationId="{9A5B7C32-EC25-ACE3-7D30-1A738686F064}"/>
          </ac:picMkLst>
        </pc:picChg>
        <pc:picChg chg="add mod">
          <ac:chgData name="Vihmo Jouni" userId="4ca213fa-a866-453f-972b-b162878f815c" providerId="ADAL" clId="{E328AE11-BEF3-412C-855F-44B567304A29}" dt="2024-09-18T07:52:54.316" v="16216"/>
          <ac:picMkLst>
            <pc:docMk/>
            <pc:sldMk cId="3083002434" sldId="2147374050"/>
            <ac:picMk id="3" creationId="{9DFFCBF9-8259-D8BD-122D-59467C26689F}"/>
          </ac:picMkLst>
        </pc:picChg>
        <pc:picChg chg="del">
          <ac:chgData name="Vihmo Jouni" userId="4ca213fa-a866-453f-972b-b162878f815c" providerId="ADAL" clId="{E328AE11-BEF3-412C-855F-44B567304A29}" dt="2024-09-16T06:16:32.726" v="11457" actId="478"/>
          <ac:picMkLst>
            <pc:docMk/>
            <pc:sldMk cId="3083002434" sldId="2147374050"/>
            <ac:picMk id="3" creationId="{F67CBC57-11C6-9E0A-EBB6-E85F906A6B58}"/>
          </ac:picMkLst>
        </pc:picChg>
        <pc:picChg chg="add del mod">
          <ac:chgData name="Vihmo Jouni" userId="4ca213fa-a866-453f-972b-b162878f815c" providerId="ADAL" clId="{E328AE11-BEF3-412C-855F-44B567304A29}" dt="2024-09-19T13:32:26.229" v="18136" actId="1037"/>
          <ac:picMkLst>
            <pc:docMk/>
            <pc:sldMk cId="3083002434" sldId="2147374050"/>
            <ac:picMk id="1026" creationId="{9DFFCBF9-8259-D8BD-122D-59467C26689F}"/>
          </ac:picMkLst>
        </pc:picChg>
      </pc:sldChg>
      <pc:sldChg chg="modSp add del mod setBg">
        <pc:chgData name="Vihmo Jouni" userId="4ca213fa-a866-453f-972b-b162878f815c" providerId="ADAL" clId="{E328AE11-BEF3-412C-855F-44B567304A29}" dt="2024-09-14T11:00:04.373" v="9785" actId="47"/>
        <pc:sldMkLst>
          <pc:docMk/>
          <pc:sldMk cId="3445178229" sldId="2147374050"/>
        </pc:sldMkLst>
        <pc:spChg chg="mod">
          <ac:chgData name="Vihmo Jouni" userId="4ca213fa-a866-453f-972b-b162878f815c" providerId="ADAL" clId="{E328AE11-BEF3-412C-855F-44B567304A29}" dt="2024-09-14T10:59:50.278" v="9784" actId="1076"/>
          <ac:spMkLst>
            <pc:docMk/>
            <pc:sldMk cId="3445178229" sldId="2147374050"/>
            <ac:spMk id="4" creationId="{D95DF5AE-E08E-3E73-0B60-111C3F2EC873}"/>
          </ac:spMkLst>
        </pc:spChg>
        <pc:picChg chg="mod">
          <ac:chgData name="Vihmo Jouni" userId="4ca213fa-a866-453f-972b-b162878f815c" providerId="ADAL" clId="{E328AE11-BEF3-412C-855F-44B567304A29}" dt="2024-09-14T10:59:42.575" v="9783" actId="1076"/>
          <ac:picMkLst>
            <pc:docMk/>
            <pc:sldMk cId="3445178229" sldId="2147374050"/>
            <ac:picMk id="3" creationId="{F67CBC57-11C6-9E0A-EBB6-E85F906A6B58}"/>
          </ac:picMkLst>
        </pc:picChg>
      </pc:sldChg>
      <pc:sldChg chg="add del">
        <pc:chgData name="Vihmo Jouni" userId="4ca213fa-a866-453f-972b-b162878f815c" providerId="ADAL" clId="{E328AE11-BEF3-412C-855F-44B567304A29}" dt="2024-09-17T07:49:56.549" v="14504" actId="47"/>
        <pc:sldMkLst>
          <pc:docMk/>
          <pc:sldMk cId="993015987" sldId="2147374051"/>
        </pc:sldMkLst>
      </pc:sldChg>
      <pc:sldChg chg="add del">
        <pc:chgData name="Vihmo Jouni" userId="4ca213fa-a866-453f-972b-b162878f815c" providerId="ADAL" clId="{E328AE11-BEF3-412C-855F-44B567304A29}" dt="2024-09-17T07:49:57.730" v="14505" actId="47"/>
        <pc:sldMkLst>
          <pc:docMk/>
          <pc:sldMk cId="4016752712" sldId="2147374052"/>
        </pc:sldMkLst>
      </pc:sldChg>
      <pc:sldChg chg="addSp delSp modSp add mod">
        <pc:chgData name="Vihmo Jouni" userId="4ca213fa-a866-453f-972b-b162878f815c" providerId="ADAL" clId="{E328AE11-BEF3-412C-855F-44B567304A29}" dt="2024-09-20T11:27:16.295" v="18699" actId="208"/>
        <pc:sldMkLst>
          <pc:docMk/>
          <pc:sldMk cId="915823504" sldId="2147374053"/>
        </pc:sldMkLst>
        <pc:spChg chg="mod">
          <ac:chgData name="Vihmo Jouni" userId="4ca213fa-a866-453f-972b-b162878f815c" providerId="ADAL" clId="{E328AE11-BEF3-412C-855F-44B567304A29}" dt="2024-09-20T10:17:10.783" v="18213" actId="20577"/>
          <ac:spMkLst>
            <pc:docMk/>
            <pc:sldMk cId="915823504" sldId="2147374053"/>
            <ac:spMk id="2" creationId="{649CEF20-BE85-DDBB-C4ED-9E3D549DF3F4}"/>
          </ac:spMkLst>
        </pc:spChg>
        <pc:spChg chg="add del mod">
          <ac:chgData name="Vihmo Jouni" userId="4ca213fa-a866-453f-972b-b162878f815c" providerId="ADAL" clId="{E328AE11-BEF3-412C-855F-44B567304A29}" dt="2024-09-20T10:15:42.529" v="18188" actId="478"/>
          <ac:spMkLst>
            <pc:docMk/>
            <pc:sldMk cId="915823504" sldId="2147374053"/>
            <ac:spMk id="7" creationId="{D627E3A6-050B-85FC-1C92-668A47CF5053}"/>
          </ac:spMkLst>
        </pc:spChg>
        <pc:spChg chg="add del mod">
          <ac:chgData name="Vihmo Jouni" userId="4ca213fa-a866-453f-972b-b162878f815c" providerId="ADAL" clId="{E328AE11-BEF3-412C-855F-44B567304A29}" dt="2024-09-20T10:15:48.307" v="18192"/>
          <ac:spMkLst>
            <pc:docMk/>
            <pc:sldMk cId="915823504" sldId="2147374053"/>
            <ac:spMk id="9" creationId="{4DB629B0-77AF-65E3-7EB4-3CC05B883B4C}"/>
          </ac:spMkLst>
        </pc:spChg>
        <pc:spChg chg="del">
          <ac:chgData name="Vihmo Jouni" userId="4ca213fa-a866-453f-972b-b162878f815c" providerId="ADAL" clId="{E328AE11-BEF3-412C-855F-44B567304A29}" dt="2024-09-20T10:15:44.567" v="18189" actId="478"/>
          <ac:spMkLst>
            <pc:docMk/>
            <pc:sldMk cId="915823504" sldId="2147374053"/>
            <ac:spMk id="19" creationId="{B87E3408-CBBD-0295-5244-61D72A178F1A}"/>
          </ac:spMkLst>
        </pc:spChg>
        <pc:graphicFrameChg chg="add mod">
          <ac:chgData name="Vihmo Jouni" userId="4ca213fa-a866-453f-972b-b162878f815c" providerId="ADAL" clId="{E328AE11-BEF3-412C-855F-44B567304A29}" dt="2024-09-20T11:27:16.295" v="18699" actId="208"/>
          <ac:graphicFrameMkLst>
            <pc:docMk/>
            <pc:sldMk cId="915823504" sldId="2147374053"/>
            <ac:graphicFrameMk id="10" creationId="{AA471979-BFCC-7574-EF59-9714B79DDEB3}"/>
          </ac:graphicFrameMkLst>
        </pc:graphicFrameChg>
        <pc:graphicFrameChg chg="mod">
          <ac:chgData name="Vihmo Jouni" userId="4ca213fa-a866-453f-972b-b162878f815c" providerId="ADAL" clId="{E328AE11-BEF3-412C-855F-44B567304A29}" dt="2024-09-20T10:17:17.353" v="18214"/>
          <ac:graphicFrameMkLst>
            <pc:docMk/>
            <pc:sldMk cId="915823504" sldId="2147374053"/>
            <ac:graphicFrameMk id="16" creationId="{47F1A222-BB21-E2D3-546D-04212C4317C3}"/>
          </ac:graphicFrameMkLst>
        </pc:graphicFrameChg>
        <pc:picChg chg="add del mod">
          <ac:chgData name="Vihmo Jouni" userId="4ca213fa-a866-453f-972b-b162878f815c" providerId="ADAL" clId="{E328AE11-BEF3-412C-855F-44B567304A29}" dt="2024-09-20T10:15:47.088" v="18191" actId="478"/>
          <ac:picMkLst>
            <pc:docMk/>
            <pc:sldMk cId="915823504" sldId="2147374053"/>
            <ac:picMk id="14" creationId="{526E0A86-F938-EF4A-1EEC-20A3B7177BB1}"/>
          </ac:picMkLst>
        </pc:picChg>
      </pc:sldChg>
      <pc:sldChg chg="addSp delSp modSp new mod chgLayout">
        <pc:chgData name="Vihmo Jouni" userId="4ca213fa-a866-453f-972b-b162878f815c" providerId="ADAL" clId="{E328AE11-BEF3-412C-855F-44B567304A29}" dt="2024-09-22T13:23:26.338" v="23829" actId="207"/>
        <pc:sldMkLst>
          <pc:docMk/>
          <pc:sldMk cId="3814098582" sldId="2147374054"/>
        </pc:sldMkLst>
        <pc:spChg chg="mod ord">
          <ac:chgData name="Vihmo Jouni" userId="4ca213fa-a866-453f-972b-b162878f815c" providerId="ADAL" clId="{E328AE11-BEF3-412C-855F-44B567304A29}" dt="2024-09-22T13:00:42.641" v="23677" actId="700"/>
          <ac:spMkLst>
            <pc:docMk/>
            <pc:sldMk cId="3814098582" sldId="2147374054"/>
            <ac:spMk id="2" creationId="{17A27075-7D37-20FF-A0E7-3F2EB2B2C940}"/>
          </ac:spMkLst>
        </pc:spChg>
        <pc:spChg chg="del">
          <ac:chgData name="Vihmo Jouni" userId="4ca213fa-a866-453f-972b-b162878f815c" providerId="ADAL" clId="{E328AE11-BEF3-412C-855F-44B567304A29}" dt="2024-09-17T07:47:40.540" v="14366"/>
          <ac:spMkLst>
            <pc:docMk/>
            <pc:sldMk cId="3814098582" sldId="2147374054"/>
            <ac:spMk id="3" creationId="{D35E8652-5E4E-1C22-FE5B-6592F7A3EFD6}"/>
          </ac:spMkLst>
        </pc:spChg>
        <pc:spChg chg="mod ord">
          <ac:chgData name="Vihmo Jouni" userId="4ca213fa-a866-453f-972b-b162878f815c" providerId="ADAL" clId="{E328AE11-BEF3-412C-855F-44B567304A29}" dt="2024-09-22T13:00:42.641" v="23677" actId="700"/>
          <ac:spMkLst>
            <pc:docMk/>
            <pc:sldMk cId="3814098582" sldId="2147374054"/>
            <ac:spMk id="4" creationId="{5B93A889-DF4A-902F-BD02-C14BCD578F4C}"/>
          </ac:spMkLst>
        </pc:spChg>
        <pc:spChg chg="mod ord">
          <ac:chgData name="Vihmo Jouni" userId="4ca213fa-a866-453f-972b-b162878f815c" providerId="ADAL" clId="{E328AE11-BEF3-412C-855F-44B567304A29}" dt="2024-09-22T13:00:42.641" v="23677" actId="700"/>
          <ac:spMkLst>
            <pc:docMk/>
            <pc:sldMk cId="3814098582" sldId="2147374054"/>
            <ac:spMk id="5" creationId="{30469962-7500-AF0E-92DE-67909EA8AB97}"/>
          </ac:spMkLst>
        </pc:spChg>
        <pc:spChg chg="mod ord">
          <ac:chgData name="Vihmo Jouni" userId="4ca213fa-a866-453f-972b-b162878f815c" providerId="ADAL" clId="{E328AE11-BEF3-412C-855F-44B567304A29}" dt="2024-09-22T13:00:42.641" v="23677" actId="700"/>
          <ac:spMkLst>
            <pc:docMk/>
            <pc:sldMk cId="3814098582" sldId="2147374054"/>
            <ac:spMk id="6" creationId="{65CD1ECA-C289-2BC5-5A2B-CCF222441D33}"/>
          </ac:spMkLst>
        </pc:spChg>
        <pc:spChg chg="add mod">
          <ac:chgData name="Vihmo Jouni" userId="4ca213fa-a866-453f-972b-b162878f815c" providerId="ADAL" clId="{E328AE11-BEF3-412C-855F-44B567304A29}" dt="2024-09-17T07:49:54.438" v="14503"/>
          <ac:spMkLst>
            <pc:docMk/>
            <pc:sldMk cId="3814098582" sldId="2147374054"/>
            <ac:spMk id="8" creationId="{1243F7D7-4E08-4D6F-73F0-F778B050F587}"/>
          </ac:spMkLst>
        </pc:spChg>
        <pc:spChg chg="add del mod">
          <ac:chgData name="Vihmo Jouni" userId="4ca213fa-a866-453f-972b-b162878f815c" providerId="ADAL" clId="{E328AE11-BEF3-412C-855F-44B567304A29}" dt="2024-09-22T09:22:08.402" v="20975"/>
          <ac:spMkLst>
            <pc:docMk/>
            <pc:sldMk cId="3814098582" sldId="2147374054"/>
            <ac:spMk id="9" creationId="{9E4B438A-E959-3A84-52D8-15E5C8446434}"/>
          </ac:spMkLst>
        </pc:spChg>
        <pc:graphicFrameChg chg="add del mod">
          <ac:chgData name="Vihmo Jouni" userId="4ca213fa-a866-453f-972b-b162878f815c" providerId="ADAL" clId="{E328AE11-BEF3-412C-855F-44B567304A29}" dt="2024-09-22T09:21:53.170" v="20971" actId="21"/>
          <ac:graphicFrameMkLst>
            <pc:docMk/>
            <pc:sldMk cId="3814098582" sldId="2147374054"/>
            <ac:graphicFrameMk id="7" creationId="{256F7851-8C58-B417-7811-6318C7286A5B}"/>
          </ac:graphicFrameMkLst>
        </pc:graphicFrameChg>
        <pc:graphicFrameChg chg="add del mod">
          <ac:chgData name="Vihmo Jouni" userId="4ca213fa-a866-453f-972b-b162878f815c" providerId="ADAL" clId="{E328AE11-BEF3-412C-855F-44B567304A29}" dt="2024-09-22T09:22:38.560" v="20982" actId="478"/>
          <ac:graphicFrameMkLst>
            <pc:docMk/>
            <pc:sldMk cId="3814098582" sldId="2147374054"/>
            <ac:graphicFrameMk id="10" creationId="{256F7851-8C58-B417-7811-6318C7286A5B}"/>
          </ac:graphicFrameMkLst>
        </pc:graphicFrameChg>
        <pc:graphicFrameChg chg="add mod ord">
          <ac:chgData name="Vihmo Jouni" userId="4ca213fa-a866-453f-972b-b162878f815c" providerId="ADAL" clId="{E328AE11-BEF3-412C-855F-44B567304A29}" dt="2024-09-22T13:23:26.338" v="23829" actId="207"/>
          <ac:graphicFrameMkLst>
            <pc:docMk/>
            <pc:sldMk cId="3814098582" sldId="2147374054"/>
            <ac:graphicFrameMk id="11" creationId="{256F7851-8C58-B417-7811-6318C7286A5B}"/>
          </ac:graphicFrameMkLst>
        </pc:graphicFrameChg>
      </pc:sldChg>
      <pc:sldChg chg="addSp delSp modSp new mod modClrScheme chgLayout">
        <pc:chgData name="Vihmo Jouni" userId="4ca213fa-a866-453f-972b-b162878f815c" providerId="ADAL" clId="{E328AE11-BEF3-412C-855F-44B567304A29}" dt="2024-09-22T12:55:10.239" v="23501"/>
        <pc:sldMkLst>
          <pc:docMk/>
          <pc:sldMk cId="2513349484" sldId="2147374055"/>
        </pc:sldMkLst>
        <pc:spChg chg="del mod ord">
          <ac:chgData name="Vihmo Jouni" userId="4ca213fa-a866-453f-972b-b162878f815c" providerId="ADAL" clId="{E328AE11-BEF3-412C-855F-44B567304A29}" dt="2024-09-18T05:48:00.560" v="16060" actId="700"/>
          <ac:spMkLst>
            <pc:docMk/>
            <pc:sldMk cId="2513349484" sldId="2147374055"/>
            <ac:spMk id="2" creationId="{F61F3E83-6574-57B2-A0DA-19C2E763F276}"/>
          </ac:spMkLst>
        </pc:spChg>
        <pc:spChg chg="add del mod">
          <ac:chgData name="Vihmo Jouni" userId="4ca213fa-a866-453f-972b-b162878f815c" providerId="ADAL" clId="{E328AE11-BEF3-412C-855F-44B567304A29}" dt="2024-09-22T12:51:33.766" v="23307"/>
          <ac:spMkLst>
            <pc:docMk/>
            <pc:sldMk cId="2513349484" sldId="2147374055"/>
            <ac:spMk id="3" creationId="{68E7F8DE-E137-0713-4992-E5E115652499}"/>
          </ac:spMkLst>
        </pc:spChg>
        <pc:spChg chg="del mod ord">
          <ac:chgData name="Vihmo Jouni" userId="4ca213fa-a866-453f-972b-b162878f815c" providerId="ADAL" clId="{E328AE11-BEF3-412C-855F-44B567304A29}" dt="2024-09-18T05:48:00.560" v="16060" actId="700"/>
          <ac:spMkLst>
            <pc:docMk/>
            <pc:sldMk cId="2513349484" sldId="2147374055"/>
            <ac:spMk id="3" creationId="{706F06E1-78C6-19AE-5EBB-0D0CA8B2545F}"/>
          </ac:spMkLst>
        </pc:spChg>
        <pc:spChg chg="add del mod">
          <ac:chgData name="Vihmo Jouni" userId="4ca213fa-a866-453f-972b-b162878f815c" providerId="ADAL" clId="{E328AE11-BEF3-412C-855F-44B567304A29}" dt="2024-09-18T09:08:11.552" v="16306"/>
          <ac:spMkLst>
            <pc:docMk/>
            <pc:sldMk cId="2513349484" sldId="2147374055"/>
            <ac:spMk id="4" creationId="{7AEBB077-7334-2A31-F15E-0BD871A17894}"/>
          </ac:spMkLst>
        </pc:spChg>
        <pc:spChg chg="del">
          <ac:chgData name="Vihmo Jouni" userId="4ca213fa-a866-453f-972b-b162878f815c" providerId="ADAL" clId="{E328AE11-BEF3-412C-855F-44B567304A29}" dt="2024-09-18T05:48:00.560" v="16060" actId="700"/>
          <ac:spMkLst>
            <pc:docMk/>
            <pc:sldMk cId="2513349484" sldId="2147374055"/>
            <ac:spMk id="4" creationId="{9533AE67-07B4-981D-DD7A-0ECE2F4AECC1}"/>
          </ac:spMkLst>
        </pc:spChg>
        <pc:spChg chg="mod ord">
          <ac:chgData name="Vihmo Jouni" userId="4ca213fa-a866-453f-972b-b162878f815c" providerId="ADAL" clId="{E328AE11-BEF3-412C-855F-44B567304A29}" dt="2024-09-18T05:58:11.524" v="16063" actId="700"/>
          <ac:spMkLst>
            <pc:docMk/>
            <pc:sldMk cId="2513349484" sldId="2147374055"/>
            <ac:spMk id="5" creationId="{B9153A5C-AC40-6F6D-9914-A403DA05E805}"/>
          </ac:spMkLst>
        </pc:spChg>
        <pc:spChg chg="mod ord">
          <ac:chgData name="Vihmo Jouni" userId="4ca213fa-a866-453f-972b-b162878f815c" providerId="ADAL" clId="{E328AE11-BEF3-412C-855F-44B567304A29}" dt="2024-09-18T05:58:11.524" v="16063" actId="700"/>
          <ac:spMkLst>
            <pc:docMk/>
            <pc:sldMk cId="2513349484" sldId="2147374055"/>
            <ac:spMk id="6" creationId="{6249B98E-917A-A67F-CC03-AE7243EF88E7}"/>
          </ac:spMkLst>
        </pc:spChg>
        <pc:spChg chg="mod ord">
          <ac:chgData name="Vihmo Jouni" userId="4ca213fa-a866-453f-972b-b162878f815c" providerId="ADAL" clId="{E328AE11-BEF3-412C-855F-44B567304A29}" dt="2024-09-18T05:58:11.524" v="16063" actId="700"/>
          <ac:spMkLst>
            <pc:docMk/>
            <pc:sldMk cId="2513349484" sldId="2147374055"/>
            <ac:spMk id="7" creationId="{D98AE481-AF76-1B57-3BE0-500E0D2131D8}"/>
          </ac:spMkLst>
        </pc:spChg>
        <pc:spChg chg="add del mod ord">
          <ac:chgData name="Vihmo Jouni" userId="4ca213fa-a866-453f-972b-b162878f815c" providerId="ADAL" clId="{E328AE11-BEF3-412C-855F-44B567304A29}" dt="2024-09-18T05:58:11.524" v="16063" actId="700"/>
          <ac:spMkLst>
            <pc:docMk/>
            <pc:sldMk cId="2513349484" sldId="2147374055"/>
            <ac:spMk id="8" creationId="{01E5DD70-AD85-B187-1010-210FA0425F36}"/>
          </ac:spMkLst>
        </pc:spChg>
        <pc:spChg chg="add mod">
          <ac:chgData name="Vihmo Jouni" userId="4ca213fa-a866-453f-972b-b162878f815c" providerId="ADAL" clId="{E328AE11-BEF3-412C-855F-44B567304A29}" dt="2024-09-22T12:54:08.564" v="23448" actId="20577"/>
          <ac:spMkLst>
            <pc:docMk/>
            <pc:sldMk cId="2513349484" sldId="2147374055"/>
            <ac:spMk id="9" creationId="{7070E7A6-C280-94D4-1801-81C0C86DDC13}"/>
          </ac:spMkLst>
        </pc:spChg>
        <pc:spChg chg="add del mod ord">
          <ac:chgData name="Vihmo Jouni" userId="4ca213fa-a866-453f-972b-b162878f815c" providerId="ADAL" clId="{E328AE11-BEF3-412C-855F-44B567304A29}" dt="2024-09-18T05:48:01.673" v="16061" actId="22"/>
          <ac:spMkLst>
            <pc:docMk/>
            <pc:sldMk cId="2513349484" sldId="2147374055"/>
            <ac:spMk id="9" creationId="{F6AC959C-5E02-1AEE-3B58-C6C3AF1D51E1}"/>
          </ac:spMkLst>
        </pc:spChg>
        <pc:spChg chg="add del mod">
          <ac:chgData name="Vihmo Jouni" userId="4ca213fa-a866-453f-972b-b162878f815c" providerId="ADAL" clId="{E328AE11-BEF3-412C-855F-44B567304A29}" dt="2024-09-22T12:51:37.636" v="23309"/>
          <ac:spMkLst>
            <pc:docMk/>
            <pc:sldMk cId="2513349484" sldId="2147374055"/>
            <ac:spMk id="10" creationId="{D2741795-9038-F319-629B-9B7172FAF9CD}"/>
          </ac:spMkLst>
        </pc:spChg>
        <pc:spChg chg="add mod ord">
          <ac:chgData name="Vihmo Jouni" userId="4ca213fa-a866-453f-972b-b162878f815c" providerId="ADAL" clId="{E328AE11-BEF3-412C-855F-44B567304A29}" dt="2024-09-22T12:51:05.389" v="23302" actId="255"/>
          <ac:spMkLst>
            <pc:docMk/>
            <pc:sldMk cId="2513349484" sldId="2147374055"/>
            <ac:spMk id="12" creationId="{3931B30C-3E3E-8F0C-B31E-FA3311AF8C86}"/>
          </ac:spMkLst>
        </pc:spChg>
        <pc:spChg chg="add del mod ord">
          <ac:chgData name="Vihmo Jouni" userId="4ca213fa-a866-453f-972b-b162878f815c" providerId="ADAL" clId="{E328AE11-BEF3-412C-855F-44B567304A29}" dt="2024-09-18T08:56:55.839" v="16297"/>
          <ac:spMkLst>
            <pc:docMk/>
            <pc:sldMk cId="2513349484" sldId="2147374055"/>
            <ac:spMk id="13" creationId="{D02FE373-C6AF-F777-C71C-E9E42592996D}"/>
          </ac:spMkLst>
        </pc:spChg>
        <pc:spChg chg="add del mod">
          <ac:chgData name="Vihmo Jouni" userId="4ca213fa-a866-453f-972b-b162878f815c" providerId="ADAL" clId="{E328AE11-BEF3-412C-855F-44B567304A29}" dt="2024-09-18T09:13:54.337" v="16426"/>
          <ac:spMkLst>
            <pc:docMk/>
            <pc:sldMk cId="2513349484" sldId="2147374055"/>
            <ac:spMk id="14" creationId="{6D11A246-B637-D99E-6009-0EBFB342177E}"/>
          </ac:spMkLst>
        </pc:spChg>
        <pc:spChg chg="add mod">
          <ac:chgData name="Vihmo Jouni" userId="4ca213fa-a866-453f-972b-b162878f815c" providerId="ADAL" clId="{E328AE11-BEF3-412C-855F-44B567304A29}" dt="2024-09-22T12:53:55.092" v="23415" actId="1076"/>
          <ac:spMkLst>
            <pc:docMk/>
            <pc:sldMk cId="2513349484" sldId="2147374055"/>
            <ac:spMk id="14" creationId="{6EB7A010-6356-8977-A3D1-F6DB50CCB55A}"/>
          </ac:spMkLst>
        </pc:spChg>
        <pc:spChg chg="add del mod">
          <ac:chgData name="Vihmo Jouni" userId="4ca213fa-a866-453f-972b-b162878f815c" providerId="ADAL" clId="{E328AE11-BEF3-412C-855F-44B567304A29}" dt="2024-09-18T09:13:58.050" v="16428"/>
          <ac:spMkLst>
            <pc:docMk/>
            <pc:sldMk cId="2513349484" sldId="2147374055"/>
            <ac:spMk id="17" creationId="{A343FBC4-0EA4-267C-07C8-15A4A19E3C8F}"/>
          </ac:spMkLst>
        </pc:spChg>
        <pc:graphicFrameChg chg="add del mod">
          <ac:chgData name="Vihmo Jouni" userId="4ca213fa-a866-453f-972b-b162878f815c" providerId="ADAL" clId="{E328AE11-BEF3-412C-855F-44B567304A29}" dt="2024-09-18T09:13:53.137" v="16425" actId="21"/>
          <ac:graphicFrameMkLst>
            <pc:docMk/>
            <pc:sldMk cId="2513349484" sldId="2147374055"/>
            <ac:graphicFrameMk id="2" creationId="{6F4D1959-4368-41D1-0F54-F397CA999F36}"/>
          </ac:graphicFrameMkLst>
        </pc:graphicFrameChg>
        <pc:graphicFrameChg chg="add del mod">
          <ac:chgData name="Vihmo Jouni" userId="4ca213fa-a866-453f-972b-b162878f815c" providerId="ADAL" clId="{E328AE11-BEF3-412C-855F-44B567304A29}" dt="2024-09-22T12:51:36.788" v="23308" actId="21"/>
          <ac:graphicFrameMkLst>
            <pc:docMk/>
            <pc:sldMk cId="2513349484" sldId="2147374055"/>
            <ac:graphicFrameMk id="4" creationId="{182C0A55-9BE7-3CA0-9641-0050AA0648FB}"/>
          </ac:graphicFrameMkLst>
        </pc:graphicFrameChg>
        <pc:graphicFrameChg chg="add del mod">
          <ac:chgData name="Vihmo Jouni" userId="4ca213fa-a866-453f-972b-b162878f815c" providerId="ADAL" clId="{E328AE11-BEF3-412C-855F-44B567304A29}" dt="2024-09-18T09:13:45.173" v="16422" actId="21"/>
          <ac:graphicFrameMkLst>
            <pc:docMk/>
            <pc:sldMk cId="2513349484" sldId="2147374055"/>
            <ac:graphicFrameMk id="8" creationId="{182C0A55-9BE7-3CA0-9641-0050AA0648FB}"/>
          </ac:graphicFrameMkLst>
        </pc:graphicFrameChg>
        <pc:graphicFrameChg chg="add mod">
          <ac:chgData name="Vihmo Jouni" userId="4ca213fa-a866-453f-972b-b162878f815c" providerId="ADAL" clId="{E328AE11-BEF3-412C-855F-44B567304A29}" dt="2024-09-22T12:55:10.239" v="23501"/>
          <ac:graphicFrameMkLst>
            <pc:docMk/>
            <pc:sldMk cId="2513349484" sldId="2147374055"/>
            <ac:graphicFrameMk id="11" creationId="{6F4D1959-4368-41D1-0F54-F397CA999F36}"/>
          </ac:graphicFrameMkLst>
        </pc:graphicFrameChg>
        <pc:graphicFrameChg chg="add mod">
          <ac:chgData name="Vihmo Jouni" userId="4ca213fa-a866-453f-972b-b162878f815c" providerId="ADAL" clId="{E328AE11-BEF3-412C-855F-44B567304A29}" dt="2024-09-22T12:54:43.464" v="23500" actId="20577"/>
          <ac:graphicFrameMkLst>
            <pc:docMk/>
            <pc:sldMk cId="2513349484" sldId="2147374055"/>
            <ac:graphicFrameMk id="13" creationId="{182C0A55-9BE7-3CA0-9641-0050AA0648FB}"/>
          </ac:graphicFrameMkLst>
        </pc:graphicFrameChg>
        <pc:graphicFrameChg chg="add del mod">
          <ac:chgData name="Vihmo Jouni" userId="4ca213fa-a866-453f-972b-b162878f815c" providerId="ADAL" clId="{E328AE11-BEF3-412C-855F-44B567304A29}" dt="2024-09-18T09:13:56.836" v="16427" actId="21"/>
          <ac:graphicFrameMkLst>
            <pc:docMk/>
            <pc:sldMk cId="2513349484" sldId="2147374055"/>
            <ac:graphicFrameMk id="15" creationId="{182C0A55-9BE7-3CA0-9641-0050AA0648FB}"/>
          </ac:graphicFrameMkLst>
        </pc:graphicFrameChg>
        <pc:graphicFrameChg chg="add del mod">
          <ac:chgData name="Vihmo Jouni" userId="4ca213fa-a866-453f-972b-b162878f815c" providerId="ADAL" clId="{E328AE11-BEF3-412C-855F-44B567304A29}" dt="2024-09-22T12:51:32.723" v="23306" actId="21"/>
          <ac:graphicFrameMkLst>
            <pc:docMk/>
            <pc:sldMk cId="2513349484" sldId="2147374055"/>
            <ac:graphicFrameMk id="18" creationId="{6F4D1959-4368-41D1-0F54-F397CA999F36}"/>
          </ac:graphicFrameMkLst>
        </pc:graphicFrameChg>
        <pc:graphicFrameChg chg="add del mod">
          <ac:chgData name="Vihmo Jouni" userId="4ca213fa-a866-453f-972b-b162878f815c" providerId="ADAL" clId="{E328AE11-BEF3-412C-855F-44B567304A29}" dt="2024-09-22T12:51:27.868" v="23303" actId="21"/>
          <ac:graphicFrameMkLst>
            <pc:docMk/>
            <pc:sldMk cId="2513349484" sldId="2147374055"/>
            <ac:graphicFrameMk id="19" creationId="{182C0A55-9BE7-3CA0-9641-0050AA0648FB}"/>
          </ac:graphicFrameMkLst>
        </pc:graphicFrameChg>
        <pc:picChg chg="add del mod ord">
          <ac:chgData name="Vihmo Jouni" userId="4ca213fa-a866-453f-972b-b162878f815c" providerId="ADAL" clId="{E328AE11-BEF3-412C-855F-44B567304A29}" dt="2024-09-18T09:08:10.171" v="16305" actId="478"/>
          <ac:picMkLst>
            <pc:docMk/>
            <pc:sldMk cId="2513349484" sldId="2147374055"/>
            <ac:picMk id="11" creationId="{3D1BF872-1462-7F9B-3381-D9DF4FFD19C3}"/>
          </ac:picMkLst>
        </pc:picChg>
      </pc:sldChg>
      <pc:sldChg chg="add del">
        <pc:chgData name="Vihmo Jouni" userId="4ca213fa-a866-453f-972b-b162878f815c" providerId="ADAL" clId="{E328AE11-BEF3-412C-855F-44B567304A29}" dt="2024-09-23T07:01:31.092" v="24376" actId="2696"/>
        <pc:sldMkLst>
          <pc:docMk/>
          <pc:sldMk cId="299952805" sldId="2147374056"/>
        </pc:sldMkLst>
      </pc:sldChg>
      <pc:sldChg chg="addSp delSp modSp new del mod ord modClrScheme chgLayout">
        <pc:chgData name="Vihmo Jouni" userId="4ca213fa-a866-453f-972b-b162878f815c" providerId="ADAL" clId="{E328AE11-BEF3-412C-855F-44B567304A29}" dt="2024-09-22T10:40:11.188" v="22298" actId="2696"/>
        <pc:sldMkLst>
          <pc:docMk/>
          <pc:sldMk cId="3538444045" sldId="2147374056"/>
        </pc:sldMkLst>
        <pc:spChg chg="del mod ord">
          <ac:chgData name="Vihmo Jouni" userId="4ca213fa-a866-453f-972b-b162878f815c" providerId="ADAL" clId="{E328AE11-BEF3-412C-855F-44B567304A29}" dt="2024-09-20T10:55:43.948" v="18395" actId="700"/>
          <ac:spMkLst>
            <pc:docMk/>
            <pc:sldMk cId="3538444045" sldId="2147374056"/>
            <ac:spMk id="2" creationId="{EC84B3D5-3177-43D3-11AA-EFD3D471A38E}"/>
          </ac:spMkLst>
        </pc:spChg>
        <pc:spChg chg="mod ord">
          <ac:chgData name="Vihmo Jouni" userId="4ca213fa-a866-453f-972b-b162878f815c" providerId="ADAL" clId="{E328AE11-BEF3-412C-855F-44B567304A29}" dt="2024-09-20T11:11:07.411" v="18494" actId="700"/>
          <ac:spMkLst>
            <pc:docMk/>
            <pc:sldMk cId="3538444045" sldId="2147374056"/>
            <ac:spMk id="3" creationId="{DE21B90D-0401-C804-4858-07568BEF9165}"/>
          </ac:spMkLst>
        </pc:spChg>
        <pc:spChg chg="mod ord">
          <ac:chgData name="Vihmo Jouni" userId="4ca213fa-a866-453f-972b-b162878f815c" providerId="ADAL" clId="{E328AE11-BEF3-412C-855F-44B567304A29}" dt="2024-09-20T11:11:07.411" v="18494" actId="700"/>
          <ac:spMkLst>
            <pc:docMk/>
            <pc:sldMk cId="3538444045" sldId="2147374056"/>
            <ac:spMk id="4" creationId="{9748F672-3AD5-DD34-82B8-E062E0BDB353}"/>
          </ac:spMkLst>
        </pc:spChg>
        <pc:spChg chg="mod ord">
          <ac:chgData name="Vihmo Jouni" userId="4ca213fa-a866-453f-972b-b162878f815c" providerId="ADAL" clId="{E328AE11-BEF3-412C-855F-44B567304A29}" dt="2024-09-20T11:11:07.411" v="18494" actId="700"/>
          <ac:spMkLst>
            <pc:docMk/>
            <pc:sldMk cId="3538444045" sldId="2147374056"/>
            <ac:spMk id="5" creationId="{DF4F8F98-CAE8-9466-E324-4FB6DBD10066}"/>
          </ac:spMkLst>
        </pc:spChg>
        <pc:spChg chg="del mod ord">
          <ac:chgData name="Vihmo Jouni" userId="4ca213fa-a866-453f-972b-b162878f815c" providerId="ADAL" clId="{E328AE11-BEF3-412C-855F-44B567304A29}" dt="2024-09-20T10:55:43.948" v="18395" actId="700"/>
          <ac:spMkLst>
            <pc:docMk/>
            <pc:sldMk cId="3538444045" sldId="2147374056"/>
            <ac:spMk id="6" creationId="{79F95335-3079-A20B-1D8B-29C4D2690734}"/>
          </ac:spMkLst>
        </pc:spChg>
        <pc:spChg chg="add del mod ord">
          <ac:chgData name="Vihmo Jouni" userId="4ca213fa-a866-453f-972b-b162878f815c" providerId="ADAL" clId="{E328AE11-BEF3-412C-855F-44B567304A29}" dt="2024-09-20T10:55:49.083" v="18396" actId="700"/>
          <ac:spMkLst>
            <pc:docMk/>
            <pc:sldMk cId="3538444045" sldId="2147374056"/>
            <ac:spMk id="7" creationId="{16AA4741-38DE-BCAE-5A0A-959553517A86}"/>
          </ac:spMkLst>
        </pc:spChg>
        <pc:spChg chg="add del mod ord">
          <ac:chgData name="Vihmo Jouni" userId="4ca213fa-a866-453f-972b-b162878f815c" providerId="ADAL" clId="{E328AE11-BEF3-412C-855F-44B567304A29}" dt="2024-09-20T10:55:49.083" v="18396" actId="700"/>
          <ac:spMkLst>
            <pc:docMk/>
            <pc:sldMk cId="3538444045" sldId="2147374056"/>
            <ac:spMk id="8" creationId="{0ADFE95A-A5C3-3508-82B8-5D887326CA14}"/>
          </ac:spMkLst>
        </pc:spChg>
        <pc:spChg chg="add del mod ord">
          <ac:chgData name="Vihmo Jouni" userId="4ca213fa-a866-453f-972b-b162878f815c" providerId="ADAL" clId="{E328AE11-BEF3-412C-855F-44B567304A29}" dt="2024-09-20T10:55:49.083" v="18396" actId="700"/>
          <ac:spMkLst>
            <pc:docMk/>
            <pc:sldMk cId="3538444045" sldId="2147374056"/>
            <ac:spMk id="9" creationId="{F34DE013-DEE5-6718-F26D-20001F899FFF}"/>
          </ac:spMkLst>
        </pc:spChg>
        <pc:spChg chg="add del mod ord">
          <ac:chgData name="Vihmo Jouni" userId="4ca213fa-a866-453f-972b-b162878f815c" providerId="ADAL" clId="{E328AE11-BEF3-412C-855F-44B567304A29}" dt="2024-09-20T11:16:32.490" v="18606" actId="6549"/>
          <ac:spMkLst>
            <pc:docMk/>
            <pc:sldMk cId="3538444045" sldId="2147374056"/>
            <ac:spMk id="10" creationId="{55975354-FF9E-9B5A-7F76-EC8E899F2649}"/>
          </ac:spMkLst>
        </pc:spChg>
        <pc:spChg chg="add del mod ord">
          <ac:chgData name="Vihmo Jouni" userId="4ca213fa-a866-453f-972b-b162878f815c" providerId="ADAL" clId="{E328AE11-BEF3-412C-855F-44B567304A29}" dt="2024-09-20T10:55:50.348" v="18398"/>
          <ac:spMkLst>
            <pc:docMk/>
            <pc:sldMk cId="3538444045" sldId="2147374056"/>
            <ac:spMk id="11" creationId="{2E3D0481-FE06-4F97-5F87-E5ACC2C667A1}"/>
          </ac:spMkLst>
        </pc:spChg>
        <pc:spChg chg="add del mod">
          <ac:chgData name="Vihmo Jouni" userId="4ca213fa-a866-453f-972b-b162878f815c" providerId="ADAL" clId="{E328AE11-BEF3-412C-855F-44B567304A29}" dt="2024-09-20T10:56:18.975" v="18402"/>
          <ac:spMkLst>
            <pc:docMk/>
            <pc:sldMk cId="3538444045" sldId="2147374056"/>
            <ac:spMk id="14" creationId="{6B367CD0-44F8-79FE-1664-AC1FCEEB7564}"/>
          </ac:spMkLst>
        </pc:spChg>
        <pc:spChg chg="add del mod">
          <ac:chgData name="Vihmo Jouni" userId="4ca213fa-a866-453f-972b-b162878f815c" providerId="ADAL" clId="{E328AE11-BEF3-412C-855F-44B567304A29}" dt="2024-09-20T10:57:21.150" v="18405"/>
          <ac:spMkLst>
            <pc:docMk/>
            <pc:sldMk cId="3538444045" sldId="2147374056"/>
            <ac:spMk id="17" creationId="{15B9E8EA-A89D-0DDA-7A8B-E1FAAD859D57}"/>
          </ac:spMkLst>
        </pc:spChg>
        <pc:spChg chg="add del mod">
          <ac:chgData name="Vihmo Jouni" userId="4ca213fa-a866-453f-972b-b162878f815c" providerId="ADAL" clId="{E328AE11-BEF3-412C-855F-44B567304A29}" dt="2024-09-20T10:59:37.857" v="18450"/>
          <ac:spMkLst>
            <pc:docMk/>
            <pc:sldMk cId="3538444045" sldId="2147374056"/>
            <ac:spMk id="20" creationId="{B3E12A17-AC81-E9AC-6B3B-2795A5D8AA5B}"/>
          </ac:spMkLst>
        </pc:spChg>
        <pc:spChg chg="add del mod ord">
          <ac:chgData name="Vihmo Jouni" userId="4ca213fa-a866-453f-972b-b162878f815c" providerId="ADAL" clId="{E328AE11-BEF3-412C-855F-44B567304A29}" dt="2024-09-20T11:11:07.411" v="18494" actId="700"/>
          <ac:spMkLst>
            <pc:docMk/>
            <pc:sldMk cId="3538444045" sldId="2147374056"/>
            <ac:spMk id="22" creationId="{7A5F8F6A-8F48-4C3A-8EE5-021CF0F30964}"/>
          </ac:spMkLst>
        </pc:spChg>
        <pc:spChg chg="add del mod ord">
          <ac:chgData name="Vihmo Jouni" userId="4ca213fa-a866-453f-972b-b162878f815c" providerId="ADAL" clId="{E328AE11-BEF3-412C-855F-44B567304A29}" dt="2024-09-20T11:11:07.411" v="18494" actId="700"/>
          <ac:spMkLst>
            <pc:docMk/>
            <pc:sldMk cId="3538444045" sldId="2147374056"/>
            <ac:spMk id="23" creationId="{1CDD35B5-DCA7-B959-82BD-6E4EAB037C62}"/>
          </ac:spMkLst>
        </pc:spChg>
        <pc:graphicFrameChg chg="add del mod">
          <ac:chgData name="Vihmo Jouni" userId="4ca213fa-a866-453f-972b-b162878f815c" providerId="ADAL" clId="{E328AE11-BEF3-412C-855F-44B567304A29}" dt="2024-09-20T10:56:14.420" v="18400" actId="478"/>
          <ac:graphicFrameMkLst>
            <pc:docMk/>
            <pc:sldMk cId="3538444045" sldId="2147374056"/>
            <ac:graphicFrameMk id="12" creationId="{8BA59450-57D4-4F6E-9A99-6B287CC5032D}"/>
          </ac:graphicFrameMkLst>
        </pc:graphicFrameChg>
        <pc:graphicFrameChg chg="add del mod">
          <ac:chgData name="Vihmo Jouni" userId="4ca213fa-a866-453f-972b-b162878f815c" providerId="ADAL" clId="{E328AE11-BEF3-412C-855F-44B567304A29}" dt="2024-09-20T10:57:19.955" v="18403" actId="478"/>
          <ac:graphicFrameMkLst>
            <pc:docMk/>
            <pc:sldMk cId="3538444045" sldId="2147374056"/>
            <ac:graphicFrameMk id="15" creationId="{8BA59450-57D4-4F6E-9A99-6B287CC5032D}"/>
          </ac:graphicFrameMkLst>
        </pc:graphicFrameChg>
        <pc:graphicFrameChg chg="add del mod">
          <ac:chgData name="Vihmo Jouni" userId="4ca213fa-a866-453f-972b-b162878f815c" providerId="ADAL" clId="{E328AE11-BEF3-412C-855F-44B567304A29}" dt="2024-09-20T10:59:36.784" v="18448" actId="478"/>
          <ac:graphicFrameMkLst>
            <pc:docMk/>
            <pc:sldMk cId="3538444045" sldId="2147374056"/>
            <ac:graphicFrameMk id="18" creationId="{8BA59450-57D4-4F6E-9A99-6B287CC5032D}"/>
          </ac:graphicFrameMkLst>
        </pc:graphicFrameChg>
        <pc:graphicFrameChg chg="add mod ord">
          <ac:chgData name="Vihmo Jouni" userId="4ca213fa-a866-453f-972b-b162878f815c" providerId="ADAL" clId="{E328AE11-BEF3-412C-855F-44B567304A29}" dt="2024-09-20T11:16:21.048" v="18605" actId="20577"/>
          <ac:graphicFrameMkLst>
            <pc:docMk/>
            <pc:sldMk cId="3538444045" sldId="2147374056"/>
            <ac:graphicFrameMk id="21" creationId="{8BA59450-57D4-4F6E-9A99-6B287CC5032D}"/>
          </ac:graphicFrameMkLst>
        </pc:graphicFrameChg>
        <pc:graphicFrameChg chg="add mod">
          <ac:chgData name="Vihmo Jouni" userId="4ca213fa-a866-453f-972b-b162878f815c" providerId="ADAL" clId="{E328AE11-BEF3-412C-855F-44B567304A29}" dt="2024-09-20T11:10:38.986" v="18492"/>
          <ac:graphicFrameMkLst>
            <pc:docMk/>
            <pc:sldMk cId="3538444045" sldId="2147374056"/>
            <ac:graphicFrameMk id="24" creationId="{5E367A40-3AB7-94A8-AC25-45C24164A8E7}"/>
          </ac:graphicFrameMkLst>
        </pc:graphicFrameChg>
      </pc:sldChg>
      <pc:sldChg chg="addSp delSp modSp add del mod setBg">
        <pc:chgData name="Vihmo Jouni" userId="4ca213fa-a866-453f-972b-b162878f815c" providerId="ADAL" clId="{E328AE11-BEF3-412C-855F-44B567304A29}" dt="2024-09-23T07:27:34.931" v="24380"/>
        <pc:sldMkLst>
          <pc:docMk/>
          <pc:sldMk cId="2005290972" sldId="2147374057"/>
        </pc:sldMkLst>
        <pc:spChg chg="mod">
          <ac:chgData name="Vihmo Jouni" userId="4ca213fa-a866-453f-972b-b162878f815c" providerId="ADAL" clId="{E328AE11-BEF3-412C-855F-44B567304A29}" dt="2024-09-22T10:50:14.302" v="22399" actId="14100"/>
          <ac:spMkLst>
            <pc:docMk/>
            <pc:sldMk cId="2005290972" sldId="2147374057"/>
            <ac:spMk id="4" creationId="{D95DF5AE-E08E-3E73-0B60-111C3F2EC873}"/>
          </ac:spMkLst>
        </pc:spChg>
        <pc:spChg chg="add mod">
          <ac:chgData name="Vihmo Jouni" userId="4ca213fa-a866-453f-972b-b162878f815c" providerId="ADAL" clId="{E328AE11-BEF3-412C-855F-44B567304A29}" dt="2024-09-20T11:31:30.080" v="18823" actId="1076"/>
          <ac:spMkLst>
            <pc:docMk/>
            <pc:sldMk cId="2005290972" sldId="2147374057"/>
            <ac:spMk id="11" creationId="{69F67CEB-29B3-B74C-2C0B-369D6999A16C}"/>
          </ac:spMkLst>
        </pc:spChg>
        <pc:picChg chg="add mod">
          <ac:chgData name="Vihmo Jouni" userId="4ca213fa-a866-453f-972b-b162878f815c" providerId="ADAL" clId="{E328AE11-BEF3-412C-855F-44B567304A29}" dt="2024-09-22T09:12:16.290" v="20849" actId="1076"/>
          <ac:picMkLst>
            <pc:docMk/>
            <pc:sldMk cId="2005290972" sldId="2147374057"/>
            <ac:picMk id="2" creationId="{FC5D1806-785C-D0CF-F97D-CDFACFB82797}"/>
          </ac:picMkLst>
        </pc:picChg>
        <pc:picChg chg="add mod">
          <ac:chgData name="Vihmo Jouni" userId="4ca213fa-a866-453f-972b-b162878f815c" providerId="ADAL" clId="{E328AE11-BEF3-412C-855F-44B567304A29}" dt="2024-09-20T11:33:24.586" v="18834" actId="1076"/>
          <ac:picMkLst>
            <pc:docMk/>
            <pc:sldMk cId="2005290972" sldId="2147374057"/>
            <ac:picMk id="3" creationId="{9DFFCBF9-8259-D8BD-122D-59467C26689F}"/>
          </ac:picMkLst>
        </pc:picChg>
        <pc:picChg chg="del">
          <ac:chgData name="Vihmo Jouni" userId="4ca213fa-a866-453f-972b-b162878f815c" providerId="ADAL" clId="{E328AE11-BEF3-412C-855F-44B567304A29}" dt="2024-09-20T11:30:54.523" v="18818" actId="21"/>
          <ac:picMkLst>
            <pc:docMk/>
            <pc:sldMk cId="2005290972" sldId="2147374057"/>
            <ac:picMk id="1026" creationId="{9DFFCBF9-8259-D8BD-122D-59467C26689F}"/>
          </ac:picMkLst>
        </pc:picChg>
      </pc:sldChg>
      <pc:sldChg chg="add del setBg">
        <pc:chgData name="Vihmo Jouni" userId="4ca213fa-a866-453f-972b-b162878f815c" providerId="ADAL" clId="{E328AE11-BEF3-412C-855F-44B567304A29}" dt="2024-09-20T11:30:34.647" v="18813"/>
        <pc:sldMkLst>
          <pc:docMk/>
          <pc:sldMk cId="2861368341" sldId="2147374057"/>
        </pc:sldMkLst>
      </pc:sldChg>
      <pc:sldChg chg="addSp delSp modSp new mod modClrScheme chgLayout">
        <pc:chgData name="Vihmo Jouni" userId="4ca213fa-a866-453f-972b-b162878f815c" providerId="ADAL" clId="{E328AE11-BEF3-412C-855F-44B567304A29}" dt="2024-09-22T13:19:17.314" v="23814" actId="20577"/>
        <pc:sldMkLst>
          <pc:docMk/>
          <pc:sldMk cId="1657166837" sldId="2147374058"/>
        </pc:sldMkLst>
        <pc:spChg chg="mod ord">
          <ac:chgData name="Vihmo Jouni" userId="4ca213fa-a866-453f-972b-b162878f815c" providerId="ADAL" clId="{E328AE11-BEF3-412C-855F-44B567304A29}" dt="2024-09-22T13:19:17.314" v="23814" actId="20577"/>
          <ac:spMkLst>
            <pc:docMk/>
            <pc:sldMk cId="1657166837" sldId="2147374058"/>
            <ac:spMk id="2" creationId="{205332D5-93E1-A07D-0151-00D5F378CC5E}"/>
          </ac:spMkLst>
        </pc:spChg>
        <pc:spChg chg="del">
          <ac:chgData name="Vihmo Jouni" userId="4ca213fa-a866-453f-972b-b162878f815c" providerId="ADAL" clId="{E328AE11-BEF3-412C-855F-44B567304A29}" dt="2024-09-22T09:05:14.328" v="20384"/>
          <ac:spMkLst>
            <pc:docMk/>
            <pc:sldMk cId="1657166837" sldId="2147374058"/>
            <ac:spMk id="3" creationId="{062854D7-CBD6-44D8-983B-7194D712DBDA}"/>
          </ac:spMkLst>
        </pc:spChg>
        <pc:spChg chg="add del mod ord">
          <ac:chgData name="Vihmo Jouni" userId="4ca213fa-a866-453f-972b-b162878f815c" providerId="ADAL" clId="{E328AE11-BEF3-412C-855F-44B567304A29}" dt="2024-09-22T12:09:20.720" v="22770"/>
          <ac:spMkLst>
            <pc:docMk/>
            <pc:sldMk cId="1657166837" sldId="2147374058"/>
            <ac:spMk id="3" creationId="{3E625BC9-0EC2-15EC-E7E7-D58121BFB40A}"/>
          </ac:spMkLst>
        </pc:spChg>
        <pc:spChg chg="mod ord">
          <ac:chgData name="Vihmo Jouni" userId="4ca213fa-a866-453f-972b-b162878f815c" providerId="ADAL" clId="{E328AE11-BEF3-412C-855F-44B567304A29}" dt="2024-09-22T12:09:18.848" v="22769" actId="700"/>
          <ac:spMkLst>
            <pc:docMk/>
            <pc:sldMk cId="1657166837" sldId="2147374058"/>
            <ac:spMk id="4" creationId="{05BF6EAE-0BB5-C173-1552-1AD552379CC0}"/>
          </ac:spMkLst>
        </pc:spChg>
        <pc:spChg chg="mod ord">
          <ac:chgData name="Vihmo Jouni" userId="4ca213fa-a866-453f-972b-b162878f815c" providerId="ADAL" clId="{E328AE11-BEF3-412C-855F-44B567304A29}" dt="2024-09-22T12:09:18.848" v="22769" actId="700"/>
          <ac:spMkLst>
            <pc:docMk/>
            <pc:sldMk cId="1657166837" sldId="2147374058"/>
            <ac:spMk id="5" creationId="{E4FE935C-E5E0-2861-BF5E-B934F71C91CC}"/>
          </ac:spMkLst>
        </pc:spChg>
        <pc:spChg chg="mod ord">
          <ac:chgData name="Vihmo Jouni" userId="4ca213fa-a866-453f-972b-b162878f815c" providerId="ADAL" clId="{E328AE11-BEF3-412C-855F-44B567304A29}" dt="2024-09-22T12:09:18.848" v="22769" actId="700"/>
          <ac:spMkLst>
            <pc:docMk/>
            <pc:sldMk cId="1657166837" sldId="2147374058"/>
            <ac:spMk id="6" creationId="{1F5FB97C-C5E7-2A2C-9603-DB6C05D30018}"/>
          </ac:spMkLst>
        </pc:spChg>
        <pc:spChg chg="add mod">
          <ac:chgData name="Vihmo Jouni" userId="4ca213fa-a866-453f-972b-b162878f815c" providerId="ADAL" clId="{E328AE11-BEF3-412C-855F-44B567304A29}" dt="2024-09-22T09:06:05.408" v="20389"/>
          <ac:spMkLst>
            <pc:docMk/>
            <pc:sldMk cId="1657166837" sldId="2147374058"/>
            <ac:spMk id="8" creationId="{A9C50EC3-3624-E220-92B3-2F6EE23F931F}"/>
          </ac:spMkLst>
        </pc:spChg>
        <pc:spChg chg="add mod">
          <ac:chgData name="Vihmo Jouni" userId="4ca213fa-a866-453f-972b-b162878f815c" providerId="ADAL" clId="{E328AE11-BEF3-412C-855F-44B567304A29}" dt="2024-09-22T12:36:21.474" v="23090" actId="1037"/>
          <ac:spMkLst>
            <pc:docMk/>
            <pc:sldMk cId="1657166837" sldId="2147374058"/>
            <ac:spMk id="9" creationId="{55B0CECD-BCCE-0A18-65CF-BE6116DC0BAC}"/>
          </ac:spMkLst>
        </pc:spChg>
        <pc:spChg chg="add mod">
          <ac:chgData name="Vihmo Jouni" userId="4ca213fa-a866-453f-972b-b162878f815c" providerId="ADAL" clId="{E328AE11-BEF3-412C-855F-44B567304A29}" dt="2024-09-22T12:12:44.329" v="22868" actId="207"/>
          <ac:spMkLst>
            <pc:docMk/>
            <pc:sldMk cId="1657166837" sldId="2147374058"/>
            <ac:spMk id="11" creationId="{58B919C4-9324-C873-AC5C-132D54412D9A}"/>
          </ac:spMkLst>
        </pc:spChg>
        <pc:graphicFrameChg chg="add mod ord">
          <ac:chgData name="Vihmo Jouni" userId="4ca213fa-a866-453f-972b-b162878f815c" providerId="ADAL" clId="{E328AE11-BEF3-412C-855F-44B567304A29}" dt="2024-09-22T13:18:33.571" v="23737" actId="20577"/>
          <ac:graphicFrameMkLst>
            <pc:docMk/>
            <pc:sldMk cId="1657166837" sldId="2147374058"/>
            <ac:graphicFrameMk id="7" creationId="{F854E8DE-F9D3-9752-E192-1983765F663B}"/>
          </ac:graphicFrameMkLst>
        </pc:graphicFrameChg>
        <pc:graphicFrameChg chg="add mod ord">
          <ac:chgData name="Vihmo Jouni" userId="4ca213fa-a866-453f-972b-b162878f815c" providerId="ADAL" clId="{E328AE11-BEF3-412C-855F-44B567304A29}" dt="2024-09-22T12:15:17.650" v="23071" actId="20577"/>
          <ac:graphicFrameMkLst>
            <pc:docMk/>
            <pc:sldMk cId="1657166837" sldId="2147374058"/>
            <ac:graphicFrameMk id="10" creationId="{AE7283BF-BD69-00DC-D5B3-980D73889140}"/>
          </ac:graphicFrameMkLst>
        </pc:graphicFrameChg>
      </pc:sldChg>
      <pc:sldChg chg="new del">
        <pc:chgData name="Vihmo Jouni" userId="4ca213fa-a866-453f-972b-b162878f815c" providerId="ADAL" clId="{E328AE11-BEF3-412C-855F-44B567304A29}" dt="2024-09-22T09:05:10.955" v="20381" actId="680"/>
        <pc:sldMkLst>
          <pc:docMk/>
          <pc:sldMk cId="2206812958" sldId="2147374058"/>
        </pc:sldMkLst>
      </pc:sldChg>
      <pc:sldChg chg="addSp delSp modSp new del mod ord modClrScheme chgLayout">
        <pc:chgData name="Vihmo Jouni" userId="4ca213fa-a866-453f-972b-b162878f815c" providerId="ADAL" clId="{E328AE11-BEF3-412C-855F-44B567304A29}" dt="2024-09-22T13:21:55.257" v="23821" actId="2696"/>
        <pc:sldMkLst>
          <pc:docMk/>
          <pc:sldMk cId="626079053" sldId="2147374059"/>
        </pc:sldMkLst>
        <pc:spChg chg="del mod ord">
          <ac:chgData name="Vihmo Jouni" userId="4ca213fa-a866-453f-972b-b162878f815c" providerId="ADAL" clId="{E328AE11-BEF3-412C-855F-44B567304A29}" dt="2024-09-22T10:58:00.262" v="22401" actId="700"/>
          <ac:spMkLst>
            <pc:docMk/>
            <pc:sldMk cId="626079053" sldId="2147374059"/>
            <ac:spMk id="2" creationId="{6BBD418A-AAF6-D949-AE43-227A45923A16}"/>
          </ac:spMkLst>
        </pc:spChg>
        <pc:spChg chg="del mod ord">
          <ac:chgData name="Vihmo Jouni" userId="4ca213fa-a866-453f-972b-b162878f815c" providerId="ADAL" clId="{E328AE11-BEF3-412C-855F-44B567304A29}" dt="2024-09-22T10:58:00.262" v="22401" actId="700"/>
          <ac:spMkLst>
            <pc:docMk/>
            <pc:sldMk cId="626079053" sldId="2147374059"/>
            <ac:spMk id="3" creationId="{F0C14280-9CEA-997F-D5B9-F4C47EF642E8}"/>
          </ac:spMkLst>
        </pc:spChg>
        <pc:spChg chg="mod ord">
          <ac:chgData name="Vihmo Jouni" userId="4ca213fa-a866-453f-972b-b162878f815c" providerId="ADAL" clId="{E328AE11-BEF3-412C-855F-44B567304A29}" dt="2024-09-22T10:58:00.262" v="22401" actId="700"/>
          <ac:spMkLst>
            <pc:docMk/>
            <pc:sldMk cId="626079053" sldId="2147374059"/>
            <ac:spMk id="4" creationId="{D15AE244-4AF2-03D9-19BB-B4B87E56F8EA}"/>
          </ac:spMkLst>
        </pc:spChg>
        <pc:spChg chg="mod ord">
          <ac:chgData name="Vihmo Jouni" userId="4ca213fa-a866-453f-972b-b162878f815c" providerId="ADAL" clId="{E328AE11-BEF3-412C-855F-44B567304A29}" dt="2024-09-22T10:58:00.262" v="22401" actId="700"/>
          <ac:spMkLst>
            <pc:docMk/>
            <pc:sldMk cId="626079053" sldId="2147374059"/>
            <ac:spMk id="5" creationId="{03D611B5-3284-82DA-396F-6B19A9F92988}"/>
          </ac:spMkLst>
        </pc:spChg>
        <pc:spChg chg="mod ord">
          <ac:chgData name="Vihmo Jouni" userId="4ca213fa-a866-453f-972b-b162878f815c" providerId="ADAL" clId="{E328AE11-BEF3-412C-855F-44B567304A29}" dt="2024-09-22T10:58:00.262" v="22401" actId="700"/>
          <ac:spMkLst>
            <pc:docMk/>
            <pc:sldMk cId="626079053" sldId="2147374059"/>
            <ac:spMk id="6" creationId="{FAFD69B0-E17A-0536-2735-1B25298C2B7C}"/>
          </ac:spMkLst>
        </pc:spChg>
        <pc:spChg chg="add mod ord">
          <ac:chgData name="Vihmo Jouni" userId="4ca213fa-a866-453f-972b-b162878f815c" providerId="ADAL" clId="{E328AE11-BEF3-412C-855F-44B567304A29}" dt="2024-09-22T10:58:00.262" v="22401" actId="700"/>
          <ac:spMkLst>
            <pc:docMk/>
            <pc:sldMk cId="626079053" sldId="2147374059"/>
            <ac:spMk id="7" creationId="{0CCB9409-6A05-14C6-E0BE-FBE42F231537}"/>
          </ac:spMkLst>
        </pc:spChg>
        <pc:spChg chg="add del mod ord">
          <ac:chgData name="Vihmo Jouni" userId="4ca213fa-a866-453f-972b-b162878f815c" providerId="ADAL" clId="{E328AE11-BEF3-412C-855F-44B567304A29}" dt="2024-09-22T10:58:02.724" v="22403"/>
          <ac:spMkLst>
            <pc:docMk/>
            <pc:sldMk cId="626079053" sldId="2147374059"/>
            <ac:spMk id="8" creationId="{BCCA5889-89EC-F914-BABA-914175F15705}"/>
          </ac:spMkLst>
        </pc:spChg>
        <pc:spChg chg="add mod ord">
          <ac:chgData name="Vihmo Jouni" userId="4ca213fa-a866-453f-972b-b162878f815c" providerId="ADAL" clId="{E328AE11-BEF3-412C-855F-44B567304A29}" dt="2024-09-22T11:02:46.023" v="22415" actId="20577"/>
          <ac:spMkLst>
            <pc:docMk/>
            <pc:sldMk cId="626079053" sldId="2147374059"/>
            <ac:spMk id="9" creationId="{7A5B42BD-6EC8-D882-6F59-FCA29164940A}"/>
          </ac:spMkLst>
        </pc:spChg>
        <pc:graphicFrameChg chg="add mod">
          <ac:chgData name="Vihmo Jouni" userId="4ca213fa-a866-453f-972b-b162878f815c" providerId="ADAL" clId="{E328AE11-BEF3-412C-855F-44B567304A29}" dt="2024-09-22T11:01:20.547" v="22412"/>
          <ac:graphicFrameMkLst>
            <pc:docMk/>
            <pc:sldMk cId="626079053" sldId="2147374059"/>
            <ac:graphicFrameMk id="10" creationId="{613F4CD6-3EC2-4AE4-9825-65261675EF3C}"/>
          </ac:graphicFrameMkLst>
        </pc:graphicFrameChg>
      </pc:sldChg>
      <pc:sldChg chg="addSp delSp modSp new del mod ord">
        <pc:chgData name="Vihmo Jouni" userId="4ca213fa-a866-453f-972b-b162878f815c" providerId="ADAL" clId="{E328AE11-BEF3-412C-855F-44B567304A29}" dt="2024-09-22T13:21:55.257" v="23821" actId="2696"/>
        <pc:sldMkLst>
          <pc:docMk/>
          <pc:sldMk cId="4151171842" sldId="2147374060"/>
        </pc:sldMkLst>
        <pc:spChg chg="del">
          <ac:chgData name="Vihmo Jouni" userId="4ca213fa-a866-453f-972b-b162878f815c" providerId="ADAL" clId="{E328AE11-BEF3-412C-855F-44B567304A29}" dt="2024-09-22T11:30:20.477" v="22425"/>
          <ac:spMkLst>
            <pc:docMk/>
            <pc:sldMk cId="4151171842" sldId="2147374060"/>
            <ac:spMk id="3" creationId="{588DAF8C-4B75-54A5-2E1F-474879C2D4A8}"/>
          </ac:spMkLst>
        </pc:spChg>
        <pc:graphicFrameChg chg="add mod">
          <ac:chgData name="Vihmo Jouni" userId="4ca213fa-a866-453f-972b-b162878f815c" providerId="ADAL" clId="{E328AE11-BEF3-412C-855F-44B567304A29}" dt="2024-09-22T11:33:00.550" v="22457"/>
          <ac:graphicFrameMkLst>
            <pc:docMk/>
            <pc:sldMk cId="4151171842" sldId="2147374060"/>
            <ac:graphicFrameMk id="7" creationId="{4A8F1B86-F31F-56C8-ECCC-0EED80D9F98F}"/>
          </ac:graphicFrameMkLst>
        </pc:graphicFrameChg>
      </pc:sldChg>
      <pc:sldChg chg="addSp delSp modSp new del mod ord">
        <pc:chgData name="Vihmo Jouni" userId="4ca213fa-a866-453f-972b-b162878f815c" providerId="ADAL" clId="{E328AE11-BEF3-412C-855F-44B567304A29}" dt="2024-09-22T13:21:55.257" v="23821" actId="2696"/>
        <pc:sldMkLst>
          <pc:docMk/>
          <pc:sldMk cId="2945917827" sldId="2147374061"/>
        </pc:sldMkLst>
        <pc:spChg chg="mod">
          <ac:chgData name="Vihmo Jouni" userId="4ca213fa-a866-453f-972b-b162878f815c" providerId="ADAL" clId="{E328AE11-BEF3-412C-855F-44B567304A29}" dt="2024-09-22T12:03:56.449" v="22608" actId="6549"/>
          <ac:spMkLst>
            <pc:docMk/>
            <pc:sldMk cId="2945917827" sldId="2147374061"/>
            <ac:spMk id="2" creationId="{2FC92ADE-BBAA-C96E-1473-FD8199EE65E6}"/>
          </ac:spMkLst>
        </pc:spChg>
        <pc:spChg chg="del">
          <ac:chgData name="Vihmo Jouni" userId="4ca213fa-a866-453f-972b-b162878f815c" providerId="ADAL" clId="{E328AE11-BEF3-412C-855F-44B567304A29}" dt="2024-09-22T11:51:20.854" v="22467"/>
          <ac:spMkLst>
            <pc:docMk/>
            <pc:sldMk cId="2945917827" sldId="2147374061"/>
            <ac:spMk id="3" creationId="{D0483DF9-C39E-435E-9334-80864240C4E2}"/>
          </ac:spMkLst>
        </pc:spChg>
        <pc:spChg chg="del">
          <ac:chgData name="Vihmo Jouni" userId="4ca213fa-a866-453f-972b-b162878f815c" providerId="ADAL" clId="{E328AE11-BEF3-412C-855F-44B567304A29}" dt="2024-09-22T11:52:45.784" v="22469"/>
          <ac:spMkLst>
            <pc:docMk/>
            <pc:sldMk cId="2945917827" sldId="2147374061"/>
            <ac:spMk id="4" creationId="{1EAFDFC2-BCFD-E248-7099-BDE7DADE1EEF}"/>
          </ac:spMkLst>
        </pc:spChg>
        <pc:spChg chg="add mod">
          <ac:chgData name="Vihmo Jouni" userId="4ca213fa-a866-453f-972b-b162878f815c" providerId="ADAL" clId="{E328AE11-BEF3-412C-855F-44B567304A29}" dt="2024-09-22T12:07:34.108" v="22765"/>
          <ac:spMkLst>
            <pc:docMk/>
            <pc:sldMk cId="2945917827" sldId="2147374061"/>
            <ac:spMk id="10" creationId="{5DC6DEEC-39D2-F662-7CAB-8411BAF0B049}"/>
          </ac:spMkLst>
        </pc:spChg>
        <pc:graphicFrameChg chg="add mod">
          <ac:chgData name="Vihmo Jouni" userId="4ca213fa-a866-453f-972b-b162878f815c" providerId="ADAL" clId="{E328AE11-BEF3-412C-855F-44B567304A29}" dt="2024-09-22T12:06:59.334" v="22764" actId="403"/>
          <ac:graphicFrameMkLst>
            <pc:docMk/>
            <pc:sldMk cId="2945917827" sldId="2147374061"/>
            <ac:graphicFrameMk id="8" creationId="{5743E0B9-F2F6-5F56-A050-63FEF38E6AC9}"/>
          </ac:graphicFrameMkLst>
        </pc:graphicFrameChg>
        <pc:graphicFrameChg chg="add mod">
          <ac:chgData name="Vihmo Jouni" userId="4ca213fa-a866-453f-972b-b162878f815c" providerId="ADAL" clId="{E328AE11-BEF3-412C-855F-44B567304A29}" dt="2024-09-22T12:06:27.706" v="22724" actId="404"/>
          <ac:graphicFrameMkLst>
            <pc:docMk/>
            <pc:sldMk cId="2945917827" sldId="2147374061"/>
            <ac:graphicFrameMk id="9" creationId="{E12BE044-501C-438B-9D43-DFE26B0B69B4}"/>
          </ac:graphicFrameMkLst>
        </pc:graphicFrameChg>
      </pc:sldChg>
      <pc:sldChg chg="addSp delSp modSp add mod">
        <pc:chgData name="Vihmo Jouni" userId="4ca213fa-a866-453f-972b-b162878f815c" providerId="ADAL" clId="{E328AE11-BEF3-412C-855F-44B567304A29}" dt="2024-09-22T12:41:18.833" v="23255" actId="108"/>
        <pc:sldMkLst>
          <pc:docMk/>
          <pc:sldMk cId="1317495149" sldId="2147374062"/>
        </pc:sldMkLst>
        <pc:spChg chg="mod">
          <ac:chgData name="Vihmo Jouni" userId="4ca213fa-a866-453f-972b-b162878f815c" providerId="ADAL" clId="{E328AE11-BEF3-412C-855F-44B567304A29}" dt="2024-09-22T12:41:18.833" v="23255" actId="108"/>
          <ac:spMkLst>
            <pc:docMk/>
            <pc:sldMk cId="1317495149" sldId="2147374062"/>
            <ac:spMk id="2" creationId="{2FC92ADE-BBAA-C96E-1473-FD8199EE65E6}"/>
          </ac:spMkLst>
        </pc:spChg>
        <pc:spChg chg="add del mod">
          <ac:chgData name="Vihmo Jouni" userId="4ca213fa-a866-453f-972b-b162878f815c" providerId="ADAL" clId="{E328AE11-BEF3-412C-855F-44B567304A29}" dt="2024-09-22T12:33:51.638" v="23078"/>
          <ac:spMkLst>
            <pc:docMk/>
            <pc:sldMk cId="1317495149" sldId="2147374062"/>
            <ac:spMk id="4" creationId="{C1FFA3EC-DA9B-7983-A4D9-2AC2FBA24AD5}"/>
          </ac:spMkLst>
        </pc:spChg>
        <pc:spChg chg="add del mod">
          <ac:chgData name="Vihmo Jouni" userId="4ca213fa-a866-453f-972b-b162878f815c" providerId="ADAL" clId="{E328AE11-BEF3-412C-855F-44B567304A29}" dt="2024-09-22T12:38:36.939" v="23096"/>
          <ac:spMkLst>
            <pc:docMk/>
            <pc:sldMk cId="1317495149" sldId="2147374062"/>
            <ac:spMk id="13" creationId="{38FA3678-06FC-2895-5B8E-D7F78AE6C533}"/>
          </ac:spMkLst>
        </pc:spChg>
        <pc:spChg chg="add mod">
          <ac:chgData name="Vihmo Jouni" userId="4ca213fa-a866-453f-972b-b162878f815c" providerId="ADAL" clId="{E328AE11-BEF3-412C-855F-44B567304A29}" dt="2024-09-22T12:38:23.675" v="23092"/>
          <ac:spMkLst>
            <pc:docMk/>
            <pc:sldMk cId="1317495149" sldId="2147374062"/>
            <ac:spMk id="15" creationId="{BBC61BA8-EB00-C6E4-2610-A513E9627908}"/>
          </ac:spMkLst>
        </pc:spChg>
        <pc:spChg chg="add mod">
          <ac:chgData name="Vihmo Jouni" userId="4ca213fa-a866-453f-972b-b162878f815c" providerId="ADAL" clId="{E328AE11-BEF3-412C-855F-44B567304A29}" dt="2024-09-22T12:38:26.075" v="23093"/>
          <ac:spMkLst>
            <pc:docMk/>
            <pc:sldMk cId="1317495149" sldId="2147374062"/>
            <ac:spMk id="17" creationId="{D1B138F8-8847-4C65-8006-6622E3CADF4A}"/>
          </ac:spMkLst>
        </pc:spChg>
        <pc:spChg chg="add del mod">
          <ac:chgData name="Vihmo Jouni" userId="4ca213fa-a866-453f-972b-b162878f815c" providerId="ADAL" clId="{E328AE11-BEF3-412C-855F-44B567304A29}" dt="2024-09-22T12:38:41.690" v="23097" actId="21"/>
          <ac:spMkLst>
            <pc:docMk/>
            <pc:sldMk cId="1317495149" sldId="2147374062"/>
            <ac:spMk id="19" creationId="{260A5590-5928-FD42-A827-0DDA10EC5AF0}"/>
          </ac:spMkLst>
        </pc:spChg>
        <pc:graphicFrameChg chg="del">
          <ac:chgData name="Vihmo Jouni" userId="4ca213fa-a866-453f-972b-b162878f815c" providerId="ADAL" clId="{E328AE11-BEF3-412C-855F-44B567304A29}" dt="2024-09-22T12:33:03.372" v="23076" actId="478"/>
          <ac:graphicFrameMkLst>
            <pc:docMk/>
            <pc:sldMk cId="1317495149" sldId="2147374062"/>
            <ac:graphicFrameMk id="8" creationId="{5743E0B9-F2F6-5F56-A050-63FEF38E6AC9}"/>
          </ac:graphicFrameMkLst>
        </pc:graphicFrameChg>
        <pc:graphicFrameChg chg="del">
          <ac:chgData name="Vihmo Jouni" userId="4ca213fa-a866-453f-972b-b162878f815c" providerId="ADAL" clId="{E328AE11-BEF3-412C-855F-44B567304A29}" dt="2024-09-22T12:38:20.895" v="23091" actId="478"/>
          <ac:graphicFrameMkLst>
            <pc:docMk/>
            <pc:sldMk cId="1317495149" sldId="2147374062"/>
            <ac:graphicFrameMk id="9" creationId="{E12BE044-501C-438B-9D43-DFE26B0B69B4}"/>
          </ac:graphicFrameMkLst>
        </pc:graphicFrameChg>
        <pc:graphicFrameChg chg="add mod">
          <ac:chgData name="Vihmo Jouni" userId="4ca213fa-a866-453f-972b-b162878f815c" providerId="ADAL" clId="{E328AE11-BEF3-412C-855F-44B567304A29}" dt="2024-09-22T12:39:24.250" v="23104" actId="403"/>
          <ac:graphicFrameMkLst>
            <pc:docMk/>
            <pc:sldMk cId="1317495149" sldId="2147374062"/>
            <ac:graphicFrameMk id="11" creationId="{5743E0B9-F2F6-5F56-A050-63FEF38E6AC9}"/>
          </ac:graphicFrameMkLst>
        </pc:graphicFrameChg>
        <pc:graphicFrameChg chg="add mod">
          <ac:chgData name="Vihmo Jouni" userId="4ca213fa-a866-453f-972b-b162878f815c" providerId="ADAL" clId="{E328AE11-BEF3-412C-855F-44B567304A29}" dt="2024-09-22T12:38:23.675" v="23092"/>
          <ac:graphicFrameMkLst>
            <pc:docMk/>
            <pc:sldMk cId="1317495149" sldId="2147374062"/>
            <ac:graphicFrameMk id="14" creationId="{465356BA-4215-6F31-8685-5F1D9E7C1880}"/>
          </ac:graphicFrameMkLst>
        </pc:graphicFrameChg>
        <pc:graphicFrameChg chg="add mod">
          <ac:chgData name="Vihmo Jouni" userId="4ca213fa-a866-453f-972b-b162878f815c" providerId="ADAL" clId="{E328AE11-BEF3-412C-855F-44B567304A29}" dt="2024-09-22T12:38:26.075" v="23093"/>
          <ac:graphicFrameMkLst>
            <pc:docMk/>
            <pc:sldMk cId="1317495149" sldId="2147374062"/>
            <ac:graphicFrameMk id="16" creationId="{E0CAD87A-1707-08BA-27EC-909FCD064BFD}"/>
          </ac:graphicFrameMkLst>
        </pc:graphicFrameChg>
        <pc:graphicFrameChg chg="add del mod">
          <ac:chgData name="Vihmo Jouni" userId="4ca213fa-a866-453f-972b-b162878f815c" providerId="ADAL" clId="{E328AE11-BEF3-412C-855F-44B567304A29}" dt="2024-09-22T12:38:34.340" v="23095" actId="21"/>
          <ac:graphicFrameMkLst>
            <pc:docMk/>
            <pc:sldMk cId="1317495149" sldId="2147374062"/>
            <ac:graphicFrameMk id="18" creationId="{BA8B5B35-86A6-89E7-1269-A088227E63A3}"/>
          </ac:graphicFrameMkLst>
        </pc:graphicFrameChg>
        <pc:graphicFrameChg chg="add mod">
          <ac:chgData name="Vihmo Jouni" userId="4ca213fa-a866-453f-972b-b162878f815c" providerId="ADAL" clId="{E328AE11-BEF3-412C-855F-44B567304A29}" dt="2024-09-22T12:40:31.396" v="23154"/>
          <ac:graphicFrameMkLst>
            <pc:docMk/>
            <pc:sldMk cId="1317495149" sldId="2147374062"/>
            <ac:graphicFrameMk id="20" creationId="{BA8B5B35-86A6-89E7-1269-A088227E63A3}"/>
          </ac:graphicFrameMkLst>
        </pc:graphicFrameChg>
      </pc:sldChg>
      <pc:sldChg chg="addSp delSp modSp new mod modClrScheme chgLayout">
        <pc:chgData name="Vihmo Jouni" userId="4ca213fa-a866-453f-972b-b162878f815c" providerId="ADAL" clId="{E328AE11-BEF3-412C-855F-44B567304A29}" dt="2024-09-23T05:55:28.660" v="24219"/>
        <pc:sldMkLst>
          <pc:docMk/>
          <pc:sldMk cId="1115212293" sldId="2147374063"/>
        </pc:sldMkLst>
        <pc:spChg chg="del mod ord">
          <ac:chgData name="Vihmo Jouni" userId="4ca213fa-a866-453f-972b-b162878f815c" providerId="ADAL" clId="{E328AE11-BEF3-412C-855F-44B567304A29}" dt="2024-09-23T05:33:22.383" v="23867" actId="700"/>
          <ac:spMkLst>
            <pc:docMk/>
            <pc:sldMk cId="1115212293" sldId="2147374063"/>
            <ac:spMk id="2" creationId="{E8D979BA-8589-8774-9E93-F8A314D799AA}"/>
          </ac:spMkLst>
        </pc:spChg>
        <pc:spChg chg="del mod ord">
          <ac:chgData name="Vihmo Jouni" userId="4ca213fa-a866-453f-972b-b162878f815c" providerId="ADAL" clId="{E328AE11-BEF3-412C-855F-44B567304A29}" dt="2024-09-23T05:33:22.383" v="23867" actId="700"/>
          <ac:spMkLst>
            <pc:docMk/>
            <pc:sldMk cId="1115212293" sldId="2147374063"/>
            <ac:spMk id="3" creationId="{E156D9A1-9B94-EC22-F0E1-FAE034442048}"/>
          </ac:spMkLst>
        </pc:spChg>
        <pc:spChg chg="del">
          <ac:chgData name="Vihmo Jouni" userId="4ca213fa-a866-453f-972b-b162878f815c" providerId="ADAL" clId="{E328AE11-BEF3-412C-855F-44B567304A29}" dt="2024-09-23T05:33:22.383" v="23867" actId="700"/>
          <ac:spMkLst>
            <pc:docMk/>
            <pc:sldMk cId="1115212293" sldId="2147374063"/>
            <ac:spMk id="4" creationId="{B871956A-8010-ACE7-F792-A13E2B6C69CC}"/>
          </ac:spMkLst>
        </pc:spChg>
        <pc:spChg chg="mod ord">
          <ac:chgData name="Vihmo Jouni" userId="4ca213fa-a866-453f-972b-b162878f815c" providerId="ADAL" clId="{E328AE11-BEF3-412C-855F-44B567304A29}" dt="2024-09-23T05:33:22.383" v="23867" actId="700"/>
          <ac:spMkLst>
            <pc:docMk/>
            <pc:sldMk cId="1115212293" sldId="2147374063"/>
            <ac:spMk id="5" creationId="{CE7A837E-9B3B-7EA6-DC42-812763185F78}"/>
          </ac:spMkLst>
        </pc:spChg>
        <pc:spChg chg="mod ord">
          <ac:chgData name="Vihmo Jouni" userId="4ca213fa-a866-453f-972b-b162878f815c" providerId="ADAL" clId="{E328AE11-BEF3-412C-855F-44B567304A29}" dt="2024-09-23T05:33:22.383" v="23867" actId="700"/>
          <ac:spMkLst>
            <pc:docMk/>
            <pc:sldMk cId="1115212293" sldId="2147374063"/>
            <ac:spMk id="6" creationId="{A7473E01-57FB-1226-225A-CB401A5667CE}"/>
          </ac:spMkLst>
        </pc:spChg>
        <pc:spChg chg="mod ord">
          <ac:chgData name="Vihmo Jouni" userId="4ca213fa-a866-453f-972b-b162878f815c" providerId="ADAL" clId="{E328AE11-BEF3-412C-855F-44B567304A29}" dt="2024-09-23T05:33:22.383" v="23867" actId="700"/>
          <ac:spMkLst>
            <pc:docMk/>
            <pc:sldMk cId="1115212293" sldId="2147374063"/>
            <ac:spMk id="7" creationId="{F82EFF09-AF05-CC77-2114-CA6ED92EB2C7}"/>
          </ac:spMkLst>
        </pc:spChg>
        <pc:spChg chg="add mod ord">
          <ac:chgData name="Vihmo Jouni" userId="4ca213fa-a866-453f-972b-b162878f815c" providerId="ADAL" clId="{E328AE11-BEF3-412C-855F-44B567304A29}" dt="2024-09-23T05:52:38.415" v="24064" actId="20577"/>
          <ac:spMkLst>
            <pc:docMk/>
            <pc:sldMk cId="1115212293" sldId="2147374063"/>
            <ac:spMk id="8" creationId="{B136A518-DA55-3F4C-597E-EAE5DD2B1C2D}"/>
          </ac:spMkLst>
        </pc:spChg>
        <pc:spChg chg="add del mod ord">
          <ac:chgData name="Vihmo Jouni" userId="4ca213fa-a866-453f-972b-b162878f815c" providerId="ADAL" clId="{E328AE11-BEF3-412C-855F-44B567304A29}" dt="2024-09-23T05:33:28.963" v="23868"/>
          <ac:spMkLst>
            <pc:docMk/>
            <pc:sldMk cId="1115212293" sldId="2147374063"/>
            <ac:spMk id="9" creationId="{987A7DAC-A9DB-9F1E-5486-04624D5CC469}"/>
          </ac:spMkLst>
        </pc:spChg>
        <pc:spChg chg="add mod">
          <ac:chgData name="Vihmo Jouni" userId="4ca213fa-a866-453f-972b-b162878f815c" providerId="ADAL" clId="{E328AE11-BEF3-412C-855F-44B567304A29}" dt="2024-09-23T05:53:01.155" v="24069"/>
          <ac:spMkLst>
            <pc:docMk/>
            <pc:sldMk cId="1115212293" sldId="2147374063"/>
            <ac:spMk id="11" creationId="{CEC138A3-D379-5FA7-8EC1-83F093DB4C74}"/>
          </ac:spMkLst>
        </pc:spChg>
        <pc:graphicFrameChg chg="add mod">
          <ac:chgData name="Vihmo Jouni" userId="4ca213fa-a866-453f-972b-b162878f815c" providerId="ADAL" clId="{E328AE11-BEF3-412C-855F-44B567304A29}" dt="2024-09-23T05:55:28.660" v="24219"/>
          <ac:graphicFrameMkLst>
            <pc:docMk/>
            <pc:sldMk cId="1115212293" sldId="2147374063"/>
            <ac:graphicFrameMk id="10" creationId="{27C131A3-4086-029D-620B-43890AF80639}"/>
          </ac:graphicFrameMkLst>
        </pc:graphicFrameChg>
      </pc:sldChg>
      <pc:sldChg chg="addSp delSp modSp add mod">
        <pc:chgData name="Vihmo Jouni" userId="4ca213fa-a866-453f-972b-b162878f815c" providerId="ADAL" clId="{E328AE11-BEF3-412C-855F-44B567304A29}" dt="2024-09-23T05:56:31.794" v="24221"/>
        <pc:sldMkLst>
          <pc:docMk/>
          <pc:sldMk cId="3524023246" sldId="2147374064"/>
        </pc:sldMkLst>
        <pc:spChg chg="add del mod">
          <ac:chgData name="Vihmo Jouni" userId="4ca213fa-a866-453f-972b-b162878f815c" providerId="ADAL" clId="{E328AE11-BEF3-412C-855F-44B567304A29}" dt="2024-09-23T05:35:24.092" v="23893"/>
          <ac:spMkLst>
            <pc:docMk/>
            <pc:sldMk cId="3524023246" sldId="2147374064"/>
            <ac:spMk id="7" creationId="{0D2D7B94-CCE6-AF30-1A48-0F457182E05E}"/>
          </ac:spMkLst>
        </pc:spChg>
        <pc:spChg chg="add del mod">
          <ac:chgData name="Vihmo Jouni" userId="4ca213fa-a866-453f-972b-b162878f815c" providerId="ADAL" clId="{E328AE11-BEF3-412C-855F-44B567304A29}" dt="2024-09-23T05:50:52.121" v="23912"/>
          <ac:spMkLst>
            <pc:docMk/>
            <pc:sldMk cId="3524023246" sldId="2147374064"/>
            <ac:spMk id="11" creationId="{DDF6E1FC-D7D1-DC0F-6586-F7A6FFC349C0}"/>
          </ac:spMkLst>
        </pc:spChg>
        <pc:graphicFrameChg chg="del">
          <ac:chgData name="Vihmo Jouni" userId="4ca213fa-a866-453f-972b-b162878f815c" providerId="ADAL" clId="{E328AE11-BEF3-412C-855F-44B567304A29}" dt="2024-09-23T05:35:22.698" v="23892" actId="478"/>
          <ac:graphicFrameMkLst>
            <pc:docMk/>
            <pc:sldMk cId="3524023246" sldId="2147374064"/>
            <ac:graphicFrameMk id="2" creationId="{85E11173-651D-47D9-B3E4-F875D3614F3A}"/>
          </ac:graphicFrameMkLst>
        </pc:graphicFrameChg>
        <pc:graphicFrameChg chg="add del mod">
          <ac:chgData name="Vihmo Jouni" userId="4ca213fa-a866-453f-972b-b162878f815c" providerId="ADAL" clId="{E328AE11-BEF3-412C-855F-44B567304A29}" dt="2024-09-23T05:42:45.127" v="23910" actId="478"/>
          <ac:graphicFrameMkLst>
            <pc:docMk/>
            <pc:sldMk cId="3524023246" sldId="2147374064"/>
            <ac:graphicFrameMk id="9" creationId="{CDDC3BEE-85C6-C64B-739B-F05BAE97763B}"/>
          </ac:graphicFrameMkLst>
        </pc:graphicFrameChg>
        <pc:graphicFrameChg chg="add mod">
          <ac:chgData name="Vihmo Jouni" userId="4ca213fa-a866-453f-972b-b162878f815c" providerId="ADAL" clId="{E328AE11-BEF3-412C-855F-44B567304A29}" dt="2024-09-23T05:56:31.794" v="24221"/>
          <ac:graphicFrameMkLst>
            <pc:docMk/>
            <pc:sldMk cId="3524023246" sldId="2147374064"/>
            <ac:graphicFrameMk id="12" creationId="{AD06830B-C6F1-421D-B884-D6534D2F3CDE}"/>
          </ac:graphicFrameMkLst>
        </pc:graphicFrameChg>
      </pc:sldChg>
      <pc:sldMasterChg chg="delSldLayout">
        <pc:chgData name="Vihmo Jouni" userId="4ca213fa-a866-453f-972b-b162878f815c" providerId="ADAL" clId="{E328AE11-BEF3-412C-855F-44B567304A29}" dt="2024-09-22T13:21:55.257" v="23821" actId="2696"/>
        <pc:sldMasterMkLst>
          <pc:docMk/>
          <pc:sldMasterMk cId="2247556961" sldId="2147483648"/>
        </pc:sldMasterMkLst>
        <pc:sldLayoutChg chg="del">
          <pc:chgData name="Vihmo Jouni" userId="4ca213fa-a866-453f-972b-b162878f815c" providerId="ADAL" clId="{E328AE11-BEF3-412C-855F-44B567304A29}" dt="2024-09-22T13:21:55.257" v="23821" actId="2696"/>
          <pc:sldLayoutMkLst>
            <pc:docMk/>
            <pc:sldMasterMk cId="2247556961" sldId="2147483648"/>
            <pc:sldLayoutMk cId="3686974919" sldId="2147483752"/>
          </pc:sldLayoutMkLst>
        </pc:sldLayoutChg>
        <pc:sldLayoutChg chg="del">
          <pc:chgData name="Vihmo Jouni" userId="4ca213fa-a866-453f-972b-b162878f815c" providerId="ADAL" clId="{E328AE11-BEF3-412C-855F-44B567304A29}" dt="2024-09-22T13:21:55.257" v="23821" actId="2696"/>
          <pc:sldLayoutMkLst>
            <pc:docMk/>
            <pc:sldMasterMk cId="2247556961" sldId="2147483648"/>
            <pc:sldLayoutMk cId="369188040" sldId="214748375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E52C8_4B5D3B72.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4/MVR.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00.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projektit/Strategia%202023-/uudistuotannon%20arvo%202020.xlsx" TargetMode="External"/><Relationship Id="rId2" Type="http://schemas.microsoft.com/office/2011/relationships/chartColorStyle" Target="colors95.xml"/><Relationship Id="rId1" Type="http://schemas.microsoft.com/office/2011/relationships/chartStyle" Target="style95.xml"/></Relationships>
</file>

<file path=ppt/charts/_rels/chart101.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96.xml"/><Relationship Id="rId1" Type="http://schemas.microsoft.com/office/2011/relationships/chartStyle" Target="style9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FE52C7_6BEE79A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elinkeinoelama-my.sharepoint.com/personal/jouni_vihmo_rakennusteollisuus_fi/Documents/RT/Hallitus/2022/uudet%20kalvot.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FA%20barometri.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kerrostalojen%20hinnat%20ja%20bk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Ennakoivat_indikaattorit_20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lainat%20ja%20rakentaminen.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6.xml"/></Relationships>
</file>

<file path=ppt/charts/_rels/chart17.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SIN_luottamus%20ja%20korot.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4/Uudet%20ja%20vanhat%202015%20100.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8.xml"/></Relationships>
</file>

<file path=ppt/charts/_rels/chart19.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vuokratuotto%20ja%2010%20bondi.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4/sb%20rakentaminen%20henkil&#246;st&#246;luvut%20kausitasoitettuna%20ja%20myym&#228;tt&#246;m&#228;t%20asuinhuoneistot%20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asuntojen%20hinnat%20ja%20luvat.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9.xml"/></Relationships>
</file>

<file path=ppt/charts/_rels/chart22.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Menti%20elokuu.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Aloituskuutiot%20skenaario.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_7FFE52CA_DCE9EDD9.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db_talouskasvun_todennakoisyys_lyhyt%20(1).xls"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Elinkeinoelaman-luottamusindikaattorit.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10.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https://elinkeinoelama-my.sharepoint.com/personal/jouni_vihmo_rakennusteollisuus_fi/Documents/RT/Hallitus/2022/Ennakoivat_indikaattorit_2022.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https://elinkeinoelama-my.sharepoint.com/personal/jouni_vihmo_rakennusteollisuus_fi/Documents/RT/Hallitus/2022/Ennakoivat_indikaattorit_2022.xlsx" TargetMode="Externa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https://elinkeinoelama-my.sharepoint.com/personal/jouni_vihmo_rakennusteollisuus_fi/Documents/RT/Hallitus/2022/Ennakoivat_indikaattorit_2022.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Seurantakehikko%20tunnusluvut%2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https://elinkeinoelama-my.sharepoint.com/personal/jouni_vihmo_rakennusteollisuus_fi/Documents/RT/Hallitus/2022/Ennakoivat_indikaattorit_2022.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uudet%20kalvot.xlsx"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uudet%20kalvot.xlsx"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Rakentamisen_kk_indikaattorit.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5.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16.xml"/><Relationship Id="rId4" Type="http://schemas.openxmlformats.org/officeDocument/2006/relationships/oleObject" Target="https://elinkeinoelama-my.sharepoint.com/personal/jouni_vihmo_rakennusteollisuus_fi/Documents/RT/Hallitus/2022/Ennakoivat_indikaattorit_2022.xlsx" TargetMode="External"/></Relationships>
</file>

<file path=ppt/charts/_rels/chart3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1/Kopio%20suhdannekello.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17.xml"/></Relationships>
</file>

<file path=ppt/charts/_rels/chart36.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4/MVR.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8.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elinkeinoelama-my.sharepoint.com/personal/jouni_vihmo_rakennusteollisuus_fi/Documents/RT/Hallitus/2022/Rakentamisen_kk_indikaattorit.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lainat%20ja%20rakentaminen.xlsx" TargetMode="Externa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19.xml"/></Relationships>
</file>

<file path=ppt/charts/_rels/chart39.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lainat%20ja%20rakentaminen.xlsx" TargetMode="External"/><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1_2/Suhdannevaiheet%20FINAL.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40.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uudet%20kalvot.xlsx" TargetMode="Externa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chartUserShapes" Target="../drawings/drawing2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elinkeinoelama-my.sharepoint.com/personal/jouni_vihmo_rakennusteollisuus_fi/Documents/RT/Hallitus/2022/uudet%20kalvot.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lainat%20ja%20rakentaminen.xlsx" TargetMode="Externa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21.xml"/></Relationships>
</file>

<file path=ppt/charts/_rels/chart4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Ennakoivat_indikaattorit_2022.xlsx" TargetMode="External"/><Relationship Id="rId2" Type="http://schemas.microsoft.com/office/2011/relationships/chartColorStyle" Target="colors39.xml"/><Relationship Id="rId1" Type="http://schemas.microsoft.com/office/2011/relationships/chartStyle" Target="style39.xml"/></Relationships>
</file>

<file path=ppt/charts/_rels/chart44.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uudet%20kalvot.xlsx" TargetMode="External"/><Relationship Id="rId2" Type="http://schemas.microsoft.com/office/2011/relationships/chartColorStyle" Target="colors40.xml"/><Relationship Id="rId1" Type="http://schemas.microsoft.com/office/2011/relationships/chartStyle" Target="style40.xml"/></Relationships>
</file>

<file path=ppt/charts/_rels/chart4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uudet%20kalvot.xlsx" TargetMode="External"/><Relationship Id="rId2" Type="http://schemas.microsoft.com/office/2011/relationships/chartColorStyle" Target="colors41.xml"/><Relationship Id="rId1" Type="http://schemas.microsoft.com/office/2011/relationships/chartStyle" Target="style41.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2.xml"/><Relationship Id="rId1" Type="http://schemas.microsoft.com/office/2011/relationships/chartStyle" Target="style42.xml"/><Relationship Id="rId5" Type="http://schemas.openxmlformats.org/officeDocument/2006/relationships/chartUserShapes" Target="../drawings/drawing22.xml"/><Relationship Id="rId4" Type="http://schemas.openxmlformats.org/officeDocument/2006/relationships/oleObject" Target="https://elinkeinoelama-my.sharepoint.com/personal/jouni_vihmo_rakennusteollisuus_fi/Documents/RT/Hallitus/2022/uudet%20kalvot.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3.xml"/><Relationship Id="rId1" Type="http://schemas.microsoft.com/office/2011/relationships/chartStyle" Target="style43.xml"/><Relationship Id="rId5" Type="http://schemas.openxmlformats.org/officeDocument/2006/relationships/chartUserShapes" Target="../drawings/drawing23.xml"/><Relationship Id="rId4" Type="http://schemas.openxmlformats.org/officeDocument/2006/relationships/oleObject" Target="https://elinkeinoelama-my.sharepoint.com/personal/jouni_vihmo_rakennusteollisuus_fi/Documents/RT/Hallitus/2022/uudet%20kalvot.xlsx" TargetMode="External"/></Relationships>
</file>

<file path=ppt/charts/_rels/chart4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3/Tarjolla%20olevat%20asunnot%20ja%20vuokra.xlsx" TargetMode="External"/><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3/Tarjolla%20olevat%20asunnot%20ja%20vuokra.xlsx" TargetMode="External"/><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Kopio_Ara%20uudistuotannon%20osap&#228;&#228;t&#246;kset%201.1.2020-21.8.2024%20(kk-vuosi).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6.xml"/><Relationship Id="rId1" Type="http://schemas.microsoft.com/office/2011/relationships/chartStyle" Target="style46.xml"/><Relationship Id="rId5" Type="http://schemas.openxmlformats.org/officeDocument/2006/relationships/chartUserShapes" Target="../drawings/drawing24.xml"/><Relationship Id="rId4" Type="http://schemas.openxmlformats.org/officeDocument/2006/relationships/oleObject" Target="https://elinkeinoelama-my.sharepoint.com/personal/jouni_vihmo_rakennusteollisuus_fi/Documents/RT/Hallitus/2022/Aluekuviot%20UUSIN.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7.xml"/><Relationship Id="rId1" Type="http://schemas.microsoft.com/office/2011/relationships/chartStyle" Target="style47.xml"/><Relationship Id="rId5" Type="http://schemas.openxmlformats.org/officeDocument/2006/relationships/chartUserShapes" Target="../drawings/drawing25.xml"/><Relationship Id="rId4" Type="http://schemas.openxmlformats.org/officeDocument/2006/relationships/oleObject" Target="https://elinkeinoelama-my.sharepoint.com/personal/jouni_vihmo_rakennusteollisuus_fi/Documents/RT/Hallitus/2022/Aluekuviot%20UUSIN.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26.xml"/><Relationship Id="rId4" Type="http://schemas.openxmlformats.org/officeDocument/2006/relationships/oleObject" Target="https://elinkeinoelama-my.sharepoint.com/personal/jouni_vihmo_rakennusteollisuus_fi/Documents/RT/Hallitus/2022/Aluekuviot%20UUSIN.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9.xml"/><Relationship Id="rId1" Type="http://schemas.microsoft.com/office/2011/relationships/chartStyle" Target="style49.xml"/><Relationship Id="rId5" Type="http://schemas.openxmlformats.org/officeDocument/2006/relationships/chartUserShapes" Target="../drawings/drawing27.xml"/><Relationship Id="rId4" Type="http://schemas.openxmlformats.org/officeDocument/2006/relationships/oleObject" Target="https://elinkeinoelama-my.sharepoint.com/personal/jouni_vihmo_rakennusteollisuus_fi/Documents/RT/Hallitus/2022/Aluekuviot%20UUSIN.xlsx" TargetMode="External"/></Relationships>
</file>

<file path=ppt/charts/_rels/chart54.xml.rels><?xml version="1.0" encoding="UTF-8" standalone="yes"?>
<Relationships xmlns="http://schemas.openxmlformats.org/package/2006/relationships"><Relationship Id="rId3" Type="http://schemas.openxmlformats.org/officeDocument/2006/relationships/oleObject" Target="file:///C:\Users\vihmojo1\OneDrive%20-%20ICT%20Yhteishankintaliitot\RT\Hallitus\2022\Aluekuviot%20UUSIN.xlsx" TargetMode="External"/><Relationship Id="rId2" Type="http://schemas.microsoft.com/office/2011/relationships/chartColorStyle" Target="colors50.xml"/><Relationship Id="rId1" Type="http://schemas.microsoft.com/office/2011/relationships/chartStyle" Target="style50.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vihmojo1\OneDrive%20-%20ICT%20Yhteishankintaliitot\RT\Hallitus\2022\Aluekuviot%20UUSIN.xlsx" TargetMode="Externa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chartUserShapes" Target="../drawings/drawing28.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vihmojo1\OneDrive%20-%20ICT%20Yhteishankintaliitot\RT\Hallitus\2022\Aluekuviot%20UUSIN.xlsx" TargetMode="Externa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chartUserShapes" Target="../drawings/drawing29.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3.xml"/><Relationship Id="rId1" Type="http://schemas.microsoft.com/office/2011/relationships/chartStyle" Target="style53.xml"/><Relationship Id="rId5" Type="http://schemas.openxmlformats.org/officeDocument/2006/relationships/chartUserShapes" Target="../drawings/drawing30.xml"/><Relationship Id="rId4" Type="http://schemas.openxmlformats.org/officeDocument/2006/relationships/oleObject" Target="https://elinkeinoelama-my.sharepoint.com/personal/jouni_vihmo_rakennusteollisuus_fi/Documents/RT/Hallitus/2022/Aluekuviot%20UUSIN.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projektit/Strategia%202023-/uudistuotannon%20arvo%202020.xlsx" TargetMode="External"/><Relationship Id="rId2" Type="http://schemas.microsoft.com/office/2011/relationships/chartColorStyle" Target="colors54.xml"/><Relationship Id="rId1" Type="http://schemas.microsoft.com/office/2011/relationships/chartStyle" Target="style54.xml"/></Relationships>
</file>

<file path=ppt/charts/_rels/chart59.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Rakentamisen%20investoinnit%20suhteessa%20bkt.xlsx" TargetMode="External"/><Relationship Id="rId2" Type="http://schemas.microsoft.com/office/2011/relationships/chartColorStyle" Target="colors55.xml"/><Relationship Id="rId1" Type="http://schemas.microsoft.com/office/2011/relationships/chartStyle" Target="style55.xml"/></Relationships>
</file>

<file path=ppt/charts/_rels/chart6.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1/Kuutiot%20ja%20volyymi.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60.xml.rels><?xml version="1.0" encoding="UTF-8" standalone="yes"?>
<Relationships xmlns="http://schemas.openxmlformats.org/package/2006/relationships"><Relationship Id="rId1" Type="http://schemas.openxmlformats.org/officeDocument/2006/relationships/oleObject" Target="file:///C:\Users\vihmojo1\Downloads\nama_10_an6__custom_3269132_page_spreadsheet.xlsx" TargetMode="External"/></Relationships>
</file>

<file path=ppt/charts/_rels/chart61.xml.rels><?xml version="1.0" encoding="UTF-8" standalone="yes"?>
<Relationships xmlns="http://schemas.openxmlformats.org/package/2006/relationships"><Relationship Id="rId3" Type="http://schemas.openxmlformats.org/officeDocument/2006/relationships/oleObject" Target="file:///C:\Users\vihmojo1\Downloads\nama_10_an6__custom_3269132_page_spreadsheet.xlsx" TargetMode="External"/><Relationship Id="rId2" Type="http://schemas.microsoft.com/office/2011/relationships/chartColorStyle" Target="colors56.xml"/><Relationship Id="rId1" Type="http://schemas.microsoft.com/office/2011/relationships/chartStyle" Target="style56.xml"/></Relationships>
</file>

<file path=ppt/charts/_rels/chart62.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det%20kalvot%20kuviot.xlsx" TargetMode="External"/><Relationship Id="rId2" Type="http://schemas.microsoft.com/office/2011/relationships/chartColorStyle" Target="colors57.xml"/><Relationship Id="rId1" Type="http://schemas.microsoft.com/office/2011/relationships/chartStyle" Target="style57.xml"/></Relationships>
</file>

<file path=ppt/charts/_rels/chart6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det%20kalvot%20kuviot.xlsx" TargetMode="External"/><Relationship Id="rId2" Type="http://schemas.microsoft.com/office/2011/relationships/chartColorStyle" Target="colors58.xml"/><Relationship Id="rId1" Type="http://schemas.microsoft.com/office/2011/relationships/chartStyle" Target="style58.xml"/></Relationships>
</file>

<file path=ppt/charts/_rels/chart64.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det%20kalvot%20kuviot.xlsx" TargetMode="External"/><Relationship Id="rId2" Type="http://schemas.microsoft.com/office/2011/relationships/chartColorStyle" Target="colors59.xml"/><Relationship Id="rId1" Type="http://schemas.microsoft.com/office/2011/relationships/chartStyle" Target="style59.xml"/></Relationships>
</file>

<file path=ppt/charts/_rels/chart6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Uudet%20kalvot%20kuviot.xlsx" TargetMode="External"/><Relationship Id="rId2" Type="http://schemas.microsoft.com/office/2011/relationships/chartColorStyle" Target="colors60.xml"/><Relationship Id="rId1" Type="http://schemas.microsoft.com/office/2011/relationships/chartStyle" Target="style60.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vihmojo1\OneDrive%20-%20ICT%20Yhteishankintaliitot\RT\Hallitus\2022\Aloituskuutiot%20skenaario.xlsx" TargetMode="Externa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chartUserShapes" Target="../drawings/drawing31.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file:///C:\Users\vihmojo1\OneDrive%20-%20ICT%20Yhteishankintaliitot\RT\ennuste\RT\2022_2\Uudet%20kalvot%20kuviot.xlsx" TargetMode="Externa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C:\Users\vihmojo1\OneDrive%20-%20ICT%20Yhteishankintaliitot\RT\ennuste\RT\2022_2\Uudet%20kalvot%20kuviot.xlsx"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file:///C:\Users\vihmojo1\OneDrive%20-%20ICT%20Yhteishankintaliitot\RT\ennuste\RT\2022_2\Uudet%20kalvot%20kuviot.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Rakentamisen%20investoinnit%20suhteessa%20bkt.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C:\Users\vihmojo1\OneDrive%20-%20ICT%20Yhteishankintaliitot\RT\ennuste\RT\2022_2\Uudet%20kalvot%20kuviot.xlsx" TargetMode="Externa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C:\Users\vihmojo1\OneDrive%20-%20ICT%20Yhteishankintaliitot\RT\ennuste\RT\2022_2\Uudet%20kalvot%20kuviot.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C:\Users\vihmojo1\OneDrive%20-%20ICT%20Yhteishankintaliitot\RT\ennuste\RT\2022_2\Uudet%20kalvot%20kuviot.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Uudet%20kalvot%20kuviot.xlsx" TargetMode="External"/><Relationship Id="rId2" Type="http://schemas.microsoft.com/office/2011/relationships/chartColorStyle" Target="colors68.xml"/><Relationship Id="rId1" Type="http://schemas.microsoft.com/office/2011/relationships/chartStyle" Target="style68.xml"/></Relationships>
</file>

<file path=ppt/charts/_rels/chart74.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Uudet%20kalvot%20kuviot.xlsx" TargetMode="External"/><Relationship Id="rId2" Type="http://schemas.microsoft.com/office/2011/relationships/chartColorStyle" Target="colors69.xml"/><Relationship Id="rId1" Type="http://schemas.microsoft.com/office/2011/relationships/chartStyle" Target="style69.xml"/></Relationships>
</file>

<file path=ppt/charts/_rels/chart7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peruskuviot%20kalvoihin.xlsx" TargetMode="External"/><Relationship Id="rId2" Type="http://schemas.microsoft.com/office/2011/relationships/chartColorStyle" Target="colors70.xml"/><Relationship Id="rId1" Type="http://schemas.microsoft.com/office/2011/relationships/chartStyle" Target="style70.xml"/></Relationships>
</file>

<file path=ppt/charts/_rels/chart76.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peruskuviot%20kalvoihin.xlsx" TargetMode="External"/><Relationship Id="rId2" Type="http://schemas.microsoft.com/office/2011/relationships/chartColorStyle" Target="colors71.xml"/><Relationship Id="rId1" Type="http://schemas.microsoft.com/office/2011/relationships/chartStyle" Target="style71.xml"/></Relationships>
</file>

<file path=ppt/charts/_rels/chart77.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peruskuviot%20kalvoihin.xlsx" TargetMode="External"/><Relationship Id="rId2" Type="http://schemas.microsoft.com/office/2011/relationships/chartColorStyle" Target="colors72.xml"/><Relationship Id="rId1" Type="http://schemas.microsoft.com/office/2011/relationships/chartStyle" Target="style72.xml"/></Relationships>
</file>

<file path=ppt/charts/_rels/chart7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peruskuviot%20kalvoihin.xlsx" TargetMode="External"/><Relationship Id="rId2" Type="http://schemas.microsoft.com/office/2011/relationships/chartColorStyle" Target="colors73.xml"/><Relationship Id="rId1" Type="http://schemas.microsoft.com/office/2011/relationships/chartStyle" Target="style73.xml"/></Relationships>
</file>

<file path=ppt/charts/_rels/chart79.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peruskuviot%20kalvoihin.xlsx" TargetMode="External"/><Relationship Id="rId2" Type="http://schemas.microsoft.com/office/2011/relationships/chartColorStyle" Target="colors74.xml"/><Relationship Id="rId1" Type="http://schemas.microsoft.com/office/2011/relationships/chartStyle" Target="style74.xml"/></Relationships>
</file>

<file path=ppt/charts/_rels/chart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merkitt&#228;v&#228;t%20kiinteist&#246;kaupat%20H1%202024%20.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peruskuviot%20kalvoihin.xlsx" TargetMode="External"/><Relationship Id="rId2" Type="http://schemas.microsoft.com/office/2011/relationships/chartColorStyle" Target="colors75.xml"/><Relationship Id="rId1" Type="http://schemas.microsoft.com/office/2011/relationships/chartStyle" Target="style75.xml"/></Relationships>
</file>

<file path=ppt/charts/_rels/chart81.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Uudet%20kalvot%20kuviot.xlsx" TargetMode="External"/><Relationship Id="rId2" Type="http://schemas.microsoft.com/office/2011/relationships/chartColorStyle" Target="colors76.xml"/><Relationship Id="rId1" Type="http://schemas.microsoft.com/office/2011/relationships/chartStyle" Target="style76.xml"/></Relationships>
</file>

<file path=ppt/charts/_rels/chart82.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Uudet%20kalvot%20kuviot.xlsx" TargetMode="External"/><Relationship Id="rId2" Type="http://schemas.microsoft.com/office/2011/relationships/chartColorStyle" Target="colors77.xml"/><Relationship Id="rId1" Type="http://schemas.microsoft.com/office/2011/relationships/chartStyle" Target="style77.xml"/></Relationships>
</file>

<file path=ppt/charts/_rels/chart83.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Muu%20kuin%20asuin%20volyymi.xlsx" TargetMode="External"/><Relationship Id="rId2" Type="http://schemas.microsoft.com/office/2011/relationships/chartColorStyle" Target="colors78.xml"/><Relationship Id="rId1" Type="http://schemas.microsoft.com/office/2011/relationships/chartStyle" Target="style78.xml"/></Relationships>
</file>

<file path=ppt/charts/_rels/chart84.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2_2/Muu%20kuin%20asuin%20volyymikuvio.xlsx" TargetMode="External"/><Relationship Id="rId2" Type="http://schemas.microsoft.com/office/2011/relationships/chartColorStyle" Target="colors79.xml"/><Relationship Id="rId1" Type="http://schemas.microsoft.com/office/2011/relationships/chartStyle" Target="style79.xml"/></Relationships>
</file>

<file path=ppt/charts/_rels/chart85.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korjaamisen%20suhdannekuvaaja.xlsx" TargetMode="External"/><Relationship Id="rId2" Type="http://schemas.microsoft.com/office/2011/relationships/chartColorStyle" Target="colors80.xml"/><Relationship Id="rId1" Type="http://schemas.microsoft.com/office/2011/relationships/chartStyle" Target="style80.xml"/></Relationships>
</file>

<file path=ppt/charts/_rels/chart86.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Kopio_talrak_kttl_lk202206.xlsx" TargetMode="External"/><Relationship Id="rId2" Type="http://schemas.microsoft.com/office/2011/relationships/chartColorStyle" Target="colors81.xml"/><Relationship Id="rId1" Type="http://schemas.microsoft.com/office/2011/relationships/chartStyle" Target="style81.xml"/></Relationships>
</file>

<file path=ppt/charts/_rels/chart87.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Uudet%20kalvot%20kuviot.xlsx" TargetMode="External"/><Relationship Id="rId2" Type="http://schemas.microsoft.com/office/2011/relationships/chartColorStyle" Target="colors82.xml"/><Relationship Id="rId1" Type="http://schemas.microsoft.com/office/2011/relationships/chartStyle" Target="style82.xml"/></Relationships>
</file>

<file path=ppt/charts/_rels/chart88.xml.rels><?xml version="1.0" encoding="UTF-8" standalone="yes"?>
<Relationships xmlns="http://schemas.openxmlformats.org/package/2006/relationships"><Relationship Id="rId3" Type="http://schemas.openxmlformats.org/officeDocument/2006/relationships/oleObject" Target="file:///C:\Users\vihmojo1\Downloads\194_13vk_2022q4_20230309-135601.xlsx" TargetMode="External"/><Relationship Id="rId2" Type="http://schemas.microsoft.com/office/2011/relationships/chartColorStyle" Target="colors83.xml"/><Relationship Id="rId1" Type="http://schemas.microsoft.com/office/2011/relationships/chartStyle" Target="style83.xml"/></Relationships>
</file>

<file path=ppt/charts/_rels/chart89.xml.rels><?xml version="1.0" encoding="UTF-8" standalone="yes"?>
<Relationships xmlns="http://schemas.openxmlformats.org/package/2006/relationships"><Relationship Id="rId3" Type="http://schemas.openxmlformats.org/officeDocument/2006/relationships/oleObject" Target="file:///C:\Users\vihmojo1\OneDrive%20-%20ICT%20Yhteishankintaliitot\RT\MVR%20arvonlis&#228;ys.xlsx" TargetMode="External"/><Relationship Id="rId2" Type="http://schemas.microsoft.com/office/2011/relationships/chartColorStyle" Target="colors84.xml"/><Relationship Id="rId1" Type="http://schemas.microsoft.com/office/2011/relationships/chartStyle" Target="style8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elinkeinoelama-my.sharepoint.com/personal/jouni_vihmo_rakennusteollisuus_fi/Documents/RT/Hallitus/2022/Rakentamisen_kk_indikaattorit.xlsx" TargetMode="External"/></Relationships>
</file>

<file path=ppt/charts/_rels/chart90.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mvr%20tilaukset.xlsx" TargetMode="External"/><Relationship Id="rId2" Type="http://schemas.microsoft.com/office/2011/relationships/chartColorStyle" Target="colors85.xml"/><Relationship Id="rId1" Type="http://schemas.microsoft.com/office/2011/relationships/chartStyle" Target="style85.xml"/></Relationships>
</file>

<file path=ppt/charts/_rels/chart91.xml.rels><?xml version="1.0" encoding="UTF-8" standalone="yes"?>
<Relationships xmlns="http://schemas.openxmlformats.org/package/2006/relationships"><Relationship Id="rId3" Type="http://schemas.openxmlformats.org/officeDocument/2006/relationships/oleObject" Target="file:///C:\Users\vihmojo1\OneDrive%20-%20ICT%20Yhteishankintaliitot\RT\ennuste\RT\2022_2\Uudet%20kalvot%20kuviot.xlsx" TargetMode="External"/><Relationship Id="rId2" Type="http://schemas.microsoft.com/office/2011/relationships/chartColorStyle" Target="colors86.xml"/><Relationship Id="rId1" Type="http://schemas.microsoft.com/office/2011/relationships/chartStyle" Target="style86.xml"/></Relationships>
</file>

<file path=ppt/charts/_rels/chart92.xml.rels><?xml version="1.0" encoding="UTF-8" standalone="yes"?>
<Relationships xmlns="http://schemas.openxmlformats.org/package/2006/relationships"><Relationship Id="rId3" Type="http://schemas.openxmlformats.org/officeDocument/2006/relationships/oleObject" Target="file:///C:\Users\vihmojo1\OneDrive%20-%20ICT%20Yhteishankintaliitot\RT\MVR%20arvonlis&#228;ys.xlsx" TargetMode="External"/><Relationship Id="rId2" Type="http://schemas.microsoft.com/office/2011/relationships/chartColorStyle" Target="colors87.xml"/><Relationship Id="rId1" Type="http://schemas.microsoft.com/office/2011/relationships/chartStyle" Target="style87.xml"/></Relationships>
</file>

<file path=ppt/charts/_rels/chart93.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3_2/ty&#246;lliset%20vuositili.xlsx" TargetMode="External"/><Relationship Id="rId2" Type="http://schemas.microsoft.com/office/2011/relationships/chartColorStyle" Target="colors88.xml"/><Relationship Id="rId1" Type="http://schemas.microsoft.com/office/2011/relationships/chartStyle" Target="style88.xml"/></Relationships>
</file>

<file path=ppt/charts/_rels/chart94.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Arvonlis&#228;ys%20investoinnit%20ja%20luottamus.xlsx" TargetMode="Externa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chartUserShapes" Target="../drawings/drawing32.xml"/></Relationships>
</file>

<file path=ppt/charts/_rels/chart95.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Hallitus/2022/Arvonlis&#228;ys%20investoinnit%20ja%20luottamus.xlsx" TargetMode="External"/><Relationship Id="rId2" Type="http://schemas.microsoft.com/office/2011/relationships/chartColorStyle" Target="colors90.xml"/><Relationship Id="rId1" Type="http://schemas.microsoft.com/office/2011/relationships/chartStyle" Target="style90.xml"/></Relationships>
</file>

<file path=ppt/charts/_rels/chart96.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3_2/ty&#246;llisyyskuvio.xlsx" TargetMode="External"/><Relationship Id="rId2" Type="http://schemas.microsoft.com/office/2011/relationships/chartColorStyle" Target="colors91.xml"/><Relationship Id="rId1" Type="http://schemas.microsoft.com/office/2011/relationships/chartStyle" Target="style91.xml"/></Relationships>
</file>

<file path=ppt/charts/_rels/chart97.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Kopio_Alkava%20asuntotuotanto%20(1949-2023)%20rahoitusmuodon%20mukaan.xlsx" TargetMode="External"/><Relationship Id="rId2" Type="http://schemas.microsoft.com/office/2011/relationships/chartColorStyle" Target="colors92.xml"/><Relationship Id="rId1" Type="http://schemas.microsoft.com/office/2011/relationships/chartStyle" Target="style92.xml"/></Relationships>
</file>

<file path=ppt/charts/_rels/chart98.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ennuste/RT/2024_2/Kopio_Alkava%20asuntotuotanto%20(1949-2023)%20rahoitusmuodon%20mukaan.xlsx" TargetMode="External"/><Relationship Id="rId2" Type="http://schemas.microsoft.com/office/2011/relationships/chartColorStyle" Target="colors93.xml"/><Relationship Id="rId1" Type="http://schemas.microsoft.com/office/2011/relationships/chartStyle" Target="style93.xml"/></Relationships>
</file>

<file path=ppt/charts/_rels/chart99.xml.rels><?xml version="1.0" encoding="UTF-8" standalone="yes"?>
<Relationships xmlns="http://schemas.openxmlformats.org/package/2006/relationships"><Relationship Id="rId3" Type="http://schemas.openxmlformats.org/officeDocument/2006/relationships/oleObject" Target="https://elinkeinoelama-my.sharepoint.com/personal/jouni_vihmo_rakennusteollisuus_fi/Documents/RT/projektit/Strategia%202023-/uudistuotannon%20arvo%202020.xlsx" TargetMode="External"/><Relationship Id="rId2" Type="http://schemas.microsoft.com/office/2011/relationships/chartColorStyle" Target="colors94.xml"/><Relationship Id="rId1" Type="http://schemas.microsoft.com/office/2011/relationships/chartStyle" Target="style9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85528581890463E-2"/>
          <c:y val="1.3766667353626118E-2"/>
          <c:w val="0.88749999999999996"/>
          <c:h val="0.94843750317190556"/>
        </c:manualLayout>
      </c:layout>
      <c:barChart>
        <c:barDir val="bar"/>
        <c:grouping val="clustered"/>
        <c:varyColors val="0"/>
        <c:ser>
          <c:idx val="0"/>
          <c:order val="0"/>
          <c:tx>
            <c:strRef>
              <c:f>Taul1!$B$1</c:f>
              <c:strCache>
                <c:ptCount val="1"/>
                <c:pt idx="0">
                  <c:v>Sarja 1</c:v>
                </c:pt>
              </c:strCache>
            </c:strRef>
          </c:tx>
          <c:spPr>
            <a:solidFill>
              <a:schemeClr val="bg1"/>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3-AC7C-4BA6-94B7-1B77286E7B1C}"/>
              </c:ext>
            </c:extLst>
          </c:dPt>
          <c:cat>
            <c:strRef>
              <c:f>Taul1!$A$2:$A$6</c:f>
              <c:strCache>
                <c:ptCount val="5"/>
                <c:pt idx="0">
                  <c:v>Finanssi-
kriisi</c:v>
                </c:pt>
                <c:pt idx="1">
                  <c:v>2022</c:v>
                </c:pt>
                <c:pt idx="2">
                  <c:v>2023</c:v>
                </c:pt>
                <c:pt idx="3">
                  <c:v>2024</c:v>
                </c:pt>
                <c:pt idx="4">
                  <c:v>2025</c:v>
                </c:pt>
              </c:strCache>
            </c:strRef>
          </c:cat>
          <c:val>
            <c:numRef>
              <c:f>Taul1!$B$2:$B$6</c:f>
              <c:numCache>
                <c:formatCode>General</c:formatCode>
                <c:ptCount val="5"/>
                <c:pt idx="0">
                  <c:v>-7.8</c:v>
                </c:pt>
                <c:pt idx="1">
                  <c:v>4.2</c:v>
                </c:pt>
                <c:pt idx="2">
                  <c:v>-16</c:v>
                </c:pt>
                <c:pt idx="3">
                  <c:v>-7</c:v>
                </c:pt>
                <c:pt idx="4">
                  <c:v>4</c:v>
                </c:pt>
              </c:numCache>
            </c:numRef>
          </c:val>
          <c:extLst>
            <c:ext xmlns:c16="http://schemas.microsoft.com/office/drawing/2014/chart" uri="{C3380CC4-5D6E-409C-BE32-E72D297353CC}">
              <c16:uniqueId val="{00000000-AC7C-4BA6-94B7-1B77286E7B1C}"/>
            </c:ext>
          </c:extLst>
        </c:ser>
        <c:dLbls>
          <c:showLegendKey val="0"/>
          <c:showVal val="0"/>
          <c:showCatName val="0"/>
          <c:showSerName val="0"/>
          <c:showPercent val="0"/>
          <c:showBubbleSize val="0"/>
        </c:dLbls>
        <c:gapWidth val="62"/>
        <c:axId val="816004096"/>
        <c:axId val="815995816"/>
      </c:barChart>
      <c:catAx>
        <c:axId val="816004096"/>
        <c:scaling>
          <c:orientation val="maxMin"/>
        </c:scaling>
        <c:delete val="0"/>
        <c:axPos val="l"/>
        <c:numFmt formatCode="General" sourceLinked="1"/>
        <c:majorTickMark val="none"/>
        <c:minorTickMark val="none"/>
        <c:tickLblPos val="high"/>
        <c:spPr>
          <a:noFill/>
          <a:ln w="9525" cap="flat" cmpd="sng" algn="ctr">
            <a:solidFill>
              <a:schemeClr val="bg1"/>
            </a:solidFill>
            <a:round/>
          </a:ln>
          <a:effectLst/>
        </c:spPr>
        <c:txPr>
          <a:bodyPr rot="5400000" spcFirstLastPara="1" vertOverflow="ellipsis" wrap="square" anchor="ctr" anchorCtr="1"/>
          <a:lstStyle/>
          <a:p>
            <a:pPr>
              <a:defRPr sz="1600" b="1" i="0" u="none" strike="noStrike" kern="1200" baseline="0">
                <a:solidFill>
                  <a:schemeClr val="bg1"/>
                </a:solidFill>
                <a:latin typeface="+mn-lt"/>
                <a:ea typeface="+mn-ea"/>
                <a:cs typeface="+mn-cs"/>
              </a:defRPr>
            </a:pPr>
            <a:endParaRPr lang="en-US"/>
          </a:p>
        </c:txPr>
        <c:crossAx val="815995816"/>
        <c:crosses val="autoZero"/>
        <c:auto val="1"/>
        <c:lblAlgn val="ctr"/>
        <c:lblOffset val="100"/>
        <c:noMultiLvlLbl val="0"/>
      </c:catAx>
      <c:valAx>
        <c:axId val="815995816"/>
        <c:scaling>
          <c:orientation val="minMax"/>
          <c:max val="4"/>
        </c:scaling>
        <c:delete val="1"/>
        <c:axPos val="t"/>
        <c:numFmt formatCode="General" sourceLinked="1"/>
        <c:majorTickMark val="out"/>
        <c:minorTickMark val="none"/>
        <c:tickLblPos val="nextTo"/>
        <c:crossAx val="81600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400" b="1" i="0" u="none" strike="noStrike" kern="1200" spc="0" baseline="0">
                <a:solidFill>
                  <a:prstClr val="black">
                    <a:lumMod val="65000"/>
                    <a:lumOff val="35000"/>
                  </a:prstClr>
                </a:solidFill>
              </a:rPr>
              <a:t>Infrassa alkuvuonna pieni kasvu</a:t>
            </a:r>
          </a:p>
          <a:p>
            <a:pPr algn="l">
              <a:defRPr/>
            </a:pPr>
            <a:r>
              <a:rPr lang="fi-FI" sz="1200" baseline="0"/>
              <a:t>Määrän vuosimuutos (%)</a:t>
            </a:r>
            <a:endParaRPr lang="fi-FI" sz="1200"/>
          </a:p>
        </c:rich>
      </c:tx>
      <c:layout>
        <c:manualLayout>
          <c:xMode val="edge"/>
          <c:yMode val="edge"/>
          <c:x val="4.6133913621030943E-4"/>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'001_14lz_2024m04'!$C$5</c:f>
              <c:strCache>
                <c:ptCount val="1"/>
                <c:pt idx="0">
                  <c:v>Vuosimuutos</c:v>
                </c:pt>
              </c:strCache>
            </c:strRef>
          </c:tx>
          <c:spPr>
            <a:solidFill>
              <a:schemeClr val="accent3"/>
            </a:solidFill>
            <a:ln>
              <a:noFill/>
            </a:ln>
            <a:effectLst/>
          </c:spPr>
          <c:invertIfNegative val="0"/>
          <c:cat>
            <c:numRef>
              <c:f>'001_14lz_2024m04'!$A$126:$A$359</c:f>
              <c:numCache>
                <c:formatCode>m/d/yyyy</c:formatCode>
                <c:ptCount val="23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numCache>
            </c:numRef>
          </c:cat>
          <c:val>
            <c:numRef>
              <c:f>'001_14lz_2024m04'!$C$126:$C$359</c:f>
              <c:numCache>
                <c:formatCode>0.0</c:formatCode>
                <c:ptCount val="234"/>
                <c:pt idx="0">
                  <c:v>7.6</c:v>
                </c:pt>
                <c:pt idx="1">
                  <c:v>0.1</c:v>
                </c:pt>
                <c:pt idx="2">
                  <c:v>-9.3000000000000007</c:v>
                </c:pt>
                <c:pt idx="3">
                  <c:v>2.4</c:v>
                </c:pt>
                <c:pt idx="4">
                  <c:v>8.6999999999999993</c:v>
                </c:pt>
                <c:pt idx="5">
                  <c:v>5.9</c:v>
                </c:pt>
                <c:pt idx="6">
                  <c:v>0.7</c:v>
                </c:pt>
                <c:pt idx="7">
                  <c:v>12.3</c:v>
                </c:pt>
                <c:pt idx="8">
                  <c:v>3.7</c:v>
                </c:pt>
                <c:pt idx="9">
                  <c:v>2.4</c:v>
                </c:pt>
                <c:pt idx="10">
                  <c:v>8.3000000000000007</c:v>
                </c:pt>
                <c:pt idx="11">
                  <c:v>17</c:v>
                </c:pt>
                <c:pt idx="12">
                  <c:v>21.4</c:v>
                </c:pt>
                <c:pt idx="13">
                  <c:v>25.9</c:v>
                </c:pt>
                <c:pt idx="14">
                  <c:v>25.6</c:v>
                </c:pt>
                <c:pt idx="15">
                  <c:v>2.9</c:v>
                </c:pt>
                <c:pt idx="16">
                  <c:v>0.8</c:v>
                </c:pt>
                <c:pt idx="17">
                  <c:v>-3.1</c:v>
                </c:pt>
                <c:pt idx="18">
                  <c:v>1.7</c:v>
                </c:pt>
                <c:pt idx="19">
                  <c:v>1</c:v>
                </c:pt>
                <c:pt idx="20">
                  <c:v>2.7</c:v>
                </c:pt>
                <c:pt idx="21">
                  <c:v>8.1</c:v>
                </c:pt>
                <c:pt idx="22">
                  <c:v>0.4</c:v>
                </c:pt>
                <c:pt idx="23">
                  <c:v>-4.0999999999999996</c:v>
                </c:pt>
                <c:pt idx="24">
                  <c:v>18.899999999999999</c:v>
                </c:pt>
                <c:pt idx="25">
                  <c:v>11.7</c:v>
                </c:pt>
                <c:pt idx="26">
                  <c:v>5.8</c:v>
                </c:pt>
                <c:pt idx="27">
                  <c:v>40.1</c:v>
                </c:pt>
                <c:pt idx="28">
                  <c:v>21.5</c:v>
                </c:pt>
                <c:pt idx="29">
                  <c:v>10.3</c:v>
                </c:pt>
                <c:pt idx="30">
                  <c:v>6.3</c:v>
                </c:pt>
                <c:pt idx="31">
                  <c:v>12.2</c:v>
                </c:pt>
                <c:pt idx="32">
                  <c:v>4.7</c:v>
                </c:pt>
                <c:pt idx="33">
                  <c:v>8.8000000000000007</c:v>
                </c:pt>
                <c:pt idx="34">
                  <c:v>9.3000000000000007</c:v>
                </c:pt>
                <c:pt idx="35">
                  <c:v>-2.7</c:v>
                </c:pt>
                <c:pt idx="36">
                  <c:v>-12.4</c:v>
                </c:pt>
                <c:pt idx="37">
                  <c:v>10</c:v>
                </c:pt>
                <c:pt idx="38">
                  <c:v>-2.2999999999999998</c:v>
                </c:pt>
                <c:pt idx="39">
                  <c:v>3.2</c:v>
                </c:pt>
                <c:pt idx="40">
                  <c:v>0</c:v>
                </c:pt>
                <c:pt idx="41">
                  <c:v>3</c:v>
                </c:pt>
                <c:pt idx="42">
                  <c:v>4.0999999999999996</c:v>
                </c:pt>
                <c:pt idx="43">
                  <c:v>-2.2999999999999998</c:v>
                </c:pt>
                <c:pt idx="44">
                  <c:v>6.8</c:v>
                </c:pt>
                <c:pt idx="45">
                  <c:v>6.8</c:v>
                </c:pt>
                <c:pt idx="46">
                  <c:v>-1.4</c:v>
                </c:pt>
                <c:pt idx="47">
                  <c:v>13.1</c:v>
                </c:pt>
                <c:pt idx="48">
                  <c:v>12.2</c:v>
                </c:pt>
                <c:pt idx="49">
                  <c:v>-3.5</c:v>
                </c:pt>
                <c:pt idx="50">
                  <c:v>3.3</c:v>
                </c:pt>
                <c:pt idx="51">
                  <c:v>-8.3000000000000007</c:v>
                </c:pt>
                <c:pt idx="52">
                  <c:v>-12.4</c:v>
                </c:pt>
                <c:pt idx="53">
                  <c:v>-1.1000000000000001</c:v>
                </c:pt>
                <c:pt idx="54">
                  <c:v>2.5</c:v>
                </c:pt>
                <c:pt idx="55">
                  <c:v>-9.1999999999999993</c:v>
                </c:pt>
                <c:pt idx="56">
                  <c:v>-1.8</c:v>
                </c:pt>
                <c:pt idx="57">
                  <c:v>-16.7</c:v>
                </c:pt>
                <c:pt idx="58">
                  <c:v>-11.7</c:v>
                </c:pt>
                <c:pt idx="59">
                  <c:v>-13.7</c:v>
                </c:pt>
                <c:pt idx="60">
                  <c:v>-17.3</c:v>
                </c:pt>
                <c:pt idx="61">
                  <c:v>-28.5</c:v>
                </c:pt>
                <c:pt idx="62">
                  <c:v>-16.3</c:v>
                </c:pt>
                <c:pt idx="63">
                  <c:v>-22</c:v>
                </c:pt>
                <c:pt idx="64">
                  <c:v>-14.3</c:v>
                </c:pt>
                <c:pt idx="65">
                  <c:v>-3.2</c:v>
                </c:pt>
                <c:pt idx="66">
                  <c:v>-26.5</c:v>
                </c:pt>
                <c:pt idx="67">
                  <c:v>-0.4</c:v>
                </c:pt>
                <c:pt idx="68">
                  <c:v>-7.4</c:v>
                </c:pt>
                <c:pt idx="69">
                  <c:v>-2.1</c:v>
                </c:pt>
                <c:pt idx="70">
                  <c:v>1.8</c:v>
                </c:pt>
                <c:pt idx="71">
                  <c:v>-1.5</c:v>
                </c:pt>
                <c:pt idx="72">
                  <c:v>-8.8000000000000007</c:v>
                </c:pt>
                <c:pt idx="73">
                  <c:v>4.5</c:v>
                </c:pt>
                <c:pt idx="74">
                  <c:v>-6.6</c:v>
                </c:pt>
                <c:pt idx="75">
                  <c:v>-0.1</c:v>
                </c:pt>
                <c:pt idx="76">
                  <c:v>-0.8</c:v>
                </c:pt>
                <c:pt idx="77">
                  <c:v>-14.8</c:v>
                </c:pt>
                <c:pt idx="78">
                  <c:v>8.8000000000000007</c:v>
                </c:pt>
                <c:pt idx="79">
                  <c:v>2.7</c:v>
                </c:pt>
                <c:pt idx="80">
                  <c:v>-9.4</c:v>
                </c:pt>
                <c:pt idx="81">
                  <c:v>1</c:v>
                </c:pt>
                <c:pt idx="82">
                  <c:v>3.2</c:v>
                </c:pt>
                <c:pt idx="83">
                  <c:v>3.5</c:v>
                </c:pt>
                <c:pt idx="84">
                  <c:v>14.6</c:v>
                </c:pt>
                <c:pt idx="85">
                  <c:v>14.6</c:v>
                </c:pt>
                <c:pt idx="86">
                  <c:v>2.4</c:v>
                </c:pt>
                <c:pt idx="87">
                  <c:v>9.1999999999999993</c:v>
                </c:pt>
                <c:pt idx="88">
                  <c:v>8.6999999999999993</c:v>
                </c:pt>
                <c:pt idx="89">
                  <c:v>15</c:v>
                </c:pt>
                <c:pt idx="90">
                  <c:v>5.6</c:v>
                </c:pt>
                <c:pt idx="91">
                  <c:v>2.6</c:v>
                </c:pt>
                <c:pt idx="92">
                  <c:v>-0.8</c:v>
                </c:pt>
                <c:pt idx="93">
                  <c:v>13.4</c:v>
                </c:pt>
                <c:pt idx="94">
                  <c:v>-1.2</c:v>
                </c:pt>
                <c:pt idx="95">
                  <c:v>-10.4</c:v>
                </c:pt>
                <c:pt idx="96">
                  <c:v>-18.100000000000001</c:v>
                </c:pt>
                <c:pt idx="97">
                  <c:v>-6</c:v>
                </c:pt>
                <c:pt idx="98">
                  <c:v>-7.1</c:v>
                </c:pt>
                <c:pt idx="99">
                  <c:v>0.4</c:v>
                </c:pt>
                <c:pt idx="100">
                  <c:v>2.7</c:v>
                </c:pt>
                <c:pt idx="101">
                  <c:v>-5</c:v>
                </c:pt>
                <c:pt idx="102">
                  <c:v>9.1</c:v>
                </c:pt>
                <c:pt idx="103">
                  <c:v>-1.4</c:v>
                </c:pt>
                <c:pt idx="104">
                  <c:v>4.5999999999999996</c:v>
                </c:pt>
                <c:pt idx="105">
                  <c:v>-2</c:v>
                </c:pt>
                <c:pt idx="106">
                  <c:v>-2.2999999999999998</c:v>
                </c:pt>
                <c:pt idx="107">
                  <c:v>3.1</c:v>
                </c:pt>
                <c:pt idx="108">
                  <c:v>15.8</c:v>
                </c:pt>
                <c:pt idx="109">
                  <c:v>-8.4</c:v>
                </c:pt>
                <c:pt idx="110">
                  <c:v>0</c:v>
                </c:pt>
                <c:pt idx="111">
                  <c:v>0.2</c:v>
                </c:pt>
                <c:pt idx="112">
                  <c:v>-0.2</c:v>
                </c:pt>
                <c:pt idx="113">
                  <c:v>0.8</c:v>
                </c:pt>
                <c:pt idx="114">
                  <c:v>-2.7</c:v>
                </c:pt>
                <c:pt idx="115">
                  <c:v>-2.2999999999999998</c:v>
                </c:pt>
                <c:pt idx="116">
                  <c:v>2.1</c:v>
                </c:pt>
                <c:pt idx="117">
                  <c:v>-1.9</c:v>
                </c:pt>
                <c:pt idx="118">
                  <c:v>-1.5</c:v>
                </c:pt>
                <c:pt idx="119">
                  <c:v>17.7</c:v>
                </c:pt>
                <c:pt idx="120">
                  <c:v>-6.6</c:v>
                </c:pt>
                <c:pt idx="121">
                  <c:v>9.6</c:v>
                </c:pt>
                <c:pt idx="122">
                  <c:v>36.700000000000003</c:v>
                </c:pt>
                <c:pt idx="123">
                  <c:v>6.3</c:v>
                </c:pt>
                <c:pt idx="124">
                  <c:v>10.9</c:v>
                </c:pt>
                <c:pt idx="125">
                  <c:v>29</c:v>
                </c:pt>
                <c:pt idx="126">
                  <c:v>3.3</c:v>
                </c:pt>
                <c:pt idx="127">
                  <c:v>4.2</c:v>
                </c:pt>
                <c:pt idx="128">
                  <c:v>10.8</c:v>
                </c:pt>
                <c:pt idx="129">
                  <c:v>8</c:v>
                </c:pt>
                <c:pt idx="130">
                  <c:v>18.8</c:v>
                </c:pt>
                <c:pt idx="131">
                  <c:v>3.5</c:v>
                </c:pt>
                <c:pt idx="132">
                  <c:v>-2</c:v>
                </c:pt>
                <c:pt idx="133">
                  <c:v>24.7</c:v>
                </c:pt>
                <c:pt idx="134">
                  <c:v>-3.2</c:v>
                </c:pt>
                <c:pt idx="135">
                  <c:v>10.1</c:v>
                </c:pt>
                <c:pt idx="136">
                  <c:v>22.7</c:v>
                </c:pt>
                <c:pt idx="137">
                  <c:v>4.4000000000000004</c:v>
                </c:pt>
                <c:pt idx="138">
                  <c:v>9.1</c:v>
                </c:pt>
                <c:pt idx="139">
                  <c:v>7.1</c:v>
                </c:pt>
                <c:pt idx="140">
                  <c:v>6.4</c:v>
                </c:pt>
                <c:pt idx="141">
                  <c:v>6.7</c:v>
                </c:pt>
                <c:pt idx="142">
                  <c:v>-2.1</c:v>
                </c:pt>
                <c:pt idx="143">
                  <c:v>2.4</c:v>
                </c:pt>
                <c:pt idx="144">
                  <c:v>4.2</c:v>
                </c:pt>
                <c:pt idx="145">
                  <c:v>-5.9</c:v>
                </c:pt>
                <c:pt idx="146">
                  <c:v>4.7</c:v>
                </c:pt>
                <c:pt idx="147">
                  <c:v>0.1</c:v>
                </c:pt>
                <c:pt idx="148">
                  <c:v>3.4</c:v>
                </c:pt>
                <c:pt idx="149">
                  <c:v>-8.9</c:v>
                </c:pt>
                <c:pt idx="150">
                  <c:v>-3.2</c:v>
                </c:pt>
                <c:pt idx="151">
                  <c:v>10.3</c:v>
                </c:pt>
                <c:pt idx="152">
                  <c:v>-18.100000000000001</c:v>
                </c:pt>
                <c:pt idx="153">
                  <c:v>-2.5</c:v>
                </c:pt>
                <c:pt idx="154">
                  <c:v>-1.6</c:v>
                </c:pt>
                <c:pt idx="155">
                  <c:v>-2.2999999999999998</c:v>
                </c:pt>
                <c:pt idx="156">
                  <c:v>-1.5</c:v>
                </c:pt>
                <c:pt idx="157">
                  <c:v>-12.6</c:v>
                </c:pt>
                <c:pt idx="158">
                  <c:v>-29.9</c:v>
                </c:pt>
                <c:pt idx="159">
                  <c:v>-21.2</c:v>
                </c:pt>
                <c:pt idx="160">
                  <c:v>-17.100000000000001</c:v>
                </c:pt>
                <c:pt idx="161">
                  <c:v>-6.1</c:v>
                </c:pt>
                <c:pt idx="162">
                  <c:v>-5.8</c:v>
                </c:pt>
                <c:pt idx="163">
                  <c:v>-4.5999999999999996</c:v>
                </c:pt>
                <c:pt idx="164">
                  <c:v>-2</c:v>
                </c:pt>
                <c:pt idx="165">
                  <c:v>5.2</c:v>
                </c:pt>
                <c:pt idx="166">
                  <c:v>6.8</c:v>
                </c:pt>
                <c:pt idx="167">
                  <c:v>-1.5</c:v>
                </c:pt>
                <c:pt idx="168">
                  <c:v>-0.1</c:v>
                </c:pt>
                <c:pt idx="169">
                  <c:v>5.9</c:v>
                </c:pt>
                <c:pt idx="170">
                  <c:v>11.4</c:v>
                </c:pt>
                <c:pt idx="171">
                  <c:v>13.1</c:v>
                </c:pt>
                <c:pt idx="172">
                  <c:v>4</c:v>
                </c:pt>
                <c:pt idx="173">
                  <c:v>-3.1</c:v>
                </c:pt>
                <c:pt idx="174">
                  <c:v>-4.4000000000000004</c:v>
                </c:pt>
                <c:pt idx="175">
                  <c:v>-8.3000000000000007</c:v>
                </c:pt>
                <c:pt idx="176">
                  <c:v>5.8</c:v>
                </c:pt>
                <c:pt idx="177">
                  <c:v>-10.9</c:v>
                </c:pt>
                <c:pt idx="178">
                  <c:v>-10.6</c:v>
                </c:pt>
                <c:pt idx="179">
                  <c:v>5.9</c:v>
                </c:pt>
                <c:pt idx="180">
                  <c:v>11.2</c:v>
                </c:pt>
                <c:pt idx="181">
                  <c:v>12.6</c:v>
                </c:pt>
                <c:pt idx="182">
                  <c:v>21.1</c:v>
                </c:pt>
                <c:pt idx="183">
                  <c:v>13.5</c:v>
                </c:pt>
                <c:pt idx="184">
                  <c:v>11.7</c:v>
                </c:pt>
                <c:pt idx="185">
                  <c:v>20.5</c:v>
                </c:pt>
                <c:pt idx="186">
                  <c:v>22.8</c:v>
                </c:pt>
                <c:pt idx="187">
                  <c:v>12.6</c:v>
                </c:pt>
                <c:pt idx="188">
                  <c:v>15.4</c:v>
                </c:pt>
                <c:pt idx="189">
                  <c:v>13.2</c:v>
                </c:pt>
                <c:pt idx="190">
                  <c:v>14.4</c:v>
                </c:pt>
                <c:pt idx="191">
                  <c:v>19.899999999999999</c:v>
                </c:pt>
                <c:pt idx="192">
                  <c:v>-9.6999999999999993</c:v>
                </c:pt>
                <c:pt idx="193">
                  <c:v>3.5</c:v>
                </c:pt>
                <c:pt idx="194">
                  <c:v>8.3000000000000007</c:v>
                </c:pt>
                <c:pt idx="195">
                  <c:v>14.9</c:v>
                </c:pt>
                <c:pt idx="196">
                  <c:v>17.899999999999999</c:v>
                </c:pt>
                <c:pt idx="197">
                  <c:v>10.7</c:v>
                </c:pt>
                <c:pt idx="198">
                  <c:v>-6.5</c:v>
                </c:pt>
                <c:pt idx="199">
                  <c:v>-6.1</c:v>
                </c:pt>
                <c:pt idx="200">
                  <c:v>1.5</c:v>
                </c:pt>
                <c:pt idx="201">
                  <c:v>-8.9</c:v>
                </c:pt>
                <c:pt idx="202">
                  <c:v>-5.6</c:v>
                </c:pt>
                <c:pt idx="203">
                  <c:v>-0.8</c:v>
                </c:pt>
                <c:pt idx="204">
                  <c:v>16.100000000000001</c:v>
                </c:pt>
                <c:pt idx="205">
                  <c:v>14.1</c:v>
                </c:pt>
                <c:pt idx="206">
                  <c:v>13.4</c:v>
                </c:pt>
                <c:pt idx="207">
                  <c:v>-9.4</c:v>
                </c:pt>
                <c:pt idx="208">
                  <c:v>-9.8000000000000007</c:v>
                </c:pt>
                <c:pt idx="209">
                  <c:v>-21.8</c:v>
                </c:pt>
                <c:pt idx="210">
                  <c:v>-1</c:v>
                </c:pt>
                <c:pt idx="211">
                  <c:v>2.5</c:v>
                </c:pt>
                <c:pt idx="212">
                  <c:v>0.1</c:v>
                </c:pt>
                <c:pt idx="213">
                  <c:v>-13.8</c:v>
                </c:pt>
                <c:pt idx="214">
                  <c:v>-12.2</c:v>
                </c:pt>
                <c:pt idx="215">
                  <c:v>-2.9</c:v>
                </c:pt>
                <c:pt idx="216">
                  <c:v>-4.9000000000000004</c:v>
                </c:pt>
                <c:pt idx="217">
                  <c:v>-17.399999999999999</c:v>
                </c:pt>
                <c:pt idx="218">
                  <c:v>-12.7</c:v>
                </c:pt>
                <c:pt idx="219">
                  <c:v>-4.5</c:v>
                </c:pt>
                <c:pt idx="220">
                  <c:v>-2.8</c:v>
                </c:pt>
                <c:pt idx="221">
                  <c:v>18.600000000000001</c:v>
                </c:pt>
                <c:pt idx="222">
                  <c:v>-4.8</c:v>
                </c:pt>
                <c:pt idx="223">
                  <c:v>-6.9</c:v>
                </c:pt>
                <c:pt idx="224">
                  <c:v>-9.6999999999999993</c:v>
                </c:pt>
                <c:pt idx="225">
                  <c:v>12.3</c:v>
                </c:pt>
                <c:pt idx="226">
                  <c:v>7.7</c:v>
                </c:pt>
                <c:pt idx="227">
                  <c:v>-19.600000000000001</c:v>
                </c:pt>
                <c:pt idx="228">
                  <c:v>-1.2</c:v>
                </c:pt>
                <c:pt idx="229">
                  <c:v>7.4</c:v>
                </c:pt>
                <c:pt idx="230">
                  <c:v>-7.2</c:v>
                </c:pt>
                <c:pt idx="231">
                  <c:v>5.6</c:v>
                </c:pt>
                <c:pt idx="232">
                  <c:v>32.5</c:v>
                </c:pt>
                <c:pt idx="233">
                  <c:v>-10</c:v>
                </c:pt>
              </c:numCache>
            </c:numRef>
          </c:val>
          <c:extLst>
            <c:ext xmlns:c16="http://schemas.microsoft.com/office/drawing/2014/chart" uri="{C3380CC4-5D6E-409C-BE32-E72D297353CC}">
              <c16:uniqueId val="{00000000-F1F9-4621-A013-D34A45737DB0}"/>
            </c:ext>
          </c:extLst>
        </c:ser>
        <c:dLbls>
          <c:showLegendKey val="0"/>
          <c:showVal val="0"/>
          <c:showCatName val="0"/>
          <c:showSerName val="0"/>
          <c:showPercent val="0"/>
          <c:showBubbleSize val="0"/>
        </c:dLbls>
        <c:gapWidth val="1"/>
        <c:axId val="998572552"/>
        <c:axId val="998572912"/>
      </c:barChart>
      <c:lineChart>
        <c:grouping val="standard"/>
        <c:varyColors val="0"/>
        <c:ser>
          <c:idx val="0"/>
          <c:order val="0"/>
          <c:tx>
            <c:strRef>
              <c:f>'001_14lz_2024m04'!$B$5</c:f>
              <c:strCache>
                <c:ptCount val="1"/>
                <c:pt idx="0">
                  <c:v>Trendi</c:v>
                </c:pt>
              </c:strCache>
            </c:strRef>
          </c:tx>
          <c:spPr>
            <a:ln w="28575" cap="rnd">
              <a:solidFill>
                <a:schemeClr val="accent1"/>
              </a:solidFill>
              <a:round/>
            </a:ln>
            <a:effectLst/>
          </c:spPr>
          <c:marker>
            <c:symbol val="none"/>
          </c:marker>
          <c:cat>
            <c:numRef>
              <c:f>'001_14lz_2024m04'!$A$126:$A$359</c:f>
              <c:numCache>
                <c:formatCode>m/d/yyyy</c:formatCode>
                <c:ptCount val="234"/>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numCache>
            </c:numRef>
          </c:cat>
          <c:val>
            <c:numRef>
              <c:f>'001_14lz_2024m04'!$B$126:$B$359</c:f>
              <c:numCache>
                <c:formatCode>0.0</c:formatCode>
                <c:ptCount val="234"/>
                <c:pt idx="0">
                  <c:v>73.2</c:v>
                </c:pt>
                <c:pt idx="1">
                  <c:v>73.599999999999994</c:v>
                </c:pt>
                <c:pt idx="2">
                  <c:v>74.099999999999994</c:v>
                </c:pt>
                <c:pt idx="3">
                  <c:v>75</c:v>
                </c:pt>
                <c:pt idx="4">
                  <c:v>75.900000000000006</c:v>
                </c:pt>
                <c:pt idx="5">
                  <c:v>76.8</c:v>
                </c:pt>
                <c:pt idx="6">
                  <c:v>77.5</c:v>
                </c:pt>
                <c:pt idx="7">
                  <c:v>77.900000000000006</c:v>
                </c:pt>
                <c:pt idx="8">
                  <c:v>78.3</c:v>
                </c:pt>
                <c:pt idx="9">
                  <c:v>78.900000000000006</c:v>
                </c:pt>
                <c:pt idx="10">
                  <c:v>79.8</c:v>
                </c:pt>
                <c:pt idx="11">
                  <c:v>80.400000000000006</c:v>
                </c:pt>
                <c:pt idx="12">
                  <c:v>80.7</c:v>
                </c:pt>
                <c:pt idx="13">
                  <c:v>80.7</c:v>
                </c:pt>
                <c:pt idx="14">
                  <c:v>80.400000000000006</c:v>
                </c:pt>
                <c:pt idx="15">
                  <c:v>80.099999999999994</c:v>
                </c:pt>
                <c:pt idx="16">
                  <c:v>80</c:v>
                </c:pt>
                <c:pt idx="17">
                  <c:v>80.2</c:v>
                </c:pt>
                <c:pt idx="18">
                  <c:v>80.8</c:v>
                </c:pt>
                <c:pt idx="19">
                  <c:v>81.400000000000006</c:v>
                </c:pt>
                <c:pt idx="20">
                  <c:v>82.2</c:v>
                </c:pt>
                <c:pt idx="21">
                  <c:v>83.1</c:v>
                </c:pt>
                <c:pt idx="22">
                  <c:v>84.2</c:v>
                </c:pt>
                <c:pt idx="23">
                  <c:v>85.5</c:v>
                </c:pt>
                <c:pt idx="24">
                  <c:v>86.7</c:v>
                </c:pt>
                <c:pt idx="25">
                  <c:v>87.6</c:v>
                </c:pt>
                <c:pt idx="26">
                  <c:v>88.5</c:v>
                </c:pt>
                <c:pt idx="27">
                  <c:v>89.2</c:v>
                </c:pt>
                <c:pt idx="28">
                  <c:v>89.4</c:v>
                </c:pt>
                <c:pt idx="29">
                  <c:v>89.2</c:v>
                </c:pt>
                <c:pt idx="30">
                  <c:v>89.1</c:v>
                </c:pt>
                <c:pt idx="31">
                  <c:v>89.1</c:v>
                </c:pt>
                <c:pt idx="32">
                  <c:v>89</c:v>
                </c:pt>
                <c:pt idx="33">
                  <c:v>89</c:v>
                </c:pt>
                <c:pt idx="34">
                  <c:v>88.9</c:v>
                </c:pt>
                <c:pt idx="35">
                  <c:v>88.8</c:v>
                </c:pt>
                <c:pt idx="36">
                  <c:v>89</c:v>
                </c:pt>
                <c:pt idx="37">
                  <c:v>89.7</c:v>
                </c:pt>
                <c:pt idx="38">
                  <c:v>90.4</c:v>
                </c:pt>
                <c:pt idx="39">
                  <c:v>90.8</c:v>
                </c:pt>
                <c:pt idx="40">
                  <c:v>91.1</c:v>
                </c:pt>
                <c:pt idx="41">
                  <c:v>91.1</c:v>
                </c:pt>
                <c:pt idx="42">
                  <c:v>91.3</c:v>
                </c:pt>
                <c:pt idx="43">
                  <c:v>91.5</c:v>
                </c:pt>
                <c:pt idx="44">
                  <c:v>91.8</c:v>
                </c:pt>
                <c:pt idx="45">
                  <c:v>92.1</c:v>
                </c:pt>
                <c:pt idx="46">
                  <c:v>92.1</c:v>
                </c:pt>
                <c:pt idx="47">
                  <c:v>91.8</c:v>
                </c:pt>
                <c:pt idx="48">
                  <c:v>91.3</c:v>
                </c:pt>
                <c:pt idx="49">
                  <c:v>90.6</c:v>
                </c:pt>
                <c:pt idx="50">
                  <c:v>89.8</c:v>
                </c:pt>
                <c:pt idx="51">
                  <c:v>88.9</c:v>
                </c:pt>
                <c:pt idx="52">
                  <c:v>88</c:v>
                </c:pt>
                <c:pt idx="53">
                  <c:v>87.1</c:v>
                </c:pt>
                <c:pt idx="54">
                  <c:v>86.2</c:v>
                </c:pt>
                <c:pt idx="55">
                  <c:v>84.9</c:v>
                </c:pt>
                <c:pt idx="56">
                  <c:v>83.4</c:v>
                </c:pt>
                <c:pt idx="57">
                  <c:v>81.900000000000006</c:v>
                </c:pt>
                <c:pt idx="58">
                  <c:v>80.599999999999994</c:v>
                </c:pt>
                <c:pt idx="59">
                  <c:v>79.7</c:v>
                </c:pt>
                <c:pt idx="60">
                  <c:v>79</c:v>
                </c:pt>
                <c:pt idx="61">
                  <c:v>78.2</c:v>
                </c:pt>
                <c:pt idx="62">
                  <c:v>77.400000000000006</c:v>
                </c:pt>
                <c:pt idx="63">
                  <c:v>77</c:v>
                </c:pt>
                <c:pt idx="64">
                  <c:v>76.8</c:v>
                </c:pt>
                <c:pt idx="65">
                  <c:v>76.5</c:v>
                </c:pt>
                <c:pt idx="66">
                  <c:v>76.3</c:v>
                </c:pt>
                <c:pt idx="67">
                  <c:v>76.400000000000006</c:v>
                </c:pt>
                <c:pt idx="68">
                  <c:v>76.7</c:v>
                </c:pt>
                <c:pt idx="69">
                  <c:v>76.599999999999994</c:v>
                </c:pt>
                <c:pt idx="70">
                  <c:v>76.3</c:v>
                </c:pt>
                <c:pt idx="71">
                  <c:v>76</c:v>
                </c:pt>
                <c:pt idx="72">
                  <c:v>75.8</c:v>
                </c:pt>
                <c:pt idx="73">
                  <c:v>75.5</c:v>
                </c:pt>
                <c:pt idx="74">
                  <c:v>75.2</c:v>
                </c:pt>
                <c:pt idx="75">
                  <c:v>74.8</c:v>
                </c:pt>
                <c:pt idx="76">
                  <c:v>74.5</c:v>
                </c:pt>
                <c:pt idx="77">
                  <c:v>74.7</c:v>
                </c:pt>
                <c:pt idx="78">
                  <c:v>75.2</c:v>
                </c:pt>
                <c:pt idx="79">
                  <c:v>75.8</c:v>
                </c:pt>
                <c:pt idx="80">
                  <c:v>76.3</c:v>
                </c:pt>
                <c:pt idx="81">
                  <c:v>77.099999999999994</c:v>
                </c:pt>
                <c:pt idx="82">
                  <c:v>78.099999999999994</c:v>
                </c:pt>
                <c:pt idx="83">
                  <c:v>78.900000000000006</c:v>
                </c:pt>
                <c:pt idx="84">
                  <c:v>79.5</c:v>
                </c:pt>
                <c:pt idx="85">
                  <c:v>79.8</c:v>
                </c:pt>
                <c:pt idx="86">
                  <c:v>79.7</c:v>
                </c:pt>
                <c:pt idx="87">
                  <c:v>79.7</c:v>
                </c:pt>
                <c:pt idx="88">
                  <c:v>79.599999999999994</c:v>
                </c:pt>
                <c:pt idx="89">
                  <c:v>79.5</c:v>
                </c:pt>
                <c:pt idx="90">
                  <c:v>79.3</c:v>
                </c:pt>
                <c:pt idx="91">
                  <c:v>79.2</c:v>
                </c:pt>
                <c:pt idx="92">
                  <c:v>79.099999999999994</c:v>
                </c:pt>
                <c:pt idx="93">
                  <c:v>79</c:v>
                </c:pt>
                <c:pt idx="94">
                  <c:v>78.7</c:v>
                </c:pt>
                <c:pt idx="95">
                  <c:v>78.3</c:v>
                </c:pt>
                <c:pt idx="96">
                  <c:v>78.099999999999994</c:v>
                </c:pt>
                <c:pt idx="97">
                  <c:v>78.3</c:v>
                </c:pt>
                <c:pt idx="98">
                  <c:v>78.599999999999994</c:v>
                </c:pt>
                <c:pt idx="99">
                  <c:v>78.8</c:v>
                </c:pt>
                <c:pt idx="100">
                  <c:v>79.099999999999994</c:v>
                </c:pt>
                <c:pt idx="101">
                  <c:v>79.400000000000006</c:v>
                </c:pt>
                <c:pt idx="102">
                  <c:v>79.8</c:v>
                </c:pt>
                <c:pt idx="103">
                  <c:v>79.900000000000006</c:v>
                </c:pt>
                <c:pt idx="104">
                  <c:v>79.8</c:v>
                </c:pt>
                <c:pt idx="105">
                  <c:v>79.7</c:v>
                </c:pt>
                <c:pt idx="106">
                  <c:v>79.599999999999994</c:v>
                </c:pt>
                <c:pt idx="107">
                  <c:v>79.5</c:v>
                </c:pt>
                <c:pt idx="108">
                  <c:v>79.5</c:v>
                </c:pt>
                <c:pt idx="109">
                  <c:v>79.400000000000006</c:v>
                </c:pt>
                <c:pt idx="110">
                  <c:v>79.2</c:v>
                </c:pt>
                <c:pt idx="111">
                  <c:v>79.099999999999994</c:v>
                </c:pt>
                <c:pt idx="112">
                  <c:v>79.099999999999994</c:v>
                </c:pt>
                <c:pt idx="113">
                  <c:v>79.3</c:v>
                </c:pt>
                <c:pt idx="114">
                  <c:v>79.8</c:v>
                </c:pt>
                <c:pt idx="115">
                  <c:v>80.400000000000006</c:v>
                </c:pt>
                <c:pt idx="116">
                  <c:v>80.900000000000006</c:v>
                </c:pt>
                <c:pt idx="117">
                  <c:v>81.599999999999994</c:v>
                </c:pt>
                <c:pt idx="118">
                  <c:v>82.6</c:v>
                </c:pt>
                <c:pt idx="119">
                  <c:v>83.7</c:v>
                </c:pt>
                <c:pt idx="120">
                  <c:v>84.8</c:v>
                </c:pt>
                <c:pt idx="121">
                  <c:v>85.8</c:v>
                </c:pt>
                <c:pt idx="122">
                  <c:v>86.7</c:v>
                </c:pt>
                <c:pt idx="123">
                  <c:v>87.2</c:v>
                </c:pt>
                <c:pt idx="124">
                  <c:v>87.8</c:v>
                </c:pt>
                <c:pt idx="125">
                  <c:v>88.3</c:v>
                </c:pt>
                <c:pt idx="126">
                  <c:v>88.5</c:v>
                </c:pt>
                <c:pt idx="127">
                  <c:v>88.9</c:v>
                </c:pt>
                <c:pt idx="128">
                  <c:v>89.6</c:v>
                </c:pt>
                <c:pt idx="129">
                  <c:v>90.2</c:v>
                </c:pt>
                <c:pt idx="130">
                  <c:v>90.7</c:v>
                </c:pt>
                <c:pt idx="131">
                  <c:v>91.1</c:v>
                </c:pt>
                <c:pt idx="132">
                  <c:v>91.6</c:v>
                </c:pt>
                <c:pt idx="133">
                  <c:v>92.3</c:v>
                </c:pt>
                <c:pt idx="134">
                  <c:v>93</c:v>
                </c:pt>
                <c:pt idx="135">
                  <c:v>93.6</c:v>
                </c:pt>
                <c:pt idx="136">
                  <c:v>94.4</c:v>
                </c:pt>
                <c:pt idx="137">
                  <c:v>94.8</c:v>
                </c:pt>
                <c:pt idx="138">
                  <c:v>94.7</c:v>
                </c:pt>
                <c:pt idx="139">
                  <c:v>94.6</c:v>
                </c:pt>
                <c:pt idx="140">
                  <c:v>94.5</c:v>
                </c:pt>
                <c:pt idx="141">
                  <c:v>94.2</c:v>
                </c:pt>
                <c:pt idx="142">
                  <c:v>93.4</c:v>
                </c:pt>
                <c:pt idx="143">
                  <c:v>92.9</c:v>
                </c:pt>
                <c:pt idx="144">
                  <c:v>92.8</c:v>
                </c:pt>
                <c:pt idx="145">
                  <c:v>93.1</c:v>
                </c:pt>
                <c:pt idx="146">
                  <c:v>93.5</c:v>
                </c:pt>
                <c:pt idx="147">
                  <c:v>93.7</c:v>
                </c:pt>
                <c:pt idx="148">
                  <c:v>93.4</c:v>
                </c:pt>
                <c:pt idx="149">
                  <c:v>92.7</c:v>
                </c:pt>
                <c:pt idx="150">
                  <c:v>92</c:v>
                </c:pt>
                <c:pt idx="151">
                  <c:v>91.1</c:v>
                </c:pt>
                <c:pt idx="152">
                  <c:v>90</c:v>
                </c:pt>
                <c:pt idx="153">
                  <c:v>89.1</c:v>
                </c:pt>
                <c:pt idx="154">
                  <c:v>88.4</c:v>
                </c:pt>
                <c:pt idx="155">
                  <c:v>87.5</c:v>
                </c:pt>
                <c:pt idx="156">
                  <c:v>86.5</c:v>
                </c:pt>
                <c:pt idx="157">
                  <c:v>85.4</c:v>
                </c:pt>
                <c:pt idx="158">
                  <c:v>84.6</c:v>
                </c:pt>
                <c:pt idx="159">
                  <c:v>84.4</c:v>
                </c:pt>
                <c:pt idx="160">
                  <c:v>84.7</c:v>
                </c:pt>
                <c:pt idx="161">
                  <c:v>85.5</c:v>
                </c:pt>
                <c:pt idx="162">
                  <c:v>86.5</c:v>
                </c:pt>
                <c:pt idx="163">
                  <c:v>87.4</c:v>
                </c:pt>
                <c:pt idx="164">
                  <c:v>88.1</c:v>
                </c:pt>
                <c:pt idx="165">
                  <c:v>88.8</c:v>
                </c:pt>
                <c:pt idx="166">
                  <c:v>89</c:v>
                </c:pt>
                <c:pt idx="167">
                  <c:v>88.5</c:v>
                </c:pt>
                <c:pt idx="168">
                  <c:v>87.7</c:v>
                </c:pt>
                <c:pt idx="169">
                  <c:v>87.1</c:v>
                </c:pt>
                <c:pt idx="170">
                  <c:v>86.5</c:v>
                </c:pt>
                <c:pt idx="171">
                  <c:v>85.9</c:v>
                </c:pt>
                <c:pt idx="172">
                  <c:v>85.5</c:v>
                </c:pt>
                <c:pt idx="173">
                  <c:v>85.3</c:v>
                </c:pt>
                <c:pt idx="174">
                  <c:v>85.5</c:v>
                </c:pt>
                <c:pt idx="175">
                  <c:v>86.1</c:v>
                </c:pt>
                <c:pt idx="176">
                  <c:v>86.9</c:v>
                </c:pt>
                <c:pt idx="177">
                  <c:v>87.9</c:v>
                </c:pt>
                <c:pt idx="178">
                  <c:v>89.2</c:v>
                </c:pt>
                <c:pt idx="179">
                  <c:v>90.7</c:v>
                </c:pt>
                <c:pt idx="180">
                  <c:v>92.2</c:v>
                </c:pt>
                <c:pt idx="181">
                  <c:v>93.5</c:v>
                </c:pt>
                <c:pt idx="182">
                  <c:v>94.5</c:v>
                </c:pt>
                <c:pt idx="183">
                  <c:v>95.5</c:v>
                </c:pt>
                <c:pt idx="184">
                  <c:v>96.6</c:v>
                </c:pt>
                <c:pt idx="185">
                  <c:v>97.8</c:v>
                </c:pt>
                <c:pt idx="186">
                  <c:v>99.1</c:v>
                </c:pt>
                <c:pt idx="187">
                  <c:v>100</c:v>
                </c:pt>
                <c:pt idx="188">
                  <c:v>100.6</c:v>
                </c:pt>
                <c:pt idx="189">
                  <c:v>101.1</c:v>
                </c:pt>
                <c:pt idx="190">
                  <c:v>101.2</c:v>
                </c:pt>
                <c:pt idx="191">
                  <c:v>100.8</c:v>
                </c:pt>
                <c:pt idx="192">
                  <c:v>100.3</c:v>
                </c:pt>
                <c:pt idx="193">
                  <c:v>100.1</c:v>
                </c:pt>
                <c:pt idx="194">
                  <c:v>100.5</c:v>
                </c:pt>
                <c:pt idx="195">
                  <c:v>101.3</c:v>
                </c:pt>
                <c:pt idx="196">
                  <c:v>101.8</c:v>
                </c:pt>
                <c:pt idx="197">
                  <c:v>101.6</c:v>
                </c:pt>
                <c:pt idx="198">
                  <c:v>100.8</c:v>
                </c:pt>
                <c:pt idx="199">
                  <c:v>100.2</c:v>
                </c:pt>
                <c:pt idx="200">
                  <c:v>100</c:v>
                </c:pt>
                <c:pt idx="201">
                  <c:v>100</c:v>
                </c:pt>
                <c:pt idx="202">
                  <c:v>100.1</c:v>
                </c:pt>
                <c:pt idx="203">
                  <c:v>100.3</c:v>
                </c:pt>
                <c:pt idx="204">
                  <c:v>100.4</c:v>
                </c:pt>
                <c:pt idx="205">
                  <c:v>100.3</c:v>
                </c:pt>
                <c:pt idx="206">
                  <c:v>99.8</c:v>
                </c:pt>
                <c:pt idx="207">
                  <c:v>98.9</c:v>
                </c:pt>
                <c:pt idx="208">
                  <c:v>98.1</c:v>
                </c:pt>
                <c:pt idx="209">
                  <c:v>97.5</c:v>
                </c:pt>
                <c:pt idx="210">
                  <c:v>97</c:v>
                </c:pt>
                <c:pt idx="211">
                  <c:v>96.3</c:v>
                </c:pt>
                <c:pt idx="212">
                  <c:v>95.3</c:v>
                </c:pt>
                <c:pt idx="213">
                  <c:v>94.2</c:v>
                </c:pt>
                <c:pt idx="214">
                  <c:v>93.9</c:v>
                </c:pt>
                <c:pt idx="215">
                  <c:v>94.1</c:v>
                </c:pt>
                <c:pt idx="216">
                  <c:v>94</c:v>
                </c:pt>
                <c:pt idx="217">
                  <c:v>93.7</c:v>
                </c:pt>
                <c:pt idx="218">
                  <c:v>93.6</c:v>
                </c:pt>
                <c:pt idx="219">
                  <c:v>93.5</c:v>
                </c:pt>
                <c:pt idx="220">
                  <c:v>93.3</c:v>
                </c:pt>
                <c:pt idx="221">
                  <c:v>93.1</c:v>
                </c:pt>
                <c:pt idx="222">
                  <c:v>92.7</c:v>
                </c:pt>
                <c:pt idx="223">
                  <c:v>92.3</c:v>
                </c:pt>
                <c:pt idx="224">
                  <c:v>92</c:v>
                </c:pt>
                <c:pt idx="225">
                  <c:v>91.9</c:v>
                </c:pt>
                <c:pt idx="226">
                  <c:v>91.6</c:v>
                </c:pt>
                <c:pt idx="227">
                  <c:v>91.2</c:v>
                </c:pt>
                <c:pt idx="228">
                  <c:v>91.2</c:v>
                </c:pt>
                <c:pt idx="229">
                  <c:v>91.5</c:v>
                </c:pt>
                <c:pt idx="230">
                  <c:v>91.5</c:v>
                </c:pt>
                <c:pt idx="231">
                  <c:v>91.4</c:v>
                </c:pt>
                <c:pt idx="232">
                  <c:v>91</c:v>
                </c:pt>
                <c:pt idx="233">
                  <c:v>90.7</c:v>
                </c:pt>
              </c:numCache>
            </c:numRef>
          </c:val>
          <c:smooth val="0"/>
          <c:extLst>
            <c:ext xmlns:c16="http://schemas.microsoft.com/office/drawing/2014/chart" uri="{C3380CC4-5D6E-409C-BE32-E72D297353CC}">
              <c16:uniqueId val="{00000001-F1F9-4621-A013-D34A45737DB0}"/>
            </c:ext>
          </c:extLst>
        </c:ser>
        <c:dLbls>
          <c:showLegendKey val="0"/>
          <c:showVal val="0"/>
          <c:showCatName val="0"/>
          <c:showSerName val="0"/>
          <c:showPercent val="0"/>
          <c:showBubbleSize val="0"/>
        </c:dLbls>
        <c:marker val="1"/>
        <c:smooth val="0"/>
        <c:axId val="977510320"/>
        <c:axId val="281386040"/>
      </c:lineChart>
      <c:dateAx>
        <c:axId val="998572552"/>
        <c:scaling>
          <c:orientation val="minMax"/>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572912"/>
        <c:crosses val="autoZero"/>
        <c:auto val="1"/>
        <c:lblOffset val="100"/>
        <c:baseTimeUnit val="months"/>
        <c:majorUnit val="12"/>
        <c:majorTimeUnit val="months"/>
      </c:dateAx>
      <c:valAx>
        <c:axId val="998572912"/>
        <c:scaling>
          <c:orientation val="minMax"/>
          <c:max val="5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8572552"/>
        <c:crosses val="autoZero"/>
        <c:crossBetween val="between"/>
      </c:valAx>
      <c:valAx>
        <c:axId val="281386040"/>
        <c:scaling>
          <c:orientation val="minMax"/>
          <c:min val="4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510320"/>
        <c:crosses val="max"/>
        <c:crossBetween val="between"/>
      </c:valAx>
      <c:dateAx>
        <c:axId val="977510320"/>
        <c:scaling>
          <c:orientation val="minMax"/>
        </c:scaling>
        <c:delete val="1"/>
        <c:axPos val="b"/>
        <c:numFmt formatCode="m/d/yyyy" sourceLinked="1"/>
        <c:majorTickMark val="out"/>
        <c:minorTickMark val="none"/>
        <c:tickLblPos val="nextTo"/>
        <c:crossAx val="28138604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solidFill>
                  <a:srgbClr val="002565"/>
                </a:solidFill>
              </a:rPr>
              <a:t>Rakennusinvestoinnit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B7-484C-BDD8-13C91599606C}"/>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74B7-484C-BDD8-13C91599606C}"/>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74B7-484C-BDD8-13C91599606C}"/>
              </c:ext>
            </c:extLst>
          </c:dPt>
          <c:dLbls>
            <c:dLbl>
              <c:idx val="0"/>
              <c:layout>
                <c:manualLayout>
                  <c:x val="-4.662004662004662E-3"/>
                  <c:y val="6.4264945648047547E-3"/>
                </c:manualLayout>
              </c:layout>
              <c:tx>
                <c:rich>
                  <a:bodyPr/>
                  <a:lstStyle/>
                  <a:p>
                    <a:r>
                      <a:rPr lang="en-US"/>
                      <a:t>47 % </a:t>
                    </a:r>
                  </a:p>
                  <a:p>
                    <a:fld id="{F9003FA5-23A2-478F-B6D4-D9417F419DDE}" type="CATEGORYNAME">
                      <a:rPr lang="en-US" smtClean="0"/>
                      <a:pPr/>
                      <a:t>[CATEGORY NAME]</a:t>
                    </a:fld>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B7-484C-BDD8-13C91599606C}"/>
                </c:ext>
              </c:extLst>
            </c:dLbl>
            <c:dLbl>
              <c:idx val="1"/>
              <c:layout>
                <c:manualLayout>
                  <c:x val="2.331002331002331E-3"/>
                  <c:y val="-2.8919225541622042E-2"/>
                </c:manualLayout>
              </c:layout>
              <c:tx>
                <c:rich>
                  <a:bodyPr/>
                  <a:lstStyle/>
                  <a:p>
                    <a:r>
                      <a:rPr lang="en-US"/>
                      <a:t>36 %</a:t>
                    </a:r>
                  </a:p>
                  <a:p>
                    <a:fld id="{29A63291-3AD5-490C-8A30-7844815277B3}" type="CATEGORYNAME">
                      <a:rPr lang="en-US" smtClean="0"/>
                      <a:pPr/>
                      <a:t>[CATEGORY NAME]</a:t>
                    </a:fld>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B7-484C-BDD8-13C91599606C}"/>
                </c:ext>
              </c:extLst>
            </c:dLbl>
            <c:dLbl>
              <c:idx val="2"/>
              <c:tx>
                <c:rich>
                  <a:bodyPr/>
                  <a:lstStyle/>
                  <a:p>
                    <a:r>
                      <a:rPr lang="en-US"/>
                      <a:t>17</a:t>
                    </a:r>
                    <a:r>
                      <a:rPr lang="en-US" baseline="0"/>
                      <a:t> % </a:t>
                    </a:r>
                  </a:p>
                  <a:p>
                    <a:fld id="{8C9891A3-5D3F-46C5-931E-CD2231EAFDF0}" type="CATEGORYNAME">
                      <a:rPr lang="en-US" smtClean="0"/>
                      <a:pPr/>
                      <a:t>[CATEGORY NAME]</a:t>
                    </a:fld>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4B7-484C-BDD8-13C91599606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Investoinnit!$H$8:$H$10</c:f>
              <c:strCache>
                <c:ptCount val="3"/>
                <c:pt idx="0">
                  <c:v>Asuin-
rakennukset </c:v>
                </c:pt>
                <c:pt idx="1">
                  <c:v>Muut talon-
rakennukset</c:v>
                </c:pt>
                <c:pt idx="2">
                  <c:v>Maa- ja vesirakennukset</c:v>
                </c:pt>
              </c:strCache>
            </c:strRef>
          </c:cat>
          <c:val>
            <c:numRef>
              <c:f>Investoinnit!$I$8:$I$10</c:f>
              <c:numCache>
                <c:formatCode>General</c:formatCode>
                <c:ptCount val="3"/>
                <c:pt idx="0">
                  <c:v>14.2</c:v>
                </c:pt>
                <c:pt idx="1">
                  <c:v>10.9</c:v>
                </c:pt>
                <c:pt idx="2">
                  <c:v>5.2</c:v>
                </c:pt>
              </c:numCache>
            </c:numRef>
          </c:val>
          <c:extLst>
            <c:ext xmlns:c16="http://schemas.microsoft.com/office/drawing/2014/chart" uri="{C3380CC4-5D6E-409C-BE32-E72D297353CC}">
              <c16:uniqueId val="{00000006-74B7-484C-BDD8-13C91599606C}"/>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81810686525972"/>
          <c:y val="3.86309256119527E-2"/>
          <c:w val="0.67551768870620865"/>
          <c:h val="0.9401431239526245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2B-4FF2-94F7-E43D425DE58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A2B-4FF2-94F7-E43D425DE58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A2B-4FF2-94F7-E43D425DE58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4A2B-4FF2-94F7-E43D425DE582}"/>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4A2B-4FF2-94F7-E43D425DE582}"/>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4A2B-4FF2-94F7-E43D425DE582}"/>
              </c:ext>
            </c:extLst>
          </c:dPt>
          <c:cat>
            <c:strRef>
              <c:f>Taul1!$B$7:$B$12</c:f>
              <c:strCache>
                <c:ptCount val="6"/>
                <c:pt idx="0">
                  <c:v>Ulkomaat</c:v>
                </c:pt>
                <c:pt idx="1">
                  <c:v>Kotitaloudet </c:v>
                </c:pt>
                <c:pt idx="2">
                  <c:v>Pakolliset vakuutukset</c:v>
                </c:pt>
                <c:pt idx="3">
                  <c:v>Verot </c:v>
                </c:pt>
                <c:pt idx="4">
                  <c:v>Yritysten poistot</c:v>
                </c:pt>
                <c:pt idx="5">
                  <c:v>Yritysten kate</c:v>
                </c:pt>
              </c:strCache>
            </c:strRef>
          </c:cat>
          <c:val>
            <c:numRef>
              <c:f>Taul1!$C$7:$C$12</c:f>
              <c:numCache>
                <c:formatCode>General</c:formatCode>
                <c:ptCount val="6"/>
                <c:pt idx="0">
                  <c:v>15</c:v>
                </c:pt>
                <c:pt idx="1">
                  <c:v>22</c:v>
                </c:pt>
                <c:pt idx="2">
                  <c:v>14</c:v>
                </c:pt>
                <c:pt idx="3">
                  <c:v>32</c:v>
                </c:pt>
                <c:pt idx="4">
                  <c:v>7</c:v>
                </c:pt>
                <c:pt idx="5">
                  <c:v>10</c:v>
                </c:pt>
              </c:numCache>
            </c:numRef>
          </c:val>
          <c:extLst>
            <c:ext xmlns:c16="http://schemas.microsoft.com/office/drawing/2014/chart" uri="{C3380CC4-5D6E-409C-BE32-E72D297353CC}">
              <c16:uniqueId val="{0000000C-4A2B-4FF2-94F7-E43D425DE582}"/>
            </c:ext>
          </c:extLst>
        </c:ser>
        <c:dLbls>
          <c:showLegendKey val="0"/>
          <c:showVal val="0"/>
          <c:showCatName val="0"/>
          <c:showSerName val="0"/>
          <c:showPercent val="0"/>
          <c:showBubbleSize val="0"/>
          <c:showLeaderLines val="1"/>
        </c:dLbls>
        <c:firstSliceAng val="245"/>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375E-2"/>
          <c:y val="2.578124841404722E-2"/>
          <c:w val="0.88749999999999996"/>
          <c:h val="0.94843750317190556"/>
        </c:manualLayout>
      </c:layout>
      <c:barChart>
        <c:barDir val="bar"/>
        <c:grouping val="clustered"/>
        <c:varyColors val="0"/>
        <c:ser>
          <c:idx val="0"/>
          <c:order val="0"/>
          <c:tx>
            <c:strRef>
              <c:f>Taul1!$B$1</c:f>
              <c:strCache>
                <c:ptCount val="1"/>
                <c:pt idx="0">
                  <c:v>Sarja 1</c:v>
                </c:pt>
              </c:strCache>
            </c:strRef>
          </c:tx>
          <c:spPr>
            <a:solidFill>
              <a:schemeClr val="bg1"/>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DBD5-414D-A190-42AB367EA351}"/>
              </c:ext>
            </c:extLst>
          </c:dPt>
          <c:cat>
            <c:strRef>
              <c:f>Taul1!$A$2:$A$6</c:f>
              <c:strCache>
                <c:ptCount val="5"/>
                <c:pt idx="0">
                  <c:v>Finanssi-
kriisi</c:v>
                </c:pt>
                <c:pt idx="1">
                  <c:v>2022</c:v>
                </c:pt>
                <c:pt idx="2">
                  <c:v>2023</c:v>
                </c:pt>
                <c:pt idx="3">
                  <c:v>2024</c:v>
                </c:pt>
                <c:pt idx="4">
                  <c:v>2025</c:v>
                </c:pt>
              </c:strCache>
            </c:strRef>
          </c:cat>
          <c:val>
            <c:numRef>
              <c:f>Taul1!$B$2:$B$6</c:f>
              <c:numCache>
                <c:formatCode>General</c:formatCode>
                <c:ptCount val="5"/>
                <c:pt idx="0">
                  <c:v>-24000</c:v>
                </c:pt>
                <c:pt idx="1">
                  <c:v>-36000</c:v>
                </c:pt>
                <c:pt idx="2">
                  <c:v>-18000</c:v>
                </c:pt>
                <c:pt idx="3">
                  <c:v>-17000</c:v>
                </c:pt>
                <c:pt idx="4">
                  <c:v>-20000</c:v>
                </c:pt>
              </c:numCache>
            </c:numRef>
          </c:val>
          <c:extLst>
            <c:ext xmlns:c16="http://schemas.microsoft.com/office/drawing/2014/chart" uri="{C3380CC4-5D6E-409C-BE32-E72D297353CC}">
              <c16:uniqueId val="{00000000-DBD5-414D-A190-42AB367EA351}"/>
            </c:ext>
          </c:extLst>
        </c:ser>
        <c:dLbls>
          <c:showLegendKey val="0"/>
          <c:showVal val="0"/>
          <c:showCatName val="0"/>
          <c:showSerName val="0"/>
          <c:showPercent val="0"/>
          <c:showBubbleSize val="0"/>
        </c:dLbls>
        <c:gapWidth val="62"/>
        <c:axId val="816004096"/>
        <c:axId val="815995816"/>
      </c:barChart>
      <c:catAx>
        <c:axId val="816004096"/>
        <c:scaling>
          <c:orientation val="maxMin"/>
        </c:scaling>
        <c:delete val="0"/>
        <c:axPos val="l"/>
        <c:numFmt formatCode="General" sourceLinked="1"/>
        <c:majorTickMark val="none"/>
        <c:minorTickMark val="none"/>
        <c:tickLblPos val="high"/>
        <c:spPr>
          <a:noFill/>
          <a:ln w="9525" cap="flat" cmpd="sng" algn="ctr">
            <a:solidFill>
              <a:schemeClr val="bg1"/>
            </a:solidFill>
            <a:round/>
          </a:ln>
          <a:effectLst/>
        </c:spPr>
        <c:txPr>
          <a:bodyPr rot="5400000" spcFirstLastPara="1" vertOverflow="ellipsis" wrap="square" anchor="ctr" anchorCtr="1"/>
          <a:lstStyle/>
          <a:p>
            <a:pPr>
              <a:defRPr sz="1600" b="1" i="0" u="none" strike="noStrike" kern="1200" baseline="0">
                <a:solidFill>
                  <a:schemeClr val="bg1"/>
                </a:solidFill>
                <a:latin typeface="+mn-lt"/>
                <a:ea typeface="+mn-ea"/>
                <a:cs typeface="+mn-cs"/>
              </a:defRPr>
            </a:pPr>
            <a:endParaRPr lang="en-US"/>
          </a:p>
        </c:txPr>
        <c:crossAx val="815995816"/>
        <c:crosses val="autoZero"/>
        <c:auto val="1"/>
        <c:lblAlgn val="ctr"/>
        <c:lblOffset val="100"/>
        <c:noMultiLvlLbl val="0"/>
      </c:catAx>
      <c:valAx>
        <c:axId val="815995816"/>
        <c:scaling>
          <c:orientation val="minMax"/>
        </c:scaling>
        <c:delete val="1"/>
        <c:axPos val="t"/>
        <c:numFmt formatCode="General" sourceLinked="1"/>
        <c:majorTickMark val="none"/>
        <c:minorTickMark val="none"/>
        <c:tickLblPos val="nextTo"/>
        <c:crossAx val="8160040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r>
              <a:rPr lang="fi-FI" sz="1400" b="1"/>
              <a:t>Korot ja odotukset</a:t>
            </a:r>
            <a:r>
              <a:rPr lang="fi-FI" sz="1400" b="1" baseline="0"/>
              <a:t> laskussa </a:t>
            </a:r>
          </a:p>
          <a:p>
            <a:pPr algn="l">
              <a:defRPr/>
            </a:pPr>
            <a:r>
              <a:rPr lang="fi-FI"/>
              <a:t>12 kk euribor ja odotus 12 kk (%)</a:t>
            </a:r>
          </a:p>
        </c:rich>
      </c:tx>
      <c:layout>
        <c:manualLayout>
          <c:xMode val="edge"/>
          <c:yMode val="edge"/>
          <c:x val="1.4811808317774717E-3"/>
          <c:y val="1.1379800853485065E-2"/>
        </c:manualLayout>
      </c:layout>
      <c:overlay val="0"/>
      <c:spPr>
        <a:noFill/>
        <a:ln>
          <a:noFill/>
        </a:ln>
        <a:effectLst/>
      </c:spPr>
      <c:txPr>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408597245785466E-2"/>
          <c:y val="0.13048240947122008"/>
          <c:w val="0.90268600445562863"/>
          <c:h val="0.74115119678319019"/>
        </c:manualLayout>
      </c:layout>
      <c:lineChart>
        <c:grouping val="standard"/>
        <c:varyColors val="0"/>
        <c:ser>
          <c:idx val="1"/>
          <c:order val="1"/>
          <c:tx>
            <c:strRef>
              <c:f>'Korko-odotukset'!$L$5719</c:f>
              <c:strCache>
                <c:ptCount val="1"/>
                <c:pt idx="0">
                  <c:v>Euribor 12 kk</c:v>
                </c:pt>
              </c:strCache>
            </c:strRef>
          </c:tx>
          <c:spPr>
            <a:ln w="19050" cap="rnd">
              <a:solidFill>
                <a:srgbClr val="31D5C3"/>
              </a:solidFill>
              <a:round/>
            </a:ln>
            <a:effectLst/>
          </c:spPr>
          <c:marker>
            <c:symbol val="none"/>
          </c:marker>
          <c:cat>
            <c:numRef>
              <c:f>'Korko-odotukset'!$J$5720:$J$6682</c:f>
              <c:numCache>
                <c:formatCode>m/d/yyyy</c:formatCode>
                <c:ptCount val="963"/>
                <c:pt idx="0">
                  <c:v>44197</c:v>
                </c:pt>
                <c:pt idx="1">
                  <c:v>44200</c:v>
                </c:pt>
                <c:pt idx="2">
                  <c:v>44201</c:v>
                </c:pt>
                <c:pt idx="3">
                  <c:v>44202</c:v>
                </c:pt>
                <c:pt idx="4">
                  <c:v>44203</c:v>
                </c:pt>
                <c:pt idx="5">
                  <c:v>44204</c:v>
                </c:pt>
                <c:pt idx="6">
                  <c:v>44207</c:v>
                </c:pt>
                <c:pt idx="7">
                  <c:v>44208</c:v>
                </c:pt>
                <c:pt idx="8">
                  <c:v>44209</c:v>
                </c:pt>
                <c:pt idx="9">
                  <c:v>44210</c:v>
                </c:pt>
                <c:pt idx="10">
                  <c:v>44211</c:v>
                </c:pt>
                <c:pt idx="11">
                  <c:v>44214</c:v>
                </c:pt>
                <c:pt idx="12">
                  <c:v>44215</c:v>
                </c:pt>
                <c:pt idx="13">
                  <c:v>44216</c:v>
                </c:pt>
                <c:pt idx="14">
                  <c:v>44217</c:v>
                </c:pt>
                <c:pt idx="15">
                  <c:v>44218</c:v>
                </c:pt>
                <c:pt idx="16">
                  <c:v>44221</c:v>
                </c:pt>
                <c:pt idx="17">
                  <c:v>44222</c:v>
                </c:pt>
                <c:pt idx="18">
                  <c:v>44223</c:v>
                </c:pt>
                <c:pt idx="19">
                  <c:v>44224</c:v>
                </c:pt>
                <c:pt idx="20">
                  <c:v>44225</c:v>
                </c:pt>
                <c:pt idx="21">
                  <c:v>44228</c:v>
                </c:pt>
                <c:pt idx="22">
                  <c:v>44229</c:v>
                </c:pt>
                <c:pt idx="23">
                  <c:v>44230</c:v>
                </c:pt>
                <c:pt idx="24">
                  <c:v>44231</c:v>
                </c:pt>
                <c:pt idx="25">
                  <c:v>44232</c:v>
                </c:pt>
                <c:pt idx="26">
                  <c:v>44235</c:v>
                </c:pt>
                <c:pt idx="27">
                  <c:v>44236</c:v>
                </c:pt>
                <c:pt idx="28">
                  <c:v>44237</c:v>
                </c:pt>
                <c:pt idx="29">
                  <c:v>44238</c:v>
                </c:pt>
                <c:pt idx="30">
                  <c:v>44239</c:v>
                </c:pt>
                <c:pt idx="31">
                  <c:v>44242</c:v>
                </c:pt>
                <c:pt idx="32">
                  <c:v>44243</c:v>
                </c:pt>
                <c:pt idx="33">
                  <c:v>44244</c:v>
                </c:pt>
                <c:pt idx="34">
                  <c:v>44245</c:v>
                </c:pt>
                <c:pt idx="35">
                  <c:v>44246</c:v>
                </c:pt>
                <c:pt idx="36">
                  <c:v>44249</c:v>
                </c:pt>
                <c:pt idx="37">
                  <c:v>44250</c:v>
                </c:pt>
                <c:pt idx="38">
                  <c:v>44251</c:v>
                </c:pt>
                <c:pt idx="39">
                  <c:v>44252</c:v>
                </c:pt>
                <c:pt idx="40">
                  <c:v>44253</c:v>
                </c:pt>
                <c:pt idx="41">
                  <c:v>44256</c:v>
                </c:pt>
                <c:pt idx="42">
                  <c:v>44257</c:v>
                </c:pt>
                <c:pt idx="43">
                  <c:v>44258</c:v>
                </c:pt>
                <c:pt idx="44">
                  <c:v>44259</c:v>
                </c:pt>
                <c:pt idx="45">
                  <c:v>44260</c:v>
                </c:pt>
                <c:pt idx="46">
                  <c:v>44263</c:v>
                </c:pt>
                <c:pt idx="47">
                  <c:v>44264</c:v>
                </c:pt>
                <c:pt idx="48">
                  <c:v>44265</c:v>
                </c:pt>
                <c:pt idx="49">
                  <c:v>44266</c:v>
                </c:pt>
                <c:pt idx="50">
                  <c:v>44267</c:v>
                </c:pt>
                <c:pt idx="51">
                  <c:v>44270</c:v>
                </c:pt>
                <c:pt idx="52">
                  <c:v>44271</c:v>
                </c:pt>
                <c:pt idx="53">
                  <c:v>44272</c:v>
                </c:pt>
                <c:pt idx="54">
                  <c:v>44273</c:v>
                </c:pt>
                <c:pt idx="55">
                  <c:v>44274</c:v>
                </c:pt>
                <c:pt idx="56">
                  <c:v>44277</c:v>
                </c:pt>
                <c:pt idx="57">
                  <c:v>44278</c:v>
                </c:pt>
                <c:pt idx="58">
                  <c:v>44279</c:v>
                </c:pt>
                <c:pt idx="59">
                  <c:v>44280</c:v>
                </c:pt>
                <c:pt idx="60">
                  <c:v>44281</c:v>
                </c:pt>
                <c:pt idx="61">
                  <c:v>44284</c:v>
                </c:pt>
                <c:pt idx="62">
                  <c:v>44285</c:v>
                </c:pt>
                <c:pt idx="63">
                  <c:v>44286</c:v>
                </c:pt>
                <c:pt idx="64">
                  <c:v>44287</c:v>
                </c:pt>
                <c:pt idx="65">
                  <c:v>44288</c:v>
                </c:pt>
                <c:pt idx="66">
                  <c:v>44291</c:v>
                </c:pt>
                <c:pt idx="67">
                  <c:v>44292</c:v>
                </c:pt>
                <c:pt idx="68">
                  <c:v>44293</c:v>
                </c:pt>
                <c:pt idx="69">
                  <c:v>44294</c:v>
                </c:pt>
                <c:pt idx="70">
                  <c:v>44295</c:v>
                </c:pt>
                <c:pt idx="71">
                  <c:v>44298</c:v>
                </c:pt>
                <c:pt idx="72">
                  <c:v>44299</c:v>
                </c:pt>
                <c:pt idx="73">
                  <c:v>44300</c:v>
                </c:pt>
                <c:pt idx="74">
                  <c:v>44301</c:v>
                </c:pt>
                <c:pt idx="75">
                  <c:v>44302</c:v>
                </c:pt>
                <c:pt idx="76">
                  <c:v>44305</c:v>
                </c:pt>
                <c:pt idx="77">
                  <c:v>44306</c:v>
                </c:pt>
                <c:pt idx="78">
                  <c:v>44307</c:v>
                </c:pt>
                <c:pt idx="79">
                  <c:v>44308</c:v>
                </c:pt>
                <c:pt idx="80">
                  <c:v>44309</c:v>
                </c:pt>
                <c:pt idx="81">
                  <c:v>44312</c:v>
                </c:pt>
                <c:pt idx="82">
                  <c:v>44313</c:v>
                </c:pt>
                <c:pt idx="83">
                  <c:v>44314</c:v>
                </c:pt>
                <c:pt idx="84">
                  <c:v>44315</c:v>
                </c:pt>
                <c:pt idx="85">
                  <c:v>44316</c:v>
                </c:pt>
                <c:pt idx="86">
                  <c:v>44319</c:v>
                </c:pt>
                <c:pt idx="87">
                  <c:v>44320</c:v>
                </c:pt>
                <c:pt idx="88">
                  <c:v>44321</c:v>
                </c:pt>
                <c:pt idx="89">
                  <c:v>44322</c:v>
                </c:pt>
                <c:pt idx="90">
                  <c:v>44323</c:v>
                </c:pt>
                <c:pt idx="91">
                  <c:v>44326</c:v>
                </c:pt>
                <c:pt idx="92">
                  <c:v>44327</c:v>
                </c:pt>
                <c:pt idx="93">
                  <c:v>44328</c:v>
                </c:pt>
                <c:pt idx="94">
                  <c:v>44329</c:v>
                </c:pt>
                <c:pt idx="95">
                  <c:v>44330</c:v>
                </c:pt>
                <c:pt idx="96">
                  <c:v>44333</c:v>
                </c:pt>
                <c:pt idx="97">
                  <c:v>44334</c:v>
                </c:pt>
                <c:pt idx="98">
                  <c:v>44335</c:v>
                </c:pt>
                <c:pt idx="99">
                  <c:v>44336</c:v>
                </c:pt>
                <c:pt idx="100">
                  <c:v>44337</c:v>
                </c:pt>
                <c:pt idx="101">
                  <c:v>44340</c:v>
                </c:pt>
                <c:pt idx="102">
                  <c:v>44341</c:v>
                </c:pt>
                <c:pt idx="103">
                  <c:v>44342</c:v>
                </c:pt>
                <c:pt idx="104">
                  <c:v>44343</c:v>
                </c:pt>
                <c:pt idx="105">
                  <c:v>44344</c:v>
                </c:pt>
                <c:pt idx="106">
                  <c:v>44347</c:v>
                </c:pt>
                <c:pt idx="107">
                  <c:v>44348</c:v>
                </c:pt>
                <c:pt idx="108">
                  <c:v>44349</c:v>
                </c:pt>
                <c:pt idx="109">
                  <c:v>44350</c:v>
                </c:pt>
                <c:pt idx="110">
                  <c:v>44351</c:v>
                </c:pt>
                <c:pt idx="111">
                  <c:v>44354</c:v>
                </c:pt>
                <c:pt idx="112">
                  <c:v>44355</c:v>
                </c:pt>
                <c:pt idx="113">
                  <c:v>44356</c:v>
                </c:pt>
                <c:pt idx="114">
                  <c:v>44357</c:v>
                </c:pt>
                <c:pt idx="115">
                  <c:v>44358</c:v>
                </c:pt>
                <c:pt idx="116">
                  <c:v>44361</c:v>
                </c:pt>
                <c:pt idx="117">
                  <c:v>44362</c:v>
                </c:pt>
                <c:pt idx="118">
                  <c:v>44363</c:v>
                </c:pt>
                <c:pt idx="119">
                  <c:v>44364</c:v>
                </c:pt>
                <c:pt idx="120">
                  <c:v>44365</c:v>
                </c:pt>
                <c:pt idx="121">
                  <c:v>44368</c:v>
                </c:pt>
                <c:pt idx="122">
                  <c:v>44369</c:v>
                </c:pt>
                <c:pt idx="123">
                  <c:v>44370</c:v>
                </c:pt>
                <c:pt idx="124">
                  <c:v>44371</c:v>
                </c:pt>
                <c:pt idx="125">
                  <c:v>44372</c:v>
                </c:pt>
                <c:pt idx="126">
                  <c:v>44375</c:v>
                </c:pt>
                <c:pt idx="127">
                  <c:v>44376</c:v>
                </c:pt>
                <c:pt idx="128">
                  <c:v>44377</c:v>
                </c:pt>
                <c:pt idx="129">
                  <c:v>44378</c:v>
                </c:pt>
                <c:pt idx="130">
                  <c:v>44379</c:v>
                </c:pt>
                <c:pt idx="131">
                  <c:v>44382</c:v>
                </c:pt>
                <c:pt idx="132">
                  <c:v>44383</c:v>
                </c:pt>
                <c:pt idx="133">
                  <c:v>44384</c:v>
                </c:pt>
                <c:pt idx="134">
                  <c:v>44385</c:v>
                </c:pt>
                <c:pt idx="135">
                  <c:v>44386</c:v>
                </c:pt>
                <c:pt idx="136">
                  <c:v>44389</c:v>
                </c:pt>
                <c:pt idx="137">
                  <c:v>44390</c:v>
                </c:pt>
                <c:pt idx="138">
                  <c:v>44391</c:v>
                </c:pt>
                <c:pt idx="139">
                  <c:v>44392</c:v>
                </c:pt>
                <c:pt idx="140">
                  <c:v>44393</c:v>
                </c:pt>
                <c:pt idx="141">
                  <c:v>44396</c:v>
                </c:pt>
                <c:pt idx="142">
                  <c:v>44397</c:v>
                </c:pt>
                <c:pt idx="143">
                  <c:v>44398</c:v>
                </c:pt>
                <c:pt idx="144">
                  <c:v>44399</c:v>
                </c:pt>
                <c:pt idx="145">
                  <c:v>44400</c:v>
                </c:pt>
                <c:pt idx="146">
                  <c:v>44403</c:v>
                </c:pt>
                <c:pt idx="147">
                  <c:v>44404</c:v>
                </c:pt>
                <c:pt idx="148">
                  <c:v>44405</c:v>
                </c:pt>
                <c:pt idx="149">
                  <c:v>44406</c:v>
                </c:pt>
                <c:pt idx="150">
                  <c:v>44407</c:v>
                </c:pt>
                <c:pt idx="151">
                  <c:v>44410</c:v>
                </c:pt>
                <c:pt idx="152">
                  <c:v>44411</c:v>
                </c:pt>
                <c:pt idx="153">
                  <c:v>44412</c:v>
                </c:pt>
                <c:pt idx="154">
                  <c:v>44413</c:v>
                </c:pt>
                <c:pt idx="155">
                  <c:v>44414</c:v>
                </c:pt>
                <c:pt idx="156">
                  <c:v>44417</c:v>
                </c:pt>
                <c:pt idx="157">
                  <c:v>44418</c:v>
                </c:pt>
                <c:pt idx="158">
                  <c:v>44419</c:v>
                </c:pt>
                <c:pt idx="159">
                  <c:v>44420</c:v>
                </c:pt>
                <c:pt idx="160">
                  <c:v>44421</c:v>
                </c:pt>
                <c:pt idx="161">
                  <c:v>44424</c:v>
                </c:pt>
                <c:pt idx="162">
                  <c:v>44425</c:v>
                </c:pt>
                <c:pt idx="163">
                  <c:v>44426</c:v>
                </c:pt>
                <c:pt idx="164">
                  <c:v>44427</c:v>
                </c:pt>
                <c:pt idx="165">
                  <c:v>44428</c:v>
                </c:pt>
                <c:pt idx="166">
                  <c:v>44431</c:v>
                </c:pt>
                <c:pt idx="167">
                  <c:v>44432</c:v>
                </c:pt>
                <c:pt idx="168">
                  <c:v>44433</c:v>
                </c:pt>
                <c:pt idx="169">
                  <c:v>44434</c:v>
                </c:pt>
                <c:pt idx="170">
                  <c:v>44435</c:v>
                </c:pt>
                <c:pt idx="171">
                  <c:v>44438</c:v>
                </c:pt>
                <c:pt idx="172">
                  <c:v>44439</c:v>
                </c:pt>
                <c:pt idx="173">
                  <c:v>44440</c:v>
                </c:pt>
                <c:pt idx="174">
                  <c:v>44441</c:v>
                </c:pt>
                <c:pt idx="175">
                  <c:v>44442</c:v>
                </c:pt>
                <c:pt idx="176">
                  <c:v>44445</c:v>
                </c:pt>
                <c:pt idx="177">
                  <c:v>44446</c:v>
                </c:pt>
                <c:pt idx="178">
                  <c:v>44447</c:v>
                </c:pt>
                <c:pt idx="179">
                  <c:v>44448</c:v>
                </c:pt>
                <c:pt idx="180">
                  <c:v>44449</c:v>
                </c:pt>
                <c:pt idx="181">
                  <c:v>44452</c:v>
                </c:pt>
                <c:pt idx="182">
                  <c:v>44453</c:v>
                </c:pt>
                <c:pt idx="183">
                  <c:v>44454</c:v>
                </c:pt>
                <c:pt idx="184">
                  <c:v>44455</c:v>
                </c:pt>
                <c:pt idx="185">
                  <c:v>44456</c:v>
                </c:pt>
                <c:pt idx="186">
                  <c:v>44459</c:v>
                </c:pt>
                <c:pt idx="187">
                  <c:v>44460</c:v>
                </c:pt>
                <c:pt idx="188">
                  <c:v>44461</c:v>
                </c:pt>
                <c:pt idx="189">
                  <c:v>44462</c:v>
                </c:pt>
                <c:pt idx="190">
                  <c:v>44463</c:v>
                </c:pt>
                <c:pt idx="191">
                  <c:v>44466</c:v>
                </c:pt>
                <c:pt idx="192">
                  <c:v>44467</c:v>
                </c:pt>
                <c:pt idx="193">
                  <c:v>44468</c:v>
                </c:pt>
                <c:pt idx="194">
                  <c:v>44469</c:v>
                </c:pt>
                <c:pt idx="195">
                  <c:v>44470</c:v>
                </c:pt>
                <c:pt idx="196">
                  <c:v>44473</c:v>
                </c:pt>
                <c:pt idx="197">
                  <c:v>44474</c:v>
                </c:pt>
                <c:pt idx="198">
                  <c:v>44475</c:v>
                </c:pt>
                <c:pt idx="199">
                  <c:v>44476</c:v>
                </c:pt>
                <c:pt idx="200">
                  <c:v>44477</c:v>
                </c:pt>
                <c:pt idx="201">
                  <c:v>44480</c:v>
                </c:pt>
                <c:pt idx="202">
                  <c:v>44481</c:v>
                </c:pt>
                <c:pt idx="203">
                  <c:v>44482</c:v>
                </c:pt>
                <c:pt idx="204">
                  <c:v>44483</c:v>
                </c:pt>
                <c:pt idx="205">
                  <c:v>44484</c:v>
                </c:pt>
                <c:pt idx="206">
                  <c:v>44487</c:v>
                </c:pt>
                <c:pt idx="207">
                  <c:v>44488</c:v>
                </c:pt>
                <c:pt idx="208">
                  <c:v>44489</c:v>
                </c:pt>
                <c:pt idx="209">
                  <c:v>44490</c:v>
                </c:pt>
                <c:pt idx="210">
                  <c:v>44491</c:v>
                </c:pt>
                <c:pt idx="211">
                  <c:v>44494</c:v>
                </c:pt>
                <c:pt idx="212">
                  <c:v>44495</c:v>
                </c:pt>
                <c:pt idx="213">
                  <c:v>44496</c:v>
                </c:pt>
                <c:pt idx="214">
                  <c:v>44497</c:v>
                </c:pt>
                <c:pt idx="215">
                  <c:v>44498</c:v>
                </c:pt>
                <c:pt idx="216">
                  <c:v>44501</c:v>
                </c:pt>
                <c:pt idx="217">
                  <c:v>44502</c:v>
                </c:pt>
                <c:pt idx="218">
                  <c:v>44503</c:v>
                </c:pt>
                <c:pt idx="219">
                  <c:v>44504</c:v>
                </c:pt>
                <c:pt idx="220">
                  <c:v>44505</c:v>
                </c:pt>
                <c:pt idx="221">
                  <c:v>44508</c:v>
                </c:pt>
                <c:pt idx="222">
                  <c:v>44509</c:v>
                </c:pt>
                <c:pt idx="223">
                  <c:v>44510</c:v>
                </c:pt>
                <c:pt idx="224">
                  <c:v>44511</c:v>
                </c:pt>
                <c:pt idx="225">
                  <c:v>44512</c:v>
                </c:pt>
                <c:pt idx="226">
                  <c:v>44515</c:v>
                </c:pt>
                <c:pt idx="227">
                  <c:v>44516</c:v>
                </c:pt>
                <c:pt idx="228">
                  <c:v>44517</c:v>
                </c:pt>
                <c:pt idx="229">
                  <c:v>44518</c:v>
                </c:pt>
                <c:pt idx="230">
                  <c:v>44519</c:v>
                </c:pt>
                <c:pt idx="231">
                  <c:v>44522</c:v>
                </c:pt>
                <c:pt idx="232">
                  <c:v>44523</c:v>
                </c:pt>
                <c:pt idx="233">
                  <c:v>44524</c:v>
                </c:pt>
                <c:pt idx="234">
                  <c:v>44525</c:v>
                </c:pt>
                <c:pt idx="235">
                  <c:v>44526</c:v>
                </c:pt>
                <c:pt idx="236">
                  <c:v>44529</c:v>
                </c:pt>
                <c:pt idx="237">
                  <c:v>44530</c:v>
                </c:pt>
                <c:pt idx="238">
                  <c:v>44531</c:v>
                </c:pt>
                <c:pt idx="239">
                  <c:v>44532</c:v>
                </c:pt>
                <c:pt idx="240">
                  <c:v>44533</c:v>
                </c:pt>
                <c:pt idx="241">
                  <c:v>44536</c:v>
                </c:pt>
                <c:pt idx="242">
                  <c:v>44537</c:v>
                </c:pt>
                <c:pt idx="243">
                  <c:v>44538</c:v>
                </c:pt>
                <c:pt idx="244">
                  <c:v>44539</c:v>
                </c:pt>
                <c:pt idx="245">
                  <c:v>44540</c:v>
                </c:pt>
                <c:pt idx="246">
                  <c:v>44543</c:v>
                </c:pt>
                <c:pt idx="247">
                  <c:v>44544</c:v>
                </c:pt>
                <c:pt idx="248">
                  <c:v>44545</c:v>
                </c:pt>
                <c:pt idx="249">
                  <c:v>44546</c:v>
                </c:pt>
                <c:pt idx="250">
                  <c:v>44547</c:v>
                </c:pt>
                <c:pt idx="251">
                  <c:v>44550</c:v>
                </c:pt>
                <c:pt idx="252">
                  <c:v>44551</c:v>
                </c:pt>
                <c:pt idx="253">
                  <c:v>44552</c:v>
                </c:pt>
                <c:pt idx="254">
                  <c:v>44553</c:v>
                </c:pt>
                <c:pt idx="255">
                  <c:v>44554</c:v>
                </c:pt>
                <c:pt idx="256">
                  <c:v>44557</c:v>
                </c:pt>
                <c:pt idx="257">
                  <c:v>44558</c:v>
                </c:pt>
                <c:pt idx="258">
                  <c:v>44559</c:v>
                </c:pt>
                <c:pt idx="259">
                  <c:v>44560</c:v>
                </c:pt>
                <c:pt idx="260">
                  <c:v>44561</c:v>
                </c:pt>
                <c:pt idx="261">
                  <c:v>44564</c:v>
                </c:pt>
                <c:pt idx="262">
                  <c:v>44565</c:v>
                </c:pt>
                <c:pt idx="263">
                  <c:v>44566</c:v>
                </c:pt>
                <c:pt idx="264">
                  <c:v>44567</c:v>
                </c:pt>
                <c:pt idx="265">
                  <c:v>44568</c:v>
                </c:pt>
                <c:pt idx="266">
                  <c:v>44571</c:v>
                </c:pt>
                <c:pt idx="267">
                  <c:v>44572</c:v>
                </c:pt>
                <c:pt idx="268">
                  <c:v>44573</c:v>
                </c:pt>
                <c:pt idx="269">
                  <c:v>44574</c:v>
                </c:pt>
                <c:pt idx="270">
                  <c:v>44575</c:v>
                </c:pt>
                <c:pt idx="271">
                  <c:v>44578</c:v>
                </c:pt>
                <c:pt idx="272">
                  <c:v>44579</c:v>
                </c:pt>
                <c:pt idx="273">
                  <c:v>44580</c:v>
                </c:pt>
                <c:pt idx="274">
                  <c:v>44581</c:v>
                </c:pt>
                <c:pt idx="275">
                  <c:v>44582</c:v>
                </c:pt>
                <c:pt idx="276">
                  <c:v>44585</c:v>
                </c:pt>
                <c:pt idx="277">
                  <c:v>44586</c:v>
                </c:pt>
                <c:pt idx="278">
                  <c:v>44587</c:v>
                </c:pt>
                <c:pt idx="279">
                  <c:v>44588</c:v>
                </c:pt>
                <c:pt idx="280">
                  <c:v>44589</c:v>
                </c:pt>
                <c:pt idx="281">
                  <c:v>44592</c:v>
                </c:pt>
                <c:pt idx="282">
                  <c:v>44593</c:v>
                </c:pt>
                <c:pt idx="283">
                  <c:v>44594</c:v>
                </c:pt>
                <c:pt idx="284">
                  <c:v>44595</c:v>
                </c:pt>
                <c:pt idx="285">
                  <c:v>44596</c:v>
                </c:pt>
                <c:pt idx="286">
                  <c:v>44599</c:v>
                </c:pt>
                <c:pt idx="287">
                  <c:v>44600</c:v>
                </c:pt>
                <c:pt idx="288">
                  <c:v>44601</c:v>
                </c:pt>
                <c:pt idx="289">
                  <c:v>44602</c:v>
                </c:pt>
                <c:pt idx="290">
                  <c:v>44603</c:v>
                </c:pt>
                <c:pt idx="291">
                  <c:v>44606</c:v>
                </c:pt>
                <c:pt idx="292">
                  <c:v>44607</c:v>
                </c:pt>
                <c:pt idx="293">
                  <c:v>44608</c:v>
                </c:pt>
                <c:pt idx="294">
                  <c:v>44609</c:v>
                </c:pt>
                <c:pt idx="295">
                  <c:v>44610</c:v>
                </c:pt>
                <c:pt idx="296">
                  <c:v>44613</c:v>
                </c:pt>
                <c:pt idx="297">
                  <c:v>44614</c:v>
                </c:pt>
                <c:pt idx="298">
                  <c:v>44615</c:v>
                </c:pt>
                <c:pt idx="299">
                  <c:v>44616</c:v>
                </c:pt>
                <c:pt idx="300">
                  <c:v>44617</c:v>
                </c:pt>
                <c:pt idx="301">
                  <c:v>44620</c:v>
                </c:pt>
                <c:pt idx="302">
                  <c:v>44621</c:v>
                </c:pt>
                <c:pt idx="303">
                  <c:v>44622</c:v>
                </c:pt>
                <c:pt idx="304">
                  <c:v>44623</c:v>
                </c:pt>
                <c:pt idx="305">
                  <c:v>44624</c:v>
                </c:pt>
                <c:pt idx="306">
                  <c:v>44627</c:v>
                </c:pt>
                <c:pt idx="307">
                  <c:v>44628</c:v>
                </c:pt>
                <c:pt idx="308">
                  <c:v>44629</c:v>
                </c:pt>
                <c:pt idx="309">
                  <c:v>44630</c:v>
                </c:pt>
                <c:pt idx="310">
                  <c:v>44631</c:v>
                </c:pt>
                <c:pt idx="311">
                  <c:v>44634</c:v>
                </c:pt>
                <c:pt idx="312">
                  <c:v>44635</c:v>
                </c:pt>
                <c:pt idx="313">
                  <c:v>44636</c:v>
                </c:pt>
                <c:pt idx="314">
                  <c:v>44637</c:v>
                </c:pt>
                <c:pt idx="315">
                  <c:v>44638</c:v>
                </c:pt>
                <c:pt idx="316">
                  <c:v>44641</c:v>
                </c:pt>
                <c:pt idx="317">
                  <c:v>44642</c:v>
                </c:pt>
                <c:pt idx="318">
                  <c:v>44643</c:v>
                </c:pt>
                <c:pt idx="319">
                  <c:v>44644</c:v>
                </c:pt>
                <c:pt idx="320">
                  <c:v>44645</c:v>
                </c:pt>
                <c:pt idx="321">
                  <c:v>44648</c:v>
                </c:pt>
                <c:pt idx="322">
                  <c:v>44649</c:v>
                </c:pt>
                <c:pt idx="323">
                  <c:v>44650</c:v>
                </c:pt>
                <c:pt idx="324">
                  <c:v>44651</c:v>
                </c:pt>
                <c:pt idx="325">
                  <c:v>44652</c:v>
                </c:pt>
                <c:pt idx="326">
                  <c:v>44655</c:v>
                </c:pt>
                <c:pt idx="327">
                  <c:v>44656</c:v>
                </c:pt>
                <c:pt idx="328">
                  <c:v>44657</c:v>
                </c:pt>
                <c:pt idx="329">
                  <c:v>44658</c:v>
                </c:pt>
                <c:pt idx="330">
                  <c:v>44659</c:v>
                </c:pt>
                <c:pt idx="331">
                  <c:v>44662</c:v>
                </c:pt>
                <c:pt idx="332">
                  <c:v>44663</c:v>
                </c:pt>
                <c:pt idx="333">
                  <c:v>44664</c:v>
                </c:pt>
                <c:pt idx="334">
                  <c:v>44665</c:v>
                </c:pt>
                <c:pt idx="335">
                  <c:v>44666</c:v>
                </c:pt>
                <c:pt idx="336">
                  <c:v>44669</c:v>
                </c:pt>
                <c:pt idx="337">
                  <c:v>44670</c:v>
                </c:pt>
                <c:pt idx="338">
                  <c:v>44671</c:v>
                </c:pt>
                <c:pt idx="339">
                  <c:v>44672</c:v>
                </c:pt>
                <c:pt idx="340">
                  <c:v>44673</c:v>
                </c:pt>
                <c:pt idx="341">
                  <c:v>44676</c:v>
                </c:pt>
                <c:pt idx="342">
                  <c:v>44677</c:v>
                </c:pt>
                <c:pt idx="343">
                  <c:v>44678</c:v>
                </c:pt>
                <c:pt idx="344">
                  <c:v>44679</c:v>
                </c:pt>
                <c:pt idx="345">
                  <c:v>44680</c:v>
                </c:pt>
                <c:pt idx="346">
                  <c:v>44683</c:v>
                </c:pt>
                <c:pt idx="347">
                  <c:v>44684</c:v>
                </c:pt>
                <c:pt idx="348">
                  <c:v>44685</c:v>
                </c:pt>
                <c:pt idx="349">
                  <c:v>44686</c:v>
                </c:pt>
                <c:pt idx="350">
                  <c:v>44687</c:v>
                </c:pt>
                <c:pt idx="351">
                  <c:v>44690</c:v>
                </c:pt>
                <c:pt idx="352">
                  <c:v>44691</c:v>
                </c:pt>
                <c:pt idx="353">
                  <c:v>44692</c:v>
                </c:pt>
                <c:pt idx="354">
                  <c:v>44693</c:v>
                </c:pt>
                <c:pt idx="355">
                  <c:v>44694</c:v>
                </c:pt>
                <c:pt idx="356">
                  <c:v>44697</c:v>
                </c:pt>
                <c:pt idx="357">
                  <c:v>44698</c:v>
                </c:pt>
                <c:pt idx="358">
                  <c:v>44699</c:v>
                </c:pt>
                <c:pt idx="359">
                  <c:v>44700</c:v>
                </c:pt>
                <c:pt idx="360">
                  <c:v>44701</c:v>
                </c:pt>
                <c:pt idx="361">
                  <c:v>44704</c:v>
                </c:pt>
                <c:pt idx="362">
                  <c:v>44705</c:v>
                </c:pt>
                <c:pt idx="363">
                  <c:v>44706</c:v>
                </c:pt>
                <c:pt idx="364">
                  <c:v>44707</c:v>
                </c:pt>
                <c:pt idx="365">
                  <c:v>44708</c:v>
                </c:pt>
                <c:pt idx="366">
                  <c:v>44711</c:v>
                </c:pt>
                <c:pt idx="367">
                  <c:v>44712</c:v>
                </c:pt>
                <c:pt idx="368">
                  <c:v>44713</c:v>
                </c:pt>
                <c:pt idx="369">
                  <c:v>44714</c:v>
                </c:pt>
                <c:pt idx="370">
                  <c:v>44715</c:v>
                </c:pt>
                <c:pt idx="371">
                  <c:v>44718</c:v>
                </c:pt>
                <c:pt idx="372">
                  <c:v>44719</c:v>
                </c:pt>
                <c:pt idx="373">
                  <c:v>44720</c:v>
                </c:pt>
                <c:pt idx="374">
                  <c:v>44721</c:v>
                </c:pt>
                <c:pt idx="375">
                  <c:v>44722</c:v>
                </c:pt>
                <c:pt idx="376">
                  <c:v>44725</c:v>
                </c:pt>
                <c:pt idx="377">
                  <c:v>44726</c:v>
                </c:pt>
                <c:pt idx="378">
                  <c:v>44727</c:v>
                </c:pt>
                <c:pt idx="379">
                  <c:v>44728</c:v>
                </c:pt>
                <c:pt idx="380">
                  <c:v>44729</c:v>
                </c:pt>
                <c:pt idx="381">
                  <c:v>44732</c:v>
                </c:pt>
                <c:pt idx="382">
                  <c:v>44733</c:v>
                </c:pt>
                <c:pt idx="383">
                  <c:v>44734</c:v>
                </c:pt>
                <c:pt idx="384">
                  <c:v>44735</c:v>
                </c:pt>
                <c:pt idx="385">
                  <c:v>44736</c:v>
                </c:pt>
                <c:pt idx="386">
                  <c:v>44739</c:v>
                </c:pt>
                <c:pt idx="387">
                  <c:v>44740</c:v>
                </c:pt>
                <c:pt idx="388">
                  <c:v>44741</c:v>
                </c:pt>
                <c:pt idx="389">
                  <c:v>44742</c:v>
                </c:pt>
                <c:pt idx="390">
                  <c:v>44743</c:v>
                </c:pt>
                <c:pt idx="391">
                  <c:v>44746</c:v>
                </c:pt>
                <c:pt idx="392">
                  <c:v>44747</c:v>
                </c:pt>
                <c:pt idx="393">
                  <c:v>44748</c:v>
                </c:pt>
                <c:pt idx="394">
                  <c:v>44749</c:v>
                </c:pt>
                <c:pt idx="395">
                  <c:v>44750</c:v>
                </c:pt>
                <c:pt idx="396">
                  <c:v>44753</c:v>
                </c:pt>
                <c:pt idx="397">
                  <c:v>44754</c:v>
                </c:pt>
                <c:pt idx="398">
                  <c:v>44755</c:v>
                </c:pt>
                <c:pt idx="399">
                  <c:v>44756</c:v>
                </c:pt>
                <c:pt idx="400">
                  <c:v>44757</c:v>
                </c:pt>
                <c:pt idx="401">
                  <c:v>44760</c:v>
                </c:pt>
                <c:pt idx="402">
                  <c:v>44761</c:v>
                </c:pt>
                <c:pt idx="403">
                  <c:v>44762</c:v>
                </c:pt>
                <c:pt idx="404">
                  <c:v>44763</c:v>
                </c:pt>
                <c:pt idx="405">
                  <c:v>44764</c:v>
                </c:pt>
                <c:pt idx="406">
                  <c:v>44767</c:v>
                </c:pt>
                <c:pt idx="407">
                  <c:v>44768</c:v>
                </c:pt>
                <c:pt idx="408">
                  <c:v>44769</c:v>
                </c:pt>
                <c:pt idx="409">
                  <c:v>44770</c:v>
                </c:pt>
                <c:pt idx="410">
                  <c:v>44771</c:v>
                </c:pt>
                <c:pt idx="411">
                  <c:v>44774</c:v>
                </c:pt>
                <c:pt idx="412">
                  <c:v>44775</c:v>
                </c:pt>
                <c:pt idx="413">
                  <c:v>44776</c:v>
                </c:pt>
                <c:pt idx="414">
                  <c:v>44777</c:v>
                </c:pt>
                <c:pt idx="415">
                  <c:v>44778</c:v>
                </c:pt>
                <c:pt idx="416">
                  <c:v>44781</c:v>
                </c:pt>
                <c:pt idx="417">
                  <c:v>44782</c:v>
                </c:pt>
                <c:pt idx="418">
                  <c:v>44783</c:v>
                </c:pt>
                <c:pt idx="419">
                  <c:v>44784</c:v>
                </c:pt>
                <c:pt idx="420">
                  <c:v>44785</c:v>
                </c:pt>
                <c:pt idx="421">
                  <c:v>44788</c:v>
                </c:pt>
                <c:pt idx="422">
                  <c:v>44789</c:v>
                </c:pt>
                <c:pt idx="423">
                  <c:v>44790</c:v>
                </c:pt>
                <c:pt idx="424">
                  <c:v>44791</c:v>
                </c:pt>
                <c:pt idx="425">
                  <c:v>44792</c:v>
                </c:pt>
                <c:pt idx="426">
                  <c:v>44795</c:v>
                </c:pt>
                <c:pt idx="427">
                  <c:v>44796</c:v>
                </c:pt>
                <c:pt idx="428">
                  <c:v>44797</c:v>
                </c:pt>
                <c:pt idx="429">
                  <c:v>44798</c:v>
                </c:pt>
                <c:pt idx="430">
                  <c:v>44799</c:v>
                </c:pt>
                <c:pt idx="431">
                  <c:v>44802</c:v>
                </c:pt>
                <c:pt idx="432">
                  <c:v>44803</c:v>
                </c:pt>
                <c:pt idx="433">
                  <c:v>44804</c:v>
                </c:pt>
                <c:pt idx="434">
                  <c:v>44805</c:v>
                </c:pt>
                <c:pt idx="435">
                  <c:v>44806</c:v>
                </c:pt>
                <c:pt idx="436">
                  <c:v>44809</c:v>
                </c:pt>
                <c:pt idx="437">
                  <c:v>44810</c:v>
                </c:pt>
                <c:pt idx="438">
                  <c:v>44811</c:v>
                </c:pt>
                <c:pt idx="439">
                  <c:v>44812</c:v>
                </c:pt>
                <c:pt idx="440">
                  <c:v>44813</c:v>
                </c:pt>
                <c:pt idx="441">
                  <c:v>44816</c:v>
                </c:pt>
                <c:pt idx="442">
                  <c:v>44817</c:v>
                </c:pt>
                <c:pt idx="443">
                  <c:v>44818</c:v>
                </c:pt>
                <c:pt idx="444">
                  <c:v>44819</c:v>
                </c:pt>
                <c:pt idx="445">
                  <c:v>44820</c:v>
                </c:pt>
                <c:pt idx="446">
                  <c:v>44823</c:v>
                </c:pt>
                <c:pt idx="447">
                  <c:v>44824</c:v>
                </c:pt>
                <c:pt idx="448">
                  <c:v>44825</c:v>
                </c:pt>
                <c:pt idx="449">
                  <c:v>44826</c:v>
                </c:pt>
                <c:pt idx="450">
                  <c:v>44827</c:v>
                </c:pt>
                <c:pt idx="451">
                  <c:v>44830</c:v>
                </c:pt>
                <c:pt idx="452">
                  <c:v>44831</c:v>
                </c:pt>
                <c:pt idx="453">
                  <c:v>44832</c:v>
                </c:pt>
                <c:pt idx="454">
                  <c:v>44833</c:v>
                </c:pt>
                <c:pt idx="455">
                  <c:v>44834</c:v>
                </c:pt>
                <c:pt idx="456">
                  <c:v>44837</c:v>
                </c:pt>
                <c:pt idx="457">
                  <c:v>44838</c:v>
                </c:pt>
                <c:pt idx="458">
                  <c:v>44839</c:v>
                </c:pt>
                <c:pt idx="459">
                  <c:v>44840</c:v>
                </c:pt>
                <c:pt idx="460">
                  <c:v>44841</c:v>
                </c:pt>
                <c:pt idx="461">
                  <c:v>44844</c:v>
                </c:pt>
                <c:pt idx="462">
                  <c:v>44845</c:v>
                </c:pt>
                <c:pt idx="463">
                  <c:v>44846</c:v>
                </c:pt>
                <c:pt idx="464">
                  <c:v>44847</c:v>
                </c:pt>
                <c:pt idx="465">
                  <c:v>44848</c:v>
                </c:pt>
                <c:pt idx="466">
                  <c:v>44851</c:v>
                </c:pt>
                <c:pt idx="467">
                  <c:v>44852</c:v>
                </c:pt>
                <c:pt idx="468">
                  <c:v>44853</c:v>
                </c:pt>
                <c:pt idx="469">
                  <c:v>44854</c:v>
                </c:pt>
                <c:pt idx="470">
                  <c:v>44855</c:v>
                </c:pt>
                <c:pt idx="471">
                  <c:v>44858</c:v>
                </c:pt>
                <c:pt idx="472">
                  <c:v>44859</c:v>
                </c:pt>
                <c:pt idx="473">
                  <c:v>44860</c:v>
                </c:pt>
                <c:pt idx="474">
                  <c:v>44861</c:v>
                </c:pt>
                <c:pt idx="475">
                  <c:v>44862</c:v>
                </c:pt>
                <c:pt idx="476">
                  <c:v>44865</c:v>
                </c:pt>
                <c:pt idx="477">
                  <c:v>44866</c:v>
                </c:pt>
                <c:pt idx="478">
                  <c:v>44867</c:v>
                </c:pt>
                <c:pt idx="479">
                  <c:v>44868</c:v>
                </c:pt>
                <c:pt idx="480">
                  <c:v>44869</c:v>
                </c:pt>
                <c:pt idx="481">
                  <c:v>44872</c:v>
                </c:pt>
                <c:pt idx="482">
                  <c:v>44873</c:v>
                </c:pt>
                <c:pt idx="483">
                  <c:v>44874</c:v>
                </c:pt>
                <c:pt idx="484">
                  <c:v>44875</c:v>
                </c:pt>
                <c:pt idx="485">
                  <c:v>44876</c:v>
                </c:pt>
                <c:pt idx="486">
                  <c:v>44879</c:v>
                </c:pt>
                <c:pt idx="487">
                  <c:v>44880</c:v>
                </c:pt>
                <c:pt idx="488">
                  <c:v>44881</c:v>
                </c:pt>
                <c:pt idx="489">
                  <c:v>44882</c:v>
                </c:pt>
                <c:pt idx="490">
                  <c:v>44883</c:v>
                </c:pt>
                <c:pt idx="491">
                  <c:v>44886</c:v>
                </c:pt>
                <c:pt idx="492">
                  <c:v>44887</c:v>
                </c:pt>
                <c:pt idx="493">
                  <c:v>44888</c:v>
                </c:pt>
                <c:pt idx="494">
                  <c:v>44889</c:v>
                </c:pt>
                <c:pt idx="495">
                  <c:v>44890</c:v>
                </c:pt>
                <c:pt idx="496">
                  <c:v>44893</c:v>
                </c:pt>
                <c:pt idx="497">
                  <c:v>44894</c:v>
                </c:pt>
                <c:pt idx="498">
                  <c:v>44895</c:v>
                </c:pt>
                <c:pt idx="499">
                  <c:v>44896</c:v>
                </c:pt>
                <c:pt idx="500">
                  <c:v>44897</c:v>
                </c:pt>
                <c:pt idx="501">
                  <c:v>44900</c:v>
                </c:pt>
                <c:pt idx="502">
                  <c:v>44901</c:v>
                </c:pt>
                <c:pt idx="503">
                  <c:v>44902</c:v>
                </c:pt>
                <c:pt idx="504">
                  <c:v>44903</c:v>
                </c:pt>
                <c:pt idx="505">
                  <c:v>44904</c:v>
                </c:pt>
                <c:pt idx="506">
                  <c:v>44907</c:v>
                </c:pt>
                <c:pt idx="507">
                  <c:v>44908</c:v>
                </c:pt>
                <c:pt idx="508">
                  <c:v>44909</c:v>
                </c:pt>
                <c:pt idx="509">
                  <c:v>44910</c:v>
                </c:pt>
                <c:pt idx="510">
                  <c:v>44911</c:v>
                </c:pt>
                <c:pt idx="511">
                  <c:v>44914</c:v>
                </c:pt>
                <c:pt idx="512">
                  <c:v>44915</c:v>
                </c:pt>
                <c:pt idx="513">
                  <c:v>44916</c:v>
                </c:pt>
                <c:pt idx="514">
                  <c:v>44917</c:v>
                </c:pt>
                <c:pt idx="515">
                  <c:v>44918</c:v>
                </c:pt>
                <c:pt idx="516">
                  <c:v>44921</c:v>
                </c:pt>
                <c:pt idx="517">
                  <c:v>44922</c:v>
                </c:pt>
                <c:pt idx="518">
                  <c:v>44923</c:v>
                </c:pt>
                <c:pt idx="519">
                  <c:v>44924</c:v>
                </c:pt>
                <c:pt idx="520">
                  <c:v>44925</c:v>
                </c:pt>
                <c:pt idx="521">
                  <c:v>44928</c:v>
                </c:pt>
                <c:pt idx="522">
                  <c:v>44929</c:v>
                </c:pt>
                <c:pt idx="523">
                  <c:v>44930</c:v>
                </c:pt>
                <c:pt idx="524">
                  <c:v>44931</c:v>
                </c:pt>
                <c:pt idx="525">
                  <c:v>44932</c:v>
                </c:pt>
                <c:pt idx="526">
                  <c:v>44935</c:v>
                </c:pt>
                <c:pt idx="527">
                  <c:v>44936</c:v>
                </c:pt>
                <c:pt idx="528">
                  <c:v>44937</c:v>
                </c:pt>
                <c:pt idx="529">
                  <c:v>44938</c:v>
                </c:pt>
                <c:pt idx="530">
                  <c:v>44939</c:v>
                </c:pt>
                <c:pt idx="531">
                  <c:v>44942</c:v>
                </c:pt>
                <c:pt idx="532">
                  <c:v>44943</c:v>
                </c:pt>
                <c:pt idx="533">
                  <c:v>44944</c:v>
                </c:pt>
                <c:pt idx="534">
                  <c:v>44945</c:v>
                </c:pt>
                <c:pt idx="535">
                  <c:v>44946</c:v>
                </c:pt>
                <c:pt idx="536">
                  <c:v>44949</c:v>
                </c:pt>
                <c:pt idx="537">
                  <c:v>44950</c:v>
                </c:pt>
                <c:pt idx="538">
                  <c:v>44951</c:v>
                </c:pt>
                <c:pt idx="539">
                  <c:v>44952</c:v>
                </c:pt>
                <c:pt idx="540">
                  <c:v>44953</c:v>
                </c:pt>
                <c:pt idx="541">
                  <c:v>44956</c:v>
                </c:pt>
                <c:pt idx="542">
                  <c:v>44957</c:v>
                </c:pt>
                <c:pt idx="543">
                  <c:v>44958</c:v>
                </c:pt>
                <c:pt idx="544">
                  <c:v>44959</c:v>
                </c:pt>
                <c:pt idx="545">
                  <c:v>44960</c:v>
                </c:pt>
                <c:pt idx="546">
                  <c:v>44963</c:v>
                </c:pt>
                <c:pt idx="547">
                  <c:v>44964</c:v>
                </c:pt>
                <c:pt idx="548">
                  <c:v>44965</c:v>
                </c:pt>
                <c:pt idx="549">
                  <c:v>44966</c:v>
                </c:pt>
                <c:pt idx="550">
                  <c:v>44967</c:v>
                </c:pt>
                <c:pt idx="551">
                  <c:v>44970</c:v>
                </c:pt>
                <c:pt idx="552">
                  <c:v>44971</c:v>
                </c:pt>
                <c:pt idx="553">
                  <c:v>44972</c:v>
                </c:pt>
                <c:pt idx="554">
                  <c:v>44973</c:v>
                </c:pt>
                <c:pt idx="555">
                  <c:v>44974</c:v>
                </c:pt>
                <c:pt idx="556">
                  <c:v>44977</c:v>
                </c:pt>
                <c:pt idx="557">
                  <c:v>44978</c:v>
                </c:pt>
                <c:pt idx="558">
                  <c:v>44979</c:v>
                </c:pt>
                <c:pt idx="559">
                  <c:v>44980</c:v>
                </c:pt>
                <c:pt idx="560">
                  <c:v>44981</c:v>
                </c:pt>
                <c:pt idx="561">
                  <c:v>44984</c:v>
                </c:pt>
                <c:pt idx="562">
                  <c:v>44985</c:v>
                </c:pt>
                <c:pt idx="563">
                  <c:v>44986</c:v>
                </c:pt>
                <c:pt idx="564">
                  <c:v>44987</c:v>
                </c:pt>
                <c:pt idx="565">
                  <c:v>44988</c:v>
                </c:pt>
                <c:pt idx="566">
                  <c:v>44991</c:v>
                </c:pt>
                <c:pt idx="567">
                  <c:v>44992</c:v>
                </c:pt>
                <c:pt idx="568">
                  <c:v>44993</c:v>
                </c:pt>
                <c:pt idx="569">
                  <c:v>44994</c:v>
                </c:pt>
                <c:pt idx="570">
                  <c:v>44995</c:v>
                </c:pt>
                <c:pt idx="571">
                  <c:v>44998</c:v>
                </c:pt>
                <c:pt idx="572">
                  <c:v>44999</c:v>
                </c:pt>
                <c:pt idx="573">
                  <c:v>45000</c:v>
                </c:pt>
                <c:pt idx="574">
                  <c:v>45001</c:v>
                </c:pt>
                <c:pt idx="575">
                  <c:v>45002</c:v>
                </c:pt>
                <c:pt idx="576">
                  <c:v>45005</c:v>
                </c:pt>
                <c:pt idx="577">
                  <c:v>45006</c:v>
                </c:pt>
                <c:pt idx="578">
                  <c:v>45007</c:v>
                </c:pt>
                <c:pt idx="579">
                  <c:v>45008</c:v>
                </c:pt>
                <c:pt idx="580">
                  <c:v>45009</c:v>
                </c:pt>
                <c:pt idx="581">
                  <c:v>45012</c:v>
                </c:pt>
                <c:pt idx="582">
                  <c:v>45013</c:v>
                </c:pt>
                <c:pt idx="583">
                  <c:v>45014</c:v>
                </c:pt>
                <c:pt idx="584">
                  <c:v>45015</c:v>
                </c:pt>
                <c:pt idx="585">
                  <c:v>45016</c:v>
                </c:pt>
                <c:pt idx="586">
                  <c:v>45019</c:v>
                </c:pt>
                <c:pt idx="587">
                  <c:v>45020</c:v>
                </c:pt>
                <c:pt idx="588">
                  <c:v>45021</c:v>
                </c:pt>
                <c:pt idx="589">
                  <c:v>45022</c:v>
                </c:pt>
                <c:pt idx="590">
                  <c:v>45023</c:v>
                </c:pt>
                <c:pt idx="591">
                  <c:v>45026</c:v>
                </c:pt>
                <c:pt idx="592">
                  <c:v>45027</c:v>
                </c:pt>
                <c:pt idx="593">
                  <c:v>45028</c:v>
                </c:pt>
                <c:pt idx="594">
                  <c:v>45029</c:v>
                </c:pt>
                <c:pt idx="595">
                  <c:v>45030</c:v>
                </c:pt>
                <c:pt idx="596">
                  <c:v>45033</c:v>
                </c:pt>
                <c:pt idx="597">
                  <c:v>45034</c:v>
                </c:pt>
                <c:pt idx="598">
                  <c:v>45035</c:v>
                </c:pt>
                <c:pt idx="599">
                  <c:v>45036</c:v>
                </c:pt>
                <c:pt idx="600">
                  <c:v>45037</c:v>
                </c:pt>
                <c:pt idx="601">
                  <c:v>45040</c:v>
                </c:pt>
                <c:pt idx="602">
                  <c:v>45041</c:v>
                </c:pt>
                <c:pt idx="603">
                  <c:v>45042</c:v>
                </c:pt>
                <c:pt idx="604">
                  <c:v>45043</c:v>
                </c:pt>
                <c:pt idx="605">
                  <c:v>45044</c:v>
                </c:pt>
                <c:pt idx="606">
                  <c:v>45047</c:v>
                </c:pt>
                <c:pt idx="607">
                  <c:v>45048</c:v>
                </c:pt>
                <c:pt idx="608">
                  <c:v>45049</c:v>
                </c:pt>
                <c:pt idx="609">
                  <c:v>45050</c:v>
                </c:pt>
                <c:pt idx="610">
                  <c:v>45051</c:v>
                </c:pt>
                <c:pt idx="611">
                  <c:v>45054</c:v>
                </c:pt>
                <c:pt idx="612">
                  <c:v>45055</c:v>
                </c:pt>
                <c:pt idx="613">
                  <c:v>45056</c:v>
                </c:pt>
                <c:pt idx="614">
                  <c:v>45057</c:v>
                </c:pt>
                <c:pt idx="615">
                  <c:v>45058</c:v>
                </c:pt>
                <c:pt idx="616">
                  <c:v>45061</c:v>
                </c:pt>
                <c:pt idx="617">
                  <c:v>45062</c:v>
                </c:pt>
                <c:pt idx="618">
                  <c:v>45063</c:v>
                </c:pt>
                <c:pt idx="619">
                  <c:v>45064</c:v>
                </c:pt>
                <c:pt idx="620">
                  <c:v>45065</c:v>
                </c:pt>
                <c:pt idx="621">
                  <c:v>45068</c:v>
                </c:pt>
                <c:pt idx="622">
                  <c:v>45069</c:v>
                </c:pt>
                <c:pt idx="623">
                  <c:v>45070</c:v>
                </c:pt>
                <c:pt idx="624">
                  <c:v>45071</c:v>
                </c:pt>
                <c:pt idx="625">
                  <c:v>45072</c:v>
                </c:pt>
                <c:pt idx="626">
                  <c:v>45075</c:v>
                </c:pt>
                <c:pt idx="627">
                  <c:v>45076</c:v>
                </c:pt>
                <c:pt idx="628">
                  <c:v>45077</c:v>
                </c:pt>
                <c:pt idx="629">
                  <c:v>45078</c:v>
                </c:pt>
                <c:pt idx="630">
                  <c:v>45079</c:v>
                </c:pt>
                <c:pt idx="631">
                  <c:v>45082</c:v>
                </c:pt>
                <c:pt idx="632">
                  <c:v>45083</c:v>
                </c:pt>
                <c:pt idx="633">
                  <c:v>45084</c:v>
                </c:pt>
                <c:pt idx="634">
                  <c:v>45085</c:v>
                </c:pt>
                <c:pt idx="635">
                  <c:v>45086</c:v>
                </c:pt>
                <c:pt idx="636">
                  <c:v>45089</c:v>
                </c:pt>
                <c:pt idx="637">
                  <c:v>45090</c:v>
                </c:pt>
                <c:pt idx="638">
                  <c:v>45091</c:v>
                </c:pt>
                <c:pt idx="639">
                  <c:v>45092</c:v>
                </c:pt>
                <c:pt idx="640">
                  <c:v>45093</c:v>
                </c:pt>
                <c:pt idx="641">
                  <c:v>45096</c:v>
                </c:pt>
                <c:pt idx="642">
                  <c:v>45097</c:v>
                </c:pt>
                <c:pt idx="643">
                  <c:v>45098</c:v>
                </c:pt>
                <c:pt idx="644">
                  <c:v>45099</c:v>
                </c:pt>
                <c:pt idx="645">
                  <c:v>45100</c:v>
                </c:pt>
                <c:pt idx="646">
                  <c:v>45103</c:v>
                </c:pt>
                <c:pt idx="647">
                  <c:v>45104</c:v>
                </c:pt>
                <c:pt idx="648">
                  <c:v>45105</c:v>
                </c:pt>
                <c:pt idx="649">
                  <c:v>45106</c:v>
                </c:pt>
                <c:pt idx="650">
                  <c:v>45107</c:v>
                </c:pt>
                <c:pt idx="651">
                  <c:v>45110</c:v>
                </c:pt>
                <c:pt idx="652">
                  <c:v>45111</c:v>
                </c:pt>
                <c:pt idx="653">
                  <c:v>45112</c:v>
                </c:pt>
                <c:pt idx="654">
                  <c:v>45113</c:v>
                </c:pt>
                <c:pt idx="655">
                  <c:v>45114</c:v>
                </c:pt>
                <c:pt idx="656">
                  <c:v>45117</c:v>
                </c:pt>
                <c:pt idx="657">
                  <c:v>45118</c:v>
                </c:pt>
                <c:pt idx="658">
                  <c:v>45119</c:v>
                </c:pt>
                <c:pt idx="659">
                  <c:v>45120</c:v>
                </c:pt>
                <c:pt idx="660">
                  <c:v>45121</c:v>
                </c:pt>
                <c:pt idx="661">
                  <c:v>45124</c:v>
                </c:pt>
                <c:pt idx="662">
                  <c:v>45125</c:v>
                </c:pt>
                <c:pt idx="663">
                  <c:v>45126</c:v>
                </c:pt>
                <c:pt idx="664">
                  <c:v>45127</c:v>
                </c:pt>
                <c:pt idx="665">
                  <c:v>45128</c:v>
                </c:pt>
                <c:pt idx="666">
                  <c:v>45131</c:v>
                </c:pt>
                <c:pt idx="667">
                  <c:v>45132</c:v>
                </c:pt>
                <c:pt idx="668">
                  <c:v>45133</c:v>
                </c:pt>
                <c:pt idx="669">
                  <c:v>45134</c:v>
                </c:pt>
                <c:pt idx="670">
                  <c:v>45135</c:v>
                </c:pt>
                <c:pt idx="671">
                  <c:v>45138</c:v>
                </c:pt>
                <c:pt idx="672">
                  <c:v>45139</c:v>
                </c:pt>
                <c:pt idx="673">
                  <c:v>45140</c:v>
                </c:pt>
                <c:pt idx="674">
                  <c:v>45141</c:v>
                </c:pt>
                <c:pt idx="675">
                  <c:v>45142</c:v>
                </c:pt>
                <c:pt idx="676">
                  <c:v>45145</c:v>
                </c:pt>
                <c:pt idx="677">
                  <c:v>45146</c:v>
                </c:pt>
                <c:pt idx="678">
                  <c:v>45147</c:v>
                </c:pt>
                <c:pt idx="679">
                  <c:v>45148</c:v>
                </c:pt>
                <c:pt idx="680">
                  <c:v>45149</c:v>
                </c:pt>
                <c:pt idx="681">
                  <c:v>45152</c:v>
                </c:pt>
                <c:pt idx="682">
                  <c:v>45153</c:v>
                </c:pt>
                <c:pt idx="683">
                  <c:v>45154</c:v>
                </c:pt>
                <c:pt idx="684">
                  <c:v>45155</c:v>
                </c:pt>
                <c:pt idx="685">
                  <c:v>45156</c:v>
                </c:pt>
                <c:pt idx="686">
                  <c:v>45159</c:v>
                </c:pt>
                <c:pt idx="687">
                  <c:v>45160</c:v>
                </c:pt>
                <c:pt idx="688">
                  <c:v>45161</c:v>
                </c:pt>
                <c:pt idx="689">
                  <c:v>45162</c:v>
                </c:pt>
                <c:pt idx="690">
                  <c:v>45163</c:v>
                </c:pt>
                <c:pt idx="691">
                  <c:v>45166</c:v>
                </c:pt>
                <c:pt idx="692">
                  <c:v>45167</c:v>
                </c:pt>
                <c:pt idx="693">
                  <c:v>45168</c:v>
                </c:pt>
                <c:pt idx="694">
                  <c:v>45169</c:v>
                </c:pt>
                <c:pt idx="695">
                  <c:v>45170</c:v>
                </c:pt>
                <c:pt idx="696">
                  <c:v>45173</c:v>
                </c:pt>
                <c:pt idx="697">
                  <c:v>45174</c:v>
                </c:pt>
                <c:pt idx="698">
                  <c:v>45175</c:v>
                </c:pt>
                <c:pt idx="699">
                  <c:v>45176</c:v>
                </c:pt>
                <c:pt idx="700">
                  <c:v>45177</c:v>
                </c:pt>
                <c:pt idx="701">
                  <c:v>45180</c:v>
                </c:pt>
                <c:pt idx="702">
                  <c:v>45181</c:v>
                </c:pt>
                <c:pt idx="703">
                  <c:v>45182</c:v>
                </c:pt>
                <c:pt idx="704">
                  <c:v>45183</c:v>
                </c:pt>
                <c:pt idx="705">
                  <c:v>45184</c:v>
                </c:pt>
                <c:pt idx="706">
                  <c:v>45187</c:v>
                </c:pt>
                <c:pt idx="707">
                  <c:v>45188</c:v>
                </c:pt>
                <c:pt idx="708">
                  <c:v>45189</c:v>
                </c:pt>
                <c:pt idx="709">
                  <c:v>45190</c:v>
                </c:pt>
                <c:pt idx="710">
                  <c:v>45191</c:v>
                </c:pt>
                <c:pt idx="711">
                  <c:v>45194</c:v>
                </c:pt>
                <c:pt idx="712">
                  <c:v>45195</c:v>
                </c:pt>
                <c:pt idx="713">
                  <c:v>45196</c:v>
                </c:pt>
                <c:pt idx="714">
                  <c:v>45197</c:v>
                </c:pt>
                <c:pt idx="715">
                  <c:v>45198</c:v>
                </c:pt>
                <c:pt idx="716">
                  <c:v>45201</c:v>
                </c:pt>
                <c:pt idx="717">
                  <c:v>45202</c:v>
                </c:pt>
                <c:pt idx="718">
                  <c:v>45203</c:v>
                </c:pt>
                <c:pt idx="719">
                  <c:v>45204</c:v>
                </c:pt>
                <c:pt idx="720">
                  <c:v>45205</c:v>
                </c:pt>
                <c:pt idx="721">
                  <c:v>45208</c:v>
                </c:pt>
                <c:pt idx="722">
                  <c:v>45209</c:v>
                </c:pt>
                <c:pt idx="723">
                  <c:v>45210</c:v>
                </c:pt>
                <c:pt idx="724">
                  <c:v>45211</c:v>
                </c:pt>
                <c:pt idx="725">
                  <c:v>45212</c:v>
                </c:pt>
                <c:pt idx="726">
                  <c:v>45215</c:v>
                </c:pt>
                <c:pt idx="727">
                  <c:v>45216</c:v>
                </c:pt>
                <c:pt idx="728">
                  <c:v>45217</c:v>
                </c:pt>
                <c:pt idx="729">
                  <c:v>45218</c:v>
                </c:pt>
                <c:pt idx="730">
                  <c:v>45219</c:v>
                </c:pt>
                <c:pt idx="731">
                  <c:v>45222</c:v>
                </c:pt>
                <c:pt idx="732">
                  <c:v>45223</c:v>
                </c:pt>
                <c:pt idx="733">
                  <c:v>45224</c:v>
                </c:pt>
                <c:pt idx="734">
                  <c:v>45225</c:v>
                </c:pt>
                <c:pt idx="735">
                  <c:v>45226</c:v>
                </c:pt>
                <c:pt idx="736">
                  <c:v>45229</c:v>
                </c:pt>
                <c:pt idx="737">
                  <c:v>45230</c:v>
                </c:pt>
                <c:pt idx="738">
                  <c:v>45231</c:v>
                </c:pt>
                <c:pt idx="739">
                  <c:v>45232</c:v>
                </c:pt>
                <c:pt idx="740">
                  <c:v>45233</c:v>
                </c:pt>
                <c:pt idx="741">
                  <c:v>45236</c:v>
                </c:pt>
                <c:pt idx="742">
                  <c:v>45237</c:v>
                </c:pt>
                <c:pt idx="743">
                  <c:v>45238</c:v>
                </c:pt>
                <c:pt idx="744">
                  <c:v>45239</c:v>
                </c:pt>
                <c:pt idx="745">
                  <c:v>45240</c:v>
                </c:pt>
                <c:pt idx="746">
                  <c:v>45243</c:v>
                </c:pt>
                <c:pt idx="747">
                  <c:v>45244</c:v>
                </c:pt>
                <c:pt idx="748">
                  <c:v>45245</c:v>
                </c:pt>
                <c:pt idx="749">
                  <c:v>45246</c:v>
                </c:pt>
                <c:pt idx="750">
                  <c:v>45247</c:v>
                </c:pt>
                <c:pt idx="751">
                  <c:v>45250</c:v>
                </c:pt>
                <c:pt idx="752">
                  <c:v>45251</c:v>
                </c:pt>
                <c:pt idx="753">
                  <c:v>45252</c:v>
                </c:pt>
                <c:pt idx="754">
                  <c:v>45253</c:v>
                </c:pt>
                <c:pt idx="755">
                  <c:v>45254</c:v>
                </c:pt>
                <c:pt idx="756">
                  <c:v>45257</c:v>
                </c:pt>
                <c:pt idx="757">
                  <c:v>45258</c:v>
                </c:pt>
                <c:pt idx="758">
                  <c:v>45259</c:v>
                </c:pt>
                <c:pt idx="759">
                  <c:v>45260</c:v>
                </c:pt>
                <c:pt idx="760">
                  <c:v>45261</c:v>
                </c:pt>
                <c:pt idx="761">
                  <c:v>45264</c:v>
                </c:pt>
                <c:pt idx="762">
                  <c:v>45265</c:v>
                </c:pt>
                <c:pt idx="763">
                  <c:v>45266</c:v>
                </c:pt>
                <c:pt idx="764">
                  <c:v>45267</c:v>
                </c:pt>
                <c:pt idx="765">
                  <c:v>45268</c:v>
                </c:pt>
                <c:pt idx="766">
                  <c:v>45271</c:v>
                </c:pt>
                <c:pt idx="767">
                  <c:v>45272</c:v>
                </c:pt>
                <c:pt idx="768">
                  <c:v>45273</c:v>
                </c:pt>
                <c:pt idx="769">
                  <c:v>45274</c:v>
                </c:pt>
                <c:pt idx="770">
                  <c:v>45275</c:v>
                </c:pt>
                <c:pt idx="771">
                  <c:v>45278</c:v>
                </c:pt>
                <c:pt idx="772">
                  <c:v>45279</c:v>
                </c:pt>
                <c:pt idx="773">
                  <c:v>45280</c:v>
                </c:pt>
                <c:pt idx="774">
                  <c:v>45281</c:v>
                </c:pt>
                <c:pt idx="775">
                  <c:v>45282</c:v>
                </c:pt>
                <c:pt idx="776">
                  <c:v>45285</c:v>
                </c:pt>
                <c:pt idx="777">
                  <c:v>45286</c:v>
                </c:pt>
                <c:pt idx="778">
                  <c:v>45287</c:v>
                </c:pt>
                <c:pt idx="779">
                  <c:v>45288</c:v>
                </c:pt>
                <c:pt idx="780">
                  <c:v>45289</c:v>
                </c:pt>
                <c:pt idx="781">
                  <c:v>45292</c:v>
                </c:pt>
                <c:pt idx="782">
                  <c:v>45293</c:v>
                </c:pt>
                <c:pt idx="783">
                  <c:v>45294</c:v>
                </c:pt>
                <c:pt idx="784">
                  <c:v>45295</c:v>
                </c:pt>
                <c:pt idx="785">
                  <c:v>45296</c:v>
                </c:pt>
                <c:pt idx="786">
                  <c:v>45299</c:v>
                </c:pt>
                <c:pt idx="787">
                  <c:v>45300</c:v>
                </c:pt>
                <c:pt idx="788">
                  <c:v>45301</c:v>
                </c:pt>
                <c:pt idx="789">
                  <c:v>45302</c:v>
                </c:pt>
                <c:pt idx="790">
                  <c:v>45303</c:v>
                </c:pt>
                <c:pt idx="791">
                  <c:v>45306</c:v>
                </c:pt>
                <c:pt idx="792">
                  <c:v>45307</c:v>
                </c:pt>
                <c:pt idx="793">
                  <c:v>45308</c:v>
                </c:pt>
                <c:pt idx="794">
                  <c:v>45309</c:v>
                </c:pt>
                <c:pt idx="795">
                  <c:v>45310</c:v>
                </c:pt>
                <c:pt idx="796">
                  <c:v>45313</c:v>
                </c:pt>
                <c:pt idx="797">
                  <c:v>45314</c:v>
                </c:pt>
                <c:pt idx="798">
                  <c:v>45315</c:v>
                </c:pt>
                <c:pt idx="799">
                  <c:v>45316</c:v>
                </c:pt>
                <c:pt idx="800">
                  <c:v>45317</c:v>
                </c:pt>
                <c:pt idx="801">
                  <c:v>45320</c:v>
                </c:pt>
                <c:pt idx="802">
                  <c:v>45321</c:v>
                </c:pt>
                <c:pt idx="803">
                  <c:v>45322</c:v>
                </c:pt>
                <c:pt idx="804">
                  <c:v>45323</c:v>
                </c:pt>
                <c:pt idx="805">
                  <c:v>45324</c:v>
                </c:pt>
                <c:pt idx="806">
                  <c:v>45327</c:v>
                </c:pt>
                <c:pt idx="807">
                  <c:v>45328</c:v>
                </c:pt>
                <c:pt idx="808">
                  <c:v>45329</c:v>
                </c:pt>
                <c:pt idx="809">
                  <c:v>45330</c:v>
                </c:pt>
                <c:pt idx="810">
                  <c:v>45331</c:v>
                </c:pt>
                <c:pt idx="811">
                  <c:v>45334</c:v>
                </c:pt>
                <c:pt idx="812">
                  <c:v>45335</c:v>
                </c:pt>
                <c:pt idx="813">
                  <c:v>45336</c:v>
                </c:pt>
                <c:pt idx="814">
                  <c:v>45337</c:v>
                </c:pt>
                <c:pt idx="815">
                  <c:v>45338</c:v>
                </c:pt>
                <c:pt idx="816">
                  <c:v>45341</c:v>
                </c:pt>
                <c:pt idx="817">
                  <c:v>45342</c:v>
                </c:pt>
                <c:pt idx="818">
                  <c:v>45343</c:v>
                </c:pt>
                <c:pt idx="819">
                  <c:v>45344</c:v>
                </c:pt>
                <c:pt idx="820">
                  <c:v>45345</c:v>
                </c:pt>
                <c:pt idx="821">
                  <c:v>45348</c:v>
                </c:pt>
                <c:pt idx="822">
                  <c:v>45349</c:v>
                </c:pt>
                <c:pt idx="823">
                  <c:v>45350</c:v>
                </c:pt>
                <c:pt idx="824">
                  <c:v>45351</c:v>
                </c:pt>
                <c:pt idx="825">
                  <c:v>45352</c:v>
                </c:pt>
                <c:pt idx="826">
                  <c:v>45355</c:v>
                </c:pt>
                <c:pt idx="827">
                  <c:v>45356</c:v>
                </c:pt>
                <c:pt idx="828">
                  <c:v>45357</c:v>
                </c:pt>
                <c:pt idx="829">
                  <c:v>45358</c:v>
                </c:pt>
                <c:pt idx="830">
                  <c:v>45359</c:v>
                </c:pt>
                <c:pt idx="831">
                  <c:v>45362</c:v>
                </c:pt>
                <c:pt idx="832">
                  <c:v>45363</c:v>
                </c:pt>
                <c:pt idx="833">
                  <c:v>45364</c:v>
                </c:pt>
                <c:pt idx="834">
                  <c:v>45365</c:v>
                </c:pt>
                <c:pt idx="835">
                  <c:v>45366</c:v>
                </c:pt>
                <c:pt idx="836">
                  <c:v>45369</c:v>
                </c:pt>
                <c:pt idx="837">
                  <c:v>45370</c:v>
                </c:pt>
                <c:pt idx="838">
                  <c:v>45371</c:v>
                </c:pt>
                <c:pt idx="839">
                  <c:v>45372</c:v>
                </c:pt>
                <c:pt idx="840">
                  <c:v>45373</c:v>
                </c:pt>
                <c:pt idx="841">
                  <c:v>45376</c:v>
                </c:pt>
                <c:pt idx="842">
                  <c:v>45377</c:v>
                </c:pt>
                <c:pt idx="843">
                  <c:v>45378</c:v>
                </c:pt>
                <c:pt idx="844">
                  <c:v>45379</c:v>
                </c:pt>
                <c:pt idx="845">
                  <c:v>45380</c:v>
                </c:pt>
                <c:pt idx="846">
                  <c:v>45383</c:v>
                </c:pt>
                <c:pt idx="847">
                  <c:v>45384</c:v>
                </c:pt>
                <c:pt idx="848">
                  <c:v>45385</c:v>
                </c:pt>
                <c:pt idx="849">
                  <c:v>45386</c:v>
                </c:pt>
                <c:pt idx="850">
                  <c:v>45387</c:v>
                </c:pt>
                <c:pt idx="851">
                  <c:v>45390</c:v>
                </c:pt>
                <c:pt idx="852">
                  <c:v>45391</c:v>
                </c:pt>
                <c:pt idx="853">
                  <c:v>45392</c:v>
                </c:pt>
                <c:pt idx="854">
                  <c:v>45393</c:v>
                </c:pt>
                <c:pt idx="855">
                  <c:v>45394</c:v>
                </c:pt>
                <c:pt idx="856">
                  <c:v>45397</c:v>
                </c:pt>
                <c:pt idx="857">
                  <c:v>45398</c:v>
                </c:pt>
                <c:pt idx="858">
                  <c:v>45399</c:v>
                </c:pt>
                <c:pt idx="859">
                  <c:v>45400</c:v>
                </c:pt>
                <c:pt idx="860">
                  <c:v>45401</c:v>
                </c:pt>
                <c:pt idx="861">
                  <c:v>45404</c:v>
                </c:pt>
                <c:pt idx="862">
                  <c:v>45405</c:v>
                </c:pt>
                <c:pt idx="863">
                  <c:v>45406</c:v>
                </c:pt>
                <c:pt idx="864">
                  <c:v>45407</c:v>
                </c:pt>
                <c:pt idx="865">
                  <c:v>45408</c:v>
                </c:pt>
                <c:pt idx="866">
                  <c:v>45411</c:v>
                </c:pt>
                <c:pt idx="867">
                  <c:v>45412</c:v>
                </c:pt>
                <c:pt idx="868">
                  <c:v>45413</c:v>
                </c:pt>
                <c:pt idx="869">
                  <c:v>45414</c:v>
                </c:pt>
                <c:pt idx="870">
                  <c:v>45415</c:v>
                </c:pt>
                <c:pt idx="871">
                  <c:v>45418</c:v>
                </c:pt>
                <c:pt idx="872">
                  <c:v>45419</c:v>
                </c:pt>
                <c:pt idx="873">
                  <c:v>45420</c:v>
                </c:pt>
                <c:pt idx="874">
                  <c:v>45421</c:v>
                </c:pt>
                <c:pt idx="875">
                  <c:v>45422</c:v>
                </c:pt>
                <c:pt idx="876">
                  <c:v>45425</c:v>
                </c:pt>
                <c:pt idx="877">
                  <c:v>45426</c:v>
                </c:pt>
                <c:pt idx="878">
                  <c:v>45427</c:v>
                </c:pt>
                <c:pt idx="879">
                  <c:v>45428</c:v>
                </c:pt>
                <c:pt idx="880">
                  <c:v>45429</c:v>
                </c:pt>
                <c:pt idx="881">
                  <c:v>45432</c:v>
                </c:pt>
                <c:pt idx="882">
                  <c:v>45433</c:v>
                </c:pt>
                <c:pt idx="883">
                  <c:v>45434</c:v>
                </c:pt>
                <c:pt idx="884">
                  <c:v>45435</c:v>
                </c:pt>
                <c:pt idx="885">
                  <c:v>45436</c:v>
                </c:pt>
                <c:pt idx="886">
                  <c:v>45439</c:v>
                </c:pt>
                <c:pt idx="887">
                  <c:v>45440</c:v>
                </c:pt>
                <c:pt idx="888">
                  <c:v>45441</c:v>
                </c:pt>
                <c:pt idx="889">
                  <c:v>45442</c:v>
                </c:pt>
                <c:pt idx="890">
                  <c:v>45443</c:v>
                </c:pt>
                <c:pt idx="891">
                  <c:v>45446</c:v>
                </c:pt>
                <c:pt idx="892">
                  <c:v>45447</c:v>
                </c:pt>
                <c:pt idx="893">
                  <c:v>45448</c:v>
                </c:pt>
                <c:pt idx="894">
                  <c:v>45449</c:v>
                </c:pt>
                <c:pt idx="895">
                  <c:v>45450</c:v>
                </c:pt>
                <c:pt idx="896">
                  <c:v>45453</c:v>
                </c:pt>
                <c:pt idx="897">
                  <c:v>45454</c:v>
                </c:pt>
                <c:pt idx="898">
                  <c:v>45455</c:v>
                </c:pt>
                <c:pt idx="899">
                  <c:v>45456</c:v>
                </c:pt>
                <c:pt idx="900">
                  <c:v>45457</c:v>
                </c:pt>
                <c:pt idx="901">
                  <c:v>45460</c:v>
                </c:pt>
                <c:pt idx="902">
                  <c:v>45461</c:v>
                </c:pt>
                <c:pt idx="903">
                  <c:v>45462</c:v>
                </c:pt>
                <c:pt idx="904">
                  <c:v>45463</c:v>
                </c:pt>
                <c:pt idx="905">
                  <c:v>45464</c:v>
                </c:pt>
                <c:pt idx="906">
                  <c:v>45467</c:v>
                </c:pt>
                <c:pt idx="907">
                  <c:v>45468</c:v>
                </c:pt>
                <c:pt idx="908">
                  <c:v>45469</c:v>
                </c:pt>
                <c:pt idx="909">
                  <c:v>45470</c:v>
                </c:pt>
                <c:pt idx="910">
                  <c:v>45471</c:v>
                </c:pt>
                <c:pt idx="911">
                  <c:v>45474</c:v>
                </c:pt>
                <c:pt idx="912">
                  <c:v>45475</c:v>
                </c:pt>
                <c:pt idx="913">
                  <c:v>45476</c:v>
                </c:pt>
                <c:pt idx="914">
                  <c:v>45477</c:v>
                </c:pt>
                <c:pt idx="915">
                  <c:v>45478</c:v>
                </c:pt>
                <c:pt idx="916">
                  <c:v>45481</c:v>
                </c:pt>
                <c:pt idx="917">
                  <c:v>45482</c:v>
                </c:pt>
                <c:pt idx="918">
                  <c:v>45483</c:v>
                </c:pt>
                <c:pt idx="919">
                  <c:v>45484</c:v>
                </c:pt>
                <c:pt idx="920">
                  <c:v>45485</c:v>
                </c:pt>
                <c:pt idx="921">
                  <c:v>45488</c:v>
                </c:pt>
                <c:pt idx="922">
                  <c:v>45489</c:v>
                </c:pt>
                <c:pt idx="923">
                  <c:v>45490</c:v>
                </c:pt>
                <c:pt idx="924">
                  <c:v>45491</c:v>
                </c:pt>
                <c:pt idx="925">
                  <c:v>45492</c:v>
                </c:pt>
                <c:pt idx="926">
                  <c:v>45495</c:v>
                </c:pt>
                <c:pt idx="927">
                  <c:v>45496</c:v>
                </c:pt>
                <c:pt idx="928">
                  <c:v>45497</c:v>
                </c:pt>
                <c:pt idx="929">
                  <c:v>45498</c:v>
                </c:pt>
                <c:pt idx="930">
                  <c:v>45499</c:v>
                </c:pt>
                <c:pt idx="931">
                  <c:v>45502</c:v>
                </c:pt>
                <c:pt idx="932">
                  <c:v>45503</c:v>
                </c:pt>
                <c:pt idx="933">
                  <c:v>45504</c:v>
                </c:pt>
                <c:pt idx="934">
                  <c:v>45505</c:v>
                </c:pt>
                <c:pt idx="935">
                  <c:v>45506</c:v>
                </c:pt>
                <c:pt idx="936">
                  <c:v>45509</c:v>
                </c:pt>
                <c:pt idx="937">
                  <c:v>45510</c:v>
                </c:pt>
                <c:pt idx="938">
                  <c:v>45511</c:v>
                </c:pt>
                <c:pt idx="939">
                  <c:v>45512</c:v>
                </c:pt>
                <c:pt idx="940">
                  <c:v>45513</c:v>
                </c:pt>
                <c:pt idx="941">
                  <c:v>45516</c:v>
                </c:pt>
                <c:pt idx="942">
                  <c:v>45517</c:v>
                </c:pt>
                <c:pt idx="943">
                  <c:v>45518</c:v>
                </c:pt>
                <c:pt idx="944">
                  <c:v>45519</c:v>
                </c:pt>
                <c:pt idx="945">
                  <c:v>45520</c:v>
                </c:pt>
                <c:pt idx="946">
                  <c:v>45523</c:v>
                </c:pt>
                <c:pt idx="947">
                  <c:v>45524</c:v>
                </c:pt>
                <c:pt idx="948">
                  <c:v>45525</c:v>
                </c:pt>
                <c:pt idx="949">
                  <c:v>45526</c:v>
                </c:pt>
                <c:pt idx="950">
                  <c:v>45527</c:v>
                </c:pt>
                <c:pt idx="951">
                  <c:v>45530</c:v>
                </c:pt>
                <c:pt idx="952">
                  <c:v>45531</c:v>
                </c:pt>
                <c:pt idx="953">
                  <c:v>45532</c:v>
                </c:pt>
                <c:pt idx="954">
                  <c:v>45533</c:v>
                </c:pt>
                <c:pt idx="955">
                  <c:v>45534</c:v>
                </c:pt>
                <c:pt idx="956">
                  <c:v>45537</c:v>
                </c:pt>
                <c:pt idx="957">
                  <c:v>45538</c:v>
                </c:pt>
                <c:pt idx="958">
                  <c:v>45539</c:v>
                </c:pt>
                <c:pt idx="959">
                  <c:v>45540</c:v>
                </c:pt>
                <c:pt idx="960">
                  <c:v>45541</c:v>
                </c:pt>
                <c:pt idx="961">
                  <c:v>45544</c:v>
                </c:pt>
                <c:pt idx="962">
                  <c:v>45545</c:v>
                </c:pt>
              </c:numCache>
            </c:numRef>
          </c:cat>
          <c:val>
            <c:numRef>
              <c:f>'Korko-odotukset'!$L$5720:$L$6682</c:f>
              <c:numCache>
                <c:formatCode>General</c:formatCode>
                <c:ptCount val="963"/>
                <c:pt idx="0" formatCode="0.000">
                  <c:v>-0.499</c:v>
                </c:pt>
                <c:pt idx="1">
                  <c:v>-0.502</c:v>
                </c:pt>
                <c:pt idx="2">
                  <c:v>-0.503</c:v>
                </c:pt>
                <c:pt idx="3">
                  <c:v>-0.50900000000000001</c:v>
                </c:pt>
                <c:pt idx="4">
                  <c:v>-0.50900000000000001</c:v>
                </c:pt>
                <c:pt idx="5">
                  <c:v>-0.51</c:v>
                </c:pt>
                <c:pt idx="6">
                  <c:v>-0.503</c:v>
                </c:pt>
                <c:pt idx="7">
                  <c:v>-0.50600000000000001</c:v>
                </c:pt>
                <c:pt idx="8">
                  <c:v>-0.498</c:v>
                </c:pt>
                <c:pt idx="9">
                  <c:v>-0.505</c:v>
                </c:pt>
                <c:pt idx="10">
                  <c:v>-0.50800000000000001</c:v>
                </c:pt>
                <c:pt idx="11">
                  <c:v>-0.503</c:v>
                </c:pt>
                <c:pt idx="12">
                  <c:v>-0.502</c:v>
                </c:pt>
                <c:pt idx="13">
                  <c:v>-0.50600000000000001</c:v>
                </c:pt>
                <c:pt idx="14">
                  <c:v>-0.505</c:v>
                </c:pt>
                <c:pt idx="15">
                  <c:v>-0.498</c:v>
                </c:pt>
                <c:pt idx="16">
                  <c:v>-0.49299999999999999</c:v>
                </c:pt>
                <c:pt idx="17">
                  <c:v>-0.504</c:v>
                </c:pt>
                <c:pt idx="18">
                  <c:v>-0.505</c:v>
                </c:pt>
                <c:pt idx="19">
                  <c:v>-0.51300000000000001</c:v>
                </c:pt>
                <c:pt idx="20">
                  <c:v>-0.51200000000000001</c:v>
                </c:pt>
                <c:pt idx="21">
                  <c:v>-0.51100000000000001</c:v>
                </c:pt>
                <c:pt idx="22">
                  <c:v>-0.51500000000000001</c:v>
                </c:pt>
                <c:pt idx="23">
                  <c:v>-0.50700000000000001</c:v>
                </c:pt>
                <c:pt idx="24">
                  <c:v>-0.50800000000000001</c:v>
                </c:pt>
                <c:pt idx="25">
                  <c:v>-0.504</c:v>
                </c:pt>
                <c:pt idx="26">
                  <c:v>-0.503</c:v>
                </c:pt>
                <c:pt idx="27">
                  <c:v>-0.503</c:v>
                </c:pt>
                <c:pt idx="28">
                  <c:v>-0.503</c:v>
                </c:pt>
                <c:pt idx="29">
                  <c:v>-0.502</c:v>
                </c:pt>
                <c:pt idx="30">
                  <c:v>-0.502</c:v>
                </c:pt>
                <c:pt idx="31">
                  <c:v>-0.505</c:v>
                </c:pt>
                <c:pt idx="32">
                  <c:v>-0.5</c:v>
                </c:pt>
                <c:pt idx="33">
                  <c:v>-0.498</c:v>
                </c:pt>
                <c:pt idx="34">
                  <c:v>-0.498</c:v>
                </c:pt>
                <c:pt idx="35">
                  <c:v>-0.49399999999999999</c:v>
                </c:pt>
                <c:pt idx="36">
                  <c:v>-0.49399999999999999</c:v>
                </c:pt>
                <c:pt idx="37">
                  <c:v>-0.496</c:v>
                </c:pt>
                <c:pt idx="38">
                  <c:v>-0.49399999999999999</c:v>
                </c:pt>
                <c:pt idx="39">
                  <c:v>-0.497</c:v>
                </c:pt>
                <c:pt idx="40">
                  <c:v>-0.48299999999999998</c:v>
                </c:pt>
                <c:pt idx="41">
                  <c:v>-0.47799999999999998</c:v>
                </c:pt>
                <c:pt idx="42">
                  <c:v>-0.48799999999999999</c:v>
                </c:pt>
                <c:pt idx="43">
                  <c:v>-0.48199999999999998</c:v>
                </c:pt>
                <c:pt idx="44">
                  <c:v>-0.48599999999999999</c:v>
                </c:pt>
                <c:pt idx="45">
                  <c:v>-0.48699999999999999</c:v>
                </c:pt>
                <c:pt idx="46">
                  <c:v>-0.48299999999999998</c:v>
                </c:pt>
                <c:pt idx="47">
                  <c:v>-0.48799999999999999</c:v>
                </c:pt>
                <c:pt idx="48">
                  <c:v>-0.48699999999999999</c:v>
                </c:pt>
                <c:pt idx="49">
                  <c:v>-0.48599999999999999</c:v>
                </c:pt>
                <c:pt idx="50">
                  <c:v>-0.48299999999999998</c:v>
                </c:pt>
                <c:pt idx="51">
                  <c:v>-0.48199999999999998</c:v>
                </c:pt>
                <c:pt idx="52">
                  <c:v>-0.49099999999999999</c:v>
                </c:pt>
                <c:pt idx="53">
                  <c:v>-0.48499999999999999</c:v>
                </c:pt>
                <c:pt idx="54">
                  <c:v>-0.48699999999999999</c:v>
                </c:pt>
                <c:pt idx="55">
                  <c:v>-0.48299999999999998</c:v>
                </c:pt>
                <c:pt idx="56">
                  <c:v>-0.49099999999999999</c:v>
                </c:pt>
                <c:pt idx="57">
                  <c:v>-0.49299999999999999</c:v>
                </c:pt>
                <c:pt idx="58">
                  <c:v>-0.49299999999999999</c:v>
                </c:pt>
                <c:pt idx="59">
                  <c:v>-0.48699999999999999</c:v>
                </c:pt>
                <c:pt idx="60">
                  <c:v>-0.48899999999999999</c:v>
                </c:pt>
                <c:pt idx="61">
                  <c:v>-0.48799999999999999</c:v>
                </c:pt>
                <c:pt idx="62">
                  <c:v>-0.49399999999999999</c:v>
                </c:pt>
                <c:pt idx="63">
                  <c:v>-0.48399999999999999</c:v>
                </c:pt>
                <c:pt idx="64">
                  <c:v>-0.48799999999999999</c:v>
                </c:pt>
                <c:pt idx="65">
                  <c:v>-0.48799999999999999</c:v>
                </c:pt>
                <c:pt idx="66">
                  <c:v>-0.48799999999999999</c:v>
                </c:pt>
                <c:pt idx="67">
                  <c:v>-0.496</c:v>
                </c:pt>
                <c:pt idx="68">
                  <c:v>-0.49199999999999999</c:v>
                </c:pt>
                <c:pt idx="69">
                  <c:v>-0.49299999999999999</c:v>
                </c:pt>
                <c:pt idx="70">
                  <c:v>-0.497</c:v>
                </c:pt>
                <c:pt idx="71">
                  <c:v>-0.49</c:v>
                </c:pt>
                <c:pt idx="72">
                  <c:v>-0.49299999999999999</c:v>
                </c:pt>
                <c:pt idx="73">
                  <c:v>-0.48199999999999998</c:v>
                </c:pt>
                <c:pt idx="74">
                  <c:v>-0.47799999999999998</c:v>
                </c:pt>
                <c:pt idx="75">
                  <c:v>-0.47799999999999998</c:v>
                </c:pt>
                <c:pt idx="76">
                  <c:v>-0.47799999999999998</c:v>
                </c:pt>
                <c:pt idx="77">
                  <c:v>-0.47299999999999998</c:v>
                </c:pt>
                <c:pt idx="78">
                  <c:v>-0.47599999999999998</c:v>
                </c:pt>
                <c:pt idx="79">
                  <c:v>-0.47599999999999998</c:v>
                </c:pt>
                <c:pt idx="80">
                  <c:v>-0.47599999999999998</c:v>
                </c:pt>
                <c:pt idx="81">
                  <c:v>-0.47699999999999998</c:v>
                </c:pt>
                <c:pt idx="82">
                  <c:v>-0.48399999999999999</c:v>
                </c:pt>
                <c:pt idx="83">
                  <c:v>-0.48299999999999998</c:v>
                </c:pt>
                <c:pt idx="84">
                  <c:v>-0.47899999999999998</c:v>
                </c:pt>
                <c:pt idx="85">
                  <c:v>-0.48099999999999998</c:v>
                </c:pt>
                <c:pt idx="86">
                  <c:v>-0.48599999999999999</c:v>
                </c:pt>
                <c:pt idx="87">
                  <c:v>-0.48299999999999998</c:v>
                </c:pt>
                <c:pt idx="88">
                  <c:v>-0.48299999999999998</c:v>
                </c:pt>
                <c:pt idx="89">
                  <c:v>-0.48299999999999998</c:v>
                </c:pt>
                <c:pt idx="90">
                  <c:v>-0.48299999999999998</c:v>
                </c:pt>
                <c:pt idx="91">
                  <c:v>-0.48199999999999998</c:v>
                </c:pt>
                <c:pt idx="92">
                  <c:v>-0.48099999999999998</c:v>
                </c:pt>
                <c:pt idx="93">
                  <c:v>-0.48</c:v>
                </c:pt>
                <c:pt idx="94">
                  <c:v>-0.48199999999999998</c:v>
                </c:pt>
                <c:pt idx="95">
                  <c:v>-0.47799999999999998</c:v>
                </c:pt>
                <c:pt idx="96">
                  <c:v>-0.47799999999999998</c:v>
                </c:pt>
                <c:pt idx="97">
                  <c:v>-0.47599999999999998</c:v>
                </c:pt>
                <c:pt idx="98">
                  <c:v>-0.47899999999999998</c:v>
                </c:pt>
                <c:pt idx="99">
                  <c:v>-0.48199999999999998</c:v>
                </c:pt>
                <c:pt idx="100">
                  <c:v>-0.47899999999999998</c:v>
                </c:pt>
                <c:pt idx="101">
                  <c:v>-0.47799999999999998</c:v>
                </c:pt>
                <c:pt idx="102">
                  <c:v>-0.47599999999999998</c:v>
                </c:pt>
                <c:pt idx="103">
                  <c:v>-0.48</c:v>
                </c:pt>
                <c:pt idx="104">
                  <c:v>-0.48</c:v>
                </c:pt>
                <c:pt idx="105">
                  <c:v>-0.48099999999999998</c:v>
                </c:pt>
                <c:pt idx="106">
                  <c:v>-0.48299999999999998</c:v>
                </c:pt>
                <c:pt idx="107">
                  <c:v>-0.48699999999999999</c:v>
                </c:pt>
                <c:pt idx="108">
                  <c:v>-0.48499999999999999</c:v>
                </c:pt>
                <c:pt idx="109">
                  <c:v>-0.48499999999999999</c:v>
                </c:pt>
                <c:pt idx="110">
                  <c:v>-0.48599999999999999</c:v>
                </c:pt>
                <c:pt idx="111">
                  <c:v>-0.48599999999999999</c:v>
                </c:pt>
                <c:pt idx="112">
                  <c:v>-0.48799999999999999</c:v>
                </c:pt>
                <c:pt idx="113">
                  <c:v>-0.48499999999999999</c:v>
                </c:pt>
                <c:pt idx="114">
                  <c:v>-0.48799999999999999</c:v>
                </c:pt>
                <c:pt idx="115">
                  <c:v>-0.48899999999999999</c:v>
                </c:pt>
                <c:pt idx="116">
                  <c:v>-0.48799999999999999</c:v>
                </c:pt>
                <c:pt idx="117">
                  <c:v>-0.48799999999999999</c:v>
                </c:pt>
                <c:pt idx="118">
                  <c:v>-0.48499999999999999</c:v>
                </c:pt>
                <c:pt idx="119">
                  <c:v>-0.48599999999999999</c:v>
                </c:pt>
                <c:pt idx="120">
                  <c:v>-0.48499999999999999</c:v>
                </c:pt>
                <c:pt idx="121">
                  <c:v>-0.48</c:v>
                </c:pt>
                <c:pt idx="122">
                  <c:v>-0.47699999999999998</c:v>
                </c:pt>
                <c:pt idx="123">
                  <c:v>-0.47799999999999998</c:v>
                </c:pt>
                <c:pt idx="124">
                  <c:v>-0.47799999999999998</c:v>
                </c:pt>
                <c:pt idx="125">
                  <c:v>-0.47799999999999998</c:v>
                </c:pt>
                <c:pt idx="126">
                  <c:v>-0.48</c:v>
                </c:pt>
                <c:pt idx="127">
                  <c:v>-0.48</c:v>
                </c:pt>
                <c:pt idx="128">
                  <c:v>-0.48299999999999998</c:v>
                </c:pt>
                <c:pt idx="129">
                  <c:v>-0.48499999999999999</c:v>
                </c:pt>
                <c:pt idx="130">
                  <c:v>-0.48499999999999999</c:v>
                </c:pt>
                <c:pt idx="131">
                  <c:v>-0.48799999999999999</c:v>
                </c:pt>
                <c:pt idx="132">
                  <c:v>-0.48899999999999999</c:v>
                </c:pt>
                <c:pt idx="133">
                  <c:v>-0.49099999999999999</c:v>
                </c:pt>
                <c:pt idx="134">
                  <c:v>-0.49299999999999999</c:v>
                </c:pt>
                <c:pt idx="135">
                  <c:v>-0.49399999999999999</c:v>
                </c:pt>
                <c:pt idx="136">
                  <c:v>-0.49299999999999999</c:v>
                </c:pt>
                <c:pt idx="137">
                  <c:v>-0.49</c:v>
                </c:pt>
                <c:pt idx="138">
                  <c:v>-0.48799999999999999</c:v>
                </c:pt>
                <c:pt idx="139">
                  <c:v>-0.48699999999999999</c:v>
                </c:pt>
                <c:pt idx="140">
                  <c:v>-0.48799999999999999</c:v>
                </c:pt>
                <c:pt idx="141">
                  <c:v>-0.48799999999999999</c:v>
                </c:pt>
                <c:pt idx="142">
                  <c:v>-0.48599999999999999</c:v>
                </c:pt>
                <c:pt idx="143">
                  <c:v>-0.48399999999999999</c:v>
                </c:pt>
                <c:pt idx="144">
                  <c:v>-0.48499999999999999</c:v>
                </c:pt>
                <c:pt idx="145">
                  <c:v>-0.49299999999999999</c:v>
                </c:pt>
                <c:pt idx="146">
                  <c:v>-0.49299999999999999</c:v>
                </c:pt>
                <c:pt idx="147">
                  <c:v>-0.49399999999999999</c:v>
                </c:pt>
                <c:pt idx="148">
                  <c:v>-0.498</c:v>
                </c:pt>
                <c:pt idx="149">
                  <c:v>-0.502</c:v>
                </c:pt>
                <c:pt idx="150">
                  <c:v>-0.502</c:v>
                </c:pt>
                <c:pt idx="151">
                  <c:v>-0.502</c:v>
                </c:pt>
                <c:pt idx="152">
                  <c:v>-0.505</c:v>
                </c:pt>
                <c:pt idx="153">
                  <c:v>-0.502</c:v>
                </c:pt>
                <c:pt idx="154">
                  <c:v>-0.504</c:v>
                </c:pt>
                <c:pt idx="155">
                  <c:v>-0.501</c:v>
                </c:pt>
                <c:pt idx="156">
                  <c:v>-0.502</c:v>
                </c:pt>
                <c:pt idx="157">
                  <c:v>-0.498</c:v>
                </c:pt>
                <c:pt idx="158">
                  <c:v>-0.498</c:v>
                </c:pt>
                <c:pt idx="159">
                  <c:v>-0.497</c:v>
                </c:pt>
                <c:pt idx="160">
                  <c:v>-0.496</c:v>
                </c:pt>
                <c:pt idx="161">
                  <c:v>-0.49299999999999999</c:v>
                </c:pt>
                <c:pt idx="162">
                  <c:v>-0.49099999999999999</c:v>
                </c:pt>
                <c:pt idx="163">
                  <c:v>-0.49299999999999999</c:v>
                </c:pt>
                <c:pt idx="164">
                  <c:v>-0.49399999999999999</c:v>
                </c:pt>
                <c:pt idx="165">
                  <c:v>-0.49399999999999999</c:v>
                </c:pt>
                <c:pt idx="166">
                  <c:v>-0.49399999999999999</c:v>
                </c:pt>
                <c:pt idx="167">
                  <c:v>-0.495</c:v>
                </c:pt>
                <c:pt idx="168">
                  <c:v>-0.498</c:v>
                </c:pt>
                <c:pt idx="169">
                  <c:v>-0.501</c:v>
                </c:pt>
                <c:pt idx="170">
                  <c:v>-0.502</c:v>
                </c:pt>
                <c:pt idx="171">
                  <c:v>-0.5</c:v>
                </c:pt>
                <c:pt idx="172">
                  <c:v>-0.501</c:v>
                </c:pt>
                <c:pt idx="173">
                  <c:v>-0.496</c:v>
                </c:pt>
                <c:pt idx="174">
                  <c:v>-0.499</c:v>
                </c:pt>
                <c:pt idx="175">
                  <c:v>-0.5</c:v>
                </c:pt>
                <c:pt idx="176">
                  <c:v>-0.5</c:v>
                </c:pt>
                <c:pt idx="177">
                  <c:v>-0.496</c:v>
                </c:pt>
                <c:pt idx="178">
                  <c:v>-0.49399999999999999</c:v>
                </c:pt>
                <c:pt idx="179">
                  <c:v>-0.48899999999999999</c:v>
                </c:pt>
                <c:pt idx="180">
                  <c:v>-0.495</c:v>
                </c:pt>
                <c:pt idx="181">
                  <c:v>-0.48899999999999999</c:v>
                </c:pt>
                <c:pt idx="182">
                  <c:v>-0.48799999999999999</c:v>
                </c:pt>
                <c:pt idx="183">
                  <c:v>-0.48799999999999999</c:v>
                </c:pt>
                <c:pt idx="184">
                  <c:v>-0.49299999999999999</c:v>
                </c:pt>
                <c:pt idx="185">
                  <c:v>-0.49</c:v>
                </c:pt>
                <c:pt idx="186">
                  <c:v>-0.48899999999999999</c:v>
                </c:pt>
                <c:pt idx="187">
                  <c:v>-0.497</c:v>
                </c:pt>
                <c:pt idx="188">
                  <c:v>-0.49099999999999999</c:v>
                </c:pt>
                <c:pt idx="189">
                  <c:v>-0.495</c:v>
                </c:pt>
                <c:pt idx="190">
                  <c:v>-0.48799999999999999</c:v>
                </c:pt>
                <c:pt idx="191">
                  <c:v>-0.48599999999999999</c:v>
                </c:pt>
                <c:pt idx="192">
                  <c:v>-0.48899999999999999</c:v>
                </c:pt>
                <c:pt idx="193">
                  <c:v>-0.49099999999999999</c:v>
                </c:pt>
                <c:pt idx="194">
                  <c:v>-0.48799999999999999</c:v>
                </c:pt>
                <c:pt idx="195">
                  <c:v>-0.48799999999999999</c:v>
                </c:pt>
                <c:pt idx="196">
                  <c:v>-0.48799999999999999</c:v>
                </c:pt>
                <c:pt idx="197">
                  <c:v>-0.49099999999999999</c:v>
                </c:pt>
                <c:pt idx="198">
                  <c:v>-0.48699999999999999</c:v>
                </c:pt>
                <c:pt idx="199">
                  <c:v>-0.48199999999999998</c:v>
                </c:pt>
                <c:pt idx="200">
                  <c:v>-0.48199999999999998</c:v>
                </c:pt>
                <c:pt idx="201">
                  <c:v>-0.48</c:v>
                </c:pt>
                <c:pt idx="202">
                  <c:v>-0.47599999999999998</c:v>
                </c:pt>
                <c:pt idx="203">
                  <c:v>-0.47299999999999998</c:v>
                </c:pt>
                <c:pt idx="204">
                  <c:v>-0.47299999999999998</c:v>
                </c:pt>
                <c:pt idx="205">
                  <c:v>-0.48299999999999998</c:v>
                </c:pt>
                <c:pt idx="206">
                  <c:v>-0.48</c:v>
                </c:pt>
                <c:pt idx="207">
                  <c:v>-0.46700000000000003</c:v>
                </c:pt>
                <c:pt idx="208">
                  <c:v>-0.46800000000000003</c:v>
                </c:pt>
                <c:pt idx="209">
                  <c:v>-0.47699999999999998</c:v>
                </c:pt>
                <c:pt idx="210">
                  <c:v>-0.47099999999999997</c:v>
                </c:pt>
                <c:pt idx="211">
                  <c:v>-0.47099999999999997</c:v>
                </c:pt>
                <c:pt idx="212">
                  <c:v>-0.47399999999999998</c:v>
                </c:pt>
                <c:pt idx="213">
                  <c:v>-0.47299999999999998</c:v>
                </c:pt>
                <c:pt idx="214">
                  <c:v>-0.47299999999999998</c:v>
                </c:pt>
                <c:pt idx="215">
                  <c:v>-0.45500000000000002</c:v>
                </c:pt>
                <c:pt idx="216">
                  <c:v>-0.443</c:v>
                </c:pt>
                <c:pt idx="217">
                  <c:v>-0.46100000000000002</c:v>
                </c:pt>
                <c:pt idx="218">
                  <c:v>-0.48199999999999998</c:v>
                </c:pt>
                <c:pt idx="219">
                  <c:v>-0.47799999999999998</c:v>
                </c:pt>
                <c:pt idx="220">
                  <c:v>-0.495</c:v>
                </c:pt>
                <c:pt idx="221">
                  <c:v>-0.501</c:v>
                </c:pt>
                <c:pt idx="222">
                  <c:v>-0.498</c:v>
                </c:pt>
                <c:pt idx="223">
                  <c:v>-0.496</c:v>
                </c:pt>
                <c:pt idx="224">
                  <c:v>-0.47799999999999998</c:v>
                </c:pt>
                <c:pt idx="225">
                  <c:v>-0.47299999999999998</c:v>
                </c:pt>
                <c:pt idx="226">
                  <c:v>-0.48</c:v>
                </c:pt>
                <c:pt idx="227">
                  <c:v>-0.48399999999999999</c:v>
                </c:pt>
                <c:pt idx="228">
                  <c:v>-0.48899999999999999</c:v>
                </c:pt>
                <c:pt idx="229">
                  <c:v>-0.48799999999999999</c:v>
                </c:pt>
                <c:pt idx="230">
                  <c:v>-0.49</c:v>
                </c:pt>
                <c:pt idx="231">
                  <c:v>-0.495</c:v>
                </c:pt>
                <c:pt idx="232">
                  <c:v>-0.49099999999999999</c:v>
                </c:pt>
                <c:pt idx="233">
                  <c:v>-0.49099999999999999</c:v>
                </c:pt>
                <c:pt idx="234">
                  <c:v>-0.498</c:v>
                </c:pt>
                <c:pt idx="235">
                  <c:v>-0.49399999999999999</c:v>
                </c:pt>
                <c:pt idx="236">
                  <c:v>-0.504</c:v>
                </c:pt>
                <c:pt idx="237">
                  <c:v>-0.505</c:v>
                </c:pt>
                <c:pt idx="238">
                  <c:v>-0.505</c:v>
                </c:pt>
                <c:pt idx="239">
                  <c:v>-0.498</c:v>
                </c:pt>
                <c:pt idx="240">
                  <c:v>-0.5</c:v>
                </c:pt>
                <c:pt idx="241">
                  <c:v>-0.499</c:v>
                </c:pt>
                <c:pt idx="242">
                  <c:v>-0.499</c:v>
                </c:pt>
                <c:pt idx="243">
                  <c:v>-0.498</c:v>
                </c:pt>
                <c:pt idx="244">
                  <c:v>-0.497</c:v>
                </c:pt>
                <c:pt idx="245">
                  <c:v>-0.498</c:v>
                </c:pt>
                <c:pt idx="246">
                  <c:v>-0.504</c:v>
                </c:pt>
                <c:pt idx="247">
                  <c:v>-0.50800000000000001</c:v>
                </c:pt>
                <c:pt idx="248">
                  <c:v>-0.50800000000000001</c:v>
                </c:pt>
                <c:pt idx="249">
                  <c:v>-0.50800000000000001</c:v>
                </c:pt>
                <c:pt idx="250">
                  <c:v>-0.51100000000000001</c:v>
                </c:pt>
                <c:pt idx="251">
                  <c:v>-0.51800000000000002</c:v>
                </c:pt>
                <c:pt idx="252">
                  <c:v>-0.51500000000000001</c:v>
                </c:pt>
                <c:pt idx="253">
                  <c:v>-0.505</c:v>
                </c:pt>
                <c:pt idx="254">
                  <c:v>-0.499</c:v>
                </c:pt>
                <c:pt idx="255">
                  <c:v>-0.49399999999999999</c:v>
                </c:pt>
                <c:pt idx="256">
                  <c:v>-0.495</c:v>
                </c:pt>
                <c:pt idx="257">
                  <c:v>-0.495</c:v>
                </c:pt>
                <c:pt idx="258">
                  <c:v>-0.49199999999999999</c:v>
                </c:pt>
                <c:pt idx="259">
                  <c:v>-0.498</c:v>
                </c:pt>
                <c:pt idx="260">
                  <c:v>-0.501</c:v>
                </c:pt>
                <c:pt idx="261">
                  <c:v>-0.499</c:v>
                </c:pt>
                <c:pt idx="262">
                  <c:v>-0.498</c:v>
                </c:pt>
                <c:pt idx="263">
                  <c:v>-0.5</c:v>
                </c:pt>
                <c:pt idx="264">
                  <c:v>-0.496</c:v>
                </c:pt>
                <c:pt idx="265">
                  <c:v>-0.49299999999999999</c:v>
                </c:pt>
                <c:pt idx="266">
                  <c:v>-0.48899999999999999</c:v>
                </c:pt>
                <c:pt idx="267">
                  <c:v>-0.49</c:v>
                </c:pt>
                <c:pt idx="268">
                  <c:v>-0.47499999999999998</c:v>
                </c:pt>
                <c:pt idx="269">
                  <c:v>-0.48299999999999998</c:v>
                </c:pt>
                <c:pt idx="270">
                  <c:v>-0.48299999999999998</c:v>
                </c:pt>
                <c:pt idx="271">
                  <c:v>-0.47</c:v>
                </c:pt>
                <c:pt idx="272">
                  <c:v>-0.46800000000000003</c:v>
                </c:pt>
                <c:pt idx="273">
                  <c:v>-0.46800000000000003</c:v>
                </c:pt>
                <c:pt idx="274">
                  <c:v>-0.46</c:v>
                </c:pt>
                <c:pt idx="275">
                  <c:v>-0.46200000000000002</c:v>
                </c:pt>
                <c:pt idx="276">
                  <c:v>-0.46300000000000002</c:v>
                </c:pt>
                <c:pt idx="277">
                  <c:v>-0.46700000000000003</c:v>
                </c:pt>
                <c:pt idx="278">
                  <c:v>-0.46800000000000003</c:v>
                </c:pt>
                <c:pt idx="279">
                  <c:v>-0.46600000000000003</c:v>
                </c:pt>
                <c:pt idx="280">
                  <c:v>-0.45900000000000002</c:v>
                </c:pt>
                <c:pt idx="281">
                  <c:v>-0.45300000000000001</c:v>
                </c:pt>
                <c:pt idx="282">
                  <c:v>-0.43099999999999999</c:v>
                </c:pt>
                <c:pt idx="283">
                  <c:v>-0.42899999999999999</c:v>
                </c:pt>
                <c:pt idx="284">
                  <c:v>-0.42299999999999999</c:v>
                </c:pt>
                <c:pt idx="285">
                  <c:v>-0.34599999999999997</c:v>
                </c:pt>
                <c:pt idx="286">
                  <c:v>-0.31</c:v>
                </c:pt>
                <c:pt idx="287">
                  <c:v>-0.313</c:v>
                </c:pt>
                <c:pt idx="288">
                  <c:v>-0.313</c:v>
                </c:pt>
                <c:pt idx="289">
                  <c:v>-0.32500000000000001</c:v>
                </c:pt>
                <c:pt idx="290">
                  <c:v>-0.29799999999999999</c:v>
                </c:pt>
                <c:pt idx="291">
                  <c:v>-0.28299999999999997</c:v>
                </c:pt>
                <c:pt idx="292">
                  <c:v>-0.28499999999999998</c:v>
                </c:pt>
                <c:pt idx="293">
                  <c:v>-0.28599999999999998</c:v>
                </c:pt>
                <c:pt idx="294">
                  <c:v>-0.313</c:v>
                </c:pt>
                <c:pt idx="295">
                  <c:v>-0.32900000000000001</c:v>
                </c:pt>
                <c:pt idx="296">
                  <c:v>-0.33200000000000002</c:v>
                </c:pt>
                <c:pt idx="297">
                  <c:v>-0.33700000000000002</c:v>
                </c:pt>
                <c:pt idx="298">
                  <c:v>-0.33200000000000002</c:v>
                </c:pt>
                <c:pt idx="299">
                  <c:v>-0.32300000000000001</c:v>
                </c:pt>
                <c:pt idx="300">
                  <c:v>-0.34799999999999998</c:v>
                </c:pt>
                <c:pt idx="301">
                  <c:v>-0.34899999999999998</c:v>
                </c:pt>
                <c:pt idx="302">
                  <c:v>-0.36299999999999999</c:v>
                </c:pt>
                <c:pt idx="303">
                  <c:v>-0.39800000000000002</c:v>
                </c:pt>
                <c:pt idx="304">
                  <c:v>-0.377</c:v>
                </c:pt>
                <c:pt idx="305">
                  <c:v>-0.35899999999999999</c:v>
                </c:pt>
                <c:pt idx="306">
                  <c:v>-0.35199999999999998</c:v>
                </c:pt>
                <c:pt idx="307">
                  <c:v>-0.32800000000000001</c:v>
                </c:pt>
                <c:pt idx="308">
                  <c:v>-0.308</c:v>
                </c:pt>
                <c:pt idx="309">
                  <c:v>-0.29299999999999998</c:v>
                </c:pt>
                <c:pt idx="310">
                  <c:v>-0.26800000000000002</c:v>
                </c:pt>
                <c:pt idx="311">
                  <c:v>-0.25800000000000001</c:v>
                </c:pt>
                <c:pt idx="312">
                  <c:v>-0.23699999999999999</c:v>
                </c:pt>
                <c:pt idx="313">
                  <c:v>-0.23200000000000001</c:v>
                </c:pt>
                <c:pt idx="314">
                  <c:v>-0.216</c:v>
                </c:pt>
                <c:pt idx="315">
                  <c:v>-0.20699999999999999</c:v>
                </c:pt>
                <c:pt idx="316">
                  <c:v>-0.20300000000000001</c:v>
                </c:pt>
                <c:pt idx="317">
                  <c:v>-0.186</c:v>
                </c:pt>
                <c:pt idx="318">
                  <c:v>-0.16500000000000001</c:v>
                </c:pt>
                <c:pt idx="319">
                  <c:v>-0.16</c:v>
                </c:pt>
                <c:pt idx="320">
                  <c:v>-0.14199999999999999</c:v>
                </c:pt>
                <c:pt idx="321">
                  <c:v>-0.127</c:v>
                </c:pt>
                <c:pt idx="322">
                  <c:v>-0.105</c:v>
                </c:pt>
                <c:pt idx="323">
                  <c:v>-0.10299999999999999</c:v>
                </c:pt>
                <c:pt idx="324">
                  <c:v>-7.2999999999999995E-2</c:v>
                </c:pt>
                <c:pt idx="325">
                  <c:v>-8.5999999999999993E-2</c:v>
                </c:pt>
                <c:pt idx="326">
                  <c:v>-8.3000000000000004E-2</c:v>
                </c:pt>
                <c:pt idx="327">
                  <c:v>-9.2999999999999999E-2</c:v>
                </c:pt>
                <c:pt idx="328">
                  <c:v>-6.3E-2</c:v>
                </c:pt>
                <c:pt idx="329">
                  <c:v>-5.8000000000000003E-2</c:v>
                </c:pt>
                <c:pt idx="330">
                  <c:v>-4.8000000000000001E-2</c:v>
                </c:pt>
                <c:pt idx="331">
                  <c:v>-0.03</c:v>
                </c:pt>
                <c:pt idx="332">
                  <c:v>5.0000000000000001E-3</c:v>
                </c:pt>
                <c:pt idx="333">
                  <c:v>-1.4E-2</c:v>
                </c:pt>
                <c:pt idx="334">
                  <c:v>3.0000000000000001E-3</c:v>
                </c:pt>
                <c:pt idx="335">
                  <c:v>3.0000000000000001E-3</c:v>
                </c:pt>
                <c:pt idx="336">
                  <c:v>3.0000000000000001E-3</c:v>
                </c:pt>
                <c:pt idx="337">
                  <c:v>-0.01</c:v>
                </c:pt>
                <c:pt idx="338">
                  <c:v>-1.4E-2</c:v>
                </c:pt>
                <c:pt idx="339">
                  <c:v>1.7000000000000001E-2</c:v>
                </c:pt>
                <c:pt idx="340">
                  <c:v>8.4000000000000005E-2</c:v>
                </c:pt>
                <c:pt idx="341">
                  <c:v>0.13400000000000001</c:v>
                </c:pt>
                <c:pt idx="342">
                  <c:v>0.111</c:v>
                </c:pt>
                <c:pt idx="343">
                  <c:v>0.109</c:v>
                </c:pt>
                <c:pt idx="344">
                  <c:v>0.11799999999999999</c:v>
                </c:pt>
                <c:pt idx="345">
                  <c:v>0.16600000000000001</c:v>
                </c:pt>
                <c:pt idx="346">
                  <c:v>0.21299999999999999</c:v>
                </c:pt>
                <c:pt idx="347">
                  <c:v>0.22500000000000001</c:v>
                </c:pt>
                <c:pt idx="348">
                  <c:v>0.23400000000000001</c:v>
                </c:pt>
                <c:pt idx="349">
                  <c:v>0.253</c:v>
                </c:pt>
                <c:pt idx="350">
                  <c:v>0.246</c:v>
                </c:pt>
                <c:pt idx="351">
                  <c:v>0.26300000000000001</c:v>
                </c:pt>
                <c:pt idx="352">
                  <c:v>0.23599999999999999</c:v>
                </c:pt>
                <c:pt idx="353">
                  <c:v>0.22700000000000001</c:v>
                </c:pt>
                <c:pt idx="354">
                  <c:v>0.23</c:v>
                </c:pt>
                <c:pt idx="355">
                  <c:v>0.182</c:v>
                </c:pt>
                <c:pt idx="356">
                  <c:v>0.20599999999999999</c:v>
                </c:pt>
                <c:pt idx="357">
                  <c:v>0.24</c:v>
                </c:pt>
                <c:pt idx="358">
                  <c:v>0.313</c:v>
                </c:pt>
                <c:pt idx="359">
                  <c:v>0.34399999999999997</c:v>
                </c:pt>
                <c:pt idx="360">
                  <c:v>0.35299999999999998</c:v>
                </c:pt>
                <c:pt idx="361">
                  <c:v>0.34799999999999998</c:v>
                </c:pt>
                <c:pt idx="362">
                  <c:v>0.36399999999999999</c:v>
                </c:pt>
                <c:pt idx="363">
                  <c:v>0.35899999999999999</c:v>
                </c:pt>
                <c:pt idx="364">
                  <c:v>0.36</c:v>
                </c:pt>
                <c:pt idx="365">
                  <c:v>0.35799999999999998</c:v>
                </c:pt>
                <c:pt idx="366">
                  <c:v>0.36099999999999999</c:v>
                </c:pt>
                <c:pt idx="367">
                  <c:v>0.39</c:v>
                </c:pt>
                <c:pt idx="368">
                  <c:v>0.41699999999999998</c:v>
                </c:pt>
                <c:pt idx="369">
                  <c:v>0.45</c:v>
                </c:pt>
                <c:pt idx="370">
                  <c:v>0.48599999999999999</c:v>
                </c:pt>
                <c:pt idx="371">
                  <c:v>0.52100000000000002</c:v>
                </c:pt>
                <c:pt idx="372">
                  <c:v>0.56100000000000005</c:v>
                </c:pt>
                <c:pt idx="373">
                  <c:v>0.56899999999999995</c:v>
                </c:pt>
                <c:pt idx="374">
                  <c:v>0.61399999999999999</c:v>
                </c:pt>
                <c:pt idx="375">
                  <c:v>0.68</c:v>
                </c:pt>
                <c:pt idx="376">
                  <c:v>0.79200000000000004</c:v>
                </c:pt>
                <c:pt idx="377">
                  <c:v>0.95699999999999996</c:v>
                </c:pt>
                <c:pt idx="378">
                  <c:v>1.0669999999999999</c:v>
                </c:pt>
                <c:pt idx="379">
                  <c:v>1.0580000000000001</c:v>
                </c:pt>
                <c:pt idx="380">
                  <c:v>1.1240000000000001</c:v>
                </c:pt>
                <c:pt idx="381">
                  <c:v>1.091</c:v>
                </c:pt>
                <c:pt idx="382">
                  <c:v>1.115</c:v>
                </c:pt>
                <c:pt idx="383">
                  <c:v>1.1080000000000001</c:v>
                </c:pt>
                <c:pt idx="384">
                  <c:v>1.089</c:v>
                </c:pt>
                <c:pt idx="385">
                  <c:v>0.97499999999999998</c:v>
                </c:pt>
                <c:pt idx="386">
                  <c:v>0.94799999999999995</c:v>
                </c:pt>
                <c:pt idx="387">
                  <c:v>1.022</c:v>
                </c:pt>
                <c:pt idx="388">
                  <c:v>1.0680000000000001</c:v>
                </c:pt>
                <c:pt idx="389">
                  <c:v>1.0369999999999999</c:v>
                </c:pt>
                <c:pt idx="390">
                  <c:v>0.96099999999999997</c:v>
                </c:pt>
                <c:pt idx="391">
                  <c:v>0.89700000000000002</c:v>
                </c:pt>
                <c:pt idx="392">
                  <c:v>0.93899999999999995</c:v>
                </c:pt>
                <c:pt idx="393">
                  <c:v>0.83899999999999997</c:v>
                </c:pt>
                <c:pt idx="394">
                  <c:v>0.82099999999999995</c:v>
                </c:pt>
                <c:pt idx="395">
                  <c:v>0.97199999999999998</c:v>
                </c:pt>
                <c:pt idx="396">
                  <c:v>0.96899999999999997</c:v>
                </c:pt>
                <c:pt idx="397">
                  <c:v>0.92600000000000005</c:v>
                </c:pt>
                <c:pt idx="398">
                  <c:v>0.86499999999999999</c:v>
                </c:pt>
                <c:pt idx="399">
                  <c:v>0.95199999999999996</c:v>
                </c:pt>
                <c:pt idx="400">
                  <c:v>1.0569999999999999</c:v>
                </c:pt>
                <c:pt idx="401">
                  <c:v>1.0149999999999999</c:v>
                </c:pt>
                <c:pt idx="402">
                  <c:v>1.052</c:v>
                </c:pt>
                <c:pt idx="403">
                  <c:v>1.1639999999999999</c:v>
                </c:pt>
                <c:pt idx="404">
                  <c:v>1.1419999999999999</c:v>
                </c:pt>
                <c:pt idx="405">
                  <c:v>1.2</c:v>
                </c:pt>
                <c:pt idx="406">
                  <c:v>1.04</c:v>
                </c:pt>
                <c:pt idx="407">
                  <c:v>1.0329999999999999</c:v>
                </c:pt>
                <c:pt idx="408">
                  <c:v>1.0129999999999999</c:v>
                </c:pt>
                <c:pt idx="409">
                  <c:v>1.044</c:v>
                </c:pt>
                <c:pt idx="410">
                  <c:v>0.92100000000000004</c:v>
                </c:pt>
                <c:pt idx="411">
                  <c:v>0.94199999999999995</c:v>
                </c:pt>
                <c:pt idx="412">
                  <c:v>0.92600000000000005</c:v>
                </c:pt>
                <c:pt idx="413">
                  <c:v>0.96299999999999997</c:v>
                </c:pt>
                <c:pt idx="414">
                  <c:v>1.014</c:v>
                </c:pt>
                <c:pt idx="415">
                  <c:v>1.0229999999999999</c:v>
                </c:pt>
                <c:pt idx="416">
                  <c:v>1.1100000000000001</c:v>
                </c:pt>
                <c:pt idx="417">
                  <c:v>1.113</c:v>
                </c:pt>
                <c:pt idx="418">
                  <c:v>1.1519999999999999</c:v>
                </c:pt>
                <c:pt idx="419">
                  <c:v>1.141</c:v>
                </c:pt>
                <c:pt idx="420">
                  <c:v>1.163</c:v>
                </c:pt>
                <c:pt idx="421">
                  <c:v>1.1579999999999999</c:v>
                </c:pt>
                <c:pt idx="422">
                  <c:v>1.1180000000000001</c:v>
                </c:pt>
                <c:pt idx="423">
                  <c:v>1.1459999999999999</c:v>
                </c:pt>
                <c:pt idx="424">
                  <c:v>1.2290000000000001</c:v>
                </c:pt>
                <c:pt idx="425">
                  <c:v>1.258</c:v>
                </c:pt>
                <c:pt idx="426">
                  <c:v>1.3440000000000001</c:v>
                </c:pt>
                <c:pt idx="427">
                  <c:v>1.3979999999999999</c:v>
                </c:pt>
                <c:pt idx="428">
                  <c:v>1.427</c:v>
                </c:pt>
                <c:pt idx="429">
                  <c:v>1.4830000000000001</c:v>
                </c:pt>
                <c:pt idx="430">
                  <c:v>1.482</c:v>
                </c:pt>
                <c:pt idx="431">
                  <c:v>1.6120000000000001</c:v>
                </c:pt>
                <c:pt idx="432">
                  <c:v>1.758</c:v>
                </c:pt>
                <c:pt idx="433">
                  <c:v>1.778</c:v>
                </c:pt>
                <c:pt idx="434">
                  <c:v>1.851</c:v>
                </c:pt>
                <c:pt idx="435">
                  <c:v>1.8959999999999999</c:v>
                </c:pt>
                <c:pt idx="436">
                  <c:v>1.8740000000000001</c:v>
                </c:pt>
                <c:pt idx="437">
                  <c:v>1.921</c:v>
                </c:pt>
                <c:pt idx="438">
                  <c:v>1.913</c:v>
                </c:pt>
                <c:pt idx="439">
                  <c:v>1.903</c:v>
                </c:pt>
                <c:pt idx="440">
                  <c:v>2.0150000000000001</c:v>
                </c:pt>
                <c:pt idx="441">
                  <c:v>2.0750000000000002</c:v>
                </c:pt>
                <c:pt idx="442">
                  <c:v>2.1019999999999999</c:v>
                </c:pt>
                <c:pt idx="443">
                  <c:v>2.1560000000000001</c:v>
                </c:pt>
                <c:pt idx="444">
                  <c:v>2.2229999999999999</c:v>
                </c:pt>
                <c:pt idx="445">
                  <c:v>2.2629999999999999</c:v>
                </c:pt>
                <c:pt idx="446">
                  <c:v>2.2949999999999999</c:v>
                </c:pt>
                <c:pt idx="447">
                  <c:v>2.3380000000000001</c:v>
                </c:pt>
                <c:pt idx="448">
                  <c:v>2.4159999999999999</c:v>
                </c:pt>
                <c:pt idx="449">
                  <c:v>2.4420000000000002</c:v>
                </c:pt>
                <c:pt idx="450">
                  <c:v>2.5</c:v>
                </c:pt>
                <c:pt idx="451">
                  <c:v>2.5630000000000002</c:v>
                </c:pt>
                <c:pt idx="452">
                  <c:v>2.625</c:v>
                </c:pt>
                <c:pt idx="453">
                  <c:v>2.621</c:v>
                </c:pt>
                <c:pt idx="454">
                  <c:v>2.5779999999999998</c:v>
                </c:pt>
                <c:pt idx="455">
                  <c:v>2.556</c:v>
                </c:pt>
                <c:pt idx="456">
                  <c:v>2.5</c:v>
                </c:pt>
                <c:pt idx="457">
                  <c:v>2.41</c:v>
                </c:pt>
                <c:pt idx="458">
                  <c:v>2.363</c:v>
                </c:pt>
                <c:pt idx="459">
                  <c:v>2.4700000000000002</c:v>
                </c:pt>
                <c:pt idx="460">
                  <c:v>2.552</c:v>
                </c:pt>
                <c:pt idx="461">
                  <c:v>2.6389999999999998</c:v>
                </c:pt>
                <c:pt idx="462">
                  <c:v>2.6930000000000001</c:v>
                </c:pt>
                <c:pt idx="463">
                  <c:v>2.6589999999999998</c:v>
                </c:pt>
                <c:pt idx="464">
                  <c:v>2.661</c:v>
                </c:pt>
                <c:pt idx="465">
                  <c:v>2.677</c:v>
                </c:pt>
                <c:pt idx="466">
                  <c:v>2.6789999999999998</c:v>
                </c:pt>
                <c:pt idx="467">
                  <c:v>2.698</c:v>
                </c:pt>
                <c:pt idx="468">
                  <c:v>2.6840000000000002</c:v>
                </c:pt>
                <c:pt idx="469">
                  <c:v>2.7330000000000001</c:v>
                </c:pt>
                <c:pt idx="470">
                  <c:v>2.778</c:v>
                </c:pt>
                <c:pt idx="471">
                  <c:v>2.738</c:v>
                </c:pt>
                <c:pt idx="472">
                  <c:v>2.7250000000000001</c:v>
                </c:pt>
                <c:pt idx="473">
                  <c:v>2.69</c:v>
                </c:pt>
                <c:pt idx="474">
                  <c:v>2.6709999999999998</c:v>
                </c:pt>
                <c:pt idx="475">
                  <c:v>2.5670000000000002</c:v>
                </c:pt>
                <c:pt idx="476">
                  <c:v>2.63</c:v>
                </c:pt>
                <c:pt idx="477">
                  <c:v>2.6859999999999999</c:v>
                </c:pt>
                <c:pt idx="478">
                  <c:v>2.673</c:v>
                </c:pt>
                <c:pt idx="479">
                  <c:v>2.7349999999999999</c:v>
                </c:pt>
                <c:pt idx="480">
                  <c:v>2.794</c:v>
                </c:pt>
                <c:pt idx="481">
                  <c:v>2.82</c:v>
                </c:pt>
                <c:pt idx="482">
                  <c:v>2.8460000000000001</c:v>
                </c:pt>
                <c:pt idx="483">
                  <c:v>2.8740000000000001</c:v>
                </c:pt>
                <c:pt idx="484">
                  <c:v>2.8620000000000001</c:v>
                </c:pt>
                <c:pt idx="485">
                  <c:v>2.8109999999999999</c:v>
                </c:pt>
                <c:pt idx="486">
                  <c:v>2.867</c:v>
                </c:pt>
                <c:pt idx="487">
                  <c:v>2.8519999999999999</c:v>
                </c:pt>
                <c:pt idx="488">
                  <c:v>2.843</c:v>
                </c:pt>
                <c:pt idx="489">
                  <c:v>2.8340000000000001</c:v>
                </c:pt>
                <c:pt idx="490">
                  <c:v>2.8370000000000002</c:v>
                </c:pt>
                <c:pt idx="491">
                  <c:v>2.835</c:v>
                </c:pt>
                <c:pt idx="492">
                  <c:v>2.847</c:v>
                </c:pt>
                <c:pt idx="493">
                  <c:v>2.8540000000000001</c:v>
                </c:pt>
                <c:pt idx="494">
                  <c:v>2.879</c:v>
                </c:pt>
                <c:pt idx="495">
                  <c:v>2.86</c:v>
                </c:pt>
                <c:pt idx="496">
                  <c:v>2.8919999999999999</c:v>
                </c:pt>
                <c:pt idx="497">
                  <c:v>2.8919999999999999</c:v>
                </c:pt>
                <c:pt idx="498">
                  <c:v>2.83</c:v>
                </c:pt>
                <c:pt idx="499">
                  <c:v>2.8420000000000001</c:v>
                </c:pt>
                <c:pt idx="500">
                  <c:v>2.8109999999999999</c:v>
                </c:pt>
                <c:pt idx="501">
                  <c:v>2.8410000000000002</c:v>
                </c:pt>
                <c:pt idx="502">
                  <c:v>2.87</c:v>
                </c:pt>
                <c:pt idx="503">
                  <c:v>2.8639999999999999</c:v>
                </c:pt>
                <c:pt idx="504">
                  <c:v>2.8580000000000001</c:v>
                </c:pt>
                <c:pt idx="505">
                  <c:v>2.8610000000000002</c:v>
                </c:pt>
                <c:pt idx="506">
                  <c:v>2.88</c:v>
                </c:pt>
                <c:pt idx="507">
                  <c:v>2.8730000000000002</c:v>
                </c:pt>
                <c:pt idx="508">
                  <c:v>2.871</c:v>
                </c:pt>
                <c:pt idx="509">
                  <c:v>2.867</c:v>
                </c:pt>
                <c:pt idx="510">
                  <c:v>2.9929999999999999</c:v>
                </c:pt>
                <c:pt idx="511">
                  <c:v>3.0569999999999999</c:v>
                </c:pt>
                <c:pt idx="512">
                  <c:v>3.1179999999999999</c:v>
                </c:pt>
                <c:pt idx="513">
                  <c:v>3.1760000000000002</c:v>
                </c:pt>
                <c:pt idx="514">
                  <c:v>3.1920000000000002</c:v>
                </c:pt>
                <c:pt idx="515">
                  <c:v>3.238</c:v>
                </c:pt>
                <c:pt idx="516">
                  <c:v>3.238</c:v>
                </c:pt>
                <c:pt idx="517">
                  <c:v>3.2650000000000001</c:v>
                </c:pt>
                <c:pt idx="518">
                  <c:v>3.3250000000000002</c:v>
                </c:pt>
                <c:pt idx="519">
                  <c:v>3.2879999999999998</c:v>
                </c:pt>
                <c:pt idx="520">
                  <c:v>3.2909999999999999</c:v>
                </c:pt>
                <c:pt idx="521">
                  <c:v>3.3159999999999998</c:v>
                </c:pt>
                <c:pt idx="522">
                  <c:v>3.3210000000000002</c:v>
                </c:pt>
                <c:pt idx="523">
                  <c:v>3.3119999999999998</c:v>
                </c:pt>
                <c:pt idx="524">
                  <c:v>3.3029999999999999</c:v>
                </c:pt>
                <c:pt idx="525">
                  <c:v>3.3279999999999998</c:v>
                </c:pt>
                <c:pt idx="526">
                  <c:v>3.3279999999999998</c:v>
                </c:pt>
                <c:pt idx="527">
                  <c:v>3.3380000000000001</c:v>
                </c:pt>
                <c:pt idx="528">
                  <c:v>3.37</c:v>
                </c:pt>
                <c:pt idx="529">
                  <c:v>3.3250000000000002</c:v>
                </c:pt>
                <c:pt idx="530">
                  <c:v>3.3149999999999999</c:v>
                </c:pt>
                <c:pt idx="531">
                  <c:v>3.3319999999999999</c:v>
                </c:pt>
                <c:pt idx="532">
                  <c:v>3.339</c:v>
                </c:pt>
                <c:pt idx="533">
                  <c:v>3.3109999999999999</c:v>
                </c:pt>
                <c:pt idx="534">
                  <c:v>3.3</c:v>
                </c:pt>
                <c:pt idx="535">
                  <c:v>3.327</c:v>
                </c:pt>
                <c:pt idx="536">
                  <c:v>3.3450000000000002</c:v>
                </c:pt>
                <c:pt idx="537">
                  <c:v>3.3530000000000002</c:v>
                </c:pt>
                <c:pt idx="538">
                  <c:v>3.363</c:v>
                </c:pt>
                <c:pt idx="539">
                  <c:v>3.3519999999999999</c:v>
                </c:pt>
                <c:pt idx="540">
                  <c:v>3.3559999999999999</c:v>
                </c:pt>
                <c:pt idx="541">
                  <c:v>3.3679999999999999</c:v>
                </c:pt>
                <c:pt idx="542">
                  <c:v>3.4129999999999998</c:v>
                </c:pt>
                <c:pt idx="543">
                  <c:v>3.4140000000000001</c:v>
                </c:pt>
                <c:pt idx="544">
                  <c:v>3.4460000000000002</c:v>
                </c:pt>
                <c:pt idx="545">
                  <c:v>3.3740000000000001</c:v>
                </c:pt>
                <c:pt idx="546">
                  <c:v>3.4009999999999998</c:v>
                </c:pt>
                <c:pt idx="547">
                  <c:v>3.4350000000000001</c:v>
                </c:pt>
                <c:pt idx="548">
                  <c:v>3.4510000000000001</c:v>
                </c:pt>
                <c:pt idx="549">
                  <c:v>3.4860000000000002</c:v>
                </c:pt>
                <c:pt idx="550">
                  <c:v>3.4649999999999999</c:v>
                </c:pt>
                <c:pt idx="551">
                  <c:v>3.51</c:v>
                </c:pt>
                <c:pt idx="552">
                  <c:v>3.5179999999999998</c:v>
                </c:pt>
                <c:pt idx="553">
                  <c:v>3.5419999999999998</c:v>
                </c:pt>
                <c:pt idx="554">
                  <c:v>3.5670000000000002</c:v>
                </c:pt>
                <c:pt idx="555">
                  <c:v>3.5720000000000001</c:v>
                </c:pt>
                <c:pt idx="556">
                  <c:v>3.5790000000000002</c:v>
                </c:pt>
                <c:pt idx="557">
                  <c:v>3.5779999999999998</c:v>
                </c:pt>
                <c:pt idx="558">
                  <c:v>3.625</c:v>
                </c:pt>
                <c:pt idx="559">
                  <c:v>3.6419999999999999</c:v>
                </c:pt>
                <c:pt idx="560">
                  <c:v>3.6619999999999999</c:v>
                </c:pt>
                <c:pt idx="561">
                  <c:v>3.68</c:v>
                </c:pt>
                <c:pt idx="562">
                  <c:v>3.7250000000000001</c:v>
                </c:pt>
                <c:pt idx="563">
                  <c:v>3.7450000000000001</c:v>
                </c:pt>
                <c:pt idx="564">
                  <c:v>3.8210000000000002</c:v>
                </c:pt>
                <c:pt idx="565">
                  <c:v>3.8260000000000001</c:v>
                </c:pt>
                <c:pt idx="566">
                  <c:v>3.859</c:v>
                </c:pt>
                <c:pt idx="567">
                  <c:v>3.9079999999999999</c:v>
                </c:pt>
                <c:pt idx="568">
                  <c:v>3.944</c:v>
                </c:pt>
                <c:pt idx="569">
                  <c:v>3.9780000000000002</c:v>
                </c:pt>
                <c:pt idx="570">
                  <c:v>3.9529999999999998</c:v>
                </c:pt>
                <c:pt idx="571">
                  <c:v>3.8580000000000001</c:v>
                </c:pt>
                <c:pt idx="572">
                  <c:v>3.5089999999999999</c:v>
                </c:pt>
                <c:pt idx="573">
                  <c:v>3.6619999999999999</c:v>
                </c:pt>
                <c:pt idx="574">
                  <c:v>3.359</c:v>
                </c:pt>
                <c:pt idx="575">
                  <c:v>3.38</c:v>
                </c:pt>
                <c:pt idx="576">
                  <c:v>3.395</c:v>
                </c:pt>
                <c:pt idx="577">
                  <c:v>3.3220000000000001</c:v>
                </c:pt>
                <c:pt idx="578">
                  <c:v>3.468</c:v>
                </c:pt>
                <c:pt idx="579">
                  <c:v>3.5779999999999998</c:v>
                </c:pt>
                <c:pt idx="580">
                  <c:v>3.5329999999999999</c:v>
                </c:pt>
                <c:pt idx="581">
                  <c:v>3.4689999999999999</c:v>
                </c:pt>
                <c:pt idx="582">
                  <c:v>3.5419999999999998</c:v>
                </c:pt>
                <c:pt idx="583">
                  <c:v>3.573</c:v>
                </c:pt>
                <c:pt idx="584">
                  <c:v>3.5680000000000001</c:v>
                </c:pt>
                <c:pt idx="585">
                  <c:v>3.6219999999999999</c:v>
                </c:pt>
                <c:pt idx="586">
                  <c:v>3.6509999999999998</c:v>
                </c:pt>
                <c:pt idx="587">
                  <c:v>3.6379999999999999</c:v>
                </c:pt>
                <c:pt idx="588">
                  <c:v>3.6280000000000001</c:v>
                </c:pt>
                <c:pt idx="589">
                  <c:v>3.5779999999999998</c:v>
                </c:pt>
                <c:pt idx="590">
                  <c:v>3.5779999999999998</c:v>
                </c:pt>
                <c:pt idx="591">
                  <c:v>3.5779999999999998</c:v>
                </c:pt>
                <c:pt idx="592">
                  <c:v>3.5819999999999999</c:v>
                </c:pt>
                <c:pt idx="593">
                  <c:v>3.6539999999999999</c:v>
                </c:pt>
                <c:pt idx="594">
                  <c:v>3.718</c:v>
                </c:pt>
                <c:pt idx="595">
                  <c:v>3.7229999999999999</c:v>
                </c:pt>
                <c:pt idx="596">
                  <c:v>3.7639999999999998</c:v>
                </c:pt>
                <c:pt idx="597">
                  <c:v>3.7930000000000001</c:v>
                </c:pt>
                <c:pt idx="598">
                  <c:v>3.8250000000000002</c:v>
                </c:pt>
                <c:pt idx="599">
                  <c:v>3.855</c:v>
                </c:pt>
                <c:pt idx="600">
                  <c:v>3.8540000000000001</c:v>
                </c:pt>
                <c:pt idx="601">
                  <c:v>3.8650000000000002</c:v>
                </c:pt>
                <c:pt idx="602">
                  <c:v>3.9</c:v>
                </c:pt>
                <c:pt idx="603">
                  <c:v>3.8580000000000001</c:v>
                </c:pt>
                <c:pt idx="604">
                  <c:v>3.8519999999999999</c:v>
                </c:pt>
                <c:pt idx="605">
                  <c:v>3.88</c:v>
                </c:pt>
                <c:pt idx="606">
                  <c:v>3.88</c:v>
                </c:pt>
                <c:pt idx="607">
                  <c:v>3.8220000000000001</c:v>
                </c:pt>
                <c:pt idx="608">
                  <c:v>3.843</c:v>
                </c:pt>
                <c:pt idx="609">
                  <c:v>3.843</c:v>
                </c:pt>
                <c:pt idx="610">
                  <c:v>3.77</c:v>
                </c:pt>
                <c:pt idx="611">
                  <c:v>3.79</c:v>
                </c:pt>
                <c:pt idx="612">
                  <c:v>3.8039999999999998</c:v>
                </c:pt>
                <c:pt idx="613">
                  <c:v>3.8079999999999998</c:v>
                </c:pt>
                <c:pt idx="614">
                  <c:v>3.7949999999999999</c:v>
                </c:pt>
                <c:pt idx="615">
                  <c:v>3.7989999999999999</c:v>
                </c:pt>
                <c:pt idx="616">
                  <c:v>3.8050000000000002</c:v>
                </c:pt>
                <c:pt idx="617">
                  <c:v>3.8069999999999999</c:v>
                </c:pt>
                <c:pt idx="618">
                  <c:v>3.8340000000000001</c:v>
                </c:pt>
                <c:pt idx="619">
                  <c:v>3.8580000000000001</c:v>
                </c:pt>
                <c:pt idx="620">
                  <c:v>3.8780000000000001</c:v>
                </c:pt>
                <c:pt idx="621">
                  <c:v>3.8929999999999998</c:v>
                </c:pt>
                <c:pt idx="622">
                  <c:v>3.9039999999999999</c:v>
                </c:pt>
                <c:pt idx="623">
                  <c:v>3.9319999999999999</c:v>
                </c:pt>
                <c:pt idx="624">
                  <c:v>3.9430000000000001</c:v>
                </c:pt>
                <c:pt idx="625">
                  <c:v>3.9550000000000001</c:v>
                </c:pt>
                <c:pt idx="626">
                  <c:v>3.9820000000000002</c:v>
                </c:pt>
                <c:pt idx="627">
                  <c:v>3.9649999999999999</c:v>
                </c:pt>
                <c:pt idx="628">
                  <c:v>3.9390000000000001</c:v>
                </c:pt>
                <c:pt idx="629">
                  <c:v>3.875</c:v>
                </c:pt>
                <c:pt idx="630">
                  <c:v>3.875</c:v>
                </c:pt>
                <c:pt idx="631">
                  <c:v>3.8839999999999999</c:v>
                </c:pt>
                <c:pt idx="632">
                  <c:v>3.9140000000000001</c:v>
                </c:pt>
                <c:pt idx="633">
                  <c:v>3.923</c:v>
                </c:pt>
                <c:pt idx="634">
                  <c:v>3.9359999999999999</c:v>
                </c:pt>
                <c:pt idx="635">
                  <c:v>3.9279999999999999</c:v>
                </c:pt>
                <c:pt idx="636">
                  <c:v>3.9380000000000002</c:v>
                </c:pt>
                <c:pt idx="637">
                  <c:v>3.9420000000000002</c:v>
                </c:pt>
                <c:pt idx="638">
                  <c:v>3.944</c:v>
                </c:pt>
                <c:pt idx="639">
                  <c:v>3.9649999999999999</c:v>
                </c:pt>
                <c:pt idx="640">
                  <c:v>4.0199999999999996</c:v>
                </c:pt>
                <c:pt idx="641">
                  <c:v>4.0460000000000003</c:v>
                </c:pt>
                <c:pt idx="642">
                  <c:v>4.0819999999999999</c:v>
                </c:pt>
                <c:pt idx="643">
                  <c:v>4.0880000000000001</c:v>
                </c:pt>
                <c:pt idx="644">
                  <c:v>4.1109999999999998</c:v>
                </c:pt>
                <c:pt idx="645">
                  <c:v>4.1470000000000002</c:v>
                </c:pt>
                <c:pt idx="646">
                  <c:v>4.0919999999999996</c:v>
                </c:pt>
                <c:pt idx="647">
                  <c:v>4.0940000000000003</c:v>
                </c:pt>
                <c:pt idx="648">
                  <c:v>4.1189999999999998</c:v>
                </c:pt>
                <c:pt idx="649">
                  <c:v>4.1029999999999998</c:v>
                </c:pt>
                <c:pt idx="650">
                  <c:v>4.1340000000000003</c:v>
                </c:pt>
                <c:pt idx="651">
                  <c:v>4.1449999999999996</c:v>
                </c:pt>
                <c:pt idx="652">
                  <c:v>4.1639999999999997</c:v>
                </c:pt>
                <c:pt idx="653">
                  <c:v>4.165</c:v>
                </c:pt>
                <c:pt idx="654">
                  <c:v>4.1550000000000002</c:v>
                </c:pt>
                <c:pt idx="655">
                  <c:v>4.1929999999999996</c:v>
                </c:pt>
                <c:pt idx="656">
                  <c:v>4.1900000000000004</c:v>
                </c:pt>
                <c:pt idx="657">
                  <c:v>4.1840000000000002</c:v>
                </c:pt>
                <c:pt idx="658">
                  <c:v>4.1909999999999998</c:v>
                </c:pt>
                <c:pt idx="659">
                  <c:v>4.1740000000000004</c:v>
                </c:pt>
                <c:pt idx="660">
                  <c:v>4.1340000000000003</c:v>
                </c:pt>
                <c:pt idx="661">
                  <c:v>4.1500000000000004</c:v>
                </c:pt>
                <c:pt idx="662">
                  <c:v>4.16</c:v>
                </c:pt>
                <c:pt idx="663">
                  <c:v>4.1210000000000004</c:v>
                </c:pt>
                <c:pt idx="664">
                  <c:v>4.141</c:v>
                </c:pt>
                <c:pt idx="665">
                  <c:v>4.1619999999999999</c:v>
                </c:pt>
                <c:pt idx="666">
                  <c:v>4.1580000000000004</c:v>
                </c:pt>
                <c:pt idx="667">
                  <c:v>4.1139999999999999</c:v>
                </c:pt>
                <c:pt idx="668">
                  <c:v>4.1139999999999999</c:v>
                </c:pt>
                <c:pt idx="669">
                  <c:v>4.1399999999999997</c:v>
                </c:pt>
                <c:pt idx="670">
                  <c:v>4.1109999999999998</c:v>
                </c:pt>
                <c:pt idx="671">
                  <c:v>4.0640000000000001</c:v>
                </c:pt>
                <c:pt idx="672">
                  <c:v>4.0759999999999996</c:v>
                </c:pt>
                <c:pt idx="673">
                  <c:v>4.0810000000000004</c:v>
                </c:pt>
                <c:pt idx="674">
                  <c:v>4.0519999999999996</c:v>
                </c:pt>
                <c:pt idx="675">
                  <c:v>4.0449999999999999</c:v>
                </c:pt>
                <c:pt idx="676">
                  <c:v>4.0549999999999997</c:v>
                </c:pt>
                <c:pt idx="677">
                  <c:v>4.0650000000000004</c:v>
                </c:pt>
                <c:pt idx="678">
                  <c:v>4.0529999999999999</c:v>
                </c:pt>
                <c:pt idx="679">
                  <c:v>4.0519999999999996</c:v>
                </c:pt>
                <c:pt idx="680">
                  <c:v>4.056</c:v>
                </c:pt>
                <c:pt idx="681">
                  <c:v>4.0759999999999996</c:v>
                </c:pt>
                <c:pt idx="682">
                  <c:v>4.0910000000000002</c:v>
                </c:pt>
                <c:pt idx="683">
                  <c:v>4.1159999999999997</c:v>
                </c:pt>
                <c:pt idx="684">
                  <c:v>4.0949999999999998</c:v>
                </c:pt>
                <c:pt idx="685">
                  <c:v>4.0910000000000002</c:v>
                </c:pt>
                <c:pt idx="686">
                  <c:v>4.0819999999999999</c:v>
                </c:pt>
                <c:pt idx="687">
                  <c:v>4.1059999999999999</c:v>
                </c:pt>
                <c:pt idx="688">
                  <c:v>4.0819999999999999</c:v>
                </c:pt>
                <c:pt idx="689">
                  <c:v>4.048</c:v>
                </c:pt>
                <c:pt idx="690">
                  <c:v>4.0449999999999999</c:v>
                </c:pt>
                <c:pt idx="691">
                  <c:v>4.07</c:v>
                </c:pt>
                <c:pt idx="692">
                  <c:v>4.0739999999999998</c:v>
                </c:pt>
                <c:pt idx="693">
                  <c:v>4.0650000000000004</c:v>
                </c:pt>
                <c:pt idx="694">
                  <c:v>4.1020000000000003</c:v>
                </c:pt>
                <c:pt idx="695">
                  <c:v>4.0549999999999997</c:v>
                </c:pt>
                <c:pt idx="696">
                  <c:v>4.0490000000000004</c:v>
                </c:pt>
                <c:pt idx="697">
                  <c:v>4.0679999999999996</c:v>
                </c:pt>
                <c:pt idx="698">
                  <c:v>4.0510000000000002</c:v>
                </c:pt>
                <c:pt idx="699">
                  <c:v>4.0780000000000003</c:v>
                </c:pt>
                <c:pt idx="700">
                  <c:v>4.0860000000000003</c:v>
                </c:pt>
                <c:pt idx="701">
                  <c:v>4.0810000000000004</c:v>
                </c:pt>
                <c:pt idx="702">
                  <c:v>4.1029999999999998</c:v>
                </c:pt>
                <c:pt idx="703">
                  <c:v>4.1120000000000001</c:v>
                </c:pt>
                <c:pt idx="704">
                  <c:v>4.1589999999999998</c:v>
                </c:pt>
                <c:pt idx="705">
                  <c:v>4.1689999999999996</c:v>
                </c:pt>
                <c:pt idx="706">
                  <c:v>4.1909999999999998</c:v>
                </c:pt>
                <c:pt idx="707">
                  <c:v>4.2160000000000002</c:v>
                </c:pt>
                <c:pt idx="708">
                  <c:v>4.2220000000000004</c:v>
                </c:pt>
                <c:pt idx="709">
                  <c:v>4.2240000000000002</c:v>
                </c:pt>
                <c:pt idx="710">
                  <c:v>4.2130000000000001</c:v>
                </c:pt>
                <c:pt idx="711">
                  <c:v>4.2080000000000002</c:v>
                </c:pt>
                <c:pt idx="712">
                  <c:v>4.1989999999999998</c:v>
                </c:pt>
                <c:pt idx="713">
                  <c:v>4.2</c:v>
                </c:pt>
                <c:pt idx="714">
                  <c:v>4.2210000000000001</c:v>
                </c:pt>
                <c:pt idx="715">
                  <c:v>4.2279999999999998</c:v>
                </c:pt>
                <c:pt idx="716">
                  <c:v>4.1980000000000004</c:v>
                </c:pt>
                <c:pt idx="717">
                  <c:v>4.2080000000000002</c:v>
                </c:pt>
                <c:pt idx="718">
                  <c:v>4.2119999999999997</c:v>
                </c:pt>
                <c:pt idx="719">
                  <c:v>4.2119999999999997</c:v>
                </c:pt>
                <c:pt idx="720">
                  <c:v>4.194</c:v>
                </c:pt>
                <c:pt idx="721">
                  <c:v>4.1870000000000003</c:v>
                </c:pt>
                <c:pt idx="722">
                  <c:v>4.1550000000000002</c:v>
                </c:pt>
                <c:pt idx="723">
                  <c:v>4.1449999999999996</c:v>
                </c:pt>
                <c:pt idx="724">
                  <c:v>4.1619999999999999</c:v>
                </c:pt>
                <c:pt idx="725">
                  <c:v>4.1710000000000003</c:v>
                </c:pt>
                <c:pt idx="726">
                  <c:v>4.1719999999999997</c:v>
                </c:pt>
                <c:pt idx="727">
                  <c:v>4.16</c:v>
                </c:pt>
                <c:pt idx="728">
                  <c:v>4.1959999999999997</c:v>
                </c:pt>
                <c:pt idx="729">
                  <c:v>4.1840000000000002</c:v>
                </c:pt>
                <c:pt idx="730">
                  <c:v>4.1849999999999996</c:v>
                </c:pt>
                <c:pt idx="731">
                  <c:v>4.1449999999999996</c:v>
                </c:pt>
                <c:pt idx="732">
                  <c:v>4.1539999999999999</c:v>
                </c:pt>
                <c:pt idx="733">
                  <c:v>4.1180000000000003</c:v>
                </c:pt>
                <c:pt idx="734">
                  <c:v>4.1280000000000001</c:v>
                </c:pt>
                <c:pt idx="735">
                  <c:v>4.1040000000000001</c:v>
                </c:pt>
                <c:pt idx="736">
                  <c:v>4.0780000000000003</c:v>
                </c:pt>
                <c:pt idx="737">
                  <c:v>4.0519999999999996</c:v>
                </c:pt>
                <c:pt idx="738">
                  <c:v>4.0439999999999996</c:v>
                </c:pt>
                <c:pt idx="739">
                  <c:v>4.0119999999999996</c:v>
                </c:pt>
                <c:pt idx="740">
                  <c:v>4.0039999999999996</c:v>
                </c:pt>
                <c:pt idx="741">
                  <c:v>4.0220000000000002</c:v>
                </c:pt>
                <c:pt idx="742">
                  <c:v>4.0279999999999996</c:v>
                </c:pt>
                <c:pt idx="743">
                  <c:v>4.0270000000000001</c:v>
                </c:pt>
                <c:pt idx="744">
                  <c:v>4.0279999999999996</c:v>
                </c:pt>
                <c:pt idx="745">
                  <c:v>4.04</c:v>
                </c:pt>
                <c:pt idx="746">
                  <c:v>4.04</c:v>
                </c:pt>
                <c:pt idx="747">
                  <c:v>4.0640000000000001</c:v>
                </c:pt>
                <c:pt idx="748">
                  <c:v>4.0279999999999996</c:v>
                </c:pt>
                <c:pt idx="749">
                  <c:v>4.0330000000000004</c:v>
                </c:pt>
                <c:pt idx="750">
                  <c:v>3.9910000000000001</c:v>
                </c:pt>
                <c:pt idx="751">
                  <c:v>4.0149999999999997</c:v>
                </c:pt>
                <c:pt idx="752">
                  <c:v>4.0229999999999997</c:v>
                </c:pt>
                <c:pt idx="753">
                  <c:v>4.016</c:v>
                </c:pt>
                <c:pt idx="754">
                  <c:v>4.0339999999999998</c:v>
                </c:pt>
                <c:pt idx="755">
                  <c:v>4.056</c:v>
                </c:pt>
                <c:pt idx="756">
                  <c:v>4.0570000000000004</c:v>
                </c:pt>
                <c:pt idx="757">
                  <c:v>4.0149999999999997</c:v>
                </c:pt>
                <c:pt idx="758">
                  <c:v>3.9830000000000001</c:v>
                </c:pt>
                <c:pt idx="759">
                  <c:v>3.9260000000000002</c:v>
                </c:pt>
                <c:pt idx="760">
                  <c:v>3.9020000000000001</c:v>
                </c:pt>
                <c:pt idx="761">
                  <c:v>3.794</c:v>
                </c:pt>
                <c:pt idx="762">
                  <c:v>3.7850000000000001</c:v>
                </c:pt>
                <c:pt idx="763">
                  <c:v>3.7280000000000002</c:v>
                </c:pt>
                <c:pt idx="764">
                  <c:v>3.7269999999999999</c:v>
                </c:pt>
                <c:pt idx="765">
                  <c:v>3.7250000000000001</c:v>
                </c:pt>
                <c:pt idx="766">
                  <c:v>3.7509999999999999</c:v>
                </c:pt>
                <c:pt idx="767">
                  <c:v>3.754</c:v>
                </c:pt>
                <c:pt idx="768">
                  <c:v>3.758</c:v>
                </c:pt>
                <c:pt idx="769">
                  <c:v>3.7189999999999999</c:v>
                </c:pt>
                <c:pt idx="770">
                  <c:v>3.6440000000000001</c:v>
                </c:pt>
                <c:pt idx="771">
                  <c:v>3.613</c:v>
                </c:pt>
                <c:pt idx="772">
                  <c:v>3.6349999999999998</c:v>
                </c:pt>
                <c:pt idx="773">
                  <c:v>3.6019999999999999</c:v>
                </c:pt>
                <c:pt idx="774">
                  <c:v>3.5819999999999999</c:v>
                </c:pt>
                <c:pt idx="775">
                  <c:v>3.581</c:v>
                </c:pt>
                <c:pt idx="776">
                  <c:v>3.581</c:v>
                </c:pt>
                <c:pt idx="777">
                  <c:v>3.581</c:v>
                </c:pt>
                <c:pt idx="778">
                  <c:v>3.5539999999999998</c:v>
                </c:pt>
                <c:pt idx="779">
                  <c:v>3.536</c:v>
                </c:pt>
                <c:pt idx="780">
                  <c:v>3.5129999999999999</c:v>
                </c:pt>
                <c:pt idx="781">
                  <c:v>3.5129999999999999</c:v>
                </c:pt>
                <c:pt idx="782">
                  <c:v>3.532</c:v>
                </c:pt>
                <c:pt idx="783">
                  <c:v>3.5449999999999999</c:v>
                </c:pt>
                <c:pt idx="784">
                  <c:v>3.544</c:v>
                </c:pt>
                <c:pt idx="785">
                  <c:v>3.5840000000000001</c:v>
                </c:pt>
                <c:pt idx="786">
                  <c:v>3.6160000000000001</c:v>
                </c:pt>
                <c:pt idx="787">
                  <c:v>3.601</c:v>
                </c:pt>
                <c:pt idx="788">
                  <c:v>3.6349999999999998</c:v>
                </c:pt>
                <c:pt idx="789">
                  <c:v>3.6539999999999999</c:v>
                </c:pt>
                <c:pt idx="790">
                  <c:v>3.6360000000000001</c:v>
                </c:pt>
                <c:pt idx="791">
                  <c:v>3.57</c:v>
                </c:pt>
                <c:pt idx="792">
                  <c:v>3.5960000000000001</c:v>
                </c:pt>
                <c:pt idx="793">
                  <c:v>3.5960000000000001</c:v>
                </c:pt>
                <c:pt idx="794">
                  <c:v>3.66</c:v>
                </c:pt>
                <c:pt idx="795">
                  <c:v>3.6549999999999998</c:v>
                </c:pt>
                <c:pt idx="796">
                  <c:v>3.6720000000000002</c:v>
                </c:pt>
                <c:pt idx="797">
                  <c:v>3.665</c:v>
                </c:pt>
                <c:pt idx="798">
                  <c:v>3.6760000000000002</c:v>
                </c:pt>
                <c:pt idx="799">
                  <c:v>3.6619999999999999</c:v>
                </c:pt>
                <c:pt idx="800">
                  <c:v>3.597</c:v>
                </c:pt>
                <c:pt idx="801">
                  <c:v>3.5819999999999999</c:v>
                </c:pt>
                <c:pt idx="802">
                  <c:v>3.5529999999999999</c:v>
                </c:pt>
                <c:pt idx="803">
                  <c:v>3.5720000000000001</c:v>
                </c:pt>
                <c:pt idx="804">
                  <c:v>3.5049999999999999</c:v>
                </c:pt>
                <c:pt idx="805">
                  <c:v>3.5369999999999999</c:v>
                </c:pt>
                <c:pt idx="806">
                  <c:v>3.633</c:v>
                </c:pt>
                <c:pt idx="807">
                  <c:v>3.6669999999999998</c:v>
                </c:pt>
                <c:pt idx="808">
                  <c:v>3.6560000000000001</c:v>
                </c:pt>
                <c:pt idx="809">
                  <c:v>3.64</c:v>
                </c:pt>
                <c:pt idx="810">
                  <c:v>3.6579999999999999</c:v>
                </c:pt>
                <c:pt idx="811">
                  <c:v>3.6779999999999999</c:v>
                </c:pt>
                <c:pt idx="812">
                  <c:v>3.6549999999999998</c:v>
                </c:pt>
                <c:pt idx="813">
                  <c:v>3.6920000000000002</c:v>
                </c:pt>
                <c:pt idx="814">
                  <c:v>3.6619999999999999</c:v>
                </c:pt>
                <c:pt idx="815">
                  <c:v>3.6480000000000001</c:v>
                </c:pt>
                <c:pt idx="816">
                  <c:v>3.67</c:v>
                </c:pt>
                <c:pt idx="817">
                  <c:v>3.6859999999999999</c:v>
                </c:pt>
                <c:pt idx="818">
                  <c:v>3.6949999999999998</c:v>
                </c:pt>
                <c:pt idx="819">
                  <c:v>3.6970000000000001</c:v>
                </c:pt>
                <c:pt idx="820">
                  <c:v>3.738</c:v>
                </c:pt>
                <c:pt idx="821">
                  <c:v>3.7320000000000002</c:v>
                </c:pt>
                <c:pt idx="822">
                  <c:v>3.7349999999999999</c:v>
                </c:pt>
                <c:pt idx="823">
                  <c:v>3.7480000000000002</c:v>
                </c:pt>
                <c:pt idx="824">
                  <c:v>3.7490000000000001</c:v>
                </c:pt>
                <c:pt idx="825">
                  <c:v>3.7440000000000002</c:v>
                </c:pt>
                <c:pt idx="826">
                  <c:v>3.7320000000000002</c:v>
                </c:pt>
                <c:pt idx="827">
                  <c:v>3.7509999999999999</c:v>
                </c:pt>
                <c:pt idx="828">
                  <c:v>3.7480000000000002</c:v>
                </c:pt>
                <c:pt idx="829">
                  <c:v>3.746</c:v>
                </c:pt>
                <c:pt idx="830">
                  <c:v>3.7450000000000001</c:v>
                </c:pt>
                <c:pt idx="831">
                  <c:v>3.7029999999999998</c:v>
                </c:pt>
                <c:pt idx="832">
                  <c:v>3.7120000000000002</c:v>
                </c:pt>
                <c:pt idx="833">
                  <c:v>3.702</c:v>
                </c:pt>
                <c:pt idx="834">
                  <c:v>3.7010000000000001</c:v>
                </c:pt>
                <c:pt idx="835">
                  <c:v>3.7090000000000001</c:v>
                </c:pt>
                <c:pt idx="836">
                  <c:v>3.75</c:v>
                </c:pt>
                <c:pt idx="837">
                  <c:v>3.7559999999999998</c:v>
                </c:pt>
                <c:pt idx="838">
                  <c:v>3.7549999999999999</c:v>
                </c:pt>
                <c:pt idx="839">
                  <c:v>3.7349999999999999</c:v>
                </c:pt>
                <c:pt idx="840">
                  <c:v>3.6819999999999999</c:v>
                </c:pt>
                <c:pt idx="841">
                  <c:v>3.6579999999999999</c:v>
                </c:pt>
                <c:pt idx="842">
                  <c:v>3.6749999999999998</c:v>
                </c:pt>
                <c:pt idx="843">
                  <c:v>3.6840000000000002</c:v>
                </c:pt>
                <c:pt idx="844">
                  <c:v>3.669</c:v>
                </c:pt>
                <c:pt idx="845">
                  <c:v>3.669</c:v>
                </c:pt>
                <c:pt idx="846">
                  <c:v>3.669</c:v>
                </c:pt>
                <c:pt idx="847">
                  <c:v>3.6640000000000001</c:v>
                </c:pt>
                <c:pt idx="848">
                  <c:v>3.6480000000000001</c:v>
                </c:pt>
                <c:pt idx="849">
                  <c:v>3.6629999999999998</c:v>
                </c:pt>
                <c:pt idx="850">
                  <c:v>3.6560000000000001</c:v>
                </c:pt>
                <c:pt idx="851">
                  <c:v>3.673</c:v>
                </c:pt>
                <c:pt idx="852">
                  <c:v>3.6949999999999998</c:v>
                </c:pt>
                <c:pt idx="853">
                  <c:v>3.6890000000000001</c:v>
                </c:pt>
                <c:pt idx="854">
                  <c:v>3.7290000000000001</c:v>
                </c:pt>
                <c:pt idx="855">
                  <c:v>3.7480000000000002</c:v>
                </c:pt>
                <c:pt idx="856">
                  <c:v>3.6930000000000001</c:v>
                </c:pt>
                <c:pt idx="857">
                  <c:v>3.702</c:v>
                </c:pt>
                <c:pt idx="858">
                  <c:v>3.72</c:v>
                </c:pt>
                <c:pt idx="859">
                  <c:v>3.7309999999999999</c:v>
                </c:pt>
                <c:pt idx="860">
                  <c:v>3.7320000000000002</c:v>
                </c:pt>
                <c:pt idx="861">
                  <c:v>3.734</c:v>
                </c:pt>
                <c:pt idx="862">
                  <c:v>3.718</c:v>
                </c:pt>
                <c:pt idx="863">
                  <c:v>3.7010000000000001</c:v>
                </c:pt>
                <c:pt idx="864">
                  <c:v>3.7280000000000002</c:v>
                </c:pt>
                <c:pt idx="865">
                  <c:v>3.7240000000000002</c:v>
                </c:pt>
                <c:pt idx="866">
                  <c:v>3.726</c:v>
                </c:pt>
                <c:pt idx="867">
                  <c:v>3.6960000000000002</c:v>
                </c:pt>
                <c:pt idx="868">
                  <c:v>3.6960000000000002</c:v>
                </c:pt>
                <c:pt idx="869">
                  <c:v>3.7280000000000002</c:v>
                </c:pt>
                <c:pt idx="870">
                  <c:v>3.6930000000000001</c:v>
                </c:pt>
                <c:pt idx="871">
                  <c:v>3.6579999999999999</c:v>
                </c:pt>
                <c:pt idx="872">
                  <c:v>3.6469999999999998</c:v>
                </c:pt>
                <c:pt idx="873">
                  <c:v>3.6419999999999999</c:v>
                </c:pt>
                <c:pt idx="874">
                  <c:v>3.6280000000000001</c:v>
                </c:pt>
                <c:pt idx="875">
                  <c:v>3.629</c:v>
                </c:pt>
                <c:pt idx="876">
                  <c:v>3.6539999999999999</c:v>
                </c:pt>
                <c:pt idx="877">
                  <c:v>3.6379999999999999</c:v>
                </c:pt>
                <c:pt idx="878">
                  <c:v>3.6789999999999998</c:v>
                </c:pt>
                <c:pt idx="879">
                  <c:v>3.65</c:v>
                </c:pt>
                <c:pt idx="880">
                  <c:v>3.645</c:v>
                </c:pt>
                <c:pt idx="881">
                  <c:v>3.673</c:v>
                </c:pt>
                <c:pt idx="882">
                  <c:v>3.68</c:v>
                </c:pt>
                <c:pt idx="883">
                  <c:v>3.67</c:v>
                </c:pt>
                <c:pt idx="884">
                  <c:v>3.702</c:v>
                </c:pt>
                <c:pt idx="885">
                  <c:v>3.7290000000000001</c:v>
                </c:pt>
                <c:pt idx="886">
                  <c:v>3.74</c:v>
                </c:pt>
                <c:pt idx="887">
                  <c:v>3.722</c:v>
                </c:pt>
                <c:pt idx="888">
                  <c:v>3.7160000000000002</c:v>
                </c:pt>
                <c:pt idx="889">
                  <c:v>3.7290000000000001</c:v>
                </c:pt>
                <c:pt idx="890">
                  <c:v>3.7109999999999999</c:v>
                </c:pt>
                <c:pt idx="891">
                  <c:v>3.722</c:v>
                </c:pt>
                <c:pt idx="892">
                  <c:v>3.7149999999999999</c:v>
                </c:pt>
                <c:pt idx="893">
                  <c:v>3.69</c:v>
                </c:pt>
                <c:pt idx="894">
                  <c:v>3.6840000000000002</c:v>
                </c:pt>
                <c:pt idx="895">
                  <c:v>3.7010000000000001</c:v>
                </c:pt>
                <c:pt idx="896">
                  <c:v>3.7250000000000001</c:v>
                </c:pt>
                <c:pt idx="897">
                  <c:v>3.7280000000000002</c:v>
                </c:pt>
                <c:pt idx="898">
                  <c:v>3.7189999999999999</c:v>
                </c:pt>
                <c:pt idx="899">
                  <c:v>3.6779999999999999</c:v>
                </c:pt>
                <c:pt idx="900">
                  <c:v>3.6720000000000002</c:v>
                </c:pt>
                <c:pt idx="901">
                  <c:v>3.6280000000000001</c:v>
                </c:pt>
                <c:pt idx="902">
                  <c:v>3.6</c:v>
                </c:pt>
                <c:pt idx="903">
                  <c:v>3.613</c:v>
                </c:pt>
                <c:pt idx="904">
                  <c:v>3.6080000000000001</c:v>
                </c:pt>
                <c:pt idx="905">
                  <c:v>3.6219999999999999</c:v>
                </c:pt>
                <c:pt idx="906">
                  <c:v>3.58</c:v>
                </c:pt>
                <c:pt idx="907">
                  <c:v>3.5779999999999998</c:v>
                </c:pt>
                <c:pt idx="908">
                  <c:v>3.5760000000000001</c:v>
                </c:pt>
                <c:pt idx="909">
                  <c:v>3.5750000000000002</c:v>
                </c:pt>
                <c:pt idx="910">
                  <c:v>3.5779999999999998</c:v>
                </c:pt>
                <c:pt idx="911">
                  <c:v>3.5670000000000002</c:v>
                </c:pt>
                <c:pt idx="912">
                  <c:v>3.589</c:v>
                </c:pt>
                <c:pt idx="913">
                  <c:v>3.5960000000000001</c:v>
                </c:pt>
                <c:pt idx="914">
                  <c:v>3.5920000000000001</c:v>
                </c:pt>
                <c:pt idx="915">
                  <c:v>3.5880000000000001</c:v>
                </c:pt>
                <c:pt idx="916">
                  <c:v>3.5990000000000002</c:v>
                </c:pt>
                <c:pt idx="917">
                  <c:v>3.593</c:v>
                </c:pt>
                <c:pt idx="918">
                  <c:v>3.6019999999999999</c:v>
                </c:pt>
                <c:pt idx="919">
                  <c:v>3.5950000000000002</c:v>
                </c:pt>
                <c:pt idx="920">
                  <c:v>3.5640000000000001</c:v>
                </c:pt>
                <c:pt idx="921">
                  <c:v>3.5219999999999998</c:v>
                </c:pt>
                <c:pt idx="922">
                  <c:v>3.5059999999999998</c:v>
                </c:pt>
                <c:pt idx="923">
                  <c:v>3.5030000000000001</c:v>
                </c:pt>
                <c:pt idx="924">
                  <c:v>3.5030000000000001</c:v>
                </c:pt>
                <c:pt idx="925">
                  <c:v>3.5019999999999998</c:v>
                </c:pt>
                <c:pt idx="926">
                  <c:v>3.5110000000000001</c:v>
                </c:pt>
                <c:pt idx="927">
                  <c:v>3.508</c:v>
                </c:pt>
                <c:pt idx="928">
                  <c:v>3.528</c:v>
                </c:pt>
                <c:pt idx="929">
                  <c:v>3.4809999999999999</c:v>
                </c:pt>
                <c:pt idx="930">
                  <c:v>3.4260000000000002</c:v>
                </c:pt>
                <c:pt idx="931">
                  <c:v>3.4249999999999998</c:v>
                </c:pt>
                <c:pt idx="932">
                  <c:v>3.4060000000000001</c:v>
                </c:pt>
                <c:pt idx="933">
                  <c:v>3.39</c:v>
                </c:pt>
                <c:pt idx="934">
                  <c:v>3.3490000000000002</c:v>
                </c:pt>
                <c:pt idx="935">
                  <c:v>3.32</c:v>
                </c:pt>
                <c:pt idx="936">
                  <c:v>3.238</c:v>
                </c:pt>
                <c:pt idx="937">
                  <c:v>3.1379999999999999</c:v>
                </c:pt>
                <c:pt idx="938">
                  <c:v>3.1920000000000002</c:v>
                </c:pt>
                <c:pt idx="939">
                  <c:v>3.202</c:v>
                </c:pt>
                <c:pt idx="940">
                  <c:v>3.1760000000000002</c:v>
                </c:pt>
                <c:pt idx="941">
                  <c:v>3.1909999999999998</c:v>
                </c:pt>
                <c:pt idx="942">
                  <c:v>3.18</c:v>
                </c:pt>
                <c:pt idx="943">
                  <c:v>3.1480000000000001</c:v>
                </c:pt>
                <c:pt idx="944">
                  <c:v>3.117</c:v>
                </c:pt>
                <c:pt idx="945">
                  <c:v>3.1389999999999998</c:v>
                </c:pt>
                <c:pt idx="946">
                  <c:v>3.1829999999999998</c:v>
                </c:pt>
                <c:pt idx="947">
                  <c:v>3.1589999999999998</c:v>
                </c:pt>
                <c:pt idx="948">
                  <c:v>3.1619999999999999</c:v>
                </c:pt>
                <c:pt idx="949">
                  <c:v>3.133</c:v>
                </c:pt>
                <c:pt idx="950">
                  <c:v>3.1019999999999999</c:v>
                </c:pt>
                <c:pt idx="951">
                  <c:v>3.1160000000000001</c:v>
                </c:pt>
                <c:pt idx="952">
                  <c:v>3.0950000000000002</c:v>
                </c:pt>
                <c:pt idx="953">
                  <c:v>3.1190000000000002</c:v>
                </c:pt>
                <c:pt idx="954">
                  <c:v>3.1080000000000001</c:v>
                </c:pt>
                <c:pt idx="955">
                  <c:v>3.0880000000000001</c:v>
                </c:pt>
                <c:pt idx="956">
                  <c:v>3.0720000000000001</c:v>
                </c:pt>
                <c:pt idx="957">
                  <c:v>3.113</c:v>
                </c:pt>
                <c:pt idx="958">
                  <c:v>3.0939999999999999</c:v>
                </c:pt>
                <c:pt idx="959">
                  <c:v>3.0529999999999999</c:v>
                </c:pt>
                <c:pt idx="960">
                  <c:v>3.0249999999999999</c:v>
                </c:pt>
                <c:pt idx="961">
                  <c:v>2.9860000000000002</c:v>
                </c:pt>
                <c:pt idx="962">
                  <c:v>2.97</c:v>
                </c:pt>
              </c:numCache>
            </c:numRef>
          </c:val>
          <c:smooth val="0"/>
          <c:extLst>
            <c:ext xmlns:c16="http://schemas.microsoft.com/office/drawing/2014/chart" uri="{C3380CC4-5D6E-409C-BE32-E72D297353CC}">
              <c16:uniqueId val="{00000000-DCF3-48B2-9C98-67E59F676829}"/>
            </c:ext>
          </c:extLst>
        </c:ser>
        <c:dLbls>
          <c:showLegendKey val="0"/>
          <c:showVal val="0"/>
          <c:showCatName val="0"/>
          <c:showSerName val="0"/>
          <c:showPercent val="0"/>
          <c:showBubbleSize val="0"/>
        </c:dLbls>
        <c:marker val="1"/>
        <c:smooth val="0"/>
        <c:axId val="571434680"/>
        <c:axId val="603828080"/>
      </c:lineChart>
      <c:lineChart>
        <c:grouping val="standard"/>
        <c:varyColors val="0"/>
        <c:ser>
          <c:idx val="0"/>
          <c:order val="0"/>
          <c:tx>
            <c:strRef>
              <c:f>'Korko-odotukset'!$K$5719</c:f>
              <c:strCache>
                <c:ptCount val="1"/>
                <c:pt idx="0">
                  <c:v>Hinnoittelu 12 kk päästä</c:v>
                </c:pt>
              </c:strCache>
            </c:strRef>
          </c:tx>
          <c:spPr>
            <a:ln w="19050" cap="rnd">
              <a:solidFill>
                <a:schemeClr val="accent1"/>
              </a:solidFill>
              <a:round/>
            </a:ln>
            <a:effectLst/>
          </c:spPr>
          <c:marker>
            <c:symbol val="none"/>
          </c:marker>
          <c:cat>
            <c:numRef>
              <c:f>'Korko-odotukset'!$J$5720:$J$6682</c:f>
              <c:numCache>
                <c:formatCode>m/d/yyyy</c:formatCode>
                <c:ptCount val="963"/>
                <c:pt idx="0">
                  <c:v>44197</c:v>
                </c:pt>
                <c:pt idx="1">
                  <c:v>44200</c:v>
                </c:pt>
                <c:pt idx="2">
                  <c:v>44201</c:v>
                </c:pt>
                <c:pt idx="3">
                  <c:v>44202</c:v>
                </c:pt>
                <c:pt idx="4">
                  <c:v>44203</c:v>
                </c:pt>
                <c:pt idx="5">
                  <c:v>44204</c:v>
                </c:pt>
                <c:pt idx="6">
                  <c:v>44207</c:v>
                </c:pt>
                <c:pt idx="7">
                  <c:v>44208</c:v>
                </c:pt>
                <c:pt idx="8">
                  <c:v>44209</c:v>
                </c:pt>
                <c:pt idx="9">
                  <c:v>44210</c:v>
                </c:pt>
                <c:pt idx="10">
                  <c:v>44211</c:v>
                </c:pt>
                <c:pt idx="11">
                  <c:v>44214</c:v>
                </c:pt>
                <c:pt idx="12">
                  <c:v>44215</c:v>
                </c:pt>
                <c:pt idx="13">
                  <c:v>44216</c:v>
                </c:pt>
                <c:pt idx="14">
                  <c:v>44217</c:v>
                </c:pt>
                <c:pt idx="15">
                  <c:v>44218</c:v>
                </c:pt>
                <c:pt idx="16">
                  <c:v>44221</c:v>
                </c:pt>
                <c:pt idx="17">
                  <c:v>44222</c:v>
                </c:pt>
                <c:pt idx="18">
                  <c:v>44223</c:v>
                </c:pt>
                <c:pt idx="19">
                  <c:v>44224</c:v>
                </c:pt>
                <c:pt idx="20">
                  <c:v>44225</c:v>
                </c:pt>
                <c:pt idx="21">
                  <c:v>44228</c:v>
                </c:pt>
                <c:pt idx="22">
                  <c:v>44229</c:v>
                </c:pt>
                <c:pt idx="23">
                  <c:v>44230</c:v>
                </c:pt>
                <c:pt idx="24">
                  <c:v>44231</c:v>
                </c:pt>
                <c:pt idx="25">
                  <c:v>44232</c:v>
                </c:pt>
                <c:pt idx="26">
                  <c:v>44235</c:v>
                </c:pt>
                <c:pt idx="27">
                  <c:v>44236</c:v>
                </c:pt>
                <c:pt idx="28">
                  <c:v>44237</c:v>
                </c:pt>
                <c:pt idx="29">
                  <c:v>44238</c:v>
                </c:pt>
                <c:pt idx="30">
                  <c:v>44239</c:v>
                </c:pt>
                <c:pt idx="31">
                  <c:v>44242</c:v>
                </c:pt>
                <c:pt idx="32">
                  <c:v>44243</c:v>
                </c:pt>
                <c:pt idx="33">
                  <c:v>44244</c:v>
                </c:pt>
                <c:pt idx="34">
                  <c:v>44245</c:v>
                </c:pt>
                <c:pt idx="35">
                  <c:v>44246</c:v>
                </c:pt>
                <c:pt idx="36">
                  <c:v>44249</c:v>
                </c:pt>
                <c:pt idx="37">
                  <c:v>44250</c:v>
                </c:pt>
                <c:pt idx="38">
                  <c:v>44251</c:v>
                </c:pt>
                <c:pt idx="39">
                  <c:v>44252</c:v>
                </c:pt>
                <c:pt idx="40">
                  <c:v>44253</c:v>
                </c:pt>
                <c:pt idx="41">
                  <c:v>44256</c:v>
                </c:pt>
                <c:pt idx="42">
                  <c:v>44257</c:v>
                </c:pt>
                <c:pt idx="43">
                  <c:v>44258</c:v>
                </c:pt>
                <c:pt idx="44">
                  <c:v>44259</c:v>
                </c:pt>
                <c:pt idx="45">
                  <c:v>44260</c:v>
                </c:pt>
                <c:pt idx="46">
                  <c:v>44263</c:v>
                </c:pt>
                <c:pt idx="47">
                  <c:v>44264</c:v>
                </c:pt>
                <c:pt idx="48">
                  <c:v>44265</c:v>
                </c:pt>
                <c:pt idx="49">
                  <c:v>44266</c:v>
                </c:pt>
                <c:pt idx="50">
                  <c:v>44267</c:v>
                </c:pt>
                <c:pt idx="51">
                  <c:v>44270</c:v>
                </c:pt>
                <c:pt idx="52">
                  <c:v>44271</c:v>
                </c:pt>
                <c:pt idx="53">
                  <c:v>44272</c:v>
                </c:pt>
                <c:pt idx="54">
                  <c:v>44273</c:v>
                </c:pt>
                <c:pt idx="55">
                  <c:v>44274</c:v>
                </c:pt>
                <c:pt idx="56">
                  <c:v>44277</c:v>
                </c:pt>
                <c:pt idx="57">
                  <c:v>44278</c:v>
                </c:pt>
                <c:pt idx="58">
                  <c:v>44279</c:v>
                </c:pt>
                <c:pt idx="59">
                  <c:v>44280</c:v>
                </c:pt>
                <c:pt idx="60">
                  <c:v>44281</c:v>
                </c:pt>
                <c:pt idx="61">
                  <c:v>44284</c:v>
                </c:pt>
                <c:pt idx="62">
                  <c:v>44285</c:v>
                </c:pt>
                <c:pt idx="63">
                  <c:v>44286</c:v>
                </c:pt>
                <c:pt idx="64">
                  <c:v>44287</c:v>
                </c:pt>
                <c:pt idx="65">
                  <c:v>44288</c:v>
                </c:pt>
                <c:pt idx="66">
                  <c:v>44291</c:v>
                </c:pt>
                <c:pt idx="67">
                  <c:v>44292</c:v>
                </c:pt>
                <c:pt idx="68">
                  <c:v>44293</c:v>
                </c:pt>
                <c:pt idx="69">
                  <c:v>44294</c:v>
                </c:pt>
                <c:pt idx="70">
                  <c:v>44295</c:v>
                </c:pt>
                <c:pt idx="71">
                  <c:v>44298</c:v>
                </c:pt>
                <c:pt idx="72">
                  <c:v>44299</c:v>
                </c:pt>
                <c:pt idx="73">
                  <c:v>44300</c:v>
                </c:pt>
                <c:pt idx="74">
                  <c:v>44301</c:v>
                </c:pt>
                <c:pt idx="75">
                  <c:v>44302</c:v>
                </c:pt>
                <c:pt idx="76">
                  <c:v>44305</c:v>
                </c:pt>
                <c:pt idx="77">
                  <c:v>44306</c:v>
                </c:pt>
                <c:pt idx="78">
                  <c:v>44307</c:v>
                </c:pt>
                <c:pt idx="79">
                  <c:v>44308</c:v>
                </c:pt>
                <c:pt idx="80">
                  <c:v>44309</c:v>
                </c:pt>
                <c:pt idx="81">
                  <c:v>44312</c:v>
                </c:pt>
                <c:pt idx="82">
                  <c:v>44313</c:v>
                </c:pt>
                <c:pt idx="83">
                  <c:v>44314</c:v>
                </c:pt>
                <c:pt idx="84">
                  <c:v>44315</c:v>
                </c:pt>
                <c:pt idx="85">
                  <c:v>44316</c:v>
                </c:pt>
                <c:pt idx="86">
                  <c:v>44319</c:v>
                </c:pt>
                <c:pt idx="87">
                  <c:v>44320</c:v>
                </c:pt>
                <c:pt idx="88">
                  <c:v>44321</c:v>
                </c:pt>
                <c:pt idx="89">
                  <c:v>44322</c:v>
                </c:pt>
                <c:pt idx="90">
                  <c:v>44323</c:v>
                </c:pt>
                <c:pt idx="91">
                  <c:v>44326</c:v>
                </c:pt>
                <c:pt idx="92">
                  <c:v>44327</c:v>
                </c:pt>
                <c:pt idx="93">
                  <c:v>44328</c:v>
                </c:pt>
                <c:pt idx="94">
                  <c:v>44329</c:v>
                </c:pt>
                <c:pt idx="95">
                  <c:v>44330</c:v>
                </c:pt>
                <c:pt idx="96">
                  <c:v>44333</c:v>
                </c:pt>
                <c:pt idx="97">
                  <c:v>44334</c:v>
                </c:pt>
                <c:pt idx="98">
                  <c:v>44335</c:v>
                </c:pt>
                <c:pt idx="99">
                  <c:v>44336</c:v>
                </c:pt>
                <c:pt idx="100">
                  <c:v>44337</c:v>
                </c:pt>
                <c:pt idx="101">
                  <c:v>44340</c:v>
                </c:pt>
                <c:pt idx="102">
                  <c:v>44341</c:v>
                </c:pt>
                <c:pt idx="103">
                  <c:v>44342</c:v>
                </c:pt>
                <c:pt idx="104">
                  <c:v>44343</c:v>
                </c:pt>
                <c:pt idx="105">
                  <c:v>44344</c:v>
                </c:pt>
                <c:pt idx="106">
                  <c:v>44347</c:v>
                </c:pt>
                <c:pt idx="107">
                  <c:v>44348</c:v>
                </c:pt>
                <c:pt idx="108">
                  <c:v>44349</c:v>
                </c:pt>
                <c:pt idx="109">
                  <c:v>44350</c:v>
                </c:pt>
                <c:pt idx="110">
                  <c:v>44351</c:v>
                </c:pt>
                <c:pt idx="111">
                  <c:v>44354</c:v>
                </c:pt>
                <c:pt idx="112">
                  <c:v>44355</c:v>
                </c:pt>
                <c:pt idx="113">
                  <c:v>44356</c:v>
                </c:pt>
                <c:pt idx="114">
                  <c:v>44357</c:v>
                </c:pt>
                <c:pt idx="115">
                  <c:v>44358</c:v>
                </c:pt>
                <c:pt idx="116">
                  <c:v>44361</c:v>
                </c:pt>
                <c:pt idx="117">
                  <c:v>44362</c:v>
                </c:pt>
                <c:pt idx="118">
                  <c:v>44363</c:v>
                </c:pt>
                <c:pt idx="119">
                  <c:v>44364</c:v>
                </c:pt>
                <c:pt idx="120">
                  <c:v>44365</c:v>
                </c:pt>
                <c:pt idx="121">
                  <c:v>44368</c:v>
                </c:pt>
                <c:pt idx="122">
                  <c:v>44369</c:v>
                </c:pt>
                <c:pt idx="123">
                  <c:v>44370</c:v>
                </c:pt>
                <c:pt idx="124">
                  <c:v>44371</c:v>
                </c:pt>
                <c:pt idx="125">
                  <c:v>44372</c:v>
                </c:pt>
                <c:pt idx="126">
                  <c:v>44375</c:v>
                </c:pt>
                <c:pt idx="127">
                  <c:v>44376</c:v>
                </c:pt>
                <c:pt idx="128">
                  <c:v>44377</c:v>
                </c:pt>
                <c:pt idx="129">
                  <c:v>44378</c:v>
                </c:pt>
                <c:pt idx="130">
                  <c:v>44379</c:v>
                </c:pt>
                <c:pt idx="131">
                  <c:v>44382</c:v>
                </c:pt>
                <c:pt idx="132">
                  <c:v>44383</c:v>
                </c:pt>
                <c:pt idx="133">
                  <c:v>44384</c:v>
                </c:pt>
                <c:pt idx="134">
                  <c:v>44385</c:v>
                </c:pt>
                <c:pt idx="135">
                  <c:v>44386</c:v>
                </c:pt>
                <c:pt idx="136">
                  <c:v>44389</c:v>
                </c:pt>
                <c:pt idx="137">
                  <c:v>44390</c:v>
                </c:pt>
                <c:pt idx="138">
                  <c:v>44391</c:v>
                </c:pt>
                <c:pt idx="139">
                  <c:v>44392</c:v>
                </c:pt>
                <c:pt idx="140">
                  <c:v>44393</c:v>
                </c:pt>
                <c:pt idx="141">
                  <c:v>44396</c:v>
                </c:pt>
                <c:pt idx="142">
                  <c:v>44397</c:v>
                </c:pt>
                <c:pt idx="143">
                  <c:v>44398</c:v>
                </c:pt>
                <c:pt idx="144">
                  <c:v>44399</c:v>
                </c:pt>
                <c:pt idx="145">
                  <c:v>44400</c:v>
                </c:pt>
                <c:pt idx="146">
                  <c:v>44403</c:v>
                </c:pt>
                <c:pt idx="147">
                  <c:v>44404</c:v>
                </c:pt>
                <c:pt idx="148">
                  <c:v>44405</c:v>
                </c:pt>
                <c:pt idx="149">
                  <c:v>44406</c:v>
                </c:pt>
                <c:pt idx="150">
                  <c:v>44407</c:v>
                </c:pt>
                <c:pt idx="151">
                  <c:v>44410</c:v>
                </c:pt>
                <c:pt idx="152">
                  <c:v>44411</c:v>
                </c:pt>
                <c:pt idx="153">
                  <c:v>44412</c:v>
                </c:pt>
                <c:pt idx="154">
                  <c:v>44413</c:v>
                </c:pt>
                <c:pt idx="155">
                  <c:v>44414</c:v>
                </c:pt>
                <c:pt idx="156">
                  <c:v>44417</c:v>
                </c:pt>
                <c:pt idx="157">
                  <c:v>44418</c:v>
                </c:pt>
                <c:pt idx="158">
                  <c:v>44419</c:v>
                </c:pt>
                <c:pt idx="159">
                  <c:v>44420</c:v>
                </c:pt>
                <c:pt idx="160">
                  <c:v>44421</c:v>
                </c:pt>
                <c:pt idx="161">
                  <c:v>44424</c:v>
                </c:pt>
                <c:pt idx="162">
                  <c:v>44425</c:v>
                </c:pt>
                <c:pt idx="163">
                  <c:v>44426</c:v>
                </c:pt>
                <c:pt idx="164">
                  <c:v>44427</c:v>
                </c:pt>
                <c:pt idx="165">
                  <c:v>44428</c:v>
                </c:pt>
                <c:pt idx="166">
                  <c:v>44431</c:v>
                </c:pt>
                <c:pt idx="167">
                  <c:v>44432</c:v>
                </c:pt>
                <c:pt idx="168">
                  <c:v>44433</c:v>
                </c:pt>
                <c:pt idx="169">
                  <c:v>44434</c:v>
                </c:pt>
                <c:pt idx="170">
                  <c:v>44435</c:v>
                </c:pt>
                <c:pt idx="171">
                  <c:v>44438</c:v>
                </c:pt>
                <c:pt idx="172">
                  <c:v>44439</c:v>
                </c:pt>
                <c:pt idx="173">
                  <c:v>44440</c:v>
                </c:pt>
                <c:pt idx="174">
                  <c:v>44441</c:v>
                </c:pt>
                <c:pt idx="175">
                  <c:v>44442</c:v>
                </c:pt>
                <c:pt idx="176">
                  <c:v>44445</c:v>
                </c:pt>
                <c:pt idx="177">
                  <c:v>44446</c:v>
                </c:pt>
                <c:pt idx="178">
                  <c:v>44447</c:v>
                </c:pt>
                <c:pt idx="179">
                  <c:v>44448</c:v>
                </c:pt>
                <c:pt idx="180">
                  <c:v>44449</c:v>
                </c:pt>
                <c:pt idx="181">
                  <c:v>44452</c:v>
                </c:pt>
                <c:pt idx="182">
                  <c:v>44453</c:v>
                </c:pt>
                <c:pt idx="183">
                  <c:v>44454</c:v>
                </c:pt>
                <c:pt idx="184">
                  <c:v>44455</c:v>
                </c:pt>
                <c:pt idx="185">
                  <c:v>44456</c:v>
                </c:pt>
                <c:pt idx="186">
                  <c:v>44459</c:v>
                </c:pt>
                <c:pt idx="187">
                  <c:v>44460</c:v>
                </c:pt>
                <c:pt idx="188">
                  <c:v>44461</c:v>
                </c:pt>
                <c:pt idx="189">
                  <c:v>44462</c:v>
                </c:pt>
                <c:pt idx="190">
                  <c:v>44463</c:v>
                </c:pt>
                <c:pt idx="191">
                  <c:v>44466</c:v>
                </c:pt>
                <c:pt idx="192">
                  <c:v>44467</c:v>
                </c:pt>
                <c:pt idx="193">
                  <c:v>44468</c:v>
                </c:pt>
                <c:pt idx="194">
                  <c:v>44469</c:v>
                </c:pt>
                <c:pt idx="195">
                  <c:v>44470</c:v>
                </c:pt>
                <c:pt idx="196">
                  <c:v>44473</c:v>
                </c:pt>
                <c:pt idx="197">
                  <c:v>44474</c:v>
                </c:pt>
                <c:pt idx="198">
                  <c:v>44475</c:v>
                </c:pt>
                <c:pt idx="199">
                  <c:v>44476</c:v>
                </c:pt>
                <c:pt idx="200">
                  <c:v>44477</c:v>
                </c:pt>
                <c:pt idx="201">
                  <c:v>44480</c:v>
                </c:pt>
                <c:pt idx="202">
                  <c:v>44481</c:v>
                </c:pt>
                <c:pt idx="203">
                  <c:v>44482</c:v>
                </c:pt>
                <c:pt idx="204">
                  <c:v>44483</c:v>
                </c:pt>
                <c:pt idx="205">
                  <c:v>44484</c:v>
                </c:pt>
                <c:pt idx="206">
                  <c:v>44487</c:v>
                </c:pt>
                <c:pt idx="207">
                  <c:v>44488</c:v>
                </c:pt>
                <c:pt idx="208">
                  <c:v>44489</c:v>
                </c:pt>
                <c:pt idx="209">
                  <c:v>44490</c:v>
                </c:pt>
                <c:pt idx="210">
                  <c:v>44491</c:v>
                </c:pt>
                <c:pt idx="211">
                  <c:v>44494</c:v>
                </c:pt>
                <c:pt idx="212">
                  <c:v>44495</c:v>
                </c:pt>
                <c:pt idx="213">
                  <c:v>44496</c:v>
                </c:pt>
                <c:pt idx="214">
                  <c:v>44497</c:v>
                </c:pt>
                <c:pt idx="215">
                  <c:v>44498</c:v>
                </c:pt>
                <c:pt idx="216">
                  <c:v>44501</c:v>
                </c:pt>
                <c:pt idx="217">
                  <c:v>44502</c:v>
                </c:pt>
                <c:pt idx="218">
                  <c:v>44503</c:v>
                </c:pt>
                <c:pt idx="219">
                  <c:v>44504</c:v>
                </c:pt>
                <c:pt idx="220">
                  <c:v>44505</c:v>
                </c:pt>
                <c:pt idx="221">
                  <c:v>44508</c:v>
                </c:pt>
                <c:pt idx="222">
                  <c:v>44509</c:v>
                </c:pt>
                <c:pt idx="223">
                  <c:v>44510</c:v>
                </c:pt>
                <c:pt idx="224">
                  <c:v>44511</c:v>
                </c:pt>
                <c:pt idx="225">
                  <c:v>44512</c:v>
                </c:pt>
                <c:pt idx="226">
                  <c:v>44515</c:v>
                </c:pt>
                <c:pt idx="227">
                  <c:v>44516</c:v>
                </c:pt>
                <c:pt idx="228">
                  <c:v>44517</c:v>
                </c:pt>
                <c:pt idx="229">
                  <c:v>44518</c:v>
                </c:pt>
                <c:pt idx="230">
                  <c:v>44519</c:v>
                </c:pt>
                <c:pt idx="231">
                  <c:v>44522</c:v>
                </c:pt>
                <c:pt idx="232">
                  <c:v>44523</c:v>
                </c:pt>
                <c:pt idx="233">
                  <c:v>44524</c:v>
                </c:pt>
                <c:pt idx="234">
                  <c:v>44525</c:v>
                </c:pt>
                <c:pt idx="235">
                  <c:v>44526</c:v>
                </c:pt>
                <c:pt idx="236">
                  <c:v>44529</c:v>
                </c:pt>
                <c:pt idx="237">
                  <c:v>44530</c:v>
                </c:pt>
                <c:pt idx="238">
                  <c:v>44531</c:v>
                </c:pt>
                <c:pt idx="239">
                  <c:v>44532</c:v>
                </c:pt>
                <c:pt idx="240">
                  <c:v>44533</c:v>
                </c:pt>
                <c:pt idx="241">
                  <c:v>44536</c:v>
                </c:pt>
                <c:pt idx="242">
                  <c:v>44537</c:v>
                </c:pt>
                <c:pt idx="243">
                  <c:v>44538</c:v>
                </c:pt>
                <c:pt idx="244">
                  <c:v>44539</c:v>
                </c:pt>
                <c:pt idx="245">
                  <c:v>44540</c:v>
                </c:pt>
                <c:pt idx="246">
                  <c:v>44543</c:v>
                </c:pt>
                <c:pt idx="247">
                  <c:v>44544</c:v>
                </c:pt>
                <c:pt idx="248">
                  <c:v>44545</c:v>
                </c:pt>
                <c:pt idx="249">
                  <c:v>44546</c:v>
                </c:pt>
                <c:pt idx="250">
                  <c:v>44547</c:v>
                </c:pt>
                <c:pt idx="251">
                  <c:v>44550</c:v>
                </c:pt>
                <c:pt idx="252">
                  <c:v>44551</c:v>
                </c:pt>
                <c:pt idx="253">
                  <c:v>44552</c:v>
                </c:pt>
                <c:pt idx="254">
                  <c:v>44553</c:v>
                </c:pt>
                <c:pt idx="255">
                  <c:v>44554</c:v>
                </c:pt>
                <c:pt idx="256">
                  <c:v>44557</c:v>
                </c:pt>
                <c:pt idx="257">
                  <c:v>44558</c:v>
                </c:pt>
                <c:pt idx="258">
                  <c:v>44559</c:v>
                </c:pt>
                <c:pt idx="259">
                  <c:v>44560</c:v>
                </c:pt>
                <c:pt idx="260">
                  <c:v>44561</c:v>
                </c:pt>
                <c:pt idx="261">
                  <c:v>44564</c:v>
                </c:pt>
                <c:pt idx="262">
                  <c:v>44565</c:v>
                </c:pt>
                <c:pt idx="263">
                  <c:v>44566</c:v>
                </c:pt>
                <c:pt idx="264">
                  <c:v>44567</c:v>
                </c:pt>
                <c:pt idx="265">
                  <c:v>44568</c:v>
                </c:pt>
                <c:pt idx="266">
                  <c:v>44571</c:v>
                </c:pt>
                <c:pt idx="267">
                  <c:v>44572</c:v>
                </c:pt>
                <c:pt idx="268">
                  <c:v>44573</c:v>
                </c:pt>
                <c:pt idx="269">
                  <c:v>44574</c:v>
                </c:pt>
                <c:pt idx="270">
                  <c:v>44575</c:v>
                </c:pt>
                <c:pt idx="271">
                  <c:v>44578</c:v>
                </c:pt>
                <c:pt idx="272">
                  <c:v>44579</c:v>
                </c:pt>
                <c:pt idx="273">
                  <c:v>44580</c:v>
                </c:pt>
                <c:pt idx="274">
                  <c:v>44581</c:v>
                </c:pt>
                <c:pt idx="275">
                  <c:v>44582</c:v>
                </c:pt>
                <c:pt idx="276">
                  <c:v>44585</c:v>
                </c:pt>
                <c:pt idx="277">
                  <c:v>44586</c:v>
                </c:pt>
                <c:pt idx="278">
                  <c:v>44587</c:v>
                </c:pt>
                <c:pt idx="279">
                  <c:v>44588</c:v>
                </c:pt>
                <c:pt idx="280">
                  <c:v>44589</c:v>
                </c:pt>
                <c:pt idx="281">
                  <c:v>44592</c:v>
                </c:pt>
                <c:pt idx="282">
                  <c:v>44593</c:v>
                </c:pt>
                <c:pt idx="283">
                  <c:v>44594</c:v>
                </c:pt>
                <c:pt idx="284">
                  <c:v>44595</c:v>
                </c:pt>
                <c:pt idx="285">
                  <c:v>44596</c:v>
                </c:pt>
                <c:pt idx="286">
                  <c:v>44599</c:v>
                </c:pt>
                <c:pt idx="287">
                  <c:v>44600</c:v>
                </c:pt>
                <c:pt idx="288">
                  <c:v>44601</c:v>
                </c:pt>
                <c:pt idx="289">
                  <c:v>44602</c:v>
                </c:pt>
                <c:pt idx="290">
                  <c:v>44603</c:v>
                </c:pt>
                <c:pt idx="291">
                  <c:v>44606</c:v>
                </c:pt>
                <c:pt idx="292">
                  <c:v>44607</c:v>
                </c:pt>
                <c:pt idx="293">
                  <c:v>44608</c:v>
                </c:pt>
                <c:pt idx="294">
                  <c:v>44609</c:v>
                </c:pt>
                <c:pt idx="295">
                  <c:v>44610</c:v>
                </c:pt>
                <c:pt idx="296">
                  <c:v>44613</c:v>
                </c:pt>
                <c:pt idx="297">
                  <c:v>44614</c:v>
                </c:pt>
                <c:pt idx="298">
                  <c:v>44615</c:v>
                </c:pt>
                <c:pt idx="299">
                  <c:v>44616</c:v>
                </c:pt>
                <c:pt idx="300">
                  <c:v>44617</c:v>
                </c:pt>
                <c:pt idx="301">
                  <c:v>44620</c:v>
                </c:pt>
                <c:pt idx="302">
                  <c:v>44621</c:v>
                </c:pt>
                <c:pt idx="303">
                  <c:v>44622</c:v>
                </c:pt>
                <c:pt idx="304">
                  <c:v>44623</c:v>
                </c:pt>
                <c:pt idx="305">
                  <c:v>44624</c:v>
                </c:pt>
                <c:pt idx="306">
                  <c:v>44627</c:v>
                </c:pt>
                <c:pt idx="307">
                  <c:v>44628</c:v>
                </c:pt>
                <c:pt idx="308">
                  <c:v>44629</c:v>
                </c:pt>
                <c:pt idx="309">
                  <c:v>44630</c:v>
                </c:pt>
                <c:pt idx="310">
                  <c:v>44631</c:v>
                </c:pt>
                <c:pt idx="311">
                  <c:v>44634</c:v>
                </c:pt>
                <c:pt idx="312">
                  <c:v>44635</c:v>
                </c:pt>
                <c:pt idx="313">
                  <c:v>44636</c:v>
                </c:pt>
                <c:pt idx="314">
                  <c:v>44637</c:v>
                </c:pt>
                <c:pt idx="315">
                  <c:v>44638</c:v>
                </c:pt>
                <c:pt idx="316">
                  <c:v>44641</c:v>
                </c:pt>
                <c:pt idx="317">
                  <c:v>44642</c:v>
                </c:pt>
                <c:pt idx="318">
                  <c:v>44643</c:v>
                </c:pt>
                <c:pt idx="319">
                  <c:v>44644</c:v>
                </c:pt>
                <c:pt idx="320">
                  <c:v>44645</c:v>
                </c:pt>
                <c:pt idx="321">
                  <c:v>44648</c:v>
                </c:pt>
                <c:pt idx="322">
                  <c:v>44649</c:v>
                </c:pt>
                <c:pt idx="323">
                  <c:v>44650</c:v>
                </c:pt>
                <c:pt idx="324">
                  <c:v>44651</c:v>
                </c:pt>
                <c:pt idx="325">
                  <c:v>44652</c:v>
                </c:pt>
                <c:pt idx="326">
                  <c:v>44655</c:v>
                </c:pt>
                <c:pt idx="327">
                  <c:v>44656</c:v>
                </c:pt>
                <c:pt idx="328">
                  <c:v>44657</c:v>
                </c:pt>
                <c:pt idx="329">
                  <c:v>44658</c:v>
                </c:pt>
                <c:pt idx="330">
                  <c:v>44659</c:v>
                </c:pt>
                <c:pt idx="331">
                  <c:v>44662</c:v>
                </c:pt>
                <c:pt idx="332">
                  <c:v>44663</c:v>
                </c:pt>
                <c:pt idx="333">
                  <c:v>44664</c:v>
                </c:pt>
                <c:pt idx="334">
                  <c:v>44665</c:v>
                </c:pt>
                <c:pt idx="335">
                  <c:v>44666</c:v>
                </c:pt>
                <c:pt idx="336">
                  <c:v>44669</c:v>
                </c:pt>
                <c:pt idx="337">
                  <c:v>44670</c:v>
                </c:pt>
                <c:pt idx="338">
                  <c:v>44671</c:v>
                </c:pt>
                <c:pt idx="339">
                  <c:v>44672</c:v>
                </c:pt>
                <c:pt idx="340">
                  <c:v>44673</c:v>
                </c:pt>
                <c:pt idx="341">
                  <c:v>44676</c:v>
                </c:pt>
                <c:pt idx="342">
                  <c:v>44677</c:v>
                </c:pt>
                <c:pt idx="343">
                  <c:v>44678</c:v>
                </c:pt>
                <c:pt idx="344">
                  <c:v>44679</c:v>
                </c:pt>
                <c:pt idx="345">
                  <c:v>44680</c:v>
                </c:pt>
                <c:pt idx="346">
                  <c:v>44683</c:v>
                </c:pt>
                <c:pt idx="347">
                  <c:v>44684</c:v>
                </c:pt>
                <c:pt idx="348">
                  <c:v>44685</c:v>
                </c:pt>
                <c:pt idx="349">
                  <c:v>44686</c:v>
                </c:pt>
                <c:pt idx="350">
                  <c:v>44687</c:v>
                </c:pt>
                <c:pt idx="351">
                  <c:v>44690</c:v>
                </c:pt>
                <c:pt idx="352">
                  <c:v>44691</c:v>
                </c:pt>
                <c:pt idx="353">
                  <c:v>44692</c:v>
                </c:pt>
                <c:pt idx="354">
                  <c:v>44693</c:v>
                </c:pt>
                <c:pt idx="355">
                  <c:v>44694</c:v>
                </c:pt>
                <c:pt idx="356">
                  <c:v>44697</c:v>
                </c:pt>
                <c:pt idx="357">
                  <c:v>44698</c:v>
                </c:pt>
                <c:pt idx="358">
                  <c:v>44699</c:v>
                </c:pt>
                <c:pt idx="359">
                  <c:v>44700</c:v>
                </c:pt>
                <c:pt idx="360">
                  <c:v>44701</c:v>
                </c:pt>
                <c:pt idx="361">
                  <c:v>44704</c:v>
                </c:pt>
                <c:pt idx="362">
                  <c:v>44705</c:v>
                </c:pt>
                <c:pt idx="363">
                  <c:v>44706</c:v>
                </c:pt>
                <c:pt idx="364">
                  <c:v>44707</c:v>
                </c:pt>
                <c:pt idx="365">
                  <c:v>44708</c:v>
                </c:pt>
                <c:pt idx="366">
                  <c:v>44711</c:v>
                </c:pt>
                <c:pt idx="367">
                  <c:v>44712</c:v>
                </c:pt>
                <c:pt idx="368">
                  <c:v>44713</c:v>
                </c:pt>
                <c:pt idx="369">
                  <c:v>44714</c:v>
                </c:pt>
                <c:pt idx="370">
                  <c:v>44715</c:v>
                </c:pt>
                <c:pt idx="371">
                  <c:v>44718</c:v>
                </c:pt>
                <c:pt idx="372">
                  <c:v>44719</c:v>
                </c:pt>
                <c:pt idx="373">
                  <c:v>44720</c:v>
                </c:pt>
                <c:pt idx="374">
                  <c:v>44721</c:v>
                </c:pt>
                <c:pt idx="375">
                  <c:v>44722</c:v>
                </c:pt>
                <c:pt idx="376">
                  <c:v>44725</c:v>
                </c:pt>
                <c:pt idx="377">
                  <c:v>44726</c:v>
                </c:pt>
                <c:pt idx="378">
                  <c:v>44727</c:v>
                </c:pt>
                <c:pt idx="379">
                  <c:v>44728</c:v>
                </c:pt>
                <c:pt idx="380">
                  <c:v>44729</c:v>
                </c:pt>
                <c:pt idx="381">
                  <c:v>44732</c:v>
                </c:pt>
                <c:pt idx="382">
                  <c:v>44733</c:v>
                </c:pt>
                <c:pt idx="383">
                  <c:v>44734</c:v>
                </c:pt>
                <c:pt idx="384">
                  <c:v>44735</c:v>
                </c:pt>
                <c:pt idx="385">
                  <c:v>44736</c:v>
                </c:pt>
                <c:pt idx="386">
                  <c:v>44739</c:v>
                </c:pt>
                <c:pt idx="387">
                  <c:v>44740</c:v>
                </c:pt>
                <c:pt idx="388">
                  <c:v>44741</c:v>
                </c:pt>
                <c:pt idx="389">
                  <c:v>44742</c:v>
                </c:pt>
                <c:pt idx="390">
                  <c:v>44743</c:v>
                </c:pt>
                <c:pt idx="391">
                  <c:v>44746</c:v>
                </c:pt>
                <c:pt idx="392">
                  <c:v>44747</c:v>
                </c:pt>
                <c:pt idx="393">
                  <c:v>44748</c:v>
                </c:pt>
                <c:pt idx="394">
                  <c:v>44749</c:v>
                </c:pt>
                <c:pt idx="395">
                  <c:v>44750</c:v>
                </c:pt>
                <c:pt idx="396">
                  <c:v>44753</c:v>
                </c:pt>
                <c:pt idx="397">
                  <c:v>44754</c:v>
                </c:pt>
                <c:pt idx="398">
                  <c:v>44755</c:v>
                </c:pt>
                <c:pt idx="399">
                  <c:v>44756</c:v>
                </c:pt>
                <c:pt idx="400">
                  <c:v>44757</c:v>
                </c:pt>
                <c:pt idx="401">
                  <c:v>44760</c:v>
                </c:pt>
                <c:pt idx="402">
                  <c:v>44761</c:v>
                </c:pt>
                <c:pt idx="403">
                  <c:v>44762</c:v>
                </c:pt>
                <c:pt idx="404">
                  <c:v>44763</c:v>
                </c:pt>
                <c:pt idx="405">
                  <c:v>44764</c:v>
                </c:pt>
                <c:pt idx="406">
                  <c:v>44767</c:v>
                </c:pt>
                <c:pt idx="407">
                  <c:v>44768</c:v>
                </c:pt>
                <c:pt idx="408">
                  <c:v>44769</c:v>
                </c:pt>
                <c:pt idx="409">
                  <c:v>44770</c:v>
                </c:pt>
                <c:pt idx="410">
                  <c:v>44771</c:v>
                </c:pt>
                <c:pt idx="411">
                  <c:v>44774</c:v>
                </c:pt>
                <c:pt idx="412">
                  <c:v>44775</c:v>
                </c:pt>
                <c:pt idx="413">
                  <c:v>44776</c:v>
                </c:pt>
                <c:pt idx="414">
                  <c:v>44777</c:v>
                </c:pt>
                <c:pt idx="415">
                  <c:v>44778</c:v>
                </c:pt>
                <c:pt idx="416">
                  <c:v>44781</c:v>
                </c:pt>
                <c:pt idx="417">
                  <c:v>44782</c:v>
                </c:pt>
                <c:pt idx="418">
                  <c:v>44783</c:v>
                </c:pt>
                <c:pt idx="419">
                  <c:v>44784</c:v>
                </c:pt>
                <c:pt idx="420">
                  <c:v>44785</c:v>
                </c:pt>
                <c:pt idx="421">
                  <c:v>44788</c:v>
                </c:pt>
                <c:pt idx="422">
                  <c:v>44789</c:v>
                </c:pt>
                <c:pt idx="423">
                  <c:v>44790</c:v>
                </c:pt>
                <c:pt idx="424">
                  <c:v>44791</c:v>
                </c:pt>
                <c:pt idx="425">
                  <c:v>44792</c:v>
                </c:pt>
                <c:pt idx="426">
                  <c:v>44795</c:v>
                </c:pt>
                <c:pt idx="427">
                  <c:v>44796</c:v>
                </c:pt>
                <c:pt idx="428">
                  <c:v>44797</c:v>
                </c:pt>
                <c:pt idx="429">
                  <c:v>44798</c:v>
                </c:pt>
                <c:pt idx="430">
                  <c:v>44799</c:v>
                </c:pt>
                <c:pt idx="431">
                  <c:v>44802</c:v>
                </c:pt>
                <c:pt idx="432">
                  <c:v>44803</c:v>
                </c:pt>
                <c:pt idx="433">
                  <c:v>44804</c:v>
                </c:pt>
                <c:pt idx="434">
                  <c:v>44805</c:v>
                </c:pt>
                <c:pt idx="435">
                  <c:v>44806</c:v>
                </c:pt>
                <c:pt idx="436">
                  <c:v>44809</c:v>
                </c:pt>
                <c:pt idx="437">
                  <c:v>44810</c:v>
                </c:pt>
                <c:pt idx="438">
                  <c:v>44811</c:v>
                </c:pt>
                <c:pt idx="439">
                  <c:v>44812</c:v>
                </c:pt>
                <c:pt idx="440">
                  <c:v>44813</c:v>
                </c:pt>
                <c:pt idx="441">
                  <c:v>44816</c:v>
                </c:pt>
                <c:pt idx="442">
                  <c:v>44817</c:v>
                </c:pt>
                <c:pt idx="443">
                  <c:v>44818</c:v>
                </c:pt>
                <c:pt idx="444">
                  <c:v>44819</c:v>
                </c:pt>
                <c:pt idx="445">
                  <c:v>44820</c:v>
                </c:pt>
                <c:pt idx="446">
                  <c:v>44823</c:v>
                </c:pt>
                <c:pt idx="447">
                  <c:v>44824</c:v>
                </c:pt>
                <c:pt idx="448">
                  <c:v>44825</c:v>
                </c:pt>
                <c:pt idx="449">
                  <c:v>44826</c:v>
                </c:pt>
                <c:pt idx="450">
                  <c:v>44827</c:v>
                </c:pt>
                <c:pt idx="451">
                  <c:v>44830</c:v>
                </c:pt>
                <c:pt idx="452">
                  <c:v>44831</c:v>
                </c:pt>
                <c:pt idx="453">
                  <c:v>44832</c:v>
                </c:pt>
                <c:pt idx="454">
                  <c:v>44833</c:v>
                </c:pt>
                <c:pt idx="455">
                  <c:v>44834</c:v>
                </c:pt>
                <c:pt idx="456">
                  <c:v>44837</c:v>
                </c:pt>
                <c:pt idx="457">
                  <c:v>44838</c:v>
                </c:pt>
                <c:pt idx="458">
                  <c:v>44839</c:v>
                </c:pt>
                <c:pt idx="459">
                  <c:v>44840</c:v>
                </c:pt>
                <c:pt idx="460">
                  <c:v>44841</c:v>
                </c:pt>
                <c:pt idx="461">
                  <c:v>44844</c:v>
                </c:pt>
                <c:pt idx="462">
                  <c:v>44845</c:v>
                </c:pt>
                <c:pt idx="463">
                  <c:v>44846</c:v>
                </c:pt>
                <c:pt idx="464">
                  <c:v>44847</c:v>
                </c:pt>
                <c:pt idx="465">
                  <c:v>44848</c:v>
                </c:pt>
                <c:pt idx="466">
                  <c:v>44851</c:v>
                </c:pt>
                <c:pt idx="467">
                  <c:v>44852</c:v>
                </c:pt>
                <c:pt idx="468">
                  <c:v>44853</c:v>
                </c:pt>
                <c:pt idx="469">
                  <c:v>44854</c:v>
                </c:pt>
                <c:pt idx="470">
                  <c:v>44855</c:v>
                </c:pt>
                <c:pt idx="471">
                  <c:v>44858</c:v>
                </c:pt>
                <c:pt idx="472">
                  <c:v>44859</c:v>
                </c:pt>
                <c:pt idx="473">
                  <c:v>44860</c:v>
                </c:pt>
                <c:pt idx="474">
                  <c:v>44861</c:v>
                </c:pt>
                <c:pt idx="475">
                  <c:v>44862</c:v>
                </c:pt>
                <c:pt idx="476">
                  <c:v>44865</c:v>
                </c:pt>
                <c:pt idx="477">
                  <c:v>44866</c:v>
                </c:pt>
                <c:pt idx="478">
                  <c:v>44867</c:v>
                </c:pt>
                <c:pt idx="479">
                  <c:v>44868</c:v>
                </c:pt>
                <c:pt idx="480">
                  <c:v>44869</c:v>
                </c:pt>
                <c:pt idx="481">
                  <c:v>44872</c:v>
                </c:pt>
                <c:pt idx="482">
                  <c:v>44873</c:v>
                </c:pt>
                <c:pt idx="483">
                  <c:v>44874</c:v>
                </c:pt>
                <c:pt idx="484">
                  <c:v>44875</c:v>
                </c:pt>
                <c:pt idx="485">
                  <c:v>44876</c:v>
                </c:pt>
                <c:pt idx="486">
                  <c:v>44879</c:v>
                </c:pt>
                <c:pt idx="487">
                  <c:v>44880</c:v>
                </c:pt>
                <c:pt idx="488">
                  <c:v>44881</c:v>
                </c:pt>
                <c:pt idx="489">
                  <c:v>44882</c:v>
                </c:pt>
                <c:pt idx="490">
                  <c:v>44883</c:v>
                </c:pt>
                <c:pt idx="491">
                  <c:v>44886</c:v>
                </c:pt>
                <c:pt idx="492">
                  <c:v>44887</c:v>
                </c:pt>
                <c:pt idx="493">
                  <c:v>44888</c:v>
                </c:pt>
                <c:pt idx="494">
                  <c:v>44889</c:v>
                </c:pt>
                <c:pt idx="495">
                  <c:v>44890</c:v>
                </c:pt>
                <c:pt idx="496">
                  <c:v>44893</c:v>
                </c:pt>
                <c:pt idx="497">
                  <c:v>44894</c:v>
                </c:pt>
                <c:pt idx="498">
                  <c:v>44895</c:v>
                </c:pt>
                <c:pt idx="499">
                  <c:v>44896</c:v>
                </c:pt>
                <c:pt idx="500">
                  <c:v>44897</c:v>
                </c:pt>
                <c:pt idx="501">
                  <c:v>44900</c:v>
                </c:pt>
                <c:pt idx="502">
                  <c:v>44901</c:v>
                </c:pt>
                <c:pt idx="503">
                  <c:v>44902</c:v>
                </c:pt>
                <c:pt idx="504">
                  <c:v>44903</c:v>
                </c:pt>
                <c:pt idx="505">
                  <c:v>44904</c:v>
                </c:pt>
                <c:pt idx="506">
                  <c:v>44907</c:v>
                </c:pt>
                <c:pt idx="507">
                  <c:v>44908</c:v>
                </c:pt>
                <c:pt idx="508">
                  <c:v>44909</c:v>
                </c:pt>
                <c:pt idx="509">
                  <c:v>44910</c:v>
                </c:pt>
                <c:pt idx="510">
                  <c:v>44911</c:v>
                </c:pt>
                <c:pt idx="511">
                  <c:v>44914</c:v>
                </c:pt>
                <c:pt idx="512">
                  <c:v>44915</c:v>
                </c:pt>
                <c:pt idx="513">
                  <c:v>44916</c:v>
                </c:pt>
                <c:pt idx="514">
                  <c:v>44917</c:v>
                </c:pt>
                <c:pt idx="515">
                  <c:v>44918</c:v>
                </c:pt>
                <c:pt idx="516">
                  <c:v>44921</c:v>
                </c:pt>
                <c:pt idx="517">
                  <c:v>44922</c:v>
                </c:pt>
                <c:pt idx="518">
                  <c:v>44923</c:v>
                </c:pt>
                <c:pt idx="519">
                  <c:v>44924</c:v>
                </c:pt>
                <c:pt idx="520">
                  <c:v>44925</c:v>
                </c:pt>
                <c:pt idx="521">
                  <c:v>44928</c:v>
                </c:pt>
                <c:pt idx="522">
                  <c:v>44929</c:v>
                </c:pt>
                <c:pt idx="523">
                  <c:v>44930</c:v>
                </c:pt>
                <c:pt idx="524">
                  <c:v>44931</c:v>
                </c:pt>
                <c:pt idx="525">
                  <c:v>44932</c:v>
                </c:pt>
                <c:pt idx="526">
                  <c:v>44935</c:v>
                </c:pt>
                <c:pt idx="527">
                  <c:v>44936</c:v>
                </c:pt>
                <c:pt idx="528">
                  <c:v>44937</c:v>
                </c:pt>
                <c:pt idx="529">
                  <c:v>44938</c:v>
                </c:pt>
                <c:pt idx="530">
                  <c:v>44939</c:v>
                </c:pt>
                <c:pt idx="531">
                  <c:v>44942</c:v>
                </c:pt>
                <c:pt idx="532">
                  <c:v>44943</c:v>
                </c:pt>
                <c:pt idx="533">
                  <c:v>44944</c:v>
                </c:pt>
                <c:pt idx="534">
                  <c:v>44945</c:v>
                </c:pt>
                <c:pt idx="535">
                  <c:v>44946</c:v>
                </c:pt>
                <c:pt idx="536">
                  <c:v>44949</c:v>
                </c:pt>
                <c:pt idx="537">
                  <c:v>44950</c:v>
                </c:pt>
                <c:pt idx="538">
                  <c:v>44951</c:v>
                </c:pt>
                <c:pt idx="539">
                  <c:v>44952</c:v>
                </c:pt>
                <c:pt idx="540">
                  <c:v>44953</c:v>
                </c:pt>
                <c:pt idx="541">
                  <c:v>44956</c:v>
                </c:pt>
                <c:pt idx="542">
                  <c:v>44957</c:v>
                </c:pt>
                <c:pt idx="543">
                  <c:v>44958</c:v>
                </c:pt>
                <c:pt idx="544">
                  <c:v>44959</c:v>
                </c:pt>
                <c:pt idx="545">
                  <c:v>44960</c:v>
                </c:pt>
                <c:pt idx="546">
                  <c:v>44963</c:v>
                </c:pt>
                <c:pt idx="547">
                  <c:v>44964</c:v>
                </c:pt>
                <c:pt idx="548">
                  <c:v>44965</c:v>
                </c:pt>
                <c:pt idx="549">
                  <c:v>44966</c:v>
                </c:pt>
                <c:pt idx="550">
                  <c:v>44967</c:v>
                </c:pt>
                <c:pt idx="551">
                  <c:v>44970</c:v>
                </c:pt>
                <c:pt idx="552">
                  <c:v>44971</c:v>
                </c:pt>
                <c:pt idx="553">
                  <c:v>44972</c:v>
                </c:pt>
                <c:pt idx="554">
                  <c:v>44973</c:v>
                </c:pt>
                <c:pt idx="555">
                  <c:v>44974</c:v>
                </c:pt>
                <c:pt idx="556">
                  <c:v>44977</c:v>
                </c:pt>
                <c:pt idx="557">
                  <c:v>44978</c:v>
                </c:pt>
                <c:pt idx="558">
                  <c:v>44979</c:v>
                </c:pt>
                <c:pt idx="559">
                  <c:v>44980</c:v>
                </c:pt>
                <c:pt idx="560">
                  <c:v>44981</c:v>
                </c:pt>
                <c:pt idx="561">
                  <c:v>44984</c:v>
                </c:pt>
                <c:pt idx="562">
                  <c:v>44985</c:v>
                </c:pt>
                <c:pt idx="563">
                  <c:v>44986</c:v>
                </c:pt>
                <c:pt idx="564">
                  <c:v>44987</c:v>
                </c:pt>
                <c:pt idx="565">
                  <c:v>44988</c:v>
                </c:pt>
                <c:pt idx="566">
                  <c:v>44991</c:v>
                </c:pt>
                <c:pt idx="567">
                  <c:v>44992</c:v>
                </c:pt>
                <c:pt idx="568">
                  <c:v>44993</c:v>
                </c:pt>
                <c:pt idx="569">
                  <c:v>44994</c:v>
                </c:pt>
                <c:pt idx="570">
                  <c:v>44995</c:v>
                </c:pt>
                <c:pt idx="571">
                  <c:v>44998</c:v>
                </c:pt>
                <c:pt idx="572">
                  <c:v>44999</c:v>
                </c:pt>
                <c:pt idx="573">
                  <c:v>45000</c:v>
                </c:pt>
                <c:pt idx="574">
                  <c:v>45001</c:v>
                </c:pt>
                <c:pt idx="575">
                  <c:v>45002</c:v>
                </c:pt>
                <c:pt idx="576">
                  <c:v>45005</c:v>
                </c:pt>
                <c:pt idx="577">
                  <c:v>45006</c:v>
                </c:pt>
                <c:pt idx="578">
                  <c:v>45007</c:v>
                </c:pt>
                <c:pt idx="579">
                  <c:v>45008</c:v>
                </c:pt>
                <c:pt idx="580">
                  <c:v>45009</c:v>
                </c:pt>
                <c:pt idx="581">
                  <c:v>45012</c:v>
                </c:pt>
                <c:pt idx="582">
                  <c:v>45013</c:v>
                </c:pt>
                <c:pt idx="583">
                  <c:v>45014</c:v>
                </c:pt>
                <c:pt idx="584">
                  <c:v>45015</c:v>
                </c:pt>
                <c:pt idx="585">
                  <c:v>45016</c:v>
                </c:pt>
                <c:pt idx="586">
                  <c:v>45019</c:v>
                </c:pt>
                <c:pt idx="587">
                  <c:v>45020</c:v>
                </c:pt>
                <c:pt idx="588">
                  <c:v>45021</c:v>
                </c:pt>
                <c:pt idx="589">
                  <c:v>45022</c:v>
                </c:pt>
                <c:pt idx="590">
                  <c:v>45023</c:v>
                </c:pt>
                <c:pt idx="591">
                  <c:v>45026</c:v>
                </c:pt>
                <c:pt idx="592">
                  <c:v>45027</c:v>
                </c:pt>
                <c:pt idx="593">
                  <c:v>45028</c:v>
                </c:pt>
                <c:pt idx="594">
                  <c:v>45029</c:v>
                </c:pt>
                <c:pt idx="595">
                  <c:v>45030</c:v>
                </c:pt>
                <c:pt idx="596">
                  <c:v>45033</c:v>
                </c:pt>
                <c:pt idx="597">
                  <c:v>45034</c:v>
                </c:pt>
                <c:pt idx="598">
                  <c:v>45035</c:v>
                </c:pt>
                <c:pt idx="599">
                  <c:v>45036</c:v>
                </c:pt>
                <c:pt idx="600">
                  <c:v>45037</c:v>
                </c:pt>
                <c:pt idx="601">
                  <c:v>45040</c:v>
                </c:pt>
                <c:pt idx="602">
                  <c:v>45041</c:v>
                </c:pt>
                <c:pt idx="603">
                  <c:v>45042</c:v>
                </c:pt>
                <c:pt idx="604">
                  <c:v>45043</c:v>
                </c:pt>
                <c:pt idx="605">
                  <c:v>45044</c:v>
                </c:pt>
                <c:pt idx="606">
                  <c:v>45047</c:v>
                </c:pt>
                <c:pt idx="607">
                  <c:v>45048</c:v>
                </c:pt>
                <c:pt idx="608">
                  <c:v>45049</c:v>
                </c:pt>
                <c:pt idx="609">
                  <c:v>45050</c:v>
                </c:pt>
                <c:pt idx="610">
                  <c:v>45051</c:v>
                </c:pt>
                <c:pt idx="611">
                  <c:v>45054</c:v>
                </c:pt>
                <c:pt idx="612">
                  <c:v>45055</c:v>
                </c:pt>
                <c:pt idx="613">
                  <c:v>45056</c:v>
                </c:pt>
                <c:pt idx="614">
                  <c:v>45057</c:v>
                </c:pt>
                <c:pt idx="615">
                  <c:v>45058</c:v>
                </c:pt>
                <c:pt idx="616">
                  <c:v>45061</c:v>
                </c:pt>
                <c:pt idx="617">
                  <c:v>45062</c:v>
                </c:pt>
                <c:pt idx="618">
                  <c:v>45063</c:v>
                </c:pt>
                <c:pt idx="619">
                  <c:v>45064</c:v>
                </c:pt>
                <c:pt idx="620">
                  <c:v>45065</c:v>
                </c:pt>
                <c:pt idx="621">
                  <c:v>45068</c:v>
                </c:pt>
                <c:pt idx="622">
                  <c:v>45069</c:v>
                </c:pt>
                <c:pt idx="623">
                  <c:v>45070</c:v>
                </c:pt>
                <c:pt idx="624">
                  <c:v>45071</c:v>
                </c:pt>
                <c:pt idx="625">
                  <c:v>45072</c:v>
                </c:pt>
                <c:pt idx="626">
                  <c:v>45075</c:v>
                </c:pt>
                <c:pt idx="627">
                  <c:v>45076</c:v>
                </c:pt>
                <c:pt idx="628">
                  <c:v>45077</c:v>
                </c:pt>
                <c:pt idx="629">
                  <c:v>45078</c:v>
                </c:pt>
                <c:pt idx="630">
                  <c:v>45079</c:v>
                </c:pt>
                <c:pt idx="631">
                  <c:v>45082</c:v>
                </c:pt>
                <c:pt idx="632">
                  <c:v>45083</c:v>
                </c:pt>
                <c:pt idx="633">
                  <c:v>45084</c:v>
                </c:pt>
                <c:pt idx="634">
                  <c:v>45085</c:v>
                </c:pt>
                <c:pt idx="635">
                  <c:v>45086</c:v>
                </c:pt>
                <c:pt idx="636">
                  <c:v>45089</c:v>
                </c:pt>
                <c:pt idx="637">
                  <c:v>45090</c:v>
                </c:pt>
                <c:pt idx="638">
                  <c:v>45091</c:v>
                </c:pt>
                <c:pt idx="639">
                  <c:v>45092</c:v>
                </c:pt>
                <c:pt idx="640">
                  <c:v>45093</c:v>
                </c:pt>
                <c:pt idx="641">
                  <c:v>45096</c:v>
                </c:pt>
                <c:pt idx="642">
                  <c:v>45097</c:v>
                </c:pt>
                <c:pt idx="643">
                  <c:v>45098</c:v>
                </c:pt>
                <c:pt idx="644">
                  <c:v>45099</c:v>
                </c:pt>
                <c:pt idx="645">
                  <c:v>45100</c:v>
                </c:pt>
                <c:pt idx="646">
                  <c:v>45103</c:v>
                </c:pt>
                <c:pt idx="647">
                  <c:v>45104</c:v>
                </c:pt>
                <c:pt idx="648">
                  <c:v>45105</c:v>
                </c:pt>
                <c:pt idx="649">
                  <c:v>45106</c:v>
                </c:pt>
                <c:pt idx="650">
                  <c:v>45107</c:v>
                </c:pt>
                <c:pt idx="651">
                  <c:v>45110</c:v>
                </c:pt>
                <c:pt idx="652">
                  <c:v>45111</c:v>
                </c:pt>
                <c:pt idx="653">
                  <c:v>45112</c:v>
                </c:pt>
                <c:pt idx="654">
                  <c:v>45113</c:v>
                </c:pt>
                <c:pt idx="655">
                  <c:v>45114</c:v>
                </c:pt>
                <c:pt idx="656">
                  <c:v>45117</c:v>
                </c:pt>
                <c:pt idx="657">
                  <c:v>45118</c:v>
                </c:pt>
                <c:pt idx="658">
                  <c:v>45119</c:v>
                </c:pt>
                <c:pt idx="659">
                  <c:v>45120</c:v>
                </c:pt>
                <c:pt idx="660">
                  <c:v>45121</c:v>
                </c:pt>
                <c:pt idx="661">
                  <c:v>45124</c:v>
                </c:pt>
                <c:pt idx="662">
                  <c:v>45125</c:v>
                </c:pt>
                <c:pt idx="663">
                  <c:v>45126</c:v>
                </c:pt>
                <c:pt idx="664">
                  <c:v>45127</c:v>
                </c:pt>
                <c:pt idx="665">
                  <c:v>45128</c:v>
                </c:pt>
                <c:pt idx="666">
                  <c:v>45131</c:v>
                </c:pt>
                <c:pt idx="667">
                  <c:v>45132</c:v>
                </c:pt>
                <c:pt idx="668">
                  <c:v>45133</c:v>
                </c:pt>
                <c:pt idx="669">
                  <c:v>45134</c:v>
                </c:pt>
                <c:pt idx="670">
                  <c:v>45135</c:v>
                </c:pt>
                <c:pt idx="671">
                  <c:v>45138</c:v>
                </c:pt>
                <c:pt idx="672">
                  <c:v>45139</c:v>
                </c:pt>
                <c:pt idx="673">
                  <c:v>45140</c:v>
                </c:pt>
                <c:pt idx="674">
                  <c:v>45141</c:v>
                </c:pt>
                <c:pt idx="675">
                  <c:v>45142</c:v>
                </c:pt>
                <c:pt idx="676">
                  <c:v>45145</c:v>
                </c:pt>
                <c:pt idx="677">
                  <c:v>45146</c:v>
                </c:pt>
                <c:pt idx="678">
                  <c:v>45147</c:v>
                </c:pt>
                <c:pt idx="679">
                  <c:v>45148</c:v>
                </c:pt>
                <c:pt idx="680">
                  <c:v>45149</c:v>
                </c:pt>
                <c:pt idx="681">
                  <c:v>45152</c:v>
                </c:pt>
                <c:pt idx="682">
                  <c:v>45153</c:v>
                </c:pt>
                <c:pt idx="683">
                  <c:v>45154</c:v>
                </c:pt>
                <c:pt idx="684">
                  <c:v>45155</c:v>
                </c:pt>
                <c:pt idx="685">
                  <c:v>45156</c:v>
                </c:pt>
                <c:pt idx="686">
                  <c:v>45159</c:v>
                </c:pt>
                <c:pt idx="687">
                  <c:v>45160</c:v>
                </c:pt>
                <c:pt idx="688">
                  <c:v>45161</c:v>
                </c:pt>
                <c:pt idx="689">
                  <c:v>45162</c:v>
                </c:pt>
                <c:pt idx="690">
                  <c:v>45163</c:v>
                </c:pt>
                <c:pt idx="691">
                  <c:v>45166</c:v>
                </c:pt>
                <c:pt idx="692">
                  <c:v>45167</c:v>
                </c:pt>
                <c:pt idx="693">
                  <c:v>45168</c:v>
                </c:pt>
                <c:pt idx="694">
                  <c:v>45169</c:v>
                </c:pt>
                <c:pt idx="695">
                  <c:v>45170</c:v>
                </c:pt>
                <c:pt idx="696">
                  <c:v>45173</c:v>
                </c:pt>
                <c:pt idx="697">
                  <c:v>45174</c:v>
                </c:pt>
                <c:pt idx="698">
                  <c:v>45175</c:v>
                </c:pt>
                <c:pt idx="699">
                  <c:v>45176</c:v>
                </c:pt>
                <c:pt idx="700">
                  <c:v>45177</c:v>
                </c:pt>
                <c:pt idx="701">
                  <c:v>45180</c:v>
                </c:pt>
                <c:pt idx="702">
                  <c:v>45181</c:v>
                </c:pt>
                <c:pt idx="703">
                  <c:v>45182</c:v>
                </c:pt>
                <c:pt idx="704">
                  <c:v>45183</c:v>
                </c:pt>
                <c:pt idx="705">
                  <c:v>45184</c:v>
                </c:pt>
                <c:pt idx="706">
                  <c:v>45187</c:v>
                </c:pt>
                <c:pt idx="707">
                  <c:v>45188</c:v>
                </c:pt>
                <c:pt idx="708">
                  <c:v>45189</c:v>
                </c:pt>
                <c:pt idx="709">
                  <c:v>45190</c:v>
                </c:pt>
                <c:pt idx="710">
                  <c:v>45191</c:v>
                </c:pt>
                <c:pt idx="711">
                  <c:v>45194</c:v>
                </c:pt>
                <c:pt idx="712">
                  <c:v>45195</c:v>
                </c:pt>
                <c:pt idx="713">
                  <c:v>45196</c:v>
                </c:pt>
                <c:pt idx="714">
                  <c:v>45197</c:v>
                </c:pt>
                <c:pt idx="715">
                  <c:v>45198</c:v>
                </c:pt>
                <c:pt idx="716">
                  <c:v>45201</c:v>
                </c:pt>
                <c:pt idx="717">
                  <c:v>45202</c:v>
                </c:pt>
                <c:pt idx="718">
                  <c:v>45203</c:v>
                </c:pt>
                <c:pt idx="719">
                  <c:v>45204</c:v>
                </c:pt>
                <c:pt idx="720">
                  <c:v>45205</c:v>
                </c:pt>
                <c:pt idx="721">
                  <c:v>45208</c:v>
                </c:pt>
                <c:pt idx="722">
                  <c:v>45209</c:v>
                </c:pt>
                <c:pt idx="723">
                  <c:v>45210</c:v>
                </c:pt>
                <c:pt idx="724">
                  <c:v>45211</c:v>
                </c:pt>
                <c:pt idx="725">
                  <c:v>45212</c:v>
                </c:pt>
                <c:pt idx="726">
                  <c:v>45215</c:v>
                </c:pt>
                <c:pt idx="727">
                  <c:v>45216</c:v>
                </c:pt>
                <c:pt idx="728">
                  <c:v>45217</c:v>
                </c:pt>
                <c:pt idx="729">
                  <c:v>45218</c:v>
                </c:pt>
                <c:pt idx="730">
                  <c:v>45219</c:v>
                </c:pt>
                <c:pt idx="731">
                  <c:v>45222</c:v>
                </c:pt>
                <c:pt idx="732">
                  <c:v>45223</c:v>
                </c:pt>
                <c:pt idx="733">
                  <c:v>45224</c:v>
                </c:pt>
                <c:pt idx="734">
                  <c:v>45225</c:v>
                </c:pt>
                <c:pt idx="735">
                  <c:v>45226</c:v>
                </c:pt>
                <c:pt idx="736">
                  <c:v>45229</c:v>
                </c:pt>
                <c:pt idx="737">
                  <c:v>45230</c:v>
                </c:pt>
                <c:pt idx="738">
                  <c:v>45231</c:v>
                </c:pt>
                <c:pt idx="739">
                  <c:v>45232</c:v>
                </c:pt>
                <c:pt idx="740">
                  <c:v>45233</c:v>
                </c:pt>
                <c:pt idx="741">
                  <c:v>45236</c:v>
                </c:pt>
                <c:pt idx="742">
                  <c:v>45237</c:v>
                </c:pt>
                <c:pt idx="743">
                  <c:v>45238</c:v>
                </c:pt>
                <c:pt idx="744">
                  <c:v>45239</c:v>
                </c:pt>
                <c:pt idx="745">
                  <c:v>45240</c:v>
                </c:pt>
                <c:pt idx="746">
                  <c:v>45243</c:v>
                </c:pt>
                <c:pt idx="747">
                  <c:v>45244</c:v>
                </c:pt>
                <c:pt idx="748">
                  <c:v>45245</c:v>
                </c:pt>
                <c:pt idx="749">
                  <c:v>45246</c:v>
                </c:pt>
                <c:pt idx="750">
                  <c:v>45247</c:v>
                </c:pt>
                <c:pt idx="751">
                  <c:v>45250</c:v>
                </c:pt>
                <c:pt idx="752">
                  <c:v>45251</c:v>
                </c:pt>
                <c:pt idx="753">
                  <c:v>45252</c:v>
                </c:pt>
                <c:pt idx="754">
                  <c:v>45253</c:v>
                </c:pt>
                <c:pt idx="755">
                  <c:v>45254</c:v>
                </c:pt>
                <c:pt idx="756">
                  <c:v>45257</c:v>
                </c:pt>
                <c:pt idx="757">
                  <c:v>45258</c:v>
                </c:pt>
                <c:pt idx="758">
                  <c:v>45259</c:v>
                </c:pt>
                <c:pt idx="759">
                  <c:v>45260</c:v>
                </c:pt>
                <c:pt idx="760">
                  <c:v>45261</c:v>
                </c:pt>
                <c:pt idx="761">
                  <c:v>45264</c:v>
                </c:pt>
                <c:pt idx="762">
                  <c:v>45265</c:v>
                </c:pt>
                <c:pt idx="763">
                  <c:v>45266</c:v>
                </c:pt>
                <c:pt idx="764">
                  <c:v>45267</c:v>
                </c:pt>
                <c:pt idx="765">
                  <c:v>45268</c:v>
                </c:pt>
                <c:pt idx="766">
                  <c:v>45271</c:v>
                </c:pt>
                <c:pt idx="767">
                  <c:v>45272</c:v>
                </c:pt>
                <c:pt idx="768">
                  <c:v>45273</c:v>
                </c:pt>
                <c:pt idx="769">
                  <c:v>45274</c:v>
                </c:pt>
                <c:pt idx="770">
                  <c:v>45275</c:v>
                </c:pt>
                <c:pt idx="771">
                  <c:v>45278</c:v>
                </c:pt>
                <c:pt idx="772">
                  <c:v>45279</c:v>
                </c:pt>
                <c:pt idx="773">
                  <c:v>45280</c:v>
                </c:pt>
                <c:pt idx="774">
                  <c:v>45281</c:v>
                </c:pt>
                <c:pt idx="775">
                  <c:v>45282</c:v>
                </c:pt>
                <c:pt idx="776">
                  <c:v>45285</c:v>
                </c:pt>
                <c:pt idx="777">
                  <c:v>45286</c:v>
                </c:pt>
                <c:pt idx="778">
                  <c:v>45287</c:v>
                </c:pt>
                <c:pt idx="779">
                  <c:v>45288</c:v>
                </c:pt>
                <c:pt idx="780">
                  <c:v>45289</c:v>
                </c:pt>
                <c:pt idx="781">
                  <c:v>45292</c:v>
                </c:pt>
                <c:pt idx="782">
                  <c:v>45293</c:v>
                </c:pt>
                <c:pt idx="783">
                  <c:v>45294</c:v>
                </c:pt>
                <c:pt idx="784">
                  <c:v>45295</c:v>
                </c:pt>
                <c:pt idx="785">
                  <c:v>45296</c:v>
                </c:pt>
                <c:pt idx="786">
                  <c:v>45299</c:v>
                </c:pt>
                <c:pt idx="787">
                  <c:v>45300</c:v>
                </c:pt>
                <c:pt idx="788">
                  <c:v>45301</c:v>
                </c:pt>
                <c:pt idx="789">
                  <c:v>45302</c:v>
                </c:pt>
                <c:pt idx="790">
                  <c:v>45303</c:v>
                </c:pt>
                <c:pt idx="791">
                  <c:v>45306</c:v>
                </c:pt>
                <c:pt idx="792">
                  <c:v>45307</c:v>
                </c:pt>
                <c:pt idx="793">
                  <c:v>45308</c:v>
                </c:pt>
                <c:pt idx="794">
                  <c:v>45309</c:v>
                </c:pt>
                <c:pt idx="795">
                  <c:v>45310</c:v>
                </c:pt>
                <c:pt idx="796">
                  <c:v>45313</c:v>
                </c:pt>
                <c:pt idx="797">
                  <c:v>45314</c:v>
                </c:pt>
                <c:pt idx="798">
                  <c:v>45315</c:v>
                </c:pt>
                <c:pt idx="799">
                  <c:v>45316</c:v>
                </c:pt>
                <c:pt idx="800">
                  <c:v>45317</c:v>
                </c:pt>
                <c:pt idx="801">
                  <c:v>45320</c:v>
                </c:pt>
                <c:pt idx="802">
                  <c:v>45321</c:v>
                </c:pt>
                <c:pt idx="803">
                  <c:v>45322</c:v>
                </c:pt>
                <c:pt idx="804">
                  <c:v>45323</c:v>
                </c:pt>
                <c:pt idx="805">
                  <c:v>45324</c:v>
                </c:pt>
                <c:pt idx="806">
                  <c:v>45327</c:v>
                </c:pt>
                <c:pt idx="807">
                  <c:v>45328</c:v>
                </c:pt>
                <c:pt idx="808">
                  <c:v>45329</c:v>
                </c:pt>
                <c:pt idx="809">
                  <c:v>45330</c:v>
                </c:pt>
                <c:pt idx="810">
                  <c:v>45331</c:v>
                </c:pt>
                <c:pt idx="811">
                  <c:v>45334</c:v>
                </c:pt>
                <c:pt idx="812">
                  <c:v>45335</c:v>
                </c:pt>
                <c:pt idx="813">
                  <c:v>45336</c:v>
                </c:pt>
                <c:pt idx="814">
                  <c:v>45337</c:v>
                </c:pt>
                <c:pt idx="815">
                  <c:v>45338</c:v>
                </c:pt>
                <c:pt idx="816">
                  <c:v>45341</c:v>
                </c:pt>
                <c:pt idx="817">
                  <c:v>45342</c:v>
                </c:pt>
                <c:pt idx="818">
                  <c:v>45343</c:v>
                </c:pt>
                <c:pt idx="819">
                  <c:v>45344</c:v>
                </c:pt>
                <c:pt idx="820">
                  <c:v>45345</c:v>
                </c:pt>
                <c:pt idx="821">
                  <c:v>45348</c:v>
                </c:pt>
                <c:pt idx="822">
                  <c:v>45349</c:v>
                </c:pt>
                <c:pt idx="823">
                  <c:v>45350</c:v>
                </c:pt>
                <c:pt idx="824">
                  <c:v>45351</c:v>
                </c:pt>
                <c:pt idx="825">
                  <c:v>45352</c:v>
                </c:pt>
                <c:pt idx="826">
                  <c:v>45355</c:v>
                </c:pt>
                <c:pt idx="827">
                  <c:v>45356</c:v>
                </c:pt>
                <c:pt idx="828">
                  <c:v>45357</c:v>
                </c:pt>
                <c:pt idx="829">
                  <c:v>45358</c:v>
                </c:pt>
                <c:pt idx="830">
                  <c:v>45359</c:v>
                </c:pt>
                <c:pt idx="831">
                  <c:v>45362</c:v>
                </c:pt>
                <c:pt idx="832">
                  <c:v>45363</c:v>
                </c:pt>
                <c:pt idx="833">
                  <c:v>45364</c:v>
                </c:pt>
                <c:pt idx="834">
                  <c:v>45365</c:v>
                </c:pt>
                <c:pt idx="835">
                  <c:v>45366</c:v>
                </c:pt>
                <c:pt idx="836">
                  <c:v>45369</c:v>
                </c:pt>
                <c:pt idx="837">
                  <c:v>45370</c:v>
                </c:pt>
                <c:pt idx="838">
                  <c:v>45371</c:v>
                </c:pt>
                <c:pt idx="839">
                  <c:v>45372</c:v>
                </c:pt>
                <c:pt idx="840">
                  <c:v>45373</c:v>
                </c:pt>
                <c:pt idx="841">
                  <c:v>45376</c:v>
                </c:pt>
                <c:pt idx="842">
                  <c:v>45377</c:v>
                </c:pt>
                <c:pt idx="843">
                  <c:v>45378</c:v>
                </c:pt>
                <c:pt idx="844">
                  <c:v>45379</c:v>
                </c:pt>
                <c:pt idx="845">
                  <c:v>45380</c:v>
                </c:pt>
                <c:pt idx="846">
                  <c:v>45383</c:v>
                </c:pt>
                <c:pt idx="847">
                  <c:v>45384</c:v>
                </c:pt>
                <c:pt idx="848">
                  <c:v>45385</c:v>
                </c:pt>
                <c:pt idx="849">
                  <c:v>45386</c:v>
                </c:pt>
                <c:pt idx="850">
                  <c:v>45387</c:v>
                </c:pt>
                <c:pt idx="851">
                  <c:v>45390</c:v>
                </c:pt>
                <c:pt idx="852">
                  <c:v>45391</c:v>
                </c:pt>
                <c:pt idx="853">
                  <c:v>45392</c:v>
                </c:pt>
                <c:pt idx="854">
                  <c:v>45393</c:v>
                </c:pt>
                <c:pt idx="855">
                  <c:v>45394</c:v>
                </c:pt>
                <c:pt idx="856">
                  <c:v>45397</c:v>
                </c:pt>
                <c:pt idx="857">
                  <c:v>45398</c:v>
                </c:pt>
                <c:pt idx="858">
                  <c:v>45399</c:v>
                </c:pt>
                <c:pt idx="859">
                  <c:v>45400</c:v>
                </c:pt>
                <c:pt idx="860">
                  <c:v>45401</c:v>
                </c:pt>
                <c:pt idx="861">
                  <c:v>45404</c:v>
                </c:pt>
                <c:pt idx="862">
                  <c:v>45405</c:v>
                </c:pt>
                <c:pt idx="863">
                  <c:v>45406</c:v>
                </c:pt>
                <c:pt idx="864">
                  <c:v>45407</c:v>
                </c:pt>
                <c:pt idx="865">
                  <c:v>45408</c:v>
                </c:pt>
                <c:pt idx="866">
                  <c:v>45411</c:v>
                </c:pt>
                <c:pt idx="867">
                  <c:v>45412</c:v>
                </c:pt>
                <c:pt idx="868">
                  <c:v>45413</c:v>
                </c:pt>
                <c:pt idx="869">
                  <c:v>45414</c:v>
                </c:pt>
                <c:pt idx="870">
                  <c:v>45415</c:v>
                </c:pt>
                <c:pt idx="871">
                  <c:v>45418</c:v>
                </c:pt>
                <c:pt idx="872">
                  <c:v>45419</c:v>
                </c:pt>
                <c:pt idx="873">
                  <c:v>45420</c:v>
                </c:pt>
                <c:pt idx="874">
                  <c:v>45421</c:v>
                </c:pt>
                <c:pt idx="875">
                  <c:v>45422</c:v>
                </c:pt>
                <c:pt idx="876">
                  <c:v>45425</c:v>
                </c:pt>
                <c:pt idx="877">
                  <c:v>45426</c:v>
                </c:pt>
                <c:pt idx="878">
                  <c:v>45427</c:v>
                </c:pt>
                <c:pt idx="879">
                  <c:v>45428</c:v>
                </c:pt>
                <c:pt idx="880">
                  <c:v>45429</c:v>
                </c:pt>
                <c:pt idx="881">
                  <c:v>45432</c:v>
                </c:pt>
                <c:pt idx="882">
                  <c:v>45433</c:v>
                </c:pt>
                <c:pt idx="883">
                  <c:v>45434</c:v>
                </c:pt>
                <c:pt idx="884">
                  <c:v>45435</c:v>
                </c:pt>
                <c:pt idx="885">
                  <c:v>45436</c:v>
                </c:pt>
                <c:pt idx="886">
                  <c:v>45439</c:v>
                </c:pt>
                <c:pt idx="887">
                  <c:v>45440</c:v>
                </c:pt>
                <c:pt idx="888">
                  <c:v>45441</c:v>
                </c:pt>
                <c:pt idx="889">
                  <c:v>45442</c:v>
                </c:pt>
                <c:pt idx="890">
                  <c:v>45443</c:v>
                </c:pt>
                <c:pt idx="891">
                  <c:v>45446</c:v>
                </c:pt>
                <c:pt idx="892">
                  <c:v>45447</c:v>
                </c:pt>
                <c:pt idx="893">
                  <c:v>45448</c:v>
                </c:pt>
                <c:pt idx="894">
                  <c:v>45449</c:v>
                </c:pt>
                <c:pt idx="895">
                  <c:v>45450</c:v>
                </c:pt>
                <c:pt idx="896">
                  <c:v>45453</c:v>
                </c:pt>
                <c:pt idx="897">
                  <c:v>45454</c:v>
                </c:pt>
                <c:pt idx="898">
                  <c:v>45455</c:v>
                </c:pt>
                <c:pt idx="899">
                  <c:v>45456</c:v>
                </c:pt>
                <c:pt idx="900">
                  <c:v>45457</c:v>
                </c:pt>
                <c:pt idx="901">
                  <c:v>45460</c:v>
                </c:pt>
                <c:pt idx="902">
                  <c:v>45461</c:v>
                </c:pt>
                <c:pt idx="903">
                  <c:v>45462</c:v>
                </c:pt>
                <c:pt idx="904">
                  <c:v>45463</c:v>
                </c:pt>
                <c:pt idx="905">
                  <c:v>45464</c:v>
                </c:pt>
                <c:pt idx="906">
                  <c:v>45467</c:v>
                </c:pt>
                <c:pt idx="907">
                  <c:v>45468</c:v>
                </c:pt>
                <c:pt idx="908">
                  <c:v>45469</c:v>
                </c:pt>
                <c:pt idx="909">
                  <c:v>45470</c:v>
                </c:pt>
                <c:pt idx="910">
                  <c:v>45471</c:v>
                </c:pt>
                <c:pt idx="911">
                  <c:v>45474</c:v>
                </c:pt>
                <c:pt idx="912">
                  <c:v>45475</c:v>
                </c:pt>
                <c:pt idx="913">
                  <c:v>45476</c:v>
                </c:pt>
                <c:pt idx="914">
                  <c:v>45477</c:v>
                </c:pt>
                <c:pt idx="915">
                  <c:v>45478</c:v>
                </c:pt>
                <c:pt idx="916">
                  <c:v>45481</c:v>
                </c:pt>
                <c:pt idx="917">
                  <c:v>45482</c:v>
                </c:pt>
                <c:pt idx="918">
                  <c:v>45483</c:v>
                </c:pt>
                <c:pt idx="919">
                  <c:v>45484</c:v>
                </c:pt>
                <c:pt idx="920">
                  <c:v>45485</c:v>
                </c:pt>
                <c:pt idx="921">
                  <c:v>45488</c:v>
                </c:pt>
                <c:pt idx="922">
                  <c:v>45489</c:v>
                </c:pt>
                <c:pt idx="923">
                  <c:v>45490</c:v>
                </c:pt>
                <c:pt idx="924">
                  <c:v>45491</c:v>
                </c:pt>
                <c:pt idx="925">
                  <c:v>45492</c:v>
                </c:pt>
                <c:pt idx="926">
                  <c:v>45495</c:v>
                </c:pt>
                <c:pt idx="927">
                  <c:v>45496</c:v>
                </c:pt>
                <c:pt idx="928">
                  <c:v>45497</c:v>
                </c:pt>
                <c:pt idx="929">
                  <c:v>45498</c:v>
                </c:pt>
                <c:pt idx="930">
                  <c:v>45499</c:v>
                </c:pt>
                <c:pt idx="931">
                  <c:v>45502</c:v>
                </c:pt>
                <c:pt idx="932">
                  <c:v>45503</c:v>
                </c:pt>
                <c:pt idx="933">
                  <c:v>45504</c:v>
                </c:pt>
                <c:pt idx="934">
                  <c:v>45505</c:v>
                </c:pt>
                <c:pt idx="935">
                  <c:v>45506</c:v>
                </c:pt>
                <c:pt idx="936">
                  <c:v>45509</c:v>
                </c:pt>
                <c:pt idx="937">
                  <c:v>45510</c:v>
                </c:pt>
                <c:pt idx="938">
                  <c:v>45511</c:v>
                </c:pt>
                <c:pt idx="939">
                  <c:v>45512</c:v>
                </c:pt>
                <c:pt idx="940">
                  <c:v>45513</c:v>
                </c:pt>
                <c:pt idx="941">
                  <c:v>45516</c:v>
                </c:pt>
                <c:pt idx="942">
                  <c:v>45517</c:v>
                </c:pt>
                <c:pt idx="943">
                  <c:v>45518</c:v>
                </c:pt>
                <c:pt idx="944">
                  <c:v>45519</c:v>
                </c:pt>
                <c:pt idx="945">
                  <c:v>45520</c:v>
                </c:pt>
                <c:pt idx="946">
                  <c:v>45523</c:v>
                </c:pt>
                <c:pt idx="947">
                  <c:v>45524</c:v>
                </c:pt>
                <c:pt idx="948">
                  <c:v>45525</c:v>
                </c:pt>
                <c:pt idx="949">
                  <c:v>45526</c:v>
                </c:pt>
                <c:pt idx="950">
                  <c:v>45527</c:v>
                </c:pt>
                <c:pt idx="951">
                  <c:v>45530</c:v>
                </c:pt>
                <c:pt idx="952">
                  <c:v>45531</c:v>
                </c:pt>
                <c:pt idx="953">
                  <c:v>45532</c:v>
                </c:pt>
                <c:pt idx="954">
                  <c:v>45533</c:v>
                </c:pt>
                <c:pt idx="955">
                  <c:v>45534</c:v>
                </c:pt>
                <c:pt idx="956">
                  <c:v>45537</c:v>
                </c:pt>
                <c:pt idx="957">
                  <c:v>45538</c:v>
                </c:pt>
                <c:pt idx="958">
                  <c:v>45539</c:v>
                </c:pt>
                <c:pt idx="959">
                  <c:v>45540</c:v>
                </c:pt>
                <c:pt idx="960">
                  <c:v>45541</c:v>
                </c:pt>
                <c:pt idx="961">
                  <c:v>45544</c:v>
                </c:pt>
                <c:pt idx="962">
                  <c:v>45545</c:v>
                </c:pt>
              </c:numCache>
            </c:numRef>
          </c:cat>
          <c:val>
            <c:numRef>
              <c:f>'Korko-odotukset'!$K$5720:$K$6682</c:f>
              <c:numCache>
                <c:formatCode>General</c:formatCode>
                <c:ptCount val="963"/>
                <c:pt idx="0" formatCode="0.000">
                  <c:v>-0.52</c:v>
                </c:pt>
                <c:pt idx="1">
                  <c:v>-0.54</c:v>
                </c:pt>
                <c:pt idx="2">
                  <c:v>-0.54</c:v>
                </c:pt>
                <c:pt idx="3">
                  <c:v>-0.53</c:v>
                </c:pt>
                <c:pt idx="4">
                  <c:v>-0.53</c:v>
                </c:pt>
                <c:pt idx="5">
                  <c:v>-0.53</c:v>
                </c:pt>
                <c:pt idx="6">
                  <c:v>-0.52</c:v>
                </c:pt>
                <c:pt idx="7">
                  <c:v>-0.51</c:v>
                </c:pt>
                <c:pt idx="8">
                  <c:v>-0.52</c:v>
                </c:pt>
                <c:pt idx="9">
                  <c:v>-0.53</c:v>
                </c:pt>
                <c:pt idx="10">
                  <c:v>-0.53</c:v>
                </c:pt>
                <c:pt idx="11">
                  <c:v>-0.53</c:v>
                </c:pt>
                <c:pt idx="12">
                  <c:v>-0.53</c:v>
                </c:pt>
                <c:pt idx="13">
                  <c:v>-0.53</c:v>
                </c:pt>
                <c:pt idx="14">
                  <c:v>-0.52</c:v>
                </c:pt>
                <c:pt idx="15">
                  <c:v>-0.52</c:v>
                </c:pt>
                <c:pt idx="16">
                  <c:v>-0.53</c:v>
                </c:pt>
                <c:pt idx="17">
                  <c:v>-0.53</c:v>
                </c:pt>
                <c:pt idx="18">
                  <c:v>-0.54</c:v>
                </c:pt>
                <c:pt idx="19">
                  <c:v>-0.54</c:v>
                </c:pt>
                <c:pt idx="20">
                  <c:v>-0.54</c:v>
                </c:pt>
                <c:pt idx="21">
                  <c:v>-0.53</c:v>
                </c:pt>
                <c:pt idx="22">
                  <c:v>-0.53</c:v>
                </c:pt>
                <c:pt idx="23">
                  <c:v>-0.52</c:v>
                </c:pt>
                <c:pt idx="24">
                  <c:v>-0.52</c:v>
                </c:pt>
                <c:pt idx="25">
                  <c:v>-0.52</c:v>
                </c:pt>
                <c:pt idx="26">
                  <c:v>-0.52</c:v>
                </c:pt>
                <c:pt idx="27">
                  <c:v>-0.52</c:v>
                </c:pt>
                <c:pt idx="28">
                  <c:v>-0.52</c:v>
                </c:pt>
                <c:pt idx="29">
                  <c:v>-0.52</c:v>
                </c:pt>
                <c:pt idx="30">
                  <c:v>-0.52</c:v>
                </c:pt>
                <c:pt idx="31">
                  <c:v>-0.51</c:v>
                </c:pt>
                <c:pt idx="32">
                  <c:v>-0.5</c:v>
                </c:pt>
                <c:pt idx="33">
                  <c:v>-0.51</c:v>
                </c:pt>
                <c:pt idx="34">
                  <c:v>-0.5</c:v>
                </c:pt>
                <c:pt idx="35">
                  <c:v>-0.5</c:v>
                </c:pt>
                <c:pt idx="36">
                  <c:v>-0.5</c:v>
                </c:pt>
                <c:pt idx="37">
                  <c:v>-0.5</c:v>
                </c:pt>
                <c:pt idx="38">
                  <c:v>-0.5</c:v>
                </c:pt>
                <c:pt idx="39">
                  <c:v>-0.47</c:v>
                </c:pt>
                <c:pt idx="40">
                  <c:v>-0.46</c:v>
                </c:pt>
                <c:pt idx="41">
                  <c:v>-0.49</c:v>
                </c:pt>
                <c:pt idx="42">
                  <c:v>-0.5</c:v>
                </c:pt>
                <c:pt idx="43">
                  <c:v>-0.49</c:v>
                </c:pt>
                <c:pt idx="44">
                  <c:v>-0.49</c:v>
                </c:pt>
                <c:pt idx="45">
                  <c:v>-0.49</c:v>
                </c:pt>
                <c:pt idx="46">
                  <c:v>-0.48</c:v>
                </c:pt>
                <c:pt idx="47">
                  <c:v>-0.48</c:v>
                </c:pt>
                <c:pt idx="48">
                  <c:v>-0.48</c:v>
                </c:pt>
                <c:pt idx="49">
                  <c:v>-0.49</c:v>
                </c:pt>
                <c:pt idx="50">
                  <c:v>-0.49</c:v>
                </c:pt>
                <c:pt idx="51">
                  <c:v>-0.49</c:v>
                </c:pt>
                <c:pt idx="52">
                  <c:v>-0.5</c:v>
                </c:pt>
                <c:pt idx="53">
                  <c:v>-0.49</c:v>
                </c:pt>
                <c:pt idx="54">
                  <c:v>-0.49</c:v>
                </c:pt>
                <c:pt idx="55">
                  <c:v>-0.5</c:v>
                </c:pt>
                <c:pt idx="56">
                  <c:v>-0.5</c:v>
                </c:pt>
                <c:pt idx="57">
                  <c:v>-0.51</c:v>
                </c:pt>
                <c:pt idx="58">
                  <c:v>-0.51</c:v>
                </c:pt>
                <c:pt idx="59">
                  <c:v>-0.51</c:v>
                </c:pt>
                <c:pt idx="60">
                  <c:v>-0.51</c:v>
                </c:pt>
                <c:pt idx="61">
                  <c:v>-0.51</c:v>
                </c:pt>
                <c:pt idx="62">
                  <c:v>-0.5</c:v>
                </c:pt>
                <c:pt idx="63">
                  <c:v>-0.5</c:v>
                </c:pt>
                <c:pt idx="64">
                  <c:v>-0.51</c:v>
                </c:pt>
                <c:pt idx="65">
                  <c:v>-0.51</c:v>
                </c:pt>
                <c:pt idx="66">
                  <c:v>-0.51</c:v>
                </c:pt>
                <c:pt idx="67">
                  <c:v>-0.51</c:v>
                </c:pt>
                <c:pt idx="68">
                  <c:v>-0.51</c:v>
                </c:pt>
                <c:pt idx="69">
                  <c:v>-0.51</c:v>
                </c:pt>
                <c:pt idx="70">
                  <c:v>-0.51</c:v>
                </c:pt>
                <c:pt idx="71">
                  <c:v>-0.51</c:v>
                </c:pt>
                <c:pt idx="72">
                  <c:v>-0.51</c:v>
                </c:pt>
                <c:pt idx="73">
                  <c:v>-0.49</c:v>
                </c:pt>
                <c:pt idx="74">
                  <c:v>-0.5</c:v>
                </c:pt>
                <c:pt idx="75">
                  <c:v>-0.49</c:v>
                </c:pt>
                <c:pt idx="76">
                  <c:v>-0.49</c:v>
                </c:pt>
                <c:pt idx="77">
                  <c:v>-0.49</c:v>
                </c:pt>
                <c:pt idx="78">
                  <c:v>-0.49</c:v>
                </c:pt>
                <c:pt idx="79">
                  <c:v>-0.49</c:v>
                </c:pt>
                <c:pt idx="80">
                  <c:v>-0.49</c:v>
                </c:pt>
                <c:pt idx="81">
                  <c:v>-0.48</c:v>
                </c:pt>
                <c:pt idx="82">
                  <c:v>-0.48</c:v>
                </c:pt>
                <c:pt idx="83">
                  <c:v>-0.48</c:v>
                </c:pt>
                <c:pt idx="84">
                  <c:v>-0.47</c:v>
                </c:pt>
                <c:pt idx="85">
                  <c:v>-0.48</c:v>
                </c:pt>
                <c:pt idx="86">
                  <c:v>-0.48</c:v>
                </c:pt>
                <c:pt idx="87">
                  <c:v>-0.49</c:v>
                </c:pt>
                <c:pt idx="88">
                  <c:v>-0.48</c:v>
                </c:pt>
                <c:pt idx="89">
                  <c:v>-0.48</c:v>
                </c:pt>
                <c:pt idx="90">
                  <c:v>-0.48</c:v>
                </c:pt>
                <c:pt idx="91">
                  <c:v>-0.48</c:v>
                </c:pt>
                <c:pt idx="92">
                  <c:v>-0.47</c:v>
                </c:pt>
                <c:pt idx="93">
                  <c:v>-0.47</c:v>
                </c:pt>
                <c:pt idx="94">
                  <c:v>-0.47</c:v>
                </c:pt>
                <c:pt idx="95">
                  <c:v>-0.47</c:v>
                </c:pt>
                <c:pt idx="96">
                  <c:v>-0.46</c:v>
                </c:pt>
                <c:pt idx="97">
                  <c:v>-0.46</c:v>
                </c:pt>
                <c:pt idx="98">
                  <c:v>-0.46</c:v>
                </c:pt>
                <c:pt idx="99">
                  <c:v>-0.46</c:v>
                </c:pt>
                <c:pt idx="100">
                  <c:v>-0.47</c:v>
                </c:pt>
                <c:pt idx="101">
                  <c:v>-0.47</c:v>
                </c:pt>
                <c:pt idx="102">
                  <c:v>-0.47</c:v>
                </c:pt>
                <c:pt idx="103">
                  <c:v>-0.47</c:v>
                </c:pt>
                <c:pt idx="104">
                  <c:v>-0.46</c:v>
                </c:pt>
                <c:pt idx="105">
                  <c:v>-0.47</c:v>
                </c:pt>
                <c:pt idx="106">
                  <c:v>-0.47</c:v>
                </c:pt>
                <c:pt idx="107">
                  <c:v>-0.47</c:v>
                </c:pt>
                <c:pt idx="108">
                  <c:v>-0.48</c:v>
                </c:pt>
                <c:pt idx="109">
                  <c:v>-0.47</c:v>
                </c:pt>
                <c:pt idx="110">
                  <c:v>-0.48</c:v>
                </c:pt>
                <c:pt idx="111">
                  <c:v>-0.47</c:v>
                </c:pt>
                <c:pt idx="112">
                  <c:v>-0.47</c:v>
                </c:pt>
                <c:pt idx="113">
                  <c:v>-0.48</c:v>
                </c:pt>
                <c:pt idx="114">
                  <c:v>-0.48</c:v>
                </c:pt>
                <c:pt idx="115">
                  <c:v>-0.49</c:v>
                </c:pt>
                <c:pt idx="116">
                  <c:v>-0.48</c:v>
                </c:pt>
                <c:pt idx="117">
                  <c:v>-0.48</c:v>
                </c:pt>
                <c:pt idx="118">
                  <c:v>-0.48</c:v>
                </c:pt>
                <c:pt idx="119">
                  <c:v>-0.47</c:v>
                </c:pt>
                <c:pt idx="120">
                  <c:v>-0.47</c:v>
                </c:pt>
                <c:pt idx="121">
                  <c:v>-0.46</c:v>
                </c:pt>
                <c:pt idx="122">
                  <c:v>-0.45</c:v>
                </c:pt>
                <c:pt idx="123">
                  <c:v>-0.46</c:v>
                </c:pt>
                <c:pt idx="124">
                  <c:v>-0.45</c:v>
                </c:pt>
                <c:pt idx="125">
                  <c:v>-0.45</c:v>
                </c:pt>
                <c:pt idx="126">
                  <c:v>-0.45</c:v>
                </c:pt>
                <c:pt idx="127">
                  <c:v>-0.45</c:v>
                </c:pt>
                <c:pt idx="128">
                  <c:v>-0.46</c:v>
                </c:pt>
                <c:pt idx="129">
                  <c:v>-0.46</c:v>
                </c:pt>
                <c:pt idx="130">
                  <c:v>-0.47</c:v>
                </c:pt>
                <c:pt idx="131">
                  <c:v>-0.46</c:v>
                </c:pt>
                <c:pt idx="132">
                  <c:v>-0.47</c:v>
                </c:pt>
                <c:pt idx="133">
                  <c:v>-0.47</c:v>
                </c:pt>
                <c:pt idx="134">
                  <c:v>-0.47</c:v>
                </c:pt>
                <c:pt idx="135">
                  <c:v>-0.47</c:v>
                </c:pt>
                <c:pt idx="136">
                  <c:v>-0.47</c:v>
                </c:pt>
                <c:pt idx="137">
                  <c:v>-0.46</c:v>
                </c:pt>
                <c:pt idx="138">
                  <c:v>-0.46</c:v>
                </c:pt>
                <c:pt idx="139">
                  <c:v>-0.46</c:v>
                </c:pt>
                <c:pt idx="140">
                  <c:v>-0.47</c:v>
                </c:pt>
                <c:pt idx="141">
                  <c:v>-0.47</c:v>
                </c:pt>
                <c:pt idx="142">
                  <c:v>-0.47</c:v>
                </c:pt>
                <c:pt idx="143">
                  <c:v>-0.47</c:v>
                </c:pt>
                <c:pt idx="144">
                  <c:v>-0.48</c:v>
                </c:pt>
                <c:pt idx="145">
                  <c:v>-0.49</c:v>
                </c:pt>
                <c:pt idx="146">
                  <c:v>-0.49</c:v>
                </c:pt>
                <c:pt idx="147">
                  <c:v>-0.49</c:v>
                </c:pt>
                <c:pt idx="148">
                  <c:v>-0.49</c:v>
                </c:pt>
                <c:pt idx="149">
                  <c:v>-0.49</c:v>
                </c:pt>
                <c:pt idx="150">
                  <c:v>-0.5</c:v>
                </c:pt>
                <c:pt idx="151">
                  <c:v>-0.5</c:v>
                </c:pt>
                <c:pt idx="152">
                  <c:v>-0.5</c:v>
                </c:pt>
                <c:pt idx="153">
                  <c:v>-0.51</c:v>
                </c:pt>
                <c:pt idx="154">
                  <c:v>-0.5</c:v>
                </c:pt>
                <c:pt idx="155">
                  <c:v>-0.5</c:v>
                </c:pt>
                <c:pt idx="156">
                  <c:v>-0.5</c:v>
                </c:pt>
                <c:pt idx="157">
                  <c:v>-0.5</c:v>
                </c:pt>
                <c:pt idx="158">
                  <c:v>-0.5</c:v>
                </c:pt>
                <c:pt idx="159">
                  <c:v>-0.5</c:v>
                </c:pt>
                <c:pt idx="160">
                  <c:v>-0.5</c:v>
                </c:pt>
                <c:pt idx="161">
                  <c:v>-0.49</c:v>
                </c:pt>
                <c:pt idx="162">
                  <c:v>-0.49</c:v>
                </c:pt>
                <c:pt idx="163">
                  <c:v>-0.5</c:v>
                </c:pt>
                <c:pt idx="164">
                  <c:v>-0.5</c:v>
                </c:pt>
                <c:pt idx="165">
                  <c:v>-0.5</c:v>
                </c:pt>
                <c:pt idx="166">
                  <c:v>-0.5</c:v>
                </c:pt>
                <c:pt idx="167">
                  <c:v>-0.5</c:v>
                </c:pt>
                <c:pt idx="168">
                  <c:v>-0.49</c:v>
                </c:pt>
                <c:pt idx="169">
                  <c:v>-0.49</c:v>
                </c:pt>
                <c:pt idx="170">
                  <c:v>-0.49</c:v>
                </c:pt>
                <c:pt idx="171">
                  <c:v>-0.49</c:v>
                </c:pt>
                <c:pt idx="172">
                  <c:v>-0.48</c:v>
                </c:pt>
                <c:pt idx="173">
                  <c:v>-0.48</c:v>
                </c:pt>
                <c:pt idx="174">
                  <c:v>-0.48</c:v>
                </c:pt>
                <c:pt idx="175">
                  <c:v>-0.48</c:v>
                </c:pt>
                <c:pt idx="176">
                  <c:v>-0.48</c:v>
                </c:pt>
                <c:pt idx="177">
                  <c:v>-0.47</c:v>
                </c:pt>
                <c:pt idx="178">
                  <c:v>-0.46</c:v>
                </c:pt>
                <c:pt idx="179">
                  <c:v>-0.47</c:v>
                </c:pt>
                <c:pt idx="180">
                  <c:v>-0.46</c:v>
                </c:pt>
                <c:pt idx="181">
                  <c:v>-0.46</c:v>
                </c:pt>
                <c:pt idx="182">
                  <c:v>-0.46</c:v>
                </c:pt>
                <c:pt idx="183">
                  <c:v>-0.46</c:v>
                </c:pt>
                <c:pt idx="184">
                  <c:v>-0.45</c:v>
                </c:pt>
                <c:pt idx="185">
                  <c:v>-0.45</c:v>
                </c:pt>
                <c:pt idx="186">
                  <c:v>-0.45</c:v>
                </c:pt>
                <c:pt idx="187">
                  <c:v>-0.45</c:v>
                </c:pt>
                <c:pt idx="188">
                  <c:v>-0.45</c:v>
                </c:pt>
                <c:pt idx="189">
                  <c:v>-0.43</c:v>
                </c:pt>
                <c:pt idx="190">
                  <c:v>-0.43</c:v>
                </c:pt>
                <c:pt idx="191">
                  <c:v>-0.43</c:v>
                </c:pt>
                <c:pt idx="192">
                  <c:v>-0.43</c:v>
                </c:pt>
                <c:pt idx="193">
                  <c:v>-0.43</c:v>
                </c:pt>
                <c:pt idx="194">
                  <c:v>-0.43</c:v>
                </c:pt>
                <c:pt idx="195">
                  <c:v>-0.44</c:v>
                </c:pt>
                <c:pt idx="196">
                  <c:v>-0.44</c:v>
                </c:pt>
                <c:pt idx="197">
                  <c:v>-0.43</c:v>
                </c:pt>
                <c:pt idx="198">
                  <c:v>-0.43</c:v>
                </c:pt>
                <c:pt idx="199">
                  <c:v>-0.43</c:v>
                </c:pt>
                <c:pt idx="200">
                  <c:v>-0.4</c:v>
                </c:pt>
                <c:pt idx="201">
                  <c:v>-0.39</c:v>
                </c:pt>
                <c:pt idx="202">
                  <c:v>-0.37</c:v>
                </c:pt>
                <c:pt idx="203">
                  <c:v>-0.38</c:v>
                </c:pt>
                <c:pt idx="204">
                  <c:v>-0.41</c:v>
                </c:pt>
                <c:pt idx="205">
                  <c:v>-0.4</c:v>
                </c:pt>
                <c:pt idx="206">
                  <c:v>-0.35</c:v>
                </c:pt>
                <c:pt idx="207">
                  <c:v>-0.34</c:v>
                </c:pt>
                <c:pt idx="208">
                  <c:v>-0.37</c:v>
                </c:pt>
                <c:pt idx="209">
                  <c:v>-0.35</c:v>
                </c:pt>
                <c:pt idx="210">
                  <c:v>-0.33</c:v>
                </c:pt>
                <c:pt idx="211">
                  <c:v>-0.35</c:v>
                </c:pt>
                <c:pt idx="212">
                  <c:v>-0.35</c:v>
                </c:pt>
                <c:pt idx="213">
                  <c:v>-0.32</c:v>
                </c:pt>
                <c:pt idx="214">
                  <c:v>-0.28000000000000003</c:v>
                </c:pt>
                <c:pt idx="215">
                  <c:v>-0.23</c:v>
                </c:pt>
                <c:pt idx="216">
                  <c:v>-0.26</c:v>
                </c:pt>
                <c:pt idx="217">
                  <c:v>-0.32</c:v>
                </c:pt>
                <c:pt idx="218">
                  <c:v>-0.31</c:v>
                </c:pt>
                <c:pt idx="219">
                  <c:v>-0.37</c:v>
                </c:pt>
                <c:pt idx="220">
                  <c:v>-0.38</c:v>
                </c:pt>
                <c:pt idx="221">
                  <c:v>-0.36</c:v>
                </c:pt>
                <c:pt idx="222">
                  <c:v>-0.36</c:v>
                </c:pt>
                <c:pt idx="223">
                  <c:v>-0.31</c:v>
                </c:pt>
                <c:pt idx="224">
                  <c:v>-0.28000000000000003</c:v>
                </c:pt>
                <c:pt idx="225">
                  <c:v>-0.33</c:v>
                </c:pt>
                <c:pt idx="226">
                  <c:v>-0.32</c:v>
                </c:pt>
                <c:pt idx="227">
                  <c:v>-0.33</c:v>
                </c:pt>
                <c:pt idx="228">
                  <c:v>-0.34</c:v>
                </c:pt>
                <c:pt idx="229">
                  <c:v>-0.35</c:v>
                </c:pt>
                <c:pt idx="230">
                  <c:v>-0.37</c:v>
                </c:pt>
                <c:pt idx="231">
                  <c:v>-0.36</c:v>
                </c:pt>
                <c:pt idx="232">
                  <c:v>-0.34</c:v>
                </c:pt>
                <c:pt idx="233">
                  <c:v>-0.35</c:v>
                </c:pt>
                <c:pt idx="234">
                  <c:v>-0.35</c:v>
                </c:pt>
                <c:pt idx="235">
                  <c:v>-0.39</c:v>
                </c:pt>
                <c:pt idx="236">
                  <c:v>-0.37</c:v>
                </c:pt>
                <c:pt idx="237">
                  <c:v>-0.37</c:v>
                </c:pt>
                <c:pt idx="238">
                  <c:v>-0.36</c:v>
                </c:pt>
                <c:pt idx="239">
                  <c:v>-0.36</c:v>
                </c:pt>
                <c:pt idx="240">
                  <c:v>-0.37</c:v>
                </c:pt>
                <c:pt idx="241">
                  <c:v>-0.36</c:v>
                </c:pt>
                <c:pt idx="242">
                  <c:v>-0.35</c:v>
                </c:pt>
                <c:pt idx="243">
                  <c:v>-0.34</c:v>
                </c:pt>
                <c:pt idx="244">
                  <c:v>-0.36</c:v>
                </c:pt>
                <c:pt idx="245">
                  <c:v>-0.36</c:v>
                </c:pt>
                <c:pt idx="246">
                  <c:v>-0.37</c:v>
                </c:pt>
                <c:pt idx="247">
                  <c:v>-0.36</c:v>
                </c:pt>
                <c:pt idx="248">
                  <c:v>-0.34</c:v>
                </c:pt>
                <c:pt idx="249">
                  <c:v>-0.36</c:v>
                </c:pt>
                <c:pt idx="250">
                  <c:v>-0.37</c:v>
                </c:pt>
                <c:pt idx="251">
                  <c:v>-0.37</c:v>
                </c:pt>
                <c:pt idx="252">
                  <c:v>-0.35</c:v>
                </c:pt>
                <c:pt idx="253">
                  <c:v>-0.34</c:v>
                </c:pt>
                <c:pt idx="254">
                  <c:v>-0.32</c:v>
                </c:pt>
                <c:pt idx="255">
                  <c:v>-0.32</c:v>
                </c:pt>
                <c:pt idx="256">
                  <c:v>-0.31</c:v>
                </c:pt>
                <c:pt idx="257">
                  <c:v>-0.3</c:v>
                </c:pt>
                <c:pt idx="258">
                  <c:v>-0.3</c:v>
                </c:pt>
                <c:pt idx="259">
                  <c:v>-0.3</c:v>
                </c:pt>
                <c:pt idx="260">
                  <c:v>-0.3</c:v>
                </c:pt>
                <c:pt idx="261">
                  <c:v>-0.28000000000000003</c:v>
                </c:pt>
                <c:pt idx="262">
                  <c:v>-0.28000000000000003</c:v>
                </c:pt>
                <c:pt idx="263">
                  <c:v>-0.3</c:v>
                </c:pt>
                <c:pt idx="264">
                  <c:v>-0.28000000000000003</c:v>
                </c:pt>
                <c:pt idx="265">
                  <c:v>-0.27</c:v>
                </c:pt>
                <c:pt idx="266">
                  <c:v>-0.26</c:v>
                </c:pt>
                <c:pt idx="267">
                  <c:v>-0.25</c:v>
                </c:pt>
                <c:pt idx="268">
                  <c:v>-0.26</c:v>
                </c:pt>
                <c:pt idx="269">
                  <c:v>-0.26</c:v>
                </c:pt>
                <c:pt idx="270">
                  <c:v>-0.24</c:v>
                </c:pt>
                <c:pt idx="271">
                  <c:v>-0.22</c:v>
                </c:pt>
                <c:pt idx="272">
                  <c:v>-0.23</c:v>
                </c:pt>
                <c:pt idx="273">
                  <c:v>-0.23</c:v>
                </c:pt>
                <c:pt idx="274">
                  <c:v>-0.23</c:v>
                </c:pt>
                <c:pt idx="275">
                  <c:v>-0.24</c:v>
                </c:pt>
                <c:pt idx="276">
                  <c:v>-0.25</c:v>
                </c:pt>
                <c:pt idx="277">
                  <c:v>-0.24</c:v>
                </c:pt>
                <c:pt idx="278">
                  <c:v>-0.23</c:v>
                </c:pt>
                <c:pt idx="279">
                  <c:v>-0.2</c:v>
                </c:pt>
                <c:pt idx="280">
                  <c:v>-0.18</c:v>
                </c:pt>
                <c:pt idx="281">
                  <c:v>-0.12</c:v>
                </c:pt>
                <c:pt idx="282">
                  <c:v>-0.11</c:v>
                </c:pt>
                <c:pt idx="283">
                  <c:v>-0.09</c:v>
                </c:pt>
                <c:pt idx="284">
                  <c:v>0.04</c:v>
                </c:pt>
                <c:pt idx="285">
                  <c:v>0.15</c:v>
                </c:pt>
                <c:pt idx="286">
                  <c:v>0.14000000000000001</c:v>
                </c:pt>
                <c:pt idx="287">
                  <c:v>0.15</c:v>
                </c:pt>
                <c:pt idx="288">
                  <c:v>0.12</c:v>
                </c:pt>
                <c:pt idx="289">
                  <c:v>0.19</c:v>
                </c:pt>
                <c:pt idx="290">
                  <c:v>0.23</c:v>
                </c:pt>
                <c:pt idx="291">
                  <c:v>0.24</c:v>
                </c:pt>
                <c:pt idx="292">
                  <c:v>0.21</c:v>
                </c:pt>
                <c:pt idx="293">
                  <c:v>0.17</c:v>
                </c:pt>
                <c:pt idx="294">
                  <c:v>0.13</c:v>
                </c:pt>
                <c:pt idx="295">
                  <c:v>0.12</c:v>
                </c:pt>
                <c:pt idx="296">
                  <c:v>0.13</c:v>
                </c:pt>
                <c:pt idx="297">
                  <c:v>0.16</c:v>
                </c:pt>
                <c:pt idx="298">
                  <c:v>0.19</c:v>
                </c:pt>
                <c:pt idx="299">
                  <c:v>0.14000000000000001</c:v>
                </c:pt>
                <c:pt idx="300">
                  <c:v>0.16</c:v>
                </c:pt>
                <c:pt idx="301">
                  <c:v>0.05</c:v>
                </c:pt>
                <c:pt idx="302">
                  <c:v>-0.09</c:v>
                </c:pt>
                <c:pt idx="303">
                  <c:v>0.02</c:v>
                </c:pt>
                <c:pt idx="304">
                  <c:v>0.02</c:v>
                </c:pt>
                <c:pt idx="305">
                  <c:v>0</c:v>
                </c:pt>
                <c:pt idx="306">
                  <c:v>0.03</c:v>
                </c:pt>
                <c:pt idx="307">
                  <c:v>0.08</c:v>
                </c:pt>
                <c:pt idx="308">
                  <c:v>0.14000000000000001</c:v>
                </c:pt>
                <c:pt idx="309">
                  <c:v>0.26</c:v>
                </c:pt>
                <c:pt idx="310">
                  <c:v>0.27</c:v>
                </c:pt>
                <c:pt idx="311">
                  <c:v>0.31</c:v>
                </c:pt>
                <c:pt idx="312">
                  <c:v>0.27</c:v>
                </c:pt>
                <c:pt idx="313">
                  <c:v>0.3</c:v>
                </c:pt>
                <c:pt idx="314">
                  <c:v>0.26</c:v>
                </c:pt>
                <c:pt idx="315">
                  <c:v>0.27</c:v>
                </c:pt>
                <c:pt idx="316">
                  <c:v>0.33</c:v>
                </c:pt>
                <c:pt idx="317">
                  <c:v>0.38</c:v>
                </c:pt>
                <c:pt idx="318">
                  <c:v>0.36</c:v>
                </c:pt>
                <c:pt idx="319">
                  <c:v>0.41</c:v>
                </c:pt>
                <c:pt idx="320">
                  <c:v>0.47</c:v>
                </c:pt>
                <c:pt idx="321">
                  <c:v>0.5</c:v>
                </c:pt>
                <c:pt idx="322">
                  <c:v>0.55000000000000004</c:v>
                </c:pt>
                <c:pt idx="323">
                  <c:v>0.61</c:v>
                </c:pt>
                <c:pt idx="324">
                  <c:v>0.54</c:v>
                </c:pt>
                <c:pt idx="325">
                  <c:v>0.55000000000000004</c:v>
                </c:pt>
                <c:pt idx="326">
                  <c:v>0.55000000000000004</c:v>
                </c:pt>
                <c:pt idx="327">
                  <c:v>0.61</c:v>
                </c:pt>
                <c:pt idx="328">
                  <c:v>0.61</c:v>
                </c:pt>
                <c:pt idx="329">
                  <c:v>0.65</c:v>
                </c:pt>
                <c:pt idx="330">
                  <c:v>0.73</c:v>
                </c:pt>
                <c:pt idx="331">
                  <c:v>0.79</c:v>
                </c:pt>
                <c:pt idx="332">
                  <c:v>0.73</c:v>
                </c:pt>
                <c:pt idx="333">
                  <c:v>0.72</c:v>
                </c:pt>
                <c:pt idx="334">
                  <c:v>0.71</c:v>
                </c:pt>
                <c:pt idx="335">
                  <c:v>0.72</c:v>
                </c:pt>
                <c:pt idx="336">
                  <c:v>0.72</c:v>
                </c:pt>
                <c:pt idx="337">
                  <c:v>0.71</c:v>
                </c:pt>
                <c:pt idx="338">
                  <c:v>0.69</c:v>
                </c:pt>
                <c:pt idx="339">
                  <c:v>0.82</c:v>
                </c:pt>
                <c:pt idx="340">
                  <c:v>0.93</c:v>
                </c:pt>
                <c:pt idx="341">
                  <c:v>0.82</c:v>
                </c:pt>
                <c:pt idx="342">
                  <c:v>0.82</c:v>
                </c:pt>
                <c:pt idx="343">
                  <c:v>0.79</c:v>
                </c:pt>
                <c:pt idx="344">
                  <c:v>0.9</c:v>
                </c:pt>
                <c:pt idx="345">
                  <c:v>0.96</c:v>
                </c:pt>
                <c:pt idx="346">
                  <c:v>0.97</c:v>
                </c:pt>
                <c:pt idx="347">
                  <c:v>0.99</c:v>
                </c:pt>
                <c:pt idx="348">
                  <c:v>1</c:v>
                </c:pt>
                <c:pt idx="349">
                  <c:v>1</c:v>
                </c:pt>
                <c:pt idx="350">
                  <c:v>1.07</c:v>
                </c:pt>
                <c:pt idx="351">
                  <c:v>1.01</c:v>
                </c:pt>
                <c:pt idx="352">
                  <c:v>0.93</c:v>
                </c:pt>
                <c:pt idx="353">
                  <c:v>0.88</c:v>
                </c:pt>
                <c:pt idx="354">
                  <c:v>0.76</c:v>
                </c:pt>
                <c:pt idx="355">
                  <c:v>0.79</c:v>
                </c:pt>
                <c:pt idx="356">
                  <c:v>0.82</c:v>
                </c:pt>
                <c:pt idx="357">
                  <c:v>0.94</c:v>
                </c:pt>
                <c:pt idx="358">
                  <c:v>0.96</c:v>
                </c:pt>
                <c:pt idx="359">
                  <c:v>0.97</c:v>
                </c:pt>
                <c:pt idx="360">
                  <c:v>0.92</c:v>
                </c:pt>
                <c:pt idx="361">
                  <c:v>0.98</c:v>
                </c:pt>
                <c:pt idx="362">
                  <c:v>0.94</c:v>
                </c:pt>
                <c:pt idx="363">
                  <c:v>0.92</c:v>
                </c:pt>
                <c:pt idx="364">
                  <c:v>0.93</c:v>
                </c:pt>
                <c:pt idx="365">
                  <c:v>0.93</c:v>
                </c:pt>
                <c:pt idx="366">
                  <c:v>1.01</c:v>
                </c:pt>
                <c:pt idx="367">
                  <c:v>1.08</c:v>
                </c:pt>
                <c:pt idx="368">
                  <c:v>1.1499999999999999</c:v>
                </c:pt>
                <c:pt idx="369">
                  <c:v>1.2</c:v>
                </c:pt>
                <c:pt idx="370">
                  <c:v>1.26</c:v>
                </c:pt>
                <c:pt idx="371">
                  <c:v>1.28</c:v>
                </c:pt>
                <c:pt idx="372">
                  <c:v>1.28</c:v>
                </c:pt>
                <c:pt idx="373">
                  <c:v>1.31</c:v>
                </c:pt>
                <c:pt idx="374">
                  <c:v>1.45</c:v>
                </c:pt>
                <c:pt idx="375">
                  <c:v>1.6</c:v>
                </c:pt>
                <c:pt idx="376">
                  <c:v>1.81</c:v>
                </c:pt>
                <c:pt idx="377">
                  <c:v>1.95</c:v>
                </c:pt>
                <c:pt idx="378">
                  <c:v>1.77</c:v>
                </c:pt>
                <c:pt idx="379">
                  <c:v>1.84</c:v>
                </c:pt>
                <c:pt idx="380">
                  <c:v>1.77</c:v>
                </c:pt>
                <c:pt idx="381">
                  <c:v>1.82</c:v>
                </c:pt>
                <c:pt idx="382">
                  <c:v>1.82</c:v>
                </c:pt>
                <c:pt idx="383">
                  <c:v>1.74</c:v>
                </c:pt>
                <c:pt idx="384">
                  <c:v>1.5</c:v>
                </c:pt>
                <c:pt idx="385">
                  <c:v>1.48</c:v>
                </c:pt>
                <c:pt idx="386">
                  <c:v>1.57</c:v>
                </c:pt>
                <c:pt idx="387">
                  <c:v>1.62</c:v>
                </c:pt>
                <c:pt idx="388">
                  <c:v>1.54</c:v>
                </c:pt>
                <c:pt idx="389">
                  <c:v>1.36</c:v>
                </c:pt>
                <c:pt idx="390">
                  <c:v>1.23</c:v>
                </c:pt>
                <c:pt idx="391">
                  <c:v>1.35</c:v>
                </c:pt>
                <c:pt idx="392">
                  <c:v>1.2</c:v>
                </c:pt>
                <c:pt idx="393">
                  <c:v>1.1399999999999999</c:v>
                </c:pt>
                <c:pt idx="394">
                  <c:v>1.31</c:v>
                </c:pt>
                <c:pt idx="395">
                  <c:v>1.31</c:v>
                </c:pt>
                <c:pt idx="396">
                  <c:v>1.24</c:v>
                </c:pt>
                <c:pt idx="397">
                  <c:v>1.1599999999999999</c:v>
                </c:pt>
                <c:pt idx="398">
                  <c:v>1.23</c:v>
                </c:pt>
                <c:pt idx="399">
                  <c:v>1.29</c:v>
                </c:pt>
                <c:pt idx="400">
                  <c:v>1.29</c:v>
                </c:pt>
                <c:pt idx="401">
                  <c:v>1.33</c:v>
                </c:pt>
                <c:pt idx="402">
                  <c:v>1.44</c:v>
                </c:pt>
                <c:pt idx="403">
                  <c:v>1.43</c:v>
                </c:pt>
                <c:pt idx="404">
                  <c:v>1.47</c:v>
                </c:pt>
                <c:pt idx="405">
                  <c:v>1.28</c:v>
                </c:pt>
                <c:pt idx="406">
                  <c:v>1.23</c:v>
                </c:pt>
                <c:pt idx="407">
                  <c:v>1.18</c:v>
                </c:pt>
                <c:pt idx="408">
                  <c:v>1.27</c:v>
                </c:pt>
                <c:pt idx="409">
                  <c:v>1.1200000000000001</c:v>
                </c:pt>
                <c:pt idx="410">
                  <c:v>1.1299999999999999</c:v>
                </c:pt>
                <c:pt idx="411">
                  <c:v>1.1200000000000001</c:v>
                </c:pt>
                <c:pt idx="412">
                  <c:v>1.18</c:v>
                </c:pt>
                <c:pt idx="413">
                  <c:v>1.24</c:v>
                </c:pt>
                <c:pt idx="414">
                  <c:v>1.2</c:v>
                </c:pt>
                <c:pt idx="415">
                  <c:v>1.33</c:v>
                </c:pt>
                <c:pt idx="416">
                  <c:v>1.32</c:v>
                </c:pt>
                <c:pt idx="417">
                  <c:v>1.34</c:v>
                </c:pt>
                <c:pt idx="418">
                  <c:v>1.33</c:v>
                </c:pt>
                <c:pt idx="419">
                  <c:v>1.36</c:v>
                </c:pt>
                <c:pt idx="420">
                  <c:v>1.4</c:v>
                </c:pt>
                <c:pt idx="421">
                  <c:v>1.33</c:v>
                </c:pt>
                <c:pt idx="422">
                  <c:v>1.37</c:v>
                </c:pt>
                <c:pt idx="423">
                  <c:v>1.52</c:v>
                </c:pt>
                <c:pt idx="424">
                  <c:v>1.57</c:v>
                </c:pt>
                <c:pt idx="425">
                  <c:v>1.68</c:v>
                </c:pt>
                <c:pt idx="426">
                  <c:v>1.81</c:v>
                </c:pt>
                <c:pt idx="427">
                  <c:v>1.78</c:v>
                </c:pt>
                <c:pt idx="428">
                  <c:v>1.87</c:v>
                </c:pt>
                <c:pt idx="429">
                  <c:v>1.8</c:v>
                </c:pt>
                <c:pt idx="430">
                  <c:v>1.92</c:v>
                </c:pt>
                <c:pt idx="431">
                  <c:v>2.09</c:v>
                </c:pt>
                <c:pt idx="432">
                  <c:v>2.15</c:v>
                </c:pt>
                <c:pt idx="433">
                  <c:v>2.1800000000000002</c:v>
                </c:pt>
                <c:pt idx="434">
                  <c:v>2.15</c:v>
                </c:pt>
                <c:pt idx="435">
                  <c:v>2.11</c:v>
                </c:pt>
                <c:pt idx="436">
                  <c:v>2.1800000000000002</c:v>
                </c:pt>
                <c:pt idx="437">
                  <c:v>2.2000000000000002</c:v>
                </c:pt>
                <c:pt idx="438">
                  <c:v>2.15</c:v>
                </c:pt>
                <c:pt idx="439">
                  <c:v>2.2400000000000002</c:v>
                </c:pt>
                <c:pt idx="440">
                  <c:v>2.25</c:v>
                </c:pt>
                <c:pt idx="441">
                  <c:v>2.2599999999999998</c:v>
                </c:pt>
                <c:pt idx="442">
                  <c:v>2.38</c:v>
                </c:pt>
                <c:pt idx="443">
                  <c:v>2.44</c:v>
                </c:pt>
                <c:pt idx="444">
                  <c:v>2.54</c:v>
                </c:pt>
                <c:pt idx="445">
                  <c:v>2.52</c:v>
                </c:pt>
                <c:pt idx="446">
                  <c:v>2.6</c:v>
                </c:pt>
                <c:pt idx="447">
                  <c:v>2.68</c:v>
                </c:pt>
                <c:pt idx="448">
                  <c:v>2.76</c:v>
                </c:pt>
                <c:pt idx="449">
                  <c:v>2.83</c:v>
                </c:pt>
                <c:pt idx="450">
                  <c:v>2.96</c:v>
                </c:pt>
                <c:pt idx="451">
                  <c:v>3.01</c:v>
                </c:pt>
                <c:pt idx="452">
                  <c:v>3.06</c:v>
                </c:pt>
                <c:pt idx="453">
                  <c:v>2.94</c:v>
                </c:pt>
                <c:pt idx="454">
                  <c:v>2.86</c:v>
                </c:pt>
                <c:pt idx="455">
                  <c:v>2.82</c:v>
                </c:pt>
                <c:pt idx="456">
                  <c:v>2.67</c:v>
                </c:pt>
                <c:pt idx="457">
                  <c:v>2.6</c:v>
                </c:pt>
                <c:pt idx="458">
                  <c:v>2.71</c:v>
                </c:pt>
                <c:pt idx="459">
                  <c:v>2.85</c:v>
                </c:pt>
                <c:pt idx="460">
                  <c:v>2.95</c:v>
                </c:pt>
                <c:pt idx="461">
                  <c:v>2.99</c:v>
                </c:pt>
                <c:pt idx="462">
                  <c:v>2.96</c:v>
                </c:pt>
                <c:pt idx="463">
                  <c:v>2.93</c:v>
                </c:pt>
                <c:pt idx="464">
                  <c:v>2.99</c:v>
                </c:pt>
                <c:pt idx="465">
                  <c:v>3.01</c:v>
                </c:pt>
                <c:pt idx="466">
                  <c:v>2.99</c:v>
                </c:pt>
                <c:pt idx="467">
                  <c:v>2.98</c:v>
                </c:pt>
                <c:pt idx="468">
                  <c:v>3.04</c:v>
                </c:pt>
                <c:pt idx="469">
                  <c:v>3.08</c:v>
                </c:pt>
                <c:pt idx="470">
                  <c:v>2.98</c:v>
                </c:pt>
                <c:pt idx="471">
                  <c:v>2.94</c:v>
                </c:pt>
                <c:pt idx="472">
                  <c:v>2.86</c:v>
                </c:pt>
                <c:pt idx="473">
                  <c:v>2.83</c:v>
                </c:pt>
                <c:pt idx="474">
                  <c:v>2.66</c:v>
                </c:pt>
                <c:pt idx="475">
                  <c:v>2.83</c:v>
                </c:pt>
                <c:pt idx="476">
                  <c:v>2.87</c:v>
                </c:pt>
                <c:pt idx="477">
                  <c:v>2.89</c:v>
                </c:pt>
                <c:pt idx="478">
                  <c:v>2.92</c:v>
                </c:pt>
                <c:pt idx="479">
                  <c:v>3.01</c:v>
                </c:pt>
                <c:pt idx="480">
                  <c:v>3.06</c:v>
                </c:pt>
                <c:pt idx="481">
                  <c:v>3.08</c:v>
                </c:pt>
                <c:pt idx="482">
                  <c:v>3.05</c:v>
                </c:pt>
                <c:pt idx="483">
                  <c:v>2.96</c:v>
                </c:pt>
                <c:pt idx="484">
                  <c:v>2.85</c:v>
                </c:pt>
                <c:pt idx="485">
                  <c:v>2.93</c:v>
                </c:pt>
                <c:pt idx="486">
                  <c:v>2.92</c:v>
                </c:pt>
                <c:pt idx="487">
                  <c:v>2.88</c:v>
                </c:pt>
                <c:pt idx="488">
                  <c:v>2.84</c:v>
                </c:pt>
                <c:pt idx="489">
                  <c:v>2.88</c:v>
                </c:pt>
                <c:pt idx="490">
                  <c:v>2.87</c:v>
                </c:pt>
                <c:pt idx="491">
                  <c:v>2.87</c:v>
                </c:pt>
                <c:pt idx="492">
                  <c:v>2.85</c:v>
                </c:pt>
                <c:pt idx="493">
                  <c:v>2.87</c:v>
                </c:pt>
                <c:pt idx="494">
                  <c:v>2.84</c:v>
                </c:pt>
                <c:pt idx="495">
                  <c:v>2.91</c:v>
                </c:pt>
                <c:pt idx="496">
                  <c:v>2.92</c:v>
                </c:pt>
                <c:pt idx="497">
                  <c:v>2.87</c:v>
                </c:pt>
                <c:pt idx="498">
                  <c:v>2.86</c:v>
                </c:pt>
                <c:pt idx="499">
                  <c:v>2.78</c:v>
                </c:pt>
                <c:pt idx="500">
                  <c:v>2.84</c:v>
                </c:pt>
                <c:pt idx="501">
                  <c:v>2.87</c:v>
                </c:pt>
                <c:pt idx="502">
                  <c:v>2.83</c:v>
                </c:pt>
                <c:pt idx="503">
                  <c:v>2.8</c:v>
                </c:pt>
                <c:pt idx="504">
                  <c:v>2.82</c:v>
                </c:pt>
                <c:pt idx="505">
                  <c:v>2.88</c:v>
                </c:pt>
                <c:pt idx="506">
                  <c:v>2.92</c:v>
                </c:pt>
                <c:pt idx="507">
                  <c:v>2.88</c:v>
                </c:pt>
                <c:pt idx="508">
                  <c:v>2.86</c:v>
                </c:pt>
                <c:pt idx="509">
                  <c:v>3.05</c:v>
                </c:pt>
                <c:pt idx="510">
                  <c:v>3.15</c:v>
                </c:pt>
                <c:pt idx="511">
                  <c:v>3.17</c:v>
                </c:pt>
                <c:pt idx="512">
                  <c:v>3.24</c:v>
                </c:pt>
                <c:pt idx="513">
                  <c:v>3.28</c:v>
                </c:pt>
                <c:pt idx="514">
                  <c:v>3.31</c:v>
                </c:pt>
                <c:pt idx="515">
                  <c:v>3.36</c:v>
                </c:pt>
                <c:pt idx="516">
                  <c:v>3.36</c:v>
                </c:pt>
                <c:pt idx="517">
                  <c:v>3.41</c:v>
                </c:pt>
                <c:pt idx="518">
                  <c:v>3.38</c:v>
                </c:pt>
                <c:pt idx="519">
                  <c:v>3.35</c:v>
                </c:pt>
                <c:pt idx="520">
                  <c:v>3.4</c:v>
                </c:pt>
                <c:pt idx="521">
                  <c:v>3.34</c:v>
                </c:pt>
                <c:pt idx="522">
                  <c:v>3.3</c:v>
                </c:pt>
                <c:pt idx="523">
                  <c:v>3.22</c:v>
                </c:pt>
                <c:pt idx="524">
                  <c:v>3.28</c:v>
                </c:pt>
                <c:pt idx="525">
                  <c:v>3.24</c:v>
                </c:pt>
                <c:pt idx="526">
                  <c:v>3.24</c:v>
                </c:pt>
                <c:pt idx="527">
                  <c:v>3.28</c:v>
                </c:pt>
                <c:pt idx="528">
                  <c:v>3.21</c:v>
                </c:pt>
                <c:pt idx="529">
                  <c:v>3.17</c:v>
                </c:pt>
                <c:pt idx="530">
                  <c:v>3.2</c:v>
                </c:pt>
                <c:pt idx="531">
                  <c:v>3.18</c:v>
                </c:pt>
                <c:pt idx="532">
                  <c:v>3.08</c:v>
                </c:pt>
                <c:pt idx="533">
                  <c:v>3.08</c:v>
                </c:pt>
                <c:pt idx="534">
                  <c:v>3.13</c:v>
                </c:pt>
                <c:pt idx="535">
                  <c:v>3.19</c:v>
                </c:pt>
                <c:pt idx="536">
                  <c:v>3.24</c:v>
                </c:pt>
                <c:pt idx="537">
                  <c:v>3.21</c:v>
                </c:pt>
                <c:pt idx="538">
                  <c:v>3.2</c:v>
                </c:pt>
                <c:pt idx="539">
                  <c:v>3.22</c:v>
                </c:pt>
                <c:pt idx="540">
                  <c:v>3.24</c:v>
                </c:pt>
                <c:pt idx="541">
                  <c:v>3.31</c:v>
                </c:pt>
                <c:pt idx="542">
                  <c:v>3.29</c:v>
                </c:pt>
                <c:pt idx="543">
                  <c:v>3.31</c:v>
                </c:pt>
                <c:pt idx="544">
                  <c:v>3.15</c:v>
                </c:pt>
                <c:pt idx="545">
                  <c:v>3.19</c:v>
                </c:pt>
                <c:pt idx="546">
                  <c:v>3.27</c:v>
                </c:pt>
                <c:pt idx="547">
                  <c:v>3.3</c:v>
                </c:pt>
                <c:pt idx="548">
                  <c:v>3.31</c:v>
                </c:pt>
                <c:pt idx="549">
                  <c:v>3.32</c:v>
                </c:pt>
                <c:pt idx="550">
                  <c:v>3.37</c:v>
                </c:pt>
                <c:pt idx="551">
                  <c:v>3.4</c:v>
                </c:pt>
                <c:pt idx="552">
                  <c:v>3.48</c:v>
                </c:pt>
                <c:pt idx="553">
                  <c:v>3.51</c:v>
                </c:pt>
                <c:pt idx="554">
                  <c:v>3.51</c:v>
                </c:pt>
                <c:pt idx="555">
                  <c:v>3.51</c:v>
                </c:pt>
                <c:pt idx="556">
                  <c:v>3.52</c:v>
                </c:pt>
                <c:pt idx="557">
                  <c:v>3.58</c:v>
                </c:pt>
                <c:pt idx="558">
                  <c:v>3.56</c:v>
                </c:pt>
                <c:pt idx="559">
                  <c:v>3.55</c:v>
                </c:pt>
                <c:pt idx="560">
                  <c:v>3.66</c:v>
                </c:pt>
                <c:pt idx="561">
                  <c:v>3.71</c:v>
                </c:pt>
                <c:pt idx="562">
                  <c:v>3.78</c:v>
                </c:pt>
                <c:pt idx="563">
                  <c:v>3.84</c:v>
                </c:pt>
                <c:pt idx="564">
                  <c:v>3.85</c:v>
                </c:pt>
                <c:pt idx="565">
                  <c:v>3.83</c:v>
                </c:pt>
                <c:pt idx="566">
                  <c:v>3.89</c:v>
                </c:pt>
                <c:pt idx="567">
                  <c:v>3.9</c:v>
                </c:pt>
                <c:pt idx="568">
                  <c:v>3.93</c:v>
                </c:pt>
                <c:pt idx="569">
                  <c:v>3.88</c:v>
                </c:pt>
                <c:pt idx="570">
                  <c:v>3.77</c:v>
                </c:pt>
                <c:pt idx="571">
                  <c:v>3.52</c:v>
                </c:pt>
                <c:pt idx="572">
                  <c:v>3.55</c:v>
                </c:pt>
                <c:pt idx="573">
                  <c:v>3.27</c:v>
                </c:pt>
                <c:pt idx="574">
                  <c:v>3.31</c:v>
                </c:pt>
                <c:pt idx="575">
                  <c:v>3.21</c:v>
                </c:pt>
                <c:pt idx="576">
                  <c:v>3.14</c:v>
                </c:pt>
                <c:pt idx="577">
                  <c:v>3.29</c:v>
                </c:pt>
                <c:pt idx="578">
                  <c:v>3.4</c:v>
                </c:pt>
                <c:pt idx="579">
                  <c:v>3.31</c:v>
                </c:pt>
                <c:pt idx="580">
                  <c:v>3.21</c:v>
                </c:pt>
                <c:pt idx="581">
                  <c:v>3.26</c:v>
                </c:pt>
                <c:pt idx="582">
                  <c:v>3.31</c:v>
                </c:pt>
                <c:pt idx="583">
                  <c:v>3.35</c:v>
                </c:pt>
                <c:pt idx="584">
                  <c:v>3.45</c:v>
                </c:pt>
                <c:pt idx="585">
                  <c:v>3.42</c:v>
                </c:pt>
                <c:pt idx="586">
                  <c:v>3.39</c:v>
                </c:pt>
                <c:pt idx="587">
                  <c:v>3.32</c:v>
                </c:pt>
                <c:pt idx="588">
                  <c:v>3.25</c:v>
                </c:pt>
                <c:pt idx="589">
                  <c:v>3.26</c:v>
                </c:pt>
                <c:pt idx="590">
                  <c:v>3.26</c:v>
                </c:pt>
                <c:pt idx="591">
                  <c:v>3.26</c:v>
                </c:pt>
                <c:pt idx="592">
                  <c:v>3.39</c:v>
                </c:pt>
                <c:pt idx="593">
                  <c:v>3.47</c:v>
                </c:pt>
                <c:pt idx="594">
                  <c:v>3.46</c:v>
                </c:pt>
                <c:pt idx="595">
                  <c:v>3.53</c:v>
                </c:pt>
                <c:pt idx="596">
                  <c:v>3.56</c:v>
                </c:pt>
                <c:pt idx="597">
                  <c:v>3.58</c:v>
                </c:pt>
                <c:pt idx="598">
                  <c:v>3.65</c:v>
                </c:pt>
                <c:pt idx="599">
                  <c:v>3.6</c:v>
                </c:pt>
                <c:pt idx="600">
                  <c:v>3.61</c:v>
                </c:pt>
                <c:pt idx="601">
                  <c:v>3.67</c:v>
                </c:pt>
                <c:pt idx="602">
                  <c:v>3.57</c:v>
                </c:pt>
                <c:pt idx="603">
                  <c:v>3.55</c:v>
                </c:pt>
                <c:pt idx="604">
                  <c:v>3.57</c:v>
                </c:pt>
                <c:pt idx="605">
                  <c:v>3.47</c:v>
                </c:pt>
                <c:pt idx="606">
                  <c:v>3.48</c:v>
                </c:pt>
                <c:pt idx="607">
                  <c:v>3.43</c:v>
                </c:pt>
                <c:pt idx="608">
                  <c:v>3.45</c:v>
                </c:pt>
                <c:pt idx="609">
                  <c:v>3.32</c:v>
                </c:pt>
                <c:pt idx="610">
                  <c:v>3.37</c:v>
                </c:pt>
                <c:pt idx="611">
                  <c:v>3.4</c:v>
                </c:pt>
                <c:pt idx="612">
                  <c:v>3.42</c:v>
                </c:pt>
                <c:pt idx="613">
                  <c:v>3.37</c:v>
                </c:pt>
                <c:pt idx="614">
                  <c:v>3.34</c:v>
                </c:pt>
                <c:pt idx="615">
                  <c:v>3.39</c:v>
                </c:pt>
                <c:pt idx="616">
                  <c:v>3.39</c:v>
                </c:pt>
                <c:pt idx="617">
                  <c:v>3.44</c:v>
                </c:pt>
                <c:pt idx="618">
                  <c:v>3.49</c:v>
                </c:pt>
                <c:pt idx="619">
                  <c:v>3.54</c:v>
                </c:pt>
                <c:pt idx="620">
                  <c:v>3.55</c:v>
                </c:pt>
                <c:pt idx="621">
                  <c:v>3.58</c:v>
                </c:pt>
                <c:pt idx="622">
                  <c:v>3.6</c:v>
                </c:pt>
                <c:pt idx="623">
                  <c:v>3.63</c:v>
                </c:pt>
                <c:pt idx="624">
                  <c:v>3.69</c:v>
                </c:pt>
                <c:pt idx="625">
                  <c:v>3.72</c:v>
                </c:pt>
                <c:pt idx="626">
                  <c:v>3.67</c:v>
                </c:pt>
                <c:pt idx="627">
                  <c:v>3.57</c:v>
                </c:pt>
                <c:pt idx="628">
                  <c:v>3.51</c:v>
                </c:pt>
                <c:pt idx="629">
                  <c:v>3.47</c:v>
                </c:pt>
                <c:pt idx="630">
                  <c:v>3.54</c:v>
                </c:pt>
                <c:pt idx="631">
                  <c:v>3.59</c:v>
                </c:pt>
                <c:pt idx="632">
                  <c:v>3.55</c:v>
                </c:pt>
                <c:pt idx="633">
                  <c:v>3.63</c:v>
                </c:pt>
                <c:pt idx="634">
                  <c:v>3.58</c:v>
                </c:pt>
                <c:pt idx="635">
                  <c:v>3.59</c:v>
                </c:pt>
                <c:pt idx="636">
                  <c:v>3.58</c:v>
                </c:pt>
                <c:pt idx="637">
                  <c:v>3.65</c:v>
                </c:pt>
                <c:pt idx="638">
                  <c:v>3.68</c:v>
                </c:pt>
                <c:pt idx="639">
                  <c:v>3.77</c:v>
                </c:pt>
                <c:pt idx="640">
                  <c:v>3.77</c:v>
                </c:pt>
                <c:pt idx="641">
                  <c:v>3.82</c:v>
                </c:pt>
                <c:pt idx="642">
                  <c:v>3.78</c:v>
                </c:pt>
                <c:pt idx="643">
                  <c:v>3.82</c:v>
                </c:pt>
                <c:pt idx="644">
                  <c:v>3.89</c:v>
                </c:pt>
                <c:pt idx="645">
                  <c:v>3.8</c:v>
                </c:pt>
                <c:pt idx="646">
                  <c:v>3.78</c:v>
                </c:pt>
                <c:pt idx="647">
                  <c:v>3.85</c:v>
                </c:pt>
                <c:pt idx="648">
                  <c:v>3.81</c:v>
                </c:pt>
                <c:pt idx="649">
                  <c:v>3.88</c:v>
                </c:pt>
                <c:pt idx="650">
                  <c:v>3.88</c:v>
                </c:pt>
                <c:pt idx="651">
                  <c:v>3.93</c:v>
                </c:pt>
                <c:pt idx="652">
                  <c:v>3.89</c:v>
                </c:pt>
                <c:pt idx="653">
                  <c:v>3.88</c:v>
                </c:pt>
                <c:pt idx="654">
                  <c:v>3.96</c:v>
                </c:pt>
                <c:pt idx="655">
                  <c:v>3.94</c:v>
                </c:pt>
                <c:pt idx="656">
                  <c:v>3.95</c:v>
                </c:pt>
                <c:pt idx="657">
                  <c:v>3.97</c:v>
                </c:pt>
                <c:pt idx="658">
                  <c:v>3.89</c:v>
                </c:pt>
                <c:pt idx="659">
                  <c:v>3.82</c:v>
                </c:pt>
                <c:pt idx="660">
                  <c:v>3.86</c:v>
                </c:pt>
                <c:pt idx="661">
                  <c:v>3.85</c:v>
                </c:pt>
                <c:pt idx="662">
                  <c:v>3.75</c:v>
                </c:pt>
                <c:pt idx="663">
                  <c:v>3.77</c:v>
                </c:pt>
                <c:pt idx="664">
                  <c:v>3.83</c:v>
                </c:pt>
                <c:pt idx="665">
                  <c:v>3.81</c:v>
                </c:pt>
                <c:pt idx="666">
                  <c:v>3.74</c:v>
                </c:pt>
                <c:pt idx="667">
                  <c:v>3.75</c:v>
                </c:pt>
                <c:pt idx="668">
                  <c:v>3.81</c:v>
                </c:pt>
                <c:pt idx="669">
                  <c:v>3.76</c:v>
                </c:pt>
                <c:pt idx="670">
                  <c:v>3.73</c:v>
                </c:pt>
                <c:pt idx="671">
                  <c:v>3.72</c:v>
                </c:pt>
                <c:pt idx="672">
                  <c:v>3.72</c:v>
                </c:pt>
                <c:pt idx="673">
                  <c:v>3.7</c:v>
                </c:pt>
                <c:pt idx="674">
                  <c:v>3.71</c:v>
                </c:pt>
                <c:pt idx="675">
                  <c:v>3.71</c:v>
                </c:pt>
                <c:pt idx="676">
                  <c:v>3.71</c:v>
                </c:pt>
                <c:pt idx="677">
                  <c:v>3.66</c:v>
                </c:pt>
                <c:pt idx="678">
                  <c:v>3.68</c:v>
                </c:pt>
                <c:pt idx="679">
                  <c:v>3.7</c:v>
                </c:pt>
                <c:pt idx="680">
                  <c:v>3.75</c:v>
                </c:pt>
                <c:pt idx="681">
                  <c:v>3.78</c:v>
                </c:pt>
                <c:pt idx="682">
                  <c:v>3.8</c:v>
                </c:pt>
                <c:pt idx="683">
                  <c:v>3.78</c:v>
                </c:pt>
                <c:pt idx="684">
                  <c:v>3.8</c:v>
                </c:pt>
                <c:pt idx="685">
                  <c:v>3.75</c:v>
                </c:pt>
                <c:pt idx="686">
                  <c:v>3.79</c:v>
                </c:pt>
                <c:pt idx="687">
                  <c:v>3.76</c:v>
                </c:pt>
                <c:pt idx="688">
                  <c:v>3.66</c:v>
                </c:pt>
                <c:pt idx="689">
                  <c:v>3.65</c:v>
                </c:pt>
                <c:pt idx="690">
                  <c:v>3.72</c:v>
                </c:pt>
                <c:pt idx="691">
                  <c:v>3.73</c:v>
                </c:pt>
                <c:pt idx="692">
                  <c:v>3.7</c:v>
                </c:pt>
                <c:pt idx="693">
                  <c:v>3.72</c:v>
                </c:pt>
                <c:pt idx="694">
                  <c:v>3.64</c:v>
                </c:pt>
                <c:pt idx="695">
                  <c:v>3.65</c:v>
                </c:pt>
                <c:pt idx="696">
                  <c:v>3.67</c:v>
                </c:pt>
                <c:pt idx="697">
                  <c:v>3.66</c:v>
                </c:pt>
                <c:pt idx="698">
                  <c:v>3.71</c:v>
                </c:pt>
                <c:pt idx="699">
                  <c:v>3.68</c:v>
                </c:pt>
                <c:pt idx="700">
                  <c:v>3.68</c:v>
                </c:pt>
                <c:pt idx="701">
                  <c:v>3.7</c:v>
                </c:pt>
                <c:pt idx="702">
                  <c:v>3.73</c:v>
                </c:pt>
                <c:pt idx="703">
                  <c:v>3.78</c:v>
                </c:pt>
                <c:pt idx="704">
                  <c:v>3.74</c:v>
                </c:pt>
                <c:pt idx="705">
                  <c:v>3.78</c:v>
                </c:pt>
                <c:pt idx="706">
                  <c:v>3.83</c:v>
                </c:pt>
                <c:pt idx="707">
                  <c:v>3.84</c:v>
                </c:pt>
                <c:pt idx="708">
                  <c:v>3.81</c:v>
                </c:pt>
                <c:pt idx="709">
                  <c:v>3.82</c:v>
                </c:pt>
                <c:pt idx="710">
                  <c:v>3.82</c:v>
                </c:pt>
                <c:pt idx="711">
                  <c:v>3.81</c:v>
                </c:pt>
                <c:pt idx="712">
                  <c:v>3.81</c:v>
                </c:pt>
                <c:pt idx="713">
                  <c:v>3.83</c:v>
                </c:pt>
                <c:pt idx="714">
                  <c:v>3.87</c:v>
                </c:pt>
                <c:pt idx="715">
                  <c:v>3.81</c:v>
                </c:pt>
                <c:pt idx="716">
                  <c:v>3.83</c:v>
                </c:pt>
                <c:pt idx="717">
                  <c:v>3.83</c:v>
                </c:pt>
                <c:pt idx="718">
                  <c:v>3.8</c:v>
                </c:pt>
                <c:pt idx="719">
                  <c:v>3.77</c:v>
                </c:pt>
                <c:pt idx="720">
                  <c:v>3.75</c:v>
                </c:pt>
                <c:pt idx="721">
                  <c:v>3.68</c:v>
                </c:pt>
                <c:pt idx="722">
                  <c:v>3.69</c:v>
                </c:pt>
                <c:pt idx="723">
                  <c:v>3.72</c:v>
                </c:pt>
                <c:pt idx="724">
                  <c:v>3.77</c:v>
                </c:pt>
                <c:pt idx="725">
                  <c:v>3.76</c:v>
                </c:pt>
                <c:pt idx="726">
                  <c:v>3.75</c:v>
                </c:pt>
                <c:pt idx="727">
                  <c:v>3.82</c:v>
                </c:pt>
                <c:pt idx="728">
                  <c:v>3.84</c:v>
                </c:pt>
                <c:pt idx="729">
                  <c:v>3.84</c:v>
                </c:pt>
                <c:pt idx="730">
                  <c:v>3.77</c:v>
                </c:pt>
                <c:pt idx="731">
                  <c:v>3.76</c:v>
                </c:pt>
                <c:pt idx="732">
                  <c:v>3.72</c:v>
                </c:pt>
                <c:pt idx="733">
                  <c:v>3.73</c:v>
                </c:pt>
                <c:pt idx="734">
                  <c:v>3.67</c:v>
                </c:pt>
                <c:pt idx="735">
                  <c:v>3.63</c:v>
                </c:pt>
                <c:pt idx="736">
                  <c:v>3.61</c:v>
                </c:pt>
                <c:pt idx="737">
                  <c:v>3.59</c:v>
                </c:pt>
                <c:pt idx="738">
                  <c:v>3.54</c:v>
                </c:pt>
                <c:pt idx="739">
                  <c:v>3.53</c:v>
                </c:pt>
                <c:pt idx="740">
                  <c:v>3.5</c:v>
                </c:pt>
                <c:pt idx="741">
                  <c:v>3.53</c:v>
                </c:pt>
                <c:pt idx="742">
                  <c:v>3.52</c:v>
                </c:pt>
                <c:pt idx="743">
                  <c:v>3.53</c:v>
                </c:pt>
                <c:pt idx="744">
                  <c:v>3.52</c:v>
                </c:pt>
                <c:pt idx="745">
                  <c:v>3.57</c:v>
                </c:pt>
                <c:pt idx="746">
                  <c:v>3.58</c:v>
                </c:pt>
                <c:pt idx="747">
                  <c:v>3.51</c:v>
                </c:pt>
                <c:pt idx="748">
                  <c:v>3.52</c:v>
                </c:pt>
                <c:pt idx="749">
                  <c:v>3.47</c:v>
                </c:pt>
                <c:pt idx="750">
                  <c:v>3.49</c:v>
                </c:pt>
                <c:pt idx="751">
                  <c:v>3.5</c:v>
                </c:pt>
                <c:pt idx="752">
                  <c:v>3.48</c:v>
                </c:pt>
                <c:pt idx="753">
                  <c:v>3.52</c:v>
                </c:pt>
                <c:pt idx="754">
                  <c:v>3.55</c:v>
                </c:pt>
                <c:pt idx="755">
                  <c:v>3.56</c:v>
                </c:pt>
                <c:pt idx="756">
                  <c:v>3.48</c:v>
                </c:pt>
                <c:pt idx="757">
                  <c:v>3.42</c:v>
                </c:pt>
                <c:pt idx="758">
                  <c:v>3.34</c:v>
                </c:pt>
                <c:pt idx="759">
                  <c:v>3.32</c:v>
                </c:pt>
                <c:pt idx="760">
                  <c:v>3.17</c:v>
                </c:pt>
                <c:pt idx="761">
                  <c:v>3.15</c:v>
                </c:pt>
                <c:pt idx="762">
                  <c:v>3.08</c:v>
                </c:pt>
                <c:pt idx="763">
                  <c:v>3.08</c:v>
                </c:pt>
                <c:pt idx="764">
                  <c:v>3.07</c:v>
                </c:pt>
                <c:pt idx="765">
                  <c:v>3.13</c:v>
                </c:pt>
                <c:pt idx="766">
                  <c:v>3.15</c:v>
                </c:pt>
                <c:pt idx="767">
                  <c:v>3.14</c:v>
                </c:pt>
                <c:pt idx="768">
                  <c:v>3.09</c:v>
                </c:pt>
                <c:pt idx="769">
                  <c:v>2.99</c:v>
                </c:pt>
                <c:pt idx="770">
                  <c:v>2.91</c:v>
                </c:pt>
                <c:pt idx="771">
                  <c:v>2.96</c:v>
                </c:pt>
                <c:pt idx="772">
                  <c:v>2.93</c:v>
                </c:pt>
                <c:pt idx="773">
                  <c:v>2.88</c:v>
                </c:pt>
                <c:pt idx="774">
                  <c:v>2.86</c:v>
                </c:pt>
                <c:pt idx="775">
                  <c:v>2.83</c:v>
                </c:pt>
                <c:pt idx="776">
                  <c:v>2.83</c:v>
                </c:pt>
                <c:pt idx="777">
                  <c:v>2.83</c:v>
                </c:pt>
                <c:pt idx="778">
                  <c:v>2.81</c:v>
                </c:pt>
                <c:pt idx="779">
                  <c:v>2.78</c:v>
                </c:pt>
                <c:pt idx="780">
                  <c:v>2.8</c:v>
                </c:pt>
                <c:pt idx="781">
                  <c:v>2.8</c:v>
                </c:pt>
                <c:pt idx="782">
                  <c:v>2.84</c:v>
                </c:pt>
                <c:pt idx="783">
                  <c:v>2.81</c:v>
                </c:pt>
                <c:pt idx="784">
                  <c:v>2.9</c:v>
                </c:pt>
                <c:pt idx="785">
                  <c:v>2.95</c:v>
                </c:pt>
                <c:pt idx="786">
                  <c:v>2.93</c:v>
                </c:pt>
                <c:pt idx="787">
                  <c:v>2.98</c:v>
                </c:pt>
                <c:pt idx="788">
                  <c:v>3.01</c:v>
                </c:pt>
                <c:pt idx="789">
                  <c:v>2.99</c:v>
                </c:pt>
                <c:pt idx="790">
                  <c:v>2.88</c:v>
                </c:pt>
                <c:pt idx="791">
                  <c:v>2.92</c:v>
                </c:pt>
                <c:pt idx="792">
                  <c:v>2.93</c:v>
                </c:pt>
                <c:pt idx="793">
                  <c:v>3.01</c:v>
                </c:pt>
                <c:pt idx="794">
                  <c:v>3.01</c:v>
                </c:pt>
                <c:pt idx="795">
                  <c:v>3.06</c:v>
                </c:pt>
                <c:pt idx="796">
                  <c:v>3.02</c:v>
                </c:pt>
                <c:pt idx="797">
                  <c:v>3.05</c:v>
                </c:pt>
                <c:pt idx="798">
                  <c:v>3.04</c:v>
                </c:pt>
                <c:pt idx="799">
                  <c:v>2.96</c:v>
                </c:pt>
                <c:pt idx="800">
                  <c:v>2.95</c:v>
                </c:pt>
                <c:pt idx="801">
                  <c:v>2.9</c:v>
                </c:pt>
                <c:pt idx="802">
                  <c:v>2.93</c:v>
                </c:pt>
                <c:pt idx="803">
                  <c:v>2.87</c:v>
                </c:pt>
                <c:pt idx="804">
                  <c:v>2.89</c:v>
                </c:pt>
                <c:pt idx="805">
                  <c:v>2.99</c:v>
                </c:pt>
                <c:pt idx="806">
                  <c:v>3.05</c:v>
                </c:pt>
                <c:pt idx="807">
                  <c:v>3.03</c:v>
                </c:pt>
                <c:pt idx="808">
                  <c:v>3.06</c:v>
                </c:pt>
                <c:pt idx="809">
                  <c:v>3.08</c:v>
                </c:pt>
                <c:pt idx="810">
                  <c:v>3.13</c:v>
                </c:pt>
                <c:pt idx="811">
                  <c:v>3.09</c:v>
                </c:pt>
                <c:pt idx="812">
                  <c:v>3.15</c:v>
                </c:pt>
                <c:pt idx="813">
                  <c:v>3.12</c:v>
                </c:pt>
                <c:pt idx="814">
                  <c:v>3.14</c:v>
                </c:pt>
                <c:pt idx="815">
                  <c:v>3.19</c:v>
                </c:pt>
                <c:pt idx="816">
                  <c:v>3.18</c:v>
                </c:pt>
                <c:pt idx="817">
                  <c:v>3.15</c:v>
                </c:pt>
                <c:pt idx="818">
                  <c:v>3.2</c:v>
                </c:pt>
                <c:pt idx="819">
                  <c:v>3.25</c:v>
                </c:pt>
                <c:pt idx="820">
                  <c:v>3.19</c:v>
                </c:pt>
                <c:pt idx="821">
                  <c:v>3.26</c:v>
                </c:pt>
                <c:pt idx="822">
                  <c:v>3.27</c:v>
                </c:pt>
                <c:pt idx="823">
                  <c:v>3.25</c:v>
                </c:pt>
                <c:pt idx="824">
                  <c:v>3.23</c:v>
                </c:pt>
                <c:pt idx="825">
                  <c:v>3.22</c:v>
                </c:pt>
                <c:pt idx="826">
                  <c:v>3.22</c:v>
                </c:pt>
                <c:pt idx="827">
                  <c:v>3.19</c:v>
                </c:pt>
                <c:pt idx="828">
                  <c:v>3.18</c:v>
                </c:pt>
                <c:pt idx="829">
                  <c:v>3.15</c:v>
                </c:pt>
                <c:pt idx="830">
                  <c:v>3.08</c:v>
                </c:pt>
                <c:pt idx="831">
                  <c:v>3.12</c:v>
                </c:pt>
                <c:pt idx="832">
                  <c:v>3.15</c:v>
                </c:pt>
                <c:pt idx="833">
                  <c:v>3.18</c:v>
                </c:pt>
                <c:pt idx="834">
                  <c:v>3.22</c:v>
                </c:pt>
                <c:pt idx="835">
                  <c:v>3.25</c:v>
                </c:pt>
                <c:pt idx="836">
                  <c:v>3.25</c:v>
                </c:pt>
                <c:pt idx="837">
                  <c:v>3.23</c:v>
                </c:pt>
                <c:pt idx="838">
                  <c:v>3.24</c:v>
                </c:pt>
                <c:pt idx="839">
                  <c:v>3.19</c:v>
                </c:pt>
                <c:pt idx="840">
                  <c:v>3.15</c:v>
                </c:pt>
                <c:pt idx="841">
                  <c:v>3.19</c:v>
                </c:pt>
                <c:pt idx="842">
                  <c:v>3.18</c:v>
                </c:pt>
                <c:pt idx="843">
                  <c:v>3.14</c:v>
                </c:pt>
                <c:pt idx="844">
                  <c:v>3.14</c:v>
                </c:pt>
                <c:pt idx="845">
                  <c:v>3.15</c:v>
                </c:pt>
                <c:pt idx="846">
                  <c:v>3.15</c:v>
                </c:pt>
                <c:pt idx="847">
                  <c:v>3.14</c:v>
                </c:pt>
                <c:pt idx="848">
                  <c:v>3.16</c:v>
                </c:pt>
                <c:pt idx="849">
                  <c:v>3.16</c:v>
                </c:pt>
                <c:pt idx="850">
                  <c:v>3.18</c:v>
                </c:pt>
                <c:pt idx="851">
                  <c:v>3.22</c:v>
                </c:pt>
                <c:pt idx="852">
                  <c:v>3.2</c:v>
                </c:pt>
                <c:pt idx="853">
                  <c:v>3.26</c:v>
                </c:pt>
                <c:pt idx="854">
                  <c:v>3.29</c:v>
                </c:pt>
                <c:pt idx="855">
                  <c:v>3.2</c:v>
                </c:pt>
                <c:pt idx="856">
                  <c:v>3.24</c:v>
                </c:pt>
                <c:pt idx="857">
                  <c:v>3.29</c:v>
                </c:pt>
                <c:pt idx="858">
                  <c:v>3.28</c:v>
                </c:pt>
                <c:pt idx="859">
                  <c:v>3.31</c:v>
                </c:pt>
                <c:pt idx="860">
                  <c:v>3.32</c:v>
                </c:pt>
                <c:pt idx="861">
                  <c:v>3.29</c:v>
                </c:pt>
                <c:pt idx="862">
                  <c:v>3.3</c:v>
                </c:pt>
                <c:pt idx="863">
                  <c:v>3.34</c:v>
                </c:pt>
                <c:pt idx="864">
                  <c:v>3.38</c:v>
                </c:pt>
                <c:pt idx="865">
                  <c:v>3.36</c:v>
                </c:pt>
                <c:pt idx="866">
                  <c:v>3.32</c:v>
                </c:pt>
                <c:pt idx="867">
                  <c:v>3.38</c:v>
                </c:pt>
                <c:pt idx="868">
                  <c:v>3.39</c:v>
                </c:pt>
                <c:pt idx="869">
                  <c:v>3.35</c:v>
                </c:pt>
                <c:pt idx="870">
                  <c:v>3.28</c:v>
                </c:pt>
                <c:pt idx="871">
                  <c:v>3.27</c:v>
                </c:pt>
                <c:pt idx="872">
                  <c:v>3.26</c:v>
                </c:pt>
                <c:pt idx="873">
                  <c:v>3.28</c:v>
                </c:pt>
                <c:pt idx="874">
                  <c:v>3.29</c:v>
                </c:pt>
                <c:pt idx="875">
                  <c:v>3.31</c:v>
                </c:pt>
                <c:pt idx="876">
                  <c:v>3.3</c:v>
                </c:pt>
                <c:pt idx="877">
                  <c:v>3.32</c:v>
                </c:pt>
                <c:pt idx="878">
                  <c:v>3.24</c:v>
                </c:pt>
                <c:pt idx="879">
                  <c:v>3.27</c:v>
                </c:pt>
                <c:pt idx="880">
                  <c:v>3.32</c:v>
                </c:pt>
                <c:pt idx="881">
                  <c:v>3.33</c:v>
                </c:pt>
                <c:pt idx="882">
                  <c:v>3.3</c:v>
                </c:pt>
                <c:pt idx="883">
                  <c:v>3.34</c:v>
                </c:pt>
                <c:pt idx="884">
                  <c:v>3.4</c:v>
                </c:pt>
                <c:pt idx="885">
                  <c:v>3.41</c:v>
                </c:pt>
                <c:pt idx="886">
                  <c:v>3.37</c:v>
                </c:pt>
                <c:pt idx="887">
                  <c:v>3.38</c:v>
                </c:pt>
                <c:pt idx="888">
                  <c:v>3.41</c:v>
                </c:pt>
                <c:pt idx="889">
                  <c:v>3.38</c:v>
                </c:pt>
                <c:pt idx="890">
                  <c:v>3.4</c:v>
                </c:pt>
                <c:pt idx="891">
                  <c:v>3.33</c:v>
                </c:pt>
                <c:pt idx="892">
                  <c:v>3.3</c:v>
                </c:pt>
                <c:pt idx="893">
                  <c:v>3.28</c:v>
                </c:pt>
                <c:pt idx="894">
                  <c:v>3.32</c:v>
                </c:pt>
                <c:pt idx="895">
                  <c:v>3.37</c:v>
                </c:pt>
                <c:pt idx="896">
                  <c:v>3.39</c:v>
                </c:pt>
                <c:pt idx="897">
                  <c:v>3.36</c:v>
                </c:pt>
                <c:pt idx="898">
                  <c:v>3.29</c:v>
                </c:pt>
                <c:pt idx="899">
                  <c:v>3.25</c:v>
                </c:pt>
                <c:pt idx="900">
                  <c:v>3.2</c:v>
                </c:pt>
                <c:pt idx="901">
                  <c:v>3.21</c:v>
                </c:pt>
                <c:pt idx="902">
                  <c:v>3.18</c:v>
                </c:pt>
                <c:pt idx="903">
                  <c:v>3.2</c:v>
                </c:pt>
                <c:pt idx="904">
                  <c:v>3.21</c:v>
                </c:pt>
                <c:pt idx="905">
                  <c:v>3.18</c:v>
                </c:pt>
                <c:pt idx="906">
                  <c:v>3.18</c:v>
                </c:pt>
                <c:pt idx="907">
                  <c:v>3.18</c:v>
                </c:pt>
                <c:pt idx="908">
                  <c:v>3.2</c:v>
                </c:pt>
                <c:pt idx="909">
                  <c:v>3.2</c:v>
                </c:pt>
                <c:pt idx="910">
                  <c:v>3.21</c:v>
                </c:pt>
                <c:pt idx="911">
                  <c:v>3.25</c:v>
                </c:pt>
                <c:pt idx="912">
                  <c:v>3.22</c:v>
                </c:pt>
                <c:pt idx="913">
                  <c:v>3.22</c:v>
                </c:pt>
                <c:pt idx="914">
                  <c:v>3.24</c:v>
                </c:pt>
                <c:pt idx="915">
                  <c:v>3.19</c:v>
                </c:pt>
                <c:pt idx="916">
                  <c:v>3.2</c:v>
                </c:pt>
                <c:pt idx="917">
                  <c:v>3.21</c:v>
                </c:pt>
                <c:pt idx="918">
                  <c:v>3.19</c:v>
                </c:pt>
                <c:pt idx="919">
                  <c:v>3.1</c:v>
                </c:pt>
                <c:pt idx="920">
                  <c:v>3.12</c:v>
                </c:pt>
                <c:pt idx="921">
                  <c:v>3.08</c:v>
                </c:pt>
                <c:pt idx="922">
                  <c:v>3.05</c:v>
                </c:pt>
                <c:pt idx="923">
                  <c:v>3.05</c:v>
                </c:pt>
                <c:pt idx="924">
                  <c:v>3.05</c:v>
                </c:pt>
                <c:pt idx="925">
                  <c:v>3.06</c:v>
                </c:pt>
                <c:pt idx="926">
                  <c:v>3.1</c:v>
                </c:pt>
                <c:pt idx="927">
                  <c:v>3.05</c:v>
                </c:pt>
                <c:pt idx="928">
                  <c:v>3.01</c:v>
                </c:pt>
                <c:pt idx="929">
                  <c:v>2.98</c:v>
                </c:pt>
                <c:pt idx="930">
                  <c:v>2.96</c:v>
                </c:pt>
                <c:pt idx="931">
                  <c:v>2.94</c:v>
                </c:pt>
                <c:pt idx="932">
                  <c:v>2.89</c:v>
                </c:pt>
                <c:pt idx="933">
                  <c:v>2.87</c:v>
                </c:pt>
                <c:pt idx="934">
                  <c:v>2.81</c:v>
                </c:pt>
                <c:pt idx="935">
                  <c:v>2.74</c:v>
                </c:pt>
                <c:pt idx="936">
                  <c:v>2.73</c:v>
                </c:pt>
                <c:pt idx="937">
                  <c:v>2.72</c:v>
                </c:pt>
                <c:pt idx="938">
                  <c:v>2.75</c:v>
                </c:pt>
                <c:pt idx="939">
                  <c:v>2.75</c:v>
                </c:pt>
                <c:pt idx="940">
                  <c:v>2.72</c:v>
                </c:pt>
                <c:pt idx="941">
                  <c:v>2.72</c:v>
                </c:pt>
                <c:pt idx="942">
                  <c:v>2.67</c:v>
                </c:pt>
                <c:pt idx="943">
                  <c:v>2.67</c:v>
                </c:pt>
                <c:pt idx="944">
                  <c:v>2.75</c:v>
                </c:pt>
                <c:pt idx="945">
                  <c:v>2.73</c:v>
                </c:pt>
                <c:pt idx="946">
                  <c:v>2.74</c:v>
                </c:pt>
                <c:pt idx="947">
                  <c:v>2.7</c:v>
                </c:pt>
                <c:pt idx="948">
                  <c:v>2.66</c:v>
                </c:pt>
                <c:pt idx="949">
                  <c:v>2.7</c:v>
                </c:pt>
                <c:pt idx="950">
                  <c:v>2.67</c:v>
                </c:pt>
                <c:pt idx="951">
                  <c:v>2.69</c:v>
                </c:pt>
                <c:pt idx="952">
                  <c:v>2.69</c:v>
                </c:pt>
                <c:pt idx="953">
                  <c:v>2.68</c:v>
                </c:pt>
                <c:pt idx="954">
                  <c:v>2.65</c:v>
                </c:pt>
                <c:pt idx="955">
                  <c:v>2.67</c:v>
                </c:pt>
                <c:pt idx="956">
                  <c:v>2.69</c:v>
                </c:pt>
                <c:pt idx="957">
                  <c:v>2.66</c:v>
                </c:pt>
                <c:pt idx="958">
                  <c:v>2.62</c:v>
                </c:pt>
                <c:pt idx="959">
                  <c:v>2.58</c:v>
                </c:pt>
                <c:pt idx="960">
                  <c:v>2.52</c:v>
                </c:pt>
                <c:pt idx="961">
                  <c:v>2.4900000000000002</c:v>
                </c:pt>
              </c:numCache>
            </c:numRef>
          </c:val>
          <c:smooth val="0"/>
          <c:extLst>
            <c:ext xmlns:c16="http://schemas.microsoft.com/office/drawing/2014/chart" uri="{C3380CC4-5D6E-409C-BE32-E72D297353CC}">
              <c16:uniqueId val="{00000001-DCF3-48B2-9C98-67E59F676829}"/>
            </c:ext>
          </c:extLst>
        </c:ser>
        <c:dLbls>
          <c:showLegendKey val="0"/>
          <c:showVal val="0"/>
          <c:showCatName val="0"/>
          <c:showSerName val="0"/>
          <c:showPercent val="0"/>
          <c:showBubbleSize val="0"/>
        </c:dLbls>
        <c:marker val="1"/>
        <c:smooth val="0"/>
        <c:axId val="642211952"/>
        <c:axId val="642213032"/>
      </c:lineChart>
      <c:dateAx>
        <c:axId val="571434680"/>
        <c:scaling>
          <c:orientation val="minMax"/>
          <c:min val="44440"/>
        </c:scaling>
        <c:delete val="0"/>
        <c:axPos val="b"/>
        <c:numFmt formatCode="m/d/yyyy"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en-US"/>
          </a:p>
        </c:txPr>
        <c:crossAx val="603828080"/>
        <c:crosses val="autoZero"/>
        <c:auto val="1"/>
        <c:lblOffset val="100"/>
        <c:baseTimeUnit val="days"/>
        <c:majorUnit val="4"/>
        <c:majorTimeUnit val="months"/>
      </c:dateAx>
      <c:valAx>
        <c:axId val="6038280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571434680"/>
        <c:crosses val="autoZero"/>
        <c:crossBetween val="between"/>
        <c:majorUnit val="0.5"/>
      </c:valAx>
      <c:valAx>
        <c:axId val="642213032"/>
        <c:scaling>
          <c:orientation val="minMax"/>
        </c:scaling>
        <c:delete val="1"/>
        <c:axPos val="r"/>
        <c:numFmt formatCode="0.000" sourceLinked="1"/>
        <c:majorTickMark val="out"/>
        <c:minorTickMark val="none"/>
        <c:tickLblPos val="nextTo"/>
        <c:crossAx val="642211952"/>
        <c:crosses val="max"/>
        <c:crossBetween val="between"/>
      </c:valAx>
      <c:dateAx>
        <c:axId val="642211952"/>
        <c:scaling>
          <c:orientation val="minMax"/>
        </c:scaling>
        <c:delete val="1"/>
        <c:axPos val="b"/>
        <c:numFmt formatCode="m/d/yyyy" sourceLinked="1"/>
        <c:majorTickMark val="out"/>
        <c:minorTickMark val="none"/>
        <c:tickLblPos val="nextTo"/>
        <c:crossAx val="642213032"/>
        <c:crosses val="autoZero"/>
        <c:auto val="1"/>
        <c:lblOffset val="100"/>
        <c:baseTimeUnit val="days"/>
      </c:dateAx>
      <c:spPr>
        <a:solidFill>
          <a:schemeClr val="bg1"/>
        </a:solidFill>
        <a:ln>
          <a:noFill/>
        </a:ln>
        <a:effectLst/>
      </c:spPr>
    </c:plotArea>
    <c:legend>
      <c:legendPos val="b"/>
      <c:layout>
        <c:manualLayout>
          <c:xMode val="edge"/>
          <c:yMode val="edge"/>
          <c:x val="0.19455661479174899"/>
          <c:y val="0.93195024534976612"/>
          <c:w val="0.61088677041650208"/>
          <c:h val="6.0320286051200121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b="1"/>
              <a:t>Lainaaminen</a:t>
            </a:r>
            <a:r>
              <a:rPr lang="fi-FI" b="1" baseline="0"/>
              <a:t> piristyy </a:t>
            </a:r>
          </a:p>
          <a:p>
            <a:pPr algn="l">
              <a:defRPr/>
            </a:pPr>
            <a:r>
              <a:rPr lang="fi-FI" sz="1200"/>
              <a:t>Saldoluku (3 kk:lla edistetty)</a:t>
            </a:r>
          </a:p>
        </c:rich>
      </c:tx>
      <c:layout>
        <c:manualLayout>
          <c:xMode val="edge"/>
          <c:yMode val="edge"/>
          <c:x val="5.9722222222222381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485284700237216E-2"/>
          <c:y val="0.12790896159317211"/>
          <c:w val="0.89831425710961388"/>
          <c:h val="0.74261556210167901"/>
        </c:manualLayout>
      </c:layout>
      <c:lineChart>
        <c:grouping val="standard"/>
        <c:varyColors val="0"/>
        <c:ser>
          <c:idx val="0"/>
          <c:order val="0"/>
          <c:tx>
            <c:strRef>
              <c:f>'[FA barometri.xlsx]Taul1'!$B$1</c:f>
              <c:strCache>
                <c:ptCount val="1"/>
                <c:pt idx="0">
                  <c:v>Oman asunnon remontointi/peruskorjaus</c:v>
                </c:pt>
              </c:strCache>
            </c:strRef>
          </c:tx>
          <c:spPr>
            <a:ln w="28575" cap="rnd">
              <a:solidFill>
                <a:schemeClr val="accent1"/>
              </a:solidFill>
              <a:round/>
            </a:ln>
            <a:effectLst/>
          </c:spPr>
          <c:marker>
            <c:symbol val="none"/>
          </c:marker>
          <c:cat>
            <c:numRef>
              <c:f>'[FA barometri.xlsx]Taul1'!$A$2:$A$54</c:f>
              <c:numCache>
                <c:formatCode>m/d/yyyy</c:formatCode>
                <c:ptCount val="53"/>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pt idx="39">
                  <c:v>44470</c:v>
                </c:pt>
                <c:pt idx="40">
                  <c:v>44562</c:v>
                </c:pt>
                <c:pt idx="41">
                  <c:v>44652</c:v>
                </c:pt>
                <c:pt idx="42">
                  <c:v>44743</c:v>
                </c:pt>
                <c:pt idx="43">
                  <c:v>44835</c:v>
                </c:pt>
                <c:pt idx="44">
                  <c:v>44927</c:v>
                </c:pt>
                <c:pt idx="45">
                  <c:v>45017</c:v>
                </c:pt>
                <c:pt idx="46">
                  <c:v>45108</c:v>
                </c:pt>
                <c:pt idx="47">
                  <c:v>45200</c:v>
                </c:pt>
                <c:pt idx="48">
                  <c:v>45292</c:v>
                </c:pt>
                <c:pt idx="49">
                  <c:v>45383</c:v>
                </c:pt>
                <c:pt idx="50">
                  <c:v>45474</c:v>
                </c:pt>
                <c:pt idx="51">
                  <c:v>45566</c:v>
                </c:pt>
                <c:pt idx="52">
                  <c:v>45658</c:v>
                </c:pt>
              </c:numCache>
            </c:numRef>
          </c:cat>
          <c:val>
            <c:numRef>
              <c:f>'[FA barometri.xlsx]Taul1'!$B$2:$B$54</c:f>
              <c:numCache>
                <c:formatCode>General</c:formatCode>
                <c:ptCount val="53"/>
                <c:pt idx="0">
                  <c:v>-2</c:v>
                </c:pt>
                <c:pt idx="1">
                  <c:v>-1</c:v>
                </c:pt>
                <c:pt idx="2">
                  <c:v>3</c:v>
                </c:pt>
                <c:pt idx="3">
                  <c:v>16</c:v>
                </c:pt>
                <c:pt idx="4">
                  <c:v>5</c:v>
                </c:pt>
                <c:pt idx="5">
                  <c:v>-7</c:v>
                </c:pt>
                <c:pt idx="6">
                  <c:v>5</c:v>
                </c:pt>
                <c:pt idx="7">
                  <c:v>2</c:v>
                </c:pt>
                <c:pt idx="8">
                  <c:v>-15</c:v>
                </c:pt>
                <c:pt idx="9">
                  <c:v>14</c:v>
                </c:pt>
                <c:pt idx="10">
                  <c:v>20</c:v>
                </c:pt>
                <c:pt idx="11">
                  <c:v>31</c:v>
                </c:pt>
                <c:pt idx="12">
                  <c:v>-8</c:v>
                </c:pt>
                <c:pt idx="13">
                  <c:v>16</c:v>
                </c:pt>
                <c:pt idx="14">
                  <c:v>35</c:v>
                </c:pt>
                <c:pt idx="15">
                  <c:v>38</c:v>
                </c:pt>
                <c:pt idx="16">
                  <c:v>20</c:v>
                </c:pt>
                <c:pt idx="17">
                  <c:v>39</c:v>
                </c:pt>
                <c:pt idx="18">
                  <c:v>37</c:v>
                </c:pt>
                <c:pt idx="19">
                  <c:v>54</c:v>
                </c:pt>
                <c:pt idx="20">
                  <c:v>36</c:v>
                </c:pt>
                <c:pt idx="21">
                  <c:v>51</c:v>
                </c:pt>
                <c:pt idx="22">
                  <c:v>49</c:v>
                </c:pt>
                <c:pt idx="23">
                  <c:v>50</c:v>
                </c:pt>
                <c:pt idx="24">
                  <c:v>52</c:v>
                </c:pt>
                <c:pt idx="25">
                  <c:v>47</c:v>
                </c:pt>
                <c:pt idx="26">
                  <c:v>56</c:v>
                </c:pt>
                <c:pt idx="27">
                  <c:v>45</c:v>
                </c:pt>
                <c:pt idx="28">
                  <c:v>52</c:v>
                </c:pt>
                <c:pt idx="29">
                  <c:v>42</c:v>
                </c:pt>
                <c:pt idx="30">
                  <c:v>10</c:v>
                </c:pt>
                <c:pt idx="31">
                  <c:v>19</c:v>
                </c:pt>
                <c:pt idx="32">
                  <c:v>20</c:v>
                </c:pt>
                <c:pt idx="33">
                  <c:v>-13</c:v>
                </c:pt>
                <c:pt idx="34">
                  <c:v>44</c:v>
                </c:pt>
                <c:pt idx="35">
                  <c:v>12</c:v>
                </c:pt>
                <c:pt idx="36">
                  <c:v>53</c:v>
                </c:pt>
                <c:pt idx="37">
                  <c:v>51</c:v>
                </c:pt>
                <c:pt idx="38">
                  <c:v>74</c:v>
                </c:pt>
                <c:pt idx="39">
                  <c:v>83</c:v>
                </c:pt>
                <c:pt idx="40">
                  <c:v>45</c:v>
                </c:pt>
                <c:pt idx="41">
                  <c:v>0</c:v>
                </c:pt>
                <c:pt idx="42">
                  <c:v>20</c:v>
                </c:pt>
                <c:pt idx="43">
                  <c:v>-13</c:v>
                </c:pt>
                <c:pt idx="44">
                  <c:v>-28</c:v>
                </c:pt>
                <c:pt idx="45">
                  <c:v>-47</c:v>
                </c:pt>
                <c:pt idx="46">
                  <c:v>-46</c:v>
                </c:pt>
                <c:pt idx="47">
                  <c:v>-57</c:v>
                </c:pt>
                <c:pt idx="48">
                  <c:v>-30</c:v>
                </c:pt>
                <c:pt idx="49">
                  <c:v>-23</c:v>
                </c:pt>
                <c:pt idx="50">
                  <c:v>-10</c:v>
                </c:pt>
                <c:pt idx="51">
                  <c:v>5</c:v>
                </c:pt>
                <c:pt idx="52">
                  <c:v>30</c:v>
                </c:pt>
              </c:numCache>
            </c:numRef>
          </c:val>
          <c:smooth val="0"/>
          <c:extLst>
            <c:ext xmlns:c16="http://schemas.microsoft.com/office/drawing/2014/chart" uri="{C3380CC4-5D6E-409C-BE32-E72D297353CC}">
              <c16:uniqueId val="{00000000-0AB5-43B3-A4DE-975570499487}"/>
            </c:ext>
          </c:extLst>
        </c:ser>
        <c:ser>
          <c:idx val="1"/>
          <c:order val="1"/>
          <c:tx>
            <c:strRef>
              <c:f>'[FA barometri.xlsx]Taul1'!$C$1</c:f>
              <c:strCache>
                <c:ptCount val="1"/>
                <c:pt idx="0">
                  <c:v>Oman asunnon hankinta</c:v>
                </c:pt>
              </c:strCache>
            </c:strRef>
          </c:tx>
          <c:spPr>
            <a:ln w="28575" cap="rnd">
              <a:solidFill>
                <a:schemeClr val="accent6">
                  <a:lumMod val="60000"/>
                  <a:lumOff val="40000"/>
                </a:schemeClr>
              </a:solidFill>
              <a:round/>
            </a:ln>
            <a:effectLst/>
          </c:spPr>
          <c:marker>
            <c:symbol val="none"/>
          </c:marker>
          <c:cat>
            <c:numRef>
              <c:f>'[FA barometri.xlsx]Taul1'!$A$2:$A$54</c:f>
              <c:numCache>
                <c:formatCode>m/d/yyyy</c:formatCode>
                <c:ptCount val="53"/>
                <c:pt idx="0">
                  <c:v>40909</c:v>
                </c:pt>
                <c:pt idx="1">
                  <c:v>41000</c:v>
                </c:pt>
                <c:pt idx="2">
                  <c:v>41091</c:v>
                </c:pt>
                <c:pt idx="3">
                  <c:v>41183</c:v>
                </c:pt>
                <c:pt idx="4">
                  <c:v>41275</c:v>
                </c:pt>
                <c:pt idx="5">
                  <c:v>41365</c:v>
                </c:pt>
                <c:pt idx="6">
                  <c:v>41456</c:v>
                </c:pt>
                <c:pt idx="7">
                  <c:v>41548</c:v>
                </c:pt>
                <c:pt idx="8">
                  <c:v>41640</c:v>
                </c:pt>
                <c:pt idx="9">
                  <c:v>41730</c:v>
                </c:pt>
                <c:pt idx="10">
                  <c:v>41821</c:v>
                </c:pt>
                <c:pt idx="11">
                  <c:v>41913</c:v>
                </c:pt>
                <c:pt idx="12">
                  <c:v>42005</c:v>
                </c:pt>
                <c:pt idx="13">
                  <c:v>42095</c:v>
                </c:pt>
                <c:pt idx="14">
                  <c:v>42186</c:v>
                </c:pt>
                <c:pt idx="15">
                  <c:v>42278</c:v>
                </c:pt>
                <c:pt idx="16">
                  <c:v>42370</c:v>
                </c:pt>
                <c:pt idx="17">
                  <c:v>42461</c:v>
                </c:pt>
                <c:pt idx="18">
                  <c:v>42552</c:v>
                </c:pt>
                <c:pt idx="19">
                  <c:v>42644</c:v>
                </c:pt>
                <c:pt idx="20">
                  <c:v>42736</c:v>
                </c:pt>
                <c:pt idx="21">
                  <c:v>42826</c:v>
                </c:pt>
                <c:pt idx="22">
                  <c:v>42917</c:v>
                </c:pt>
                <c:pt idx="23">
                  <c:v>43009</c:v>
                </c:pt>
                <c:pt idx="24">
                  <c:v>43101</c:v>
                </c:pt>
                <c:pt idx="25">
                  <c:v>43191</c:v>
                </c:pt>
                <c:pt idx="26">
                  <c:v>43282</c:v>
                </c:pt>
                <c:pt idx="27">
                  <c:v>43374</c:v>
                </c:pt>
                <c:pt idx="28">
                  <c:v>43466</c:v>
                </c:pt>
                <c:pt idx="29">
                  <c:v>43556</c:v>
                </c:pt>
                <c:pt idx="30">
                  <c:v>43647</c:v>
                </c:pt>
                <c:pt idx="31">
                  <c:v>43739</c:v>
                </c:pt>
                <c:pt idx="32">
                  <c:v>43831</c:v>
                </c:pt>
                <c:pt idx="33">
                  <c:v>43922</c:v>
                </c:pt>
                <c:pt idx="34">
                  <c:v>44013</c:v>
                </c:pt>
                <c:pt idx="35">
                  <c:v>44105</c:v>
                </c:pt>
                <c:pt idx="36">
                  <c:v>44197</c:v>
                </c:pt>
                <c:pt idx="37">
                  <c:v>44287</c:v>
                </c:pt>
                <c:pt idx="38">
                  <c:v>44378</c:v>
                </c:pt>
                <c:pt idx="39">
                  <c:v>44470</c:v>
                </c:pt>
                <c:pt idx="40">
                  <c:v>44562</c:v>
                </c:pt>
                <c:pt idx="41">
                  <c:v>44652</c:v>
                </c:pt>
                <c:pt idx="42">
                  <c:v>44743</c:v>
                </c:pt>
                <c:pt idx="43">
                  <c:v>44835</c:v>
                </c:pt>
                <c:pt idx="44">
                  <c:v>44927</c:v>
                </c:pt>
                <c:pt idx="45">
                  <c:v>45017</c:v>
                </c:pt>
                <c:pt idx="46">
                  <c:v>45108</c:v>
                </c:pt>
                <c:pt idx="47">
                  <c:v>45200</c:v>
                </c:pt>
                <c:pt idx="48">
                  <c:v>45292</c:v>
                </c:pt>
                <c:pt idx="49">
                  <c:v>45383</c:v>
                </c:pt>
                <c:pt idx="50">
                  <c:v>45474</c:v>
                </c:pt>
                <c:pt idx="51">
                  <c:v>45566</c:v>
                </c:pt>
                <c:pt idx="52">
                  <c:v>45658</c:v>
                </c:pt>
              </c:numCache>
            </c:numRef>
          </c:cat>
          <c:val>
            <c:numRef>
              <c:f>'[FA barometri.xlsx]Taul1'!$C$2:$C$54</c:f>
              <c:numCache>
                <c:formatCode>General</c:formatCode>
                <c:ptCount val="53"/>
                <c:pt idx="0">
                  <c:v>-44</c:v>
                </c:pt>
                <c:pt idx="1">
                  <c:v>-43</c:v>
                </c:pt>
                <c:pt idx="2">
                  <c:v>-29</c:v>
                </c:pt>
                <c:pt idx="3">
                  <c:v>-17</c:v>
                </c:pt>
                <c:pt idx="4">
                  <c:v>-30</c:v>
                </c:pt>
                <c:pt idx="5">
                  <c:v>-65</c:v>
                </c:pt>
                <c:pt idx="6">
                  <c:v>-64</c:v>
                </c:pt>
                <c:pt idx="7">
                  <c:v>-59</c:v>
                </c:pt>
                <c:pt idx="8">
                  <c:v>-62</c:v>
                </c:pt>
                <c:pt idx="9">
                  <c:v>-50</c:v>
                </c:pt>
                <c:pt idx="10">
                  <c:v>-33</c:v>
                </c:pt>
                <c:pt idx="11">
                  <c:v>-4</c:v>
                </c:pt>
                <c:pt idx="12">
                  <c:v>-35</c:v>
                </c:pt>
                <c:pt idx="13">
                  <c:v>-24</c:v>
                </c:pt>
                <c:pt idx="14">
                  <c:v>-2</c:v>
                </c:pt>
                <c:pt idx="15">
                  <c:v>29</c:v>
                </c:pt>
                <c:pt idx="16">
                  <c:v>26</c:v>
                </c:pt>
                <c:pt idx="17">
                  <c:v>2</c:v>
                </c:pt>
                <c:pt idx="18">
                  <c:v>29</c:v>
                </c:pt>
                <c:pt idx="19">
                  <c:v>49</c:v>
                </c:pt>
                <c:pt idx="20">
                  <c:v>45</c:v>
                </c:pt>
                <c:pt idx="21">
                  <c:v>41</c:v>
                </c:pt>
                <c:pt idx="22">
                  <c:v>65</c:v>
                </c:pt>
                <c:pt idx="23">
                  <c:v>69</c:v>
                </c:pt>
                <c:pt idx="24">
                  <c:v>53</c:v>
                </c:pt>
                <c:pt idx="25">
                  <c:v>75</c:v>
                </c:pt>
                <c:pt idx="26">
                  <c:v>75</c:v>
                </c:pt>
                <c:pt idx="27">
                  <c:v>52</c:v>
                </c:pt>
                <c:pt idx="28">
                  <c:v>61</c:v>
                </c:pt>
                <c:pt idx="29">
                  <c:v>12</c:v>
                </c:pt>
                <c:pt idx="30">
                  <c:v>-4</c:v>
                </c:pt>
                <c:pt idx="31">
                  <c:v>-13</c:v>
                </c:pt>
                <c:pt idx="32">
                  <c:v>16</c:v>
                </c:pt>
                <c:pt idx="33">
                  <c:v>4</c:v>
                </c:pt>
                <c:pt idx="34">
                  <c:v>28</c:v>
                </c:pt>
                <c:pt idx="35">
                  <c:v>-40</c:v>
                </c:pt>
                <c:pt idx="36">
                  <c:v>37</c:v>
                </c:pt>
                <c:pt idx="37">
                  <c:v>31</c:v>
                </c:pt>
                <c:pt idx="38">
                  <c:v>68</c:v>
                </c:pt>
                <c:pt idx="39">
                  <c:v>72</c:v>
                </c:pt>
                <c:pt idx="40">
                  <c:v>41</c:v>
                </c:pt>
                <c:pt idx="41">
                  <c:v>-5</c:v>
                </c:pt>
                <c:pt idx="42">
                  <c:v>14</c:v>
                </c:pt>
                <c:pt idx="43">
                  <c:v>-60</c:v>
                </c:pt>
                <c:pt idx="44">
                  <c:v>-62</c:v>
                </c:pt>
                <c:pt idx="45">
                  <c:v>-93</c:v>
                </c:pt>
                <c:pt idx="46">
                  <c:v>-79</c:v>
                </c:pt>
                <c:pt idx="47">
                  <c:v>-75</c:v>
                </c:pt>
                <c:pt idx="48">
                  <c:v>-56</c:v>
                </c:pt>
                <c:pt idx="49">
                  <c:v>-9</c:v>
                </c:pt>
                <c:pt idx="50">
                  <c:v>-4</c:v>
                </c:pt>
                <c:pt idx="51">
                  <c:v>19</c:v>
                </c:pt>
                <c:pt idx="52">
                  <c:v>87</c:v>
                </c:pt>
              </c:numCache>
            </c:numRef>
          </c:val>
          <c:smooth val="0"/>
          <c:extLst>
            <c:ext xmlns:c16="http://schemas.microsoft.com/office/drawing/2014/chart" uri="{C3380CC4-5D6E-409C-BE32-E72D297353CC}">
              <c16:uniqueId val="{00000001-0AB5-43B3-A4DE-975570499487}"/>
            </c:ext>
          </c:extLst>
        </c:ser>
        <c:dLbls>
          <c:showLegendKey val="0"/>
          <c:showVal val="0"/>
          <c:showCatName val="0"/>
          <c:showSerName val="0"/>
          <c:showPercent val="0"/>
          <c:showBubbleSize val="0"/>
        </c:dLbls>
        <c:smooth val="0"/>
        <c:axId val="690651888"/>
        <c:axId val="690649728"/>
      </c:lineChart>
      <c:dateAx>
        <c:axId val="690651888"/>
        <c:scaling>
          <c:orientation val="minMax"/>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649728"/>
        <c:crosses val="autoZero"/>
        <c:auto val="1"/>
        <c:lblOffset val="100"/>
        <c:baseTimeUnit val="months"/>
        <c:majorUnit val="12"/>
        <c:majorTimeUnit val="months"/>
      </c:dateAx>
      <c:valAx>
        <c:axId val="69064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651888"/>
        <c:crosses val="autoZero"/>
        <c:crossBetween val="between"/>
      </c:valAx>
      <c:spPr>
        <a:noFill/>
        <a:ln>
          <a:noFill/>
        </a:ln>
        <a:effectLst/>
      </c:spPr>
    </c:plotArea>
    <c:legend>
      <c:legendPos val="b"/>
      <c:layout>
        <c:manualLayout>
          <c:xMode val="edge"/>
          <c:yMode val="edge"/>
          <c:x val="0"/>
          <c:y val="0.93650384740314296"/>
          <c:w val="1"/>
          <c:h val="6.34961525968571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r>
              <a:rPr lang="fi-FI" sz="1400" b="1"/>
              <a:t>Asuntomarkkinoiden ja</a:t>
            </a:r>
            <a:r>
              <a:rPr lang="fi-FI" sz="1400" b="1" baseline="0"/>
              <a:t> muun talouden välillä on </a:t>
            </a:r>
            <a:r>
              <a:rPr lang="fi-FI" sz="1400" b="1" i="0" u="none" strike="noStrike" kern="1200" spc="0" baseline="0">
                <a:solidFill>
                  <a:prstClr val="black">
                    <a:lumMod val="65000"/>
                    <a:lumOff val="35000"/>
                  </a:prstClr>
                </a:solidFill>
              </a:rPr>
              <a:t>edelleen iso </a:t>
            </a:r>
            <a:r>
              <a:rPr lang="fi-FI" sz="1400" b="1" baseline="0"/>
              <a:t>epäsuhta </a:t>
            </a:r>
          </a:p>
          <a:p>
            <a:pPr algn="l">
              <a:defRPr/>
            </a:pPr>
            <a:r>
              <a:rPr lang="fi-FI" sz="1200"/>
              <a:t>Indeksi 2015=100</a:t>
            </a:r>
          </a:p>
        </c:rich>
      </c:tx>
      <c:layout>
        <c:manualLayout>
          <c:xMode val="edge"/>
          <c:yMode val="edge"/>
          <c:x val="9.3099303139716793E-4"/>
          <c:y val="0"/>
        </c:manualLayout>
      </c:layout>
      <c:overlay val="0"/>
      <c:spPr>
        <a:noFill/>
        <a:ln>
          <a:noFill/>
        </a:ln>
        <a:effectLst/>
      </c:spPr>
      <c:txPr>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8474269351552936E-2"/>
          <c:y val="0.11615550901087579"/>
          <c:w val="0.94730347375291457"/>
          <c:h val="0.7633700339377919"/>
        </c:manualLayout>
      </c:layout>
      <c:lineChart>
        <c:grouping val="standard"/>
        <c:varyColors val="0"/>
        <c:ser>
          <c:idx val="0"/>
          <c:order val="0"/>
          <c:tx>
            <c:strRef>
              <c:f>Taul1!$N$18</c:f>
              <c:strCache>
                <c:ptCount val="1"/>
                <c:pt idx="0">
                  <c:v>BKT</c:v>
                </c:pt>
              </c:strCache>
            </c:strRef>
          </c:tx>
          <c:spPr>
            <a:ln w="28575" cap="rnd">
              <a:solidFill>
                <a:schemeClr val="accent1"/>
              </a:solidFill>
              <a:round/>
            </a:ln>
            <a:effectLst/>
          </c:spPr>
          <c:marker>
            <c:symbol val="none"/>
          </c:marker>
          <c:cat>
            <c:numRef>
              <c:f>Taul1!$M$19:$M$141</c:f>
              <c:numCache>
                <c:formatCode>m/d/yyyy</c:formatCode>
                <c:ptCount val="123"/>
                <c:pt idx="0">
                  <c:v>34335</c:v>
                </c:pt>
                <c:pt idx="1">
                  <c:v>34425</c:v>
                </c:pt>
                <c:pt idx="2">
                  <c:v>34516</c:v>
                </c:pt>
                <c:pt idx="3">
                  <c:v>34608</c:v>
                </c:pt>
                <c:pt idx="4">
                  <c:v>34700</c:v>
                </c:pt>
                <c:pt idx="5">
                  <c:v>34790</c:v>
                </c:pt>
                <c:pt idx="6">
                  <c:v>34881</c:v>
                </c:pt>
                <c:pt idx="7">
                  <c:v>34973</c:v>
                </c:pt>
                <c:pt idx="8">
                  <c:v>35065</c:v>
                </c:pt>
                <c:pt idx="9">
                  <c:v>35156</c:v>
                </c:pt>
                <c:pt idx="10">
                  <c:v>35247</c:v>
                </c:pt>
                <c:pt idx="11">
                  <c:v>35339</c:v>
                </c:pt>
                <c:pt idx="12">
                  <c:v>35431</c:v>
                </c:pt>
                <c:pt idx="13">
                  <c:v>35521</c:v>
                </c:pt>
                <c:pt idx="14">
                  <c:v>35612</c:v>
                </c:pt>
                <c:pt idx="15">
                  <c:v>35704</c:v>
                </c:pt>
                <c:pt idx="16">
                  <c:v>35796</c:v>
                </c:pt>
                <c:pt idx="17">
                  <c:v>35886</c:v>
                </c:pt>
                <c:pt idx="18">
                  <c:v>35977</c:v>
                </c:pt>
                <c:pt idx="19">
                  <c:v>36069</c:v>
                </c:pt>
                <c:pt idx="20">
                  <c:v>36161</c:v>
                </c:pt>
                <c:pt idx="21">
                  <c:v>36251</c:v>
                </c:pt>
                <c:pt idx="22">
                  <c:v>36342</c:v>
                </c:pt>
                <c:pt idx="23">
                  <c:v>36434</c:v>
                </c:pt>
                <c:pt idx="24">
                  <c:v>36526</c:v>
                </c:pt>
                <c:pt idx="25">
                  <c:v>36617</c:v>
                </c:pt>
                <c:pt idx="26">
                  <c:v>36708</c:v>
                </c:pt>
                <c:pt idx="27">
                  <c:v>36800</c:v>
                </c:pt>
                <c:pt idx="28">
                  <c:v>36892</c:v>
                </c:pt>
                <c:pt idx="29">
                  <c:v>36982</c:v>
                </c:pt>
                <c:pt idx="30">
                  <c:v>37073</c:v>
                </c:pt>
                <c:pt idx="31">
                  <c:v>37165</c:v>
                </c:pt>
                <c:pt idx="32">
                  <c:v>37257</c:v>
                </c:pt>
                <c:pt idx="33">
                  <c:v>37347</c:v>
                </c:pt>
                <c:pt idx="34">
                  <c:v>37438</c:v>
                </c:pt>
                <c:pt idx="35">
                  <c:v>37530</c:v>
                </c:pt>
                <c:pt idx="36">
                  <c:v>37622</c:v>
                </c:pt>
                <c:pt idx="37">
                  <c:v>37712</c:v>
                </c:pt>
                <c:pt idx="38">
                  <c:v>37803</c:v>
                </c:pt>
                <c:pt idx="39">
                  <c:v>37895</c:v>
                </c:pt>
                <c:pt idx="40">
                  <c:v>37987</c:v>
                </c:pt>
                <c:pt idx="41">
                  <c:v>38078</c:v>
                </c:pt>
                <c:pt idx="42">
                  <c:v>38169</c:v>
                </c:pt>
                <c:pt idx="43">
                  <c:v>38261</c:v>
                </c:pt>
                <c:pt idx="44">
                  <c:v>38353</c:v>
                </c:pt>
                <c:pt idx="45">
                  <c:v>38443</c:v>
                </c:pt>
                <c:pt idx="46">
                  <c:v>38534</c:v>
                </c:pt>
                <c:pt idx="47">
                  <c:v>38626</c:v>
                </c:pt>
                <c:pt idx="48">
                  <c:v>38718</c:v>
                </c:pt>
                <c:pt idx="49">
                  <c:v>38808</c:v>
                </c:pt>
                <c:pt idx="50">
                  <c:v>38899</c:v>
                </c:pt>
                <c:pt idx="51">
                  <c:v>38991</c:v>
                </c:pt>
                <c:pt idx="52">
                  <c:v>39083</c:v>
                </c:pt>
                <c:pt idx="53">
                  <c:v>39173</c:v>
                </c:pt>
                <c:pt idx="54">
                  <c:v>39264</c:v>
                </c:pt>
                <c:pt idx="55">
                  <c:v>39356</c:v>
                </c:pt>
                <c:pt idx="56">
                  <c:v>39448</c:v>
                </c:pt>
                <c:pt idx="57">
                  <c:v>39539</c:v>
                </c:pt>
                <c:pt idx="58">
                  <c:v>39630</c:v>
                </c:pt>
                <c:pt idx="59">
                  <c:v>39722</c:v>
                </c:pt>
                <c:pt idx="60">
                  <c:v>39814</c:v>
                </c:pt>
                <c:pt idx="61">
                  <c:v>39904</c:v>
                </c:pt>
                <c:pt idx="62">
                  <c:v>39995</c:v>
                </c:pt>
                <c:pt idx="63">
                  <c:v>40087</c:v>
                </c:pt>
                <c:pt idx="64">
                  <c:v>40179</c:v>
                </c:pt>
                <c:pt idx="65">
                  <c:v>40269</c:v>
                </c:pt>
                <c:pt idx="66">
                  <c:v>40360</c:v>
                </c:pt>
                <c:pt idx="67">
                  <c:v>40452</c:v>
                </c:pt>
                <c:pt idx="68">
                  <c:v>40544</c:v>
                </c:pt>
                <c:pt idx="69">
                  <c:v>40634</c:v>
                </c:pt>
                <c:pt idx="70">
                  <c:v>40725</c:v>
                </c:pt>
                <c:pt idx="71">
                  <c:v>40817</c:v>
                </c:pt>
                <c:pt idx="72">
                  <c:v>40909</c:v>
                </c:pt>
                <c:pt idx="73">
                  <c:v>41000</c:v>
                </c:pt>
                <c:pt idx="74">
                  <c:v>41091</c:v>
                </c:pt>
                <c:pt idx="75">
                  <c:v>41183</c:v>
                </c:pt>
                <c:pt idx="76">
                  <c:v>41275</c:v>
                </c:pt>
                <c:pt idx="77">
                  <c:v>41365</c:v>
                </c:pt>
                <c:pt idx="78">
                  <c:v>41456</c:v>
                </c:pt>
                <c:pt idx="79">
                  <c:v>41548</c:v>
                </c:pt>
                <c:pt idx="80">
                  <c:v>41640</c:v>
                </c:pt>
                <c:pt idx="81">
                  <c:v>41730</c:v>
                </c:pt>
                <c:pt idx="82">
                  <c:v>41821</c:v>
                </c:pt>
                <c:pt idx="83">
                  <c:v>41913</c:v>
                </c:pt>
                <c:pt idx="84">
                  <c:v>42005</c:v>
                </c:pt>
                <c:pt idx="85">
                  <c:v>42095</c:v>
                </c:pt>
                <c:pt idx="86">
                  <c:v>42186</c:v>
                </c:pt>
                <c:pt idx="87">
                  <c:v>42278</c:v>
                </c:pt>
                <c:pt idx="88">
                  <c:v>42370</c:v>
                </c:pt>
                <c:pt idx="89">
                  <c:v>42461</c:v>
                </c:pt>
                <c:pt idx="90">
                  <c:v>42552</c:v>
                </c:pt>
                <c:pt idx="91">
                  <c:v>42644</c:v>
                </c:pt>
                <c:pt idx="92">
                  <c:v>42736</c:v>
                </c:pt>
                <c:pt idx="93">
                  <c:v>42826</c:v>
                </c:pt>
                <c:pt idx="94">
                  <c:v>42917</c:v>
                </c:pt>
                <c:pt idx="95">
                  <c:v>43009</c:v>
                </c:pt>
                <c:pt idx="96">
                  <c:v>43101</c:v>
                </c:pt>
                <c:pt idx="97">
                  <c:v>43191</c:v>
                </c:pt>
                <c:pt idx="98">
                  <c:v>43282</c:v>
                </c:pt>
                <c:pt idx="99">
                  <c:v>43374</c:v>
                </c:pt>
                <c:pt idx="100">
                  <c:v>43466</c:v>
                </c:pt>
                <c:pt idx="101">
                  <c:v>43556</c:v>
                </c:pt>
                <c:pt idx="102">
                  <c:v>43647</c:v>
                </c:pt>
                <c:pt idx="103">
                  <c:v>43739</c:v>
                </c:pt>
                <c:pt idx="104">
                  <c:v>43831</c:v>
                </c:pt>
                <c:pt idx="105">
                  <c:v>43922</c:v>
                </c:pt>
                <c:pt idx="106">
                  <c:v>44013</c:v>
                </c:pt>
                <c:pt idx="107">
                  <c:v>44105</c:v>
                </c:pt>
                <c:pt idx="108">
                  <c:v>44197</c:v>
                </c:pt>
                <c:pt idx="109">
                  <c:v>44287</c:v>
                </c:pt>
                <c:pt idx="110">
                  <c:v>44378</c:v>
                </c:pt>
                <c:pt idx="111">
                  <c:v>44470</c:v>
                </c:pt>
                <c:pt idx="112">
                  <c:v>44562</c:v>
                </c:pt>
                <c:pt idx="113">
                  <c:v>44652</c:v>
                </c:pt>
                <c:pt idx="114">
                  <c:v>44743</c:v>
                </c:pt>
                <c:pt idx="115">
                  <c:v>44835</c:v>
                </c:pt>
                <c:pt idx="116">
                  <c:v>44927</c:v>
                </c:pt>
                <c:pt idx="117">
                  <c:v>45017</c:v>
                </c:pt>
                <c:pt idx="118">
                  <c:v>45108</c:v>
                </c:pt>
                <c:pt idx="119">
                  <c:v>45200</c:v>
                </c:pt>
                <c:pt idx="120">
                  <c:v>45292</c:v>
                </c:pt>
                <c:pt idx="121">
                  <c:v>45383</c:v>
                </c:pt>
                <c:pt idx="122">
                  <c:v>45474</c:v>
                </c:pt>
              </c:numCache>
            </c:numRef>
          </c:cat>
          <c:val>
            <c:numRef>
              <c:f>Taul1!$N$19:$N$141</c:f>
              <c:numCache>
                <c:formatCode>General</c:formatCode>
                <c:ptCount val="123"/>
                <c:pt idx="0">
                  <c:v>61.046904936490286</c:v>
                </c:pt>
                <c:pt idx="1">
                  <c:v>61.57674385599735</c:v>
                </c:pt>
                <c:pt idx="2">
                  <c:v>62.982709274546444</c:v>
                </c:pt>
                <c:pt idx="3">
                  <c:v>64.56844146935687</c:v>
                </c:pt>
                <c:pt idx="4">
                  <c:v>64.034817986139032</c:v>
                </c:pt>
                <c:pt idx="5">
                  <c:v>65.754902192681598</c:v>
                </c:pt>
                <c:pt idx="6">
                  <c:v>65.457813941386561</c:v>
                </c:pt>
                <c:pt idx="7">
                  <c:v>65.48998273292807</c:v>
                </c:pt>
                <c:pt idx="8">
                  <c:v>66.670766610686655</c:v>
                </c:pt>
                <c:pt idx="9">
                  <c:v>67.19682096648296</c:v>
                </c:pt>
                <c:pt idx="10">
                  <c:v>67.586631028691727</c:v>
                </c:pt>
                <c:pt idx="11">
                  <c:v>68.852567589942524</c:v>
                </c:pt>
                <c:pt idx="12">
                  <c:v>69.664356505901566</c:v>
                </c:pt>
                <c:pt idx="13">
                  <c:v>70.722142063060289</c:v>
                </c:pt>
                <c:pt idx="14">
                  <c:v>72.389242377652153</c:v>
                </c:pt>
                <c:pt idx="15">
                  <c:v>74.52184402866807</c:v>
                </c:pt>
                <c:pt idx="16">
                  <c:v>73.978759136173338</c:v>
                </c:pt>
                <c:pt idx="17">
                  <c:v>75.471769520070012</c:v>
                </c:pt>
                <c:pt idx="18">
                  <c:v>76.419802729616578</c:v>
                </c:pt>
                <c:pt idx="19">
                  <c:v>77.097239633843458</c:v>
                </c:pt>
                <c:pt idx="20">
                  <c:v>78.368853040660397</c:v>
                </c:pt>
                <c:pt idx="21">
                  <c:v>78.78515504884453</c:v>
                </c:pt>
                <c:pt idx="22">
                  <c:v>79.205241620739415</c:v>
                </c:pt>
                <c:pt idx="23">
                  <c:v>79.880786243110919</c:v>
                </c:pt>
                <c:pt idx="24">
                  <c:v>82.263169099037299</c:v>
                </c:pt>
                <c:pt idx="25">
                  <c:v>82.897083520590385</c:v>
                </c:pt>
                <c:pt idx="26">
                  <c:v>84.195188873382691</c:v>
                </c:pt>
                <c:pt idx="27">
                  <c:v>85.090238190978553</c:v>
                </c:pt>
                <c:pt idx="28">
                  <c:v>85.506540199162657</c:v>
                </c:pt>
                <c:pt idx="29">
                  <c:v>85.608723419353311</c:v>
                </c:pt>
                <c:pt idx="30">
                  <c:v>86.149916029992667</c:v>
                </c:pt>
                <c:pt idx="31">
                  <c:v>85.907703952503724</c:v>
                </c:pt>
                <c:pt idx="32">
                  <c:v>86.469711663552289</c:v>
                </c:pt>
                <c:pt idx="33">
                  <c:v>87.32502306218511</c:v>
                </c:pt>
                <c:pt idx="34">
                  <c:v>87.120656621803818</c:v>
                </c:pt>
                <c:pt idx="35">
                  <c:v>88.112212314024177</c:v>
                </c:pt>
                <c:pt idx="36">
                  <c:v>87.489651583603376</c:v>
                </c:pt>
                <c:pt idx="37">
                  <c:v>88.74801901743264</c:v>
                </c:pt>
                <c:pt idx="38">
                  <c:v>89.809589138302144</c:v>
                </c:pt>
                <c:pt idx="39">
                  <c:v>89.974217659720409</c:v>
                </c:pt>
                <c:pt idx="40">
                  <c:v>91.122832745937515</c:v>
                </c:pt>
                <c:pt idx="41">
                  <c:v>91.906237434065801</c:v>
                </c:pt>
                <c:pt idx="42">
                  <c:v>92.903469971852303</c:v>
                </c:pt>
                <c:pt idx="43">
                  <c:v>94.301866262979871</c:v>
                </c:pt>
                <c:pt idx="44">
                  <c:v>95.234761217683371</c:v>
                </c:pt>
                <c:pt idx="45">
                  <c:v>94.095607540743202</c:v>
                </c:pt>
                <c:pt idx="46">
                  <c:v>95.458050476618496</c:v>
                </c:pt>
                <c:pt idx="47">
                  <c:v>95.732431345648934</c:v>
                </c:pt>
                <c:pt idx="48">
                  <c:v>98.120491047141471</c:v>
                </c:pt>
                <c:pt idx="49">
                  <c:v>98.360810842775024</c:v>
                </c:pt>
                <c:pt idx="50">
                  <c:v>99.295598079333914</c:v>
                </c:pt>
                <c:pt idx="51">
                  <c:v>100.07521820375145</c:v>
                </c:pt>
                <c:pt idx="52">
                  <c:v>102.00913025995222</c:v>
                </c:pt>
                <c:pt idx="53">
                  <c:v>103.84275137781773</c:v>
                </c:pt>
                <c:pt idx="54">
                  <c:v>104.79646143293044</c:v>
                </c:pt>
                <c:pt idx="55">
                  <c:v>106.17971946921494</c:v>
                </c:pt>
                <c:pt idx="56">
                  <c:v>106.04915202119356</c:v>
                </c:pt>
                <c:pt idx="57">
                  <c:v>105.19762518627149</c:v>
                </c:pt>
                <c:pt idx="58">
                  <c:v>105.56094330250491</c:v>
                </c:pt>
                <c:pt idx="59">
                  <c:v>103.29588192161224</c:v>
                </c:pt>
                <c:pt idx="60">
                  <c:v>96.604773280980211</c:v>
                </c:pt>
                <c:pt idx="61">
                  <c:v>96.182794427229936</c:v>
                </c:pt>
                <c:pt idx="62">
                  <c:v>97.072166899259642</c:v>
                </c:pt>
                <c:pt idx="63">
                  <c:v>96.322823284528226</c:v>
                </c:pt>
                <c:pt idx="64">
                  <c:v>97.287887030773234</c:v>
                </c:pt>
                <c:pt idx="65">
                  <c:v>99.974927265416184</c:v>
                </c:pt>
                <c:pt idx="66">
                  <c:v>99.564302102798209</c:v>
                </c:pt>
                <c:pt idx="67">
                  <c:v>101.65527355299572</c:v>
                </c:pt>
                <c:pt idx="68">
                  <c:v>102.22295810961042</c:v>
                </c:pt>
                <c:pt idx="69">
                  <c:v>102.04508361520448</c:v>
                </c:pt>
                <c:pt idx="70">
                  <c:v>102.16997421765971</c:v>
                </c:pt>
                <c:pt idx="71">
                  <c:v>102.19835844549046</c:v>
                </c:pt>
                <c:pt idx="72">
                  <c:v>101.75177992762021</c:v>
                </c:pt>
                <c:pt idx="73">
                  <c:v>100.67507155190765</c:v>
                </c:pt>
                <c:pt idx="74">
                  <c:v>100.28715377155429</c:v>
                </c:pt>
                <c:pt idx="75">
                  <c:v>100.20957021548359</c:v>
                </c:pt>
                <c:pt idx="76">
                  <c:v>99.350474253140007</c:v>
                </c:pt>
                <c:pt idx="77">
                  <c:v>99.808406462142543</c:v>
                </c:pt>
                <c:pt idx="78">
                  <c:v>100.15658632353288</c:v>
                </c:pt>
                <c:pt idx="79">
                  <c:v>99.97681954727156</c:v>
                </c:pt>
                <c:pt idx="80">
                  <c:v>99.204768550275574</c:v>
                </c:pt>
                <c:pt idx="81">
                  <c:v>99.365612507983059</c:v>
                </c:pt>
                <c:pt idx="82">
                  <c:v>99.749745724625683</c:v>
                </c:pt>
                <c:pt idx="83">
                  <c:v>99.511318210847506</c:v>
                </c:pt>
                <c:pt idx="84">
                  <c:v>98.737374931996129</c:v>
                </c:pt>
                <c:pt idx="85">
                  <c:v>100.23984672516973</c:v>
                </c:pt>
                <c:pt idx="86">
                  <c:v>100.23038531589282</c:v>
                </c:pt>
                <c:pt idx="87">
                  <c:v>100.79239302694137</c:v>
                </c:pt>
                <c:pt idx="88">
                  <c:v>102.03562220592757</c:v>
                </c:pt>
                <c:pt idx="89">
                  <c:v>102.19457388177969</c:v>
                </c:pt>
                <c:pt idx="90">
                  <c:v>103.34886581356292</c:v>
                </c:pt>
                <c:pt idx="91">
                  <c:v>103.66676916526716</c:v>
                </c:pt>
                <c:pt idx="92">
                  <c:v>104.72455472242589</c:v>
                </c:pt>
                <c:pt idx="93">
                  <c:v>106.05861343047047</c:v>
                </c:pt>
                <c:pt idx="94">
                  <c:v>106.45410033824538</c:v>
                </c:pt>
                <c:pt idx="95">
                  <c:v>107.14289093360456</c:v>
                </c:pt>
                <c:pt idx="96">
                  <c:v>107.43808690304422</c:v>
                </c:pt>
                <c:pt idx="97">
                  <c:v>107.31130401873359</c:v>
                </c:pt>
                <c:pt idx="98">
                  <c:v>107.21101308039833</c:v>
                </c:pt>
                <c:pt idx="99">
                  <c:v>107.25264328121673</c:v>
                </c:pt>
                <c:pt idx="100">
                  <c:v>107.92818790358825</c:v>
                </c:pt>
                <c:pt idx="101">
                  <c:v>108.82512950303949</c:v>
                </c:pt>
                <c:pt idx="102">
                  <c:v>108.91217446838706</c:v>
                </c:pt>
                <c:pt idx="103">
                  <c:v>108.8005298389195</c:v>
                </c:pt>
                <c:pt idx="104">
                  <c:v>108.46938051422758</c:v>
                </c:pt>
                <c:pt idx="105">
                  <c:v>101.51713697755281</c:v>
                </c:pt>
                <c:pt idx="106">
                  <c:v>106.63575939636209</c:v>
                </c:pt>
                <c:pt idx="107">
                  <c:v>107.60839227002863</c:v>
                </c:pt>
                <c:pt idx="108">
                  <c:v>107.11639898762921</c:v>
                </c:pt>
                <c:pt idx="109">
                  <c:v>108.61508621709204</c:v>
                </c:pt>
                <c:pt idx="110">
                  <c:v>109.77694727629681</c:v>
                </c:pt>
                <c:pt idx="111">
                  <c:v>110.75714927738487</c:v>
                </c:pt>
                <c:pt idx="112">
                  <c:v>110.54899827329281</c:v>
                </c:pt>
                <c:pt idx="113">
                  <c:v>111.02396101899379</c:v>
                </c:pt>
                <c:pt idx="114">
                  <c:v>110.80824088748018</c:v>
                </c:pt>
                <c:pt idx="115">
                  <c:v>109.71071741135843</c:v>
                </c:pt>
                <c:pt idx="116">
                  <c:v>109.84696170494594</c:v>
                </c:pt>
                <c:pt idx="117">
                  <c:v>110.15918821108403</c:v>
                </c:pt>
                <c:pt idx="118">
                  <c:v>108.80620668448566</c:v>
                </c:pt>
                <c:pt idx="119">
                  <c:v>108.14390803510183</c:v>
                </c:pt>
                <c:pt idx="120">
                  <c:v>108.41639662227689</c:v>
                </c:pt>
                <c:pt idx="121">
                  <c:v>108.76457648366724</c:v>
                </c:pt>
              </c:numCache>
            </c:numRef>
          </c:val>
          <c:smooth val="0"/>
          <c:extLst>
            <c:ext xmlns:c16="http://schemas.microsoft.com/office/drawing/2014/chart" uri="{C3380CC4-5D6E-409C-BE32-E72D297353CC}">
              <c16:uniqueId val="{00000000-CF2F-4BA1-9813-3BBD901EBD0F}"/>
            </c:ext>
          </c:extLst>
        </c:ser>
        <c:ser>
          <c:idx val="1"/>
          <c:order val="1"/>
          <c:tx>
            <c:strRef>
              <c:f>Taul1!$O$18</c:f>
              <c:strCache>
                <c:ptCount val="1"/>
                <c:pt idx="0">
                  <c:v>Kerrostalojen reaalihinnat</c:v>
                </c:pt>
              </c:strCache>
            </c:strRef>
          </c:tx>
          <c:spPr>
            <a:ln w="28575" cap="rnd">
              <a:solidFill>
                <a:schemeClr val="accent2"/>
              </a:solidFill>
              <a:round/>
            </a:ln>
            <a:effectLst/>
          </c:spPr>
          <c:marker>
            <c:symbol val="none"/>
          </c:marker>
          <c:cat>
            <c:numRef>
              <c:f>Taul1!$M$19:$M$141</c:f>
              <c:numCache>
                <c:formatCode>m/d/yyyy</c:formatCode>
                <c:ptCount val="123"/>
                <c:pt idx="0">
                  <c:v>34335</c:v>
                </c:pt>
                <c:pt idx="1">
                  <c:v>34425</c:v>
                </c:pt>
                <c:pt idx="2">
                  <c:v>34516</c:v>
                </c:pt>
                <c:pt idx="3">
                  <c:v>34608</c:v>
                </c:pt>
                <c:pt idx="4">
                  <c:v>34700</c:v>
                </c:pt>
                <c:pt idx="5">
                  <c:v>34790</c:v>
                </c:pt>
                <c:pt idx="6">
                  <c:v>34881</c:v>
                </c:pt>
                <c:pt idx="7">
                  <c:v>34973</c:v>
                </c:pt>
                <c:pt idx="8">
                  <c:v>35065</c:v>
                </c:pt>
                <c:pt idx="9">
                  <c:v>35156</c:v>
                </c:pt>
                <c:pt idx="10">
                  <c:v>35247</c:v>
                </c:pt>
                <c:pt idx="11">
                  <c:v>35339</c:v>
                </c:pt>
                <c:pt idx="12">
                  <c:v>35431</c:v>
                </c:pt>
                <c:pt idx="13">
                  <c:v>35521</c:v>
                </c:pt>
                <c:pt idx="14">
                  <c:v>35612</c:v>
                </c:pt>
                <c:pt idx="15">
                  <c:v>35704</c:v>
                </c:pt>
                <c:pt idx="16">
                  <c:v>35796</c:v>
                </c:pt>
                <c:pt idx="17">
                  <c:v>35886</c:v>
                </c:pt>
                <c:pt idx="18">
                  <c:v>35977</c:v>
                </c:pt>
                <c:pt idx="19">
                  <c:v>36069</c:v>
                </c:pt>
                <c:pt idx="20">
                  <c:v>36161</c:v>
                </c:pt>
                <c:pt idx="21">
                  <c:v>36251</c:v>
                </c:pt>
                <c:pt idx="22">
                  <c:v>36342</c:v>
                </c:pt>
                <c:pt idx="23">
                  <c:v>36434</c:v>
                </c:pt>
                <c:pt idx="24">
                  <c:v>36526</c:v>
                </c:pt>
                <c:pt idx="25">
                  <c:v>36617</c:v>
                </c:pt>
                <c:pt idx="26">
                  <c:v>36708</c:v>
                </c:pt>
                <c:pt idx="27">
                  <c:v>36800</c:v>
                </c:pt>
                <c:pt idx="28">
                  <c:v>36892</c:v>
                </c:pt>
                <c:pt idx="29">
                  <c:v>36982</c:v>
                </c:pt>
                <c:pt idx="30">
                  <c:v>37073</c:v>
                </c:pt>
                <c:pt idx="31">
                  <c:v>37165</c:v>
                </c:pt>
                <c:pt idx="32">
                  <c:v>37257</c:v>
                </c:pt>
                <c:pt idx="33">
                  <c:v>37347</c:v>
                </c:pt>
                <c:pt idx="34">
                  <c:v>37438</c:v>
                </c:pt>
                <c:pt idx="35">
                  <c:v>37530</c:v>
                </c:pt>
                <c:pt idx="36">
                  <c:v>37622</c:v>
                </c:pt>
                <c:pt idx="37">
                  <c:v>37712</c:v>
                </c:pt>
                <c:pt idx="38">
                  <c:v>37803</c:v>
                </c:pt>
                <c:pt idx="39">
                  <c:v>37895</c:v>
                </c:pt>
                <c:pt idx="40">
                  <c:v>37987</c:v>
                </c:pt>
                <c:pt idx="41">
                  <c:v>38078</c:v>
                </c:pt>
                <c:pt idx="42">
                  <c:v>38169</c:v>
                </c:pt>
                <c:pt idx="43">
                  <c:v>38261</c:v>
                </c:pt>
                <c:pt idx="44">
                  <c:v>38353</c:v>
                </c:pt>
                <c:pt idx="45">
                  <c:v>38443</c:v>
                </c:pt>
                <c:pt idx="46">
                  <c:v>38534</c:v>
                </c:pt>
                <c:pt idx="47">
                  <c:v>38626</c:v>
                </c:pt>
                <c:pt idx="48">
                  <c:v>38718</c:v>
                </c:pt>
                <c:pt idx="49">
                  <c:v>38808</c:v>
                </c:pt>
                <c:pt idx="50">
                  <c:v>38899</c:v>
                </c:pt>
                <c:pt idx="51">
                  <c:v>38991</c:v>
                </c:pt>
                <c:pt idx="52">
                  <c:v>39083</c:v>
                </c:pt>
                <c:pt idx="53">
                  <c:v>39173</c:v>
                </c:pt>
                <c:pt idx="54">
                  <c:v>39264</c:v>
                </c:pt>
                <c:pt idx="55">
                  <c:v>39356</c:v>
                </c:pt>
                <c:pt idx="56">
                  <c:v>39448</c:v>
                </c:pt>
                <c:pt idx="57">
                  <c:v>39539</c:v>
                </c:pt>
                <c:pt idx="58">
                  <c:v>39630</c:v>
                </c:pt>
                <c:pt idx="59">
                  <c:v>39722</c:v>
                </c:pt>
                <c:pt idx="60">
                  <c:v>39814</c:v>
                </c:pt>
                <c:pt idx="61">
                  <c:v>39904</c:v>
                </c:pt>
                <c:pt idx="62">
                  <c:v>39995</c:v>
                </c:pt>
                <c:pt idx="63">
                  <c:v>40087</c:v>
                </c:pt>
                <c:pt idx="64">
                  <c:v>40179</c:v>
                </c:pt>
                <c:pt idx="65">
                  <c:v>40269</c:v>
                </c:pt>
                <c:pt idx="66">
                  <c:v>40360</c:v>
                </c:pt>
                <c:pt idx="67">
                  <c:v>40452</c:v>
                </c:pt>
                <c:pt idx="68">
                  <c:v>40544</c:v>
                </c:pt>
                <c:pt idx="69">
                  <c:v>40634</c:v>
                </c:pt>
                <c:pt idx="70">
                  <c:v>40725</c:v>
                </c:pt>
                <c:pt idx="71">
                  <c:v>40817</c:v>
                </c:pt>
                <c:pt idx="72">
                  <c:v>40909</c:v>
                </c:pt>
                <c:pt idx="73">
                  <c:v>41000</c:v>
                </c:pt>
                <c:pt idx="74">
                  <c:v>41091</c:v>
                </c:pt>
                <c:pt idx="75">
                  <c:v>41183</c:v>
                </c:pt>
                <c:pt idx="76">
                  <c:v>41275</c:v>
                </c:pt>
                <c:pt idx="77">
                  <c:v>41365</c:v>
                </c:pt>
                <c:pt idx="78">
                  <c:v>41456</c:v>
                </c:pt>
                <c:pt idx="79">
                  <c:v>41548</c:v>
                </c:pt>
                <c:pt idx="80">
                  <c:v>41640</c:v>
                </c:pt>
                <c:pt idx="81">
                  <c:v>41730</c:v>
                </c:pt>
                <c:pt idx="82">
                  <c:v>41821</c:v>
                </c:pt>
                <c:pt idx="83">
                  <c:v>41913</c:v>
                </c:pt>
                <c:pt idx="84">
                  <c:v>42005</c:v>
                </c:pt>
                <c:pt idx="85">
                  <c:v>42095</c:v>
                </c:pt>
                <c:pt idx="86">
                  <c:v>42186</c:v>
                </c:pt>
                <c:pt idx="87">
                  <c:v>42278</c:v>
                </c:pt>
                <c:pt idx="88">
                  <c:v>42370</c:v>
                </c:pt>
                <c:pt idx="89">
                  <c:v>42461</c:v>
                </c:pt>
                <c:pt idx="90">
                  <c:v>42552</c:v>
                </c:pt>
                <c:pt idx="91">
                  <c:v>42644</c:v>
                </c:pt>
                <c:pt idx="92">
                  <c:v>42736</c:v>
                </c:pt>
                <c:pt idx="93">
                  <c:v>42826</c:v>
                </c:pt>
                <c:pt idx="94">
                  <c:v>42917</c:v>
                </c:pt>
                <c:pt idx="95">
                  <c:v>43009</c:v>
                </c:pt>
                <c:pt idx="96">
                  <c:v>43101</c:v>
                </c:pt>
                <c:pt idx="97">
                  <c:v>43191</c:v>
                </c:pt>
                <c:pt idx="98">
                  <c:v>43282</c:v>
                </c:pt>
                <c:pt idx="99">
                  <c:v>43374</c:v>
                </c:pt>
                <c:pt idx="100">
                  <c:v>43466</c:v>
                </c:pt>
                <c:pt idx="101">
                  <c:v>43556</c:v>
                </c:pt>
                <c:pt idx="102">
                  <c:v>43647</c:v>
                </c:pt>
                <c:pt idx="103">
                  <c:v>43739</c:v>
                </c:pt>
                <c:pt idx="104">
                  <c:v>43831</c:v>
                </c:pt>
                <c:pt idx="105">
                  <c:v>43922</c:v>
                </c:pt>
                <c:pt idx="106">
                  <c:v>44013</c:v>
                </c:pt>
                <c:pt idx="107">
                  <c:v>44105</c:v>
                </c:pt>
                <c:pt idx="108">
                  <c:v>44197</c:v>
                </c:pt>
                <c:pt idx="109">
                  <c:v>44287</c:v>
                </c:pt>
                <c:pt idx="110">
                  <c:v>44378</c:v>
                </c:pt>
                <c:pt idx="111">
                  <c:v>44470</c:v>
                </c:pt>
                <c:pt idx="112">
                  <c:v>44562</c:v>
                </c:pt>
                <c:pt idx="113">
                  <c:v>44652</c:v>
                </c:pt>
                <c:pt idx="114">
                  <c:v>44743</c:v>
                </c:pt>
                <c:pt idx="115">
                  <c:v>44835</c:v>
                </c:pt>
                <c:pt idx="116">
                  <c:v>44927</c:v>
                </c:pt>
                <c:pt idx="117">
                  <c:v>45017</c:v>
                </c:pt>
                <c:pt idx="118">
                  <c:v>45108</c:v>
                </c:pt>
                <c:pt idx="119">
                  <c:v>45200</c:v>
                </c:pt>
                <c:pt idx="120">
                  <c:v>45292</c:v>
                </c:pt>
                <c:pt idx="121">
                  <c:v>45383</c:v>
                </c:pt>
                <c:pt idx="122">
                  <c:v>45474</c:v>
                </c:pt>
              </c:numCache>
            </c:numRef>
          </c:cat>
          <c:val>
            <c:numRef>
              <c:f>Taul1!$O$19:$O$141</c:f>
              <c:numCache>
                <c:formatCode>General</c:formatCode>
                <c:ptCount val="123"/>
                <c:pt idx="0">
                  <c:v>49.838420107719934</c:v>
                </c:pt>
                <c:pt idx="1">
                  <c:v>50.843806104129264</c:v>
                </c:pt>
                <c:pt idx="2">
                  <c:v>49.62298025134649</c:v>
                </c:pt>
                <c:pt idx="3">
                  <c:v>49.263913824057447</c:v>
                </c:pt>
                <c:pt idx="4">
                  <c:v>48.689407540394967</c:v>
                </c:pt>
                <c:pt idx="5">
                  <c:v>47.971274685816873</c:v>
                </c:pt>
                <c:pt idx="6">
                  <c:v>46.606822262118499</c:v>
                </c:pt>
                <c:pt idx="7">
                  <c:v>46.319569120287255</c:v>
                </c:pt>
                <c:pt idx="8">
                  <c:v>47.109515260323157</c:v>
                </c:pt>
                <c:pt idx="9">
                  <c:v>48.114901256732495</c:v>
                </c:pt>
                <c:pt idx="10">
                  <c:v>49.766606822262119</c:v>
                </c:pt>
                <c:pt idx="11">
                  <c:v>51.777378815080787</c:v>
                </c:pt>
                <c:pt idx="12">
                  <c:v>56.804308797127469</c:v>
                </c:pt>
                <c:pt idx="13">
                  <c:v>57.881508078994614</c:v>
                </c:pt>
                <c:pt idx="14">
                  <c:v>59.102333931777373</c:v>
                </c:pt>
                <c:pt idx="15">
                  <c:v>59.174147217235195</c:v>
                </c:pt>
                <c:pt idx="16">
                  <c:v>61.18491921005387</c:v>
                </c:pt>
                <c:pt idx="17">
                  <c:v>62.908438061041295</c:v>
                </c:pt>
                <c:pt idx="18">
                  <c:v>64.488330341113112</c:v>
                </c:pt>
                <c:pt idx="19">
                  <c:v>64.488330341113112</c:v>
                </c:pt>
                <c:pt idx="20">
                  <c:v>66.140035906642723</c:v>
                </c:pt>
                <c:pt idx="21">
                  <c:v>67.576301615798911</c:v>
                </c:pt>
                <c:pt idx="22">
                  <c:v>69.802513464991023</c:v>
                </c:pt>
                <c:pt idx="23">
                  <c:v>71.238779174147211</c:v>
                </c:pt>
                <c:pt idx="24">
                  <c:v>73.321364452423694</c:v>
                </c:pt>
                <c:pt idx="25">
                  <c:v>72.890484739676836</c:v>
                </c:pt>
                <c:pt idx="26">
                  <c:v>71.669658886894069</c:v>
                </c:pt>
                <c:pt idx="27">
                  <c:v>69.443447037701972</c:v>
                </c:pt>
                <c:pt idx="28">
                  <c:v>69.658886894075394</c:v>
                </c:pt>
                <c:pt idx="29">
                  <c:v>69.22800718132855</c:v>
                </c:pt>
                <c:pt idx="30">
                  <c:v>69.515260323159779</c:v>
                </c:pt>
                <c:pt idx="31">
                  <c:v>69.22800718132855</c:v>
                </c:pt>
                <c:pt idx="32">
                  <c:v>71.885098743267505</c:v>
                </c:pt>
                <c:pt idx="33">
                  <c:v>73.895870736086181</c:v>
                </c:pt>
                <c:pt idx="34">
                  <c:v>74.685816876122075</c:v>
                </c:pt>
                <c:pt idx="35">
                  <c:v>74.614003590664282</c:v>
                </c:pt>
                <c:pt idx="36">
                  <c:v>75.403949730700177</c:v>
                </c:pt>
                <c:pt idx="37">
                  <c:v>76.768402154398558</c:v>
                </c:pt>
                <c:pt idx="38">
                  <c:v>78.707360861759426</c:v>
                </c:pt>
                <c:pt idx="39">
                  <c:v>79.425493716337513</c:v>
                </c:pt>
                <c:pt idx="40">
                  <c:v>81.50807899461401</c:v>
                </c:pt>
                <c:pt idx="41">
                  <c:v>83.447037701974864</c:v>
                </c:pt>
                <c:pt idx="42">
                  <c:v>83.447037701974864</c:v>
                </c:pt>
                <c:pt idx="43">
                  <c:v>83.375224416517042</c:v>
                </c:pt>
                <c:pt idx="44">
                  <c:v>85.170556552962296</c:v>
                </c:pt>
                <c:pt idx="45">
                  <c:v>87.324955116696586</c:v>
                </c:pt>
                <c:pt idx="46">
                  <c:v>88.689407540394967</c:v>
                </c:pt>
                <c:pt idx="47">
                  <c:v>91.202872531418308</c:v>
                </c:pt>
                <c:pt idx="48">
                  <c:v>91.705565529622973</c:v>
                </c:pt>
                <c:pt idx="49">
                  <c:v>92.710951526032318</c:v>
                </c:pt>
                <c:pt idx="50">
                  <c:v>93.572710951526034</c:v>
                </c:pt>
                <c:pt idx="51">
                  <c:v>94.649910233393186</c:v>
                </c:pt>
                <c:pt idx="52">
                  <c:v>95.439856373429095</c:v>
                </c:pt>
                <c:pt idx="53">
                  <c:v>95.942549371633746</c:v>
                </c:pt>
                <c:pt idx="54">
                  <c:v>96.73249551166964</c:v>
                </c:pt>
                <c:pt idx="55">
                  <c:v>96.086175942549374</c:v>
                </c:pt>
                <c:pt idx="56">
                  <c:v>95.511669658886888</c:v>
                </c:pt>
                <c:pt idx="57">
                  <c:v>95.152603231597837</c:v>
                </c:pt>
                <c:pt idx="58">
                  <c:v>93.429084380610405</c:v>
                </c:pt>
                <c:pt idx="59">
                  <c:v>88.761220825852789</c:v>
                </c:pt>
                <c:pt idx="60">
                  <c:v>89.263913824057454</c:v>
                </c:pt>
                <c:pt idx="61">
                  <c:v>91.992818671454216</c:v>
                </c:pt>
                <c:pt idx="62">
                  <c:v>95.152603231597837</c:v>
                </c:pt>
                <c:pt idx="63">
                  <c:v>98.527827648114894</c:v>
                </c:pt>
                <c:pt idx="64">
                  <c:v>99.964093357271082</c:v>
                </c:pt>
                <c:pt idx="65">
                  <c:v>101.47217235188511</c:v>
                </c:pt>
                <c:pt idx="66">
                  <c:v>101.83123877917414</c:v>
                </c:pt>
                <c:pt idx="67">
                  <c:v>100.89766606822262</c:v>
                </c:pt>
                <c:pt idx="68">
                  <c:v>101.47217235188511</c:v>
                </c:pt>
                <c:pt idx="69">
                  <c:v>101.5439856373429</c:v>
                </c:pt>
                <c:pt idx="70">
                  <c:v>101.11310592459606</c:v>
                </c:pt>
                <c:pt idx="71">
                  <c:v>98.886894075403944</c:v>
                </c:pt>
                <c:pt idx="72">
                  <c:v>99.820466786355482</c:v>
                </c:pt>
                <c:pt idx="73">
                  <c:v>99.74865350089766</c:v>
                </c:pt>
                <c:pt idx="74">
                  <c:v>100.96947935368044</c:v>
                </c:pt>
                <c:pt idx="75">
                  <c:v>100.32315978456015</c:v>
                </c:pt>
                <c:pt idx="76">
                  <c:v>100.68222621184918</c:v>
                </c:pt>
                <c:pt idx="77">
                  <c:v>101.68761220825853</c:v>
                </c:pt>
                <c:pt idx="78">
                  <c:v>102.04667863554758</c:v>
                </c:pt>
                <c:pt idx="79">
                  <c:v>101.40035906642728</c:v>
                </c:pt>
                <c:pt idx="80">
                  <c:v>100.46678635547576</c:v>
                </c:pt>
                <c:pt idx="81">
                  <c:v>100.89766606822262</c:v>
                </c:pt>
                <c:pt idx="82">
                  <c:v>100.46678635547576</c:v>
                </c:pt>
                <c:pt idx="83">
                  <c:v>99.174147217235188</c:v>
                </c:pt>
                <c:pt idx="84">
                  <c:v>99.892280071813275</c:v>
                </c:pt>
                <c:pt idx="85">
                  <c:v>99.892280071813275</c:v>
                </c:pt>
                <c:pt idx="86">
                  <c:v>100.17953321364452</c:v>
                </c:pt>
                <c:pt idx="87">
                  <c:v>100.03590664272892</c:v>
                </c:pt>
                <c:pt idx="88">
                  <c:v>100.89766606822262</c:v>
                </c:pt>
                <c:pt idx="89">
                  <c:v>101.32854578096948</c:v>
                </c:pt>
                <c:pt idx="90">
                  <c:v>101.40035906642728</c:v>
                </c:pt>
                <c:pt idx="91">
                  <c:v>101.04129263913823</c:v>
                </c:pt>
                <c:pt idx="92">
                  <c:v>101.11310592459606</c:v>
                </c:pt>
                <c:pt idx="93">
                  <c:v>102.47755834829442</c:v>
                </c:pt>
                <c:pt idx="94">
                  <c:v>102.9802513464991</c:v>
                </c:pt>
                <c:pt idx="95">
                  <c:v>102.62118491921007</c:v>
                </c:pt>
                <c:pt idx="96">
                  <c:v>102.40574506283662</c:v>
                </c:pt>
                <c:pt idx="97">
                  <c:v>103.770197486535</c:v>
                </c:pt>
                <c:pt idx="98">
                  <c:v>102.90843806104131</c:v>
                </c:pt>
                <c:pt idx="99">
                  <c:v>102.90843806104131</c:v>
                </c:pt>
                <c:pt idx="100">
                  <c:v>103.41113105924595</c:v>
                </c:pt>
                <c:pt idx="101">
                  <c:v>104.27289048473966</c:v>
                </c:pt>
                <c:pt idx="102">
                  <c:v>103.6265709156194</c:v>
                </c:pt>
                <c:pt idx="103">
                  <c:v>102.33393177737882</c:v>
                </c:pt>
                <c:pt idx="104">
                  <c:v>104.56014362657091</c:v>
                </c:pt>
                <c:pt idx="105">
                  <c:v>105.56552962298025</c:v>
                </c:pt>
                <c:pt idx="106">
                  <c:v>105.85278276481149</c:v>
                </c:pt>
                <c:pt idx="107">
                  <c:v>106.42728904847397</c:v>
                </c:pt>
                <c:pt idx="108">
                  <c:v>106.92998204667863</c:v>
                </c:pt>
                <c:pt idx="109">
                  <c:v>108.94075403949731</c:v>
                </c:pt>
                <c:pt idx="110">
                  <c:v>107.64811490125675</c:v>
                </c:pt>
                <c:pt idx="111">
                  <c:v>106.57091561938958</c:v>
                </c:pt>
                <c:pt idx="112">
                  <c:v>104.20107719928187</c:v>
                </c:pt>
                <c:pt idx="113">
                  <c:v>102.90843806104131</c:v>
                </c:pt>
                <c:pt idx="114">
                  <c:v>99.245960502692981</c:v>
                </c:pt>
                <c:pt idx="115">
                  <c:v>93.859964093357263</c:v>
                </c:pt>
                <c:pt idx="116">
                  <c:v>90.484739676840221</c:v>
                </c:pt>
                <c:pt idx="117">
                  <c:v>88.617594254937174</c:v>
                </c:pt>
                <c:pt idx="118">
                  <c:v>86.46319569120287</c:v>
                </c:pt>
                <c:pt idx="119">
                  <c:v>84.667863554757645</c:v>
                </c:pt>
                <c:pt idx="120">
                  <c:v>82.944344703770199</c:v>
                </c:pt>
                <c:pt idx="121">
                  <c:v>83.518850987432671</c:v>
                </c:pt>
              </c:numCache>
            </c:numRef>
          </c:val>
          <c:smooth val="0"/>
          <c:extLst>
            <c:ext xmlns:c16="http://schemas.microsoft.com/office/drawing/2014/chart" uri="{C3380CC4-5D6E-409C-BE32-E72D297353CC}">
              <c16:uniqueId val="{00000001-CF2F-4BA1-9813-3BBD901EBD0F}"/>
            </c:ext>
          </c:extLst>
        </c:ser>
        <c:dLbls>
          <c:showLegendKey val="0"/>
          <c:showVal val="0"/>
          <c:showCatName val="0"/>
          <c:showSerName val="0"/>
          <c:showPercent val="0"/>
          <c:showBubbleSize val="0"/>
        </c:dLbls>
        <c:smooth val="0"/>
        <c:axId val="1222431528"/>
        <c:axId val="1222431856"/>
      </c:lineChart>
      <c:dateAx>
        <c:axId val="1222431528"/>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1222431856"/>
        <c:crosses val="autoZero"/>
        <c:auto val="1"/>
        <c:lblOffset val="100"/>
        <c:baseTimeUnit val="months"/>
        <c:majorUnit val="24"/>
        <c:majorTimeUnit val="months"/>
      </c:dateAx>
      <c:valAx>
        <c:axId val="1222431856"/>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1222431528"/>
        <c:crosses val="autoZero"/>
        <c:crossBetween val="between"/>
      </c:valAx>
      <c:spPr>
        <a:solidFill>
          <a:schemeClr val="bg1"/>
        </a:solidFill>
        <a:ln>
          <a:noFill/>
        </a:ln>
        <a:effectLst/>
      </c:spPr>
    </c:plotArea>
    <c:legend>
      <c:legendPos val="b"/>
      <c:layout>
        <c:manualLayout>
          <c:xMode val="edge"/>
          <c:yMode val="edge"/>
          <c:x val="0.36602213866442807"/>
          <c:y val="0.94822817844782203"/>
          <c:w val="0.26688214908107183"/>
          <c:h val="4.5934521342726894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r>
              <a:rPr lang="fi-FI" sz="1400" b="1"/>
              <a:t>Asuntolainaaminen 20 vuoden takaisella tasolla</a:t>
            </a:r>
          </a:p>
          <a:p>
            <a:pPr algn="l">
              <a:defRPr/>
            </a:pPr>
            <a:r>
              <a:rPr lang="fi-FI" sz="1200"/>
              <a:t>Asunnon ostoaikomus ja vuositaso (%-osuus , indeksi) </a:t>
            </a:r>
          </a:p>
        </c:rich>
      </c:tx>
      <c:layout>
        <c:manualLayout>
          <c:xMode val="edge"/>
          <c:yMode val="edge"/>
          <c:x val="2.9263297153443312E-4"/>
          <c:y val="0"/>
        </c:manualLayout>
      </c:layout>
      <c:overlay val="0"/>
      <c:spPr>
        <a:noFill/>
        <a:ln>
          <a:noFill/>
        </a:ln>
        <a:effectLst/>
      </c:spPr>
      <c:txPr>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4832575526161384E-2"/>
          <c:y val="0.11320572126208263"/>
          <c:w val="0.94990833792998874"/>
          <c:h val="0.75745208947032405"/>
        </c:manualLayout>
      </c:layout>
      <c:lineChart>
        <c:grouping val="standard"/>
        <c:varyColors val="0"/>
        <c:ser>
          <c:idx val="0"/>
          <c:order val="0"/>
          <c:tx>
            <c:strRef>
              <c:f>'Kuvaajat ennusteeseen'!$AH$3</c:f>
              <c:strCache>
                <c:ptCount val="1"/>
                <c:pt idx="0">
                  <c:v>Asunnon ostoaikomus</c:v>
                </c:pt>
              </c:strCache>
            </c:strRef>
          </c:tx>
          <c:spPr>
            <a:ln w="9525" cap="rnd">
              <a:solidFill>
                <a:schemeClr val="accent2">
                  <a:lumMod val="40000"/>
                  <a:lumOff val="60000"/>
                </a:schemeClr>
              </a:solidFill>
              <a:round/>
            </a:ln>
            <a:effectLst/>
          </c:spPr>
          <c:marker>
            <c:symbol val="none"/>
          </c:marker>
          <c:cat>
            <c:numRef>
              <c:f>'Kuvaajat ennusteeseen'!$A$4:$A$305</c:f>
              <c:numCache>
                <c:formatCode>mm\/yyyy</c:formatCode>
                <c:ptCount val="30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numCache>
            </c:numRef>
          </c:cat>
          <c:val>
            <c:numRef>
              <c:f>'Kuvaajat ennusteeseen'!$AH$4:$AH$305</c:f>
              <c:numCache>
                <c:formatCode>General</c:formatCode>
                <c:ptCount val="302"/>
                <c:pt idx="0">
                  <c:v>11</c:v>
                </c:pt>
                <c:pt idx="1">
                  <c:v>11.4</c:v>
                </c:pt>
                <c:pt idx="2">
                  <c:v>12.7</c:v>
                </c:pt>
                <c:pt idx="3">
                  <c:v>11.3</c:v>
                </c:pt>
                <c:pt idx="4">
                  <c:v>11.5</c:v>
                </c:pt>
                <c:pt idx="5">
                  <c:v>10.5</c:v>
                </c:pt>
                <c:pt idx="6">
                  <c:v>10.1</c:v>
                </c:pt>
                <c:pt idx="7">
                  <c:v>11.6</c:v>
                </c:pt>
                <c:pt idx="8">
                  <c:v>11.3</c:v>
                </c:pt>
                <c:pt idx="9">
                  <c:v>9.9</c:v>
                </c:pt>
                <c:pt idx="10">
                  <c:v>10.4</c:v>
                </c:pt>
                <c:pt idx="11">
                  <c:v>11.5</c:v>
                </c:pt>
                <c:pt idx="12">
                  <c:v>10.7</c:v>
                </c:pt>
                <c:pt idx="13">
                  <c:v>10.6</c:v>
                </c:pt>
                <c:pt idx="14">
                  <c:v>11.2</c:v>
                </c:pt>
                <c:pt idx="15">
                  <c:v>9.9</c:v>
                </c:pt>
                <c:pt idx="16">
                  <c:v>11.8</c:v>
                </c:pt>
                <c:pt idx="17">
                  <c:v>11.9</c:v>
                </c:pt>
                <c:pt idx="18">
                  <c:v>10</c:v>
                </c:pt>
                <c:pt idx="19">
                  <c:v>11.7</c:v>
                </c:pt>
                <c:pt idx="20">
                  <c:v>11</c:v>
                </c:pt>
                <c:pt idx="21">
                  <c:v>11.7</c:v>
                </c:pt>
                <c:pt idx="22">
                  <c:v>12.6</c:v>
                </c:pt>
                <c:pt idx="23">
                  <c:v>11.2</c:v>
                </c:pt>
                <c:pt idx="24">
                  <c:v>11.5</c:v>
                </c:pt>
                <c:pt idx="25">
                  <c:v>11.2</c:v>
                </c:pt>
                <c:pt idx="26">
                  <c:v>12.1</c:v>
                </c:pt>
                <c:pt idx="27">
                  <c:v>11.1</c:v>
                </c:pt>
                <c:pt idx="28">
                  <c:v>10.6</c:v>
                </c:pt>
                <c:pt idx="29">
                  <c:v>10.8</c:v>
                </c:pt>
                <c:pt idx="30">
                  <c:v>11.6</c:v>
                </c:pt>
                <c:pt idx="31">
                  <c:v>11.5</c:v>
                </c:pt>
                <c:pt idx="32">
                  <c:v>11.8</c:v>
                </c:pt>
                <c:pt idx="33">
                  <c:v>10.8</c:v>
                </c:pt>
                <c:pt idx="34">
                  <c:v>10.1</c:v>
                </c:pt>
                <c:pt idx="35">
                  <c:v>11.9</c:v>
                </c:pt>
                <c:pt idx="36">
                  <c:v>13.3</c:v>
                </c:pt>
                <c:pt idx="37">
                  <c:v>11.6</c:v>
                </c:pt>
                <c:pt idx="38">
                  <c:v>13.5</c:v>
                </c:pt>
                <c:pt idx="39">
                  <c:v>12</c:v>
                </c:pt>
                <c:pt idx="40">
                  <c:v>13.2</c:v>
                </c:pt>
                <c:pt idx="41">
                  <c:v>12.8</c:v>
                </c:pt>
                <c:pt idx="42">
                  <c:v>13.2</c:v>
                </c:pt>
                <c:pt idx="43">
                  <c:v>13.6</c:v>
                </c:pt>
                <c:pt idx="44">
                  <c:v>11.7</c:v>
                </c:pt>
                <c:pt idx="45">
                  <c:v>12</c:v>
                </c:pt>
                <c:pt idx="46">
                  <c:v>12.7</c:v>
                </c:pt>
                <c:pt idx="47">
                  <c:v>11.2</c:v>
                </c:pt>
                <c:pt idx="48">
                  <c:v>13.1</c:v>
                </c:pt>
                <c:pt idx="49">
                  <c:v>12.7</c:v>
                </c:pt>
                <c:pt idx="50">
                  <c:v>13</c:v>
                </c:pt>
                <c:pt idx="51">
                  <c:v>13.1</c:v>
                </c:pt>
                <c:pt idx="52">
                  <c:v>14</c:v>
                </c:pt>
                <c:pt idx="53">
                  <c:v>11.2</c:v>
                </c:pt>
                <c:pt idx="54">
                  <c:v>11.9</c:v>
                </c:pt>
                <c:pt idx="55">
                  <c:v>12.4</c:v>
                </c:pt>
                <c:pt idx="56">
                  <c:v>11.7</c:v>
                </c:pt>
                <c:pt idx="57">
                  <c:v>12.8</c:v>
                </c:pt>
                <c:pt idx="58">
                  <c:v>13</c:v>
                </c:pt>
                <c:pt idx="59">
                  <c:v>12.1</c:v>
                </c:pt>
                <c:pt idx="60">
                  <c:v>12.8</c:v>
                </c:pt>
                <c:pt idx="61">
                  <c:v>13.4</c:v>
                </c:pt>
                <c:pt idx="62">
                  <c:v>12.9</c:v>
                </c:pt>
                <c:pt idx="63">
                  <c:v>14.2</c:v>
                </c:pt>
                <c:pt idx="64">
                  <c:v>15</c:v>
                </c:pt>
                <c:pt idx="65">
                  <c:v>12.5</c:v>
                </c:pt>
                <c:pt idx="66">
                  <c:v>13.1</c:v>
                </c:pt>
                <c:pt idx="67">
                  <c:v>14.7</c:v>
                </c:pt>
                <c:pt idx="68">
                  <c:v>12.9</c:v>
                </c:pt>
                <c:pt idx="69">
                  <c:v>14.9</c:v>
                </c:pt>
                <c:pt idx="70">
                  <c:v>13.8</c:v>
                </c:pt>
                <c:pt idx="71">
                  <c:v>13.6</c:v>
                </c:pt>
                <c:pt idx="72">
                  <c:v>14.2</c:v>
                </c:pt>
                <c:pt idx="73">
                  <c:v>15.6</c:v>
                </c:pt>
                <c:pt idx="74">
                  <c:v>12.6</c:v>
                </c:pt>
                <c:pt idx="75">
                  <c:v>15.8</c:v>
                </c:pt>
                <c:pt idx="76">
                  <c:v>13.7</c:v>
                </c:pt>
                <c:pt idx="77">
                  <c:v>12.8</c:v>
                </c:pt>
                <c:pt idx="78">
                  <c:v>14.4</c:v>
                </c:pt>
                <c:pt idx="79">
                  <c:v>14.6</c:v>
                </c:pt>
                <c:pt idx="80">
                  <c:v>13.1</c:v>
                </c:pt>
                <c:pt idx="81">
                  <c:v>14.1</c:v>
                </c:pt>
                <c:pt idx="82">
                  <c:v>12.6</c:v>
                </c:pt>
                <c:pt idx="83">
                  <c:v>12.4</c:v>
                </c:pt>
                <c:pt idx="84">
                  <c:v>13.6</c:v>
                </c:pt>
                <c:pt idx="85">
                  <c:v>15</c:v>
                </c:pt>
                <c:pt idx="86">
                  <c:v>13.3</c:v>
                </c:pt>
                <c:pt idx="87">
                  <c:v>13.9</c:v>
                </c:pt>
                <c:pt idx="88">
                  <c:v>14.3</c:v>
                </c:pt>
                <c:pt idx="89">
                  <c:v>13.4</c:v>
                </c:pt>
                <c:pt idx="90">
                  <c:v>13.9</c:v>
                </c:pt>
                <c:pt idx="91">
                  <c:v>14</c:v>
                </c:pt>
                <c:pt idx="92">
                  <c:v>12</c:v>
                </c:pt>
                <c:pt idx="93">
                  <c:v>14.6</c:v>
                </c:pt>
                <c:pt idx="94">
                  <c:v>14</c:v>
                </c:pt>
                <c:pt idx="95">
                  <c:v>12.8</c:v>
                </c:pt>
                <c:pt idx="96">
                  <c:v>12.4</c:v>
                </c:pt>
                <c:pt idx="97">
                  <c:v>14</c:v>
                </c:pt>
                <c:pt idx="98">
                  <c:v>14.1</c:v>
                </c:pt>
                <c:pt idx="99">
                  <c:v>12.7</c:v>
                </c:pt>
                <c:pt idx="100">
                  <c:v>12.6</c:v>
                </c:pt>
                <c:pt idx="101">
                  <c:v>12.6</c:v>
                </c:pt>
                <c:pt idx="102">
                  <c:v>12.1</c:v>
                </c:pt>
                <c:pt idx="103">
                  <c:v>12.6</c:v>
                </c:pt>
                <c:pt idx="104">
                  <c:v>13.3</c:v>
                </c:pt>
                <c:pt idx="105">
                  <c:v>12</c:v>
                </c:pt>
                <c:pt idx="106">
                  <c:v>12.4</c:v>
                </c:pt>
                <c:pt idx="107">
                  <c:v>12.1</c:v>
                </c:pt>
                <c:pt idx="108">
                  <c:v>12.2</c:v>
                </c:pt>
                <c:pt idx="109">
                  <c:v>13.3</c:v>
                </c:pt>
                <c:pt idx="110">
                  <c:v>12.7</c:v>
                </c:pt>
                <c:pt idx="111">
                  <c:v>13.8</c:v>
                </c:pt>
                <c:pt idx="112">
                  <c:v>14.6</c:v>
                </c:pt>
                <c:pt idx="113">
                  <c:v>11.8</c:v>
                </c:pt>
                <c:pt idx="114">
                  <c:v>12.2</c:v>
                </c:pt>
                <c:pt idx="115">
                  <c:v>13.3</c:v>
                </c:pt>
                <c:pt idx="116">
                  <c:v>12.9</c:v>
                </c:pt>
                <c:pt idx="117">
                  <c:v>13.4</c:v>
                </c:pt>
                <c:pt idx="118">
                  <c:v>13.1</c:v>
                </c:pt>
                <c:pt idx="119">
                  <c:v>12.3</c:v>
                </c:pt>
                <c:pt idx="120">
                  <c:v>13.4</c:v>
                </c:pt>
                <c:pt idx="121">
                  <c:v>12.8</c:v>
                </c:pt>
                <c:pt idx="122">
                  <c:v>12.3</c:v>
                </c:pt>
                <c:pt idx="123">
                  <c:v>14.3</c:v>
                </c:pt>
                <c:pt idx="124">
                  <c:v>11.8</c:v>
                </c:pt>
                <c:pt idx="125">
                  <c:v>13.6</c:v>
                </c:pt>
                <c:pt idx="126">
                  <c:v>12.2</c:v>
                </c:pt>
                <c:pt idx="127">
                  <c:v>13.5</c:v>
                </c:pt>
                <c:pt idx="128">
                  <c:v>12.4</c:v>
                </c:pt>
                <c:pt idx="129">
                  <c:v>13</c:v>
                </c:pt>
                <c:pt idx="130">
                  <c:v>13.7</c:v>
                </c:pt>
                <c:pt idx="131">
                  <c:v>14.9</c:v>
                </c:pt>
                <c:pt idx="132">
                  <c:v>13.3</c:v>
                </c:pt>
                <c:pt idx="133">
                  <c:v>13.8</c:v>
                </c:pt>
                <c:pt idx="134">
                  <c:v>12.8</c:v>
                </c:pt>
                <c:pt idx="135">
                  <c:v>13.5</c:v>
                </c:pt>
                <c:pt idx="136">
                  <c:v>14.1</c:v>
                </c:pt>
                <c:pt idx="137">
                  <c:v>11.6</c:v>
                </c:pt>
                <c:pt idx="138">
                  <c:v>13.7</c:v>
                </c:pt>
                <c:pt idx="139">
                  <c:v>13</c:v>
                </c:pt>
                <c:pt idx="140">
                  <c:v>12.3</c:v>
                </c:pt>
                <c:pt idx="141">
                  <c:v>13.1</c:v>
                </c:pt>
                <c:pt idx="142">
                  <c:v>13</c:v>
                </c:pt>
                <c:pt idx="143">
                  <c:v>12.4</c:v>
                </c:pt>
                <c:pt idx="144">
                  <c:v>12.4</c:v>
                </c:pt>
                <c:pt idx="145">
                  <c:v>15</c:v>
                </c:pt>
                <c:pt idx="146">
                  <c:v>13.5</c:v>
                </c:pt>
                <c:pt idx="147">
                  <c:v>13.5</c:v>
                </c:pt>
                <c:pt idx="148">
                  <c:v>13.6</c:v>
                </c:pt>
                <c:pt idx="149">
                  <c:v>12.8</c:v>
                </c:pt>
                <c:pt idx="150">
                  <c:v>13.2</c:v>
                </c:pt>
                <c:pt idx="151">
                  <c:v>14.8</c:v>
                </c:pt>
                <c:pt idx="152">
                  <c:v>12.7</c:v>
                </c:pt>
                <c:pt idx="153">
                  <c:v>13.2</c:v>
                </c:pt>
                <c:pt idx="154">
                  <c:v>13.8</c:v>
                </c:pt>
                <c:pt idx="155">
                  <c:v>11.6</c:v>
                </c:pt>
                <c:pt idx="156">
                  <c:v>13</c:v>
                </c:pt>
                <c:pt idx="157">
                  <c:v>12.9</c:v>
                </c:pt>
                <c:pt idx="158">
                  <c:v>11.8</c:v>
                </c:pt>
                <c:pt idx="159">
                  <c:v>13.9</c:v>
                </c:pt>
                <c:pt idx="160">
                  <c:v>13.2</c:v>
                </c:pt>
                <c:pt idx="161">
                  <c:v>12.4</c:v>
                </c:pt>
                <c:pt idx="162">
                  <c:v>13.2</c:v>
                </c:pt>
                <c:pt idx="163">
                  <c:v>12.9</c:v>
                </c:pt>
                <c:pt idx="164">
                  <c:v>10.5</c:v>
                </c:pt>
                <c:pt idx="165">
                  <c:v>12.1</c:v>
                </c:pt>
                <c:pt idx="166">
                  <c:v>12.7</c:v>
                </c:pt>
                <c:pt idx="167">
                  <c:v>11.2</c:v>
                </c:pt>
                <c:pt idx="168">
                  <c:v>13.3</c:v>
                </c:pt>
                <c:pt idx="169">
                  <c:v>13.7</c:v>
                </c:pt>
                <c:pt idx="170">
                  <c:v>10.6</c:v>
                </c:pt>
                <c:pt idx="171">
                  <c:v>11.4</c:v>
                </c:pt>
                <c:pt idx="172">
                  <c:v>13.3</c:v>
                </c:pt>
                <c:pt idx="173">
                  <c:v>13</c:v>
                </c:pt>
                <c:pt idx="174">
                  <c:v>13.5</c:v>
                </c:pt>
                <c:pt idx="175">
                  <c:v>13.3</c:v>
                </c:pt>
                <c:pt idx="176">
                  <c:v>12.2</c:v>
                </c:pt>
                <c:pt idx="177">
                  <c:v>12.5</c:v>
                </c:pt>
                <c:pt idx="178">
                  <c:v>10.6</c:v>
                </c:pt>
                <c:pt idx="179">
                  <c:v>10.6</c:v>
                </c:pt>
                <c:pt idx="180">
                  <c:v>12.7</c:v>
                </c:pt>
                <c:pt idx="181">
                  <c:v>10.7</c:v>
                </c:pt>
                <c:pt idx="182">
                  <c:v>11.9</c:v>
                </c:pt>
                <c:pt idx="183">
                  <c:v>13</c:v>
                </c:pt>
                <c:pt idx="184">
                  <c:v>12.3</c:v>
                </c:pt>
                <c:pt idx="185">
                  <c:v>10.4</c:v>
                </c:pt>
                <c:pt idx="186">
                  <c:v>12.4</c:v>
                </c:pt>
                <c:pt idx="187">
                  <c:v>13.1</c:v>
                </c:pt>
                <c:pt idx="188">
                  <c:v>12.5</c:v>
                </c:pt>
                <c:pt idx="189">
                  <c:v>10.5</c:v>
                </c:pt>
                <c:pt idx="190">
                  <c:v>13.1</c:v>
                </c:pt>
                <c:pt idx="191">
                  <c:v>12</c:v>
                </c:pt>
                <c:pt idx="192">
                  <c:v>14.1</c:v>
                </c:pt>
                <c:pt idx="193">
                  <c:v>12.7</c:v>
                </c:pt>
                <c:pt idx="194">
                  <c:v>10.9</c:v>
                </c:pt>
                <c:pt idx="195">
                  <c:v>12.7</c:v>
                </c:pt>
                <c:pt idx="196">
                  <c:v>12.8</c:v>
                </c:pt>
                <c:pt idx="197">
                  <c:v>10.3</c:v>
                </c:pt>
                <c:pt idx="198">
                  <c:v>11.1</c:v>
                </c:pt>
                <c:pt idx="199">
                  <c:v>12.6</c:v>
                </c:pt>
                <c:pt idx="200">
                  <c:v>11.4</c:v>
                </c:pt>
                <c:pt idx="201">
                  <c:v>13</c:v>
                </c:pt>
                <c:pt idx="202">
                  <c:v>12.9</c:v>
                </c:pt>
                <c:pt idx="203">
                  <c:v>11.2</c:v>
                </c:pt>
                <c:pt idx="204">
                  <c:v>12.6</c:v>
                </c:pt>
                <c:pt idx="205">
                  <c:v>13.1</c:v>
                </c:pt>
                <c:pt idx="206">
                  <c:v>11.2</c:v>
                </c:pt>
                <c:pt idx="207">
                  <c:v>12.5</c:v>
                </c:pt>
                <c:pt idx="208">
                  <c:v>13.4</c:v>
                </c:pt>
                <c:pt idx="209">
                  <c:v>12.7</c:v>
                </c:pt>
                <c:pt idx="210">
                  <c:v>15</c:v>
                </c:pt>
                <c:pt idx="211">
                  <c:v>14.2</c:v>
                </c:pt>
                <c:pt idx="212">
                  <c:v>13</c:v>
                </c:pt>
                <c:pt idx="213">
                  <c:v>12</c:v>
                </c:pt>
                <c:pt idx="214">
                  <c:v>12.3</c:v>
                </c:pt>
                <c:pt idx="215">
                  <c:v>12.8</c:v>
                </c:pt>
                <c:pt idx="216">
                  <c:v>13.2</c:v>
                </c:pt>
                <c:pt idx="217">
                  <c:v>14.2</c:v>
                </c:pt>
                <c:pt idx="218">
                  <c:v>12</c:v>
                </c:pt>
                <c:pt idx="219">
                  <c:v>13.2</c:v>
                </c:pt>
                <c:pt idx="220">
                  <c:v>13.5</c:v>
                </c:pt>
                <c:pt idx="221">
                  <c:v>13.2</c:v>
                </c:pt>
                <c:pt idx="222">
                  <c:v>13.9</c:v>
                </c:pt>
                <c:pt idx="223">
                  <c:v>13.3</c:v>
                </c:pt>
                <c:pt idx="224">
                  <c:v>12.4</c:v>
                </c:pt>
                <c:pt idx="225">
                  <c:v>13.7</c:v>
                </c:pt>
                <c:pt idx="226">
                  <c:v>12.2</c:v>
                </c:pt>
                <c:pt idx="227">
                  <c:v>12</c:v>
                </c:pt>
                <c:pt idx="228">
                  <c:v>13.7</c:v>
                </c:pt>
                <c:pt idx="229">
                  <c:v>14.3</c:v>
                </c:pt>
                <c:pt idx="230">
                  <c:v>12.8</c:v>
                </c:pt>
                <c:pt idx="231">
                  <c:v>13.4</c:v>
                </c:pt>
                <c:pt idx="232">
                  <c:v>12.8</c:v>
                </c:pt>
                <c:pt idx="233">
                  <c:v>13.1</c:v>
                </c:pt>
                <c:pt idx="234">
                  <c:v>12.8</c:v>
                </c:pt>
                <c:pt idx="235">
                  <c:v>14.8</c:v>
                </c:pt>
                <c:pt idx="236">
                  <c:v>16.5</c:v>
                </c:pt>
                <c:pt idx="237">
                  <c:v>15.6</c:v>
                </c:pt>
                <c:pt idx="238">
                  <c:v>15.5</c:v>
                </c:pt>
                <c:pt idx="239">
                  <c:v>16.399999999999999</c:v>
                </c:pt>
                <c:pt idx="240">
                  <c:v>13.3</c:v>
                </c:pt>
                <c:pt idx="241">
                  <c:v>14.4</c:v>
                </c:pt>
                <c:pt idx="242">
                  <c:v>14.3</c:v>
                </c:pt>
                <c:pt idx="243">
                  <c:v>12.4</c:v>
                </c:pt>
                <c:pt idx="244">
                  <c:v>14.9</c:v>
                </c:pt>
                <c:pt idx="245">
                  <c:v>14.6</c:v>
                </c:pt>
                <c:pt idx="246">
                  <c:v>17.100000000000001</c:v>
                </c:pt>
                <c:pt idx="247">
                  <c:v>16.3</c:v>
                </c:pt>
                <c:pt idx="248">
                  <c:v>17.899999999999999</c:v>
                </c:pt>
                <c:pt idx="249">
                  <c:v>15.2</c:v>
                </c:pt>
                <c:pt idx="250">
                  <c:v>16.399999999999999</c:v>
                </c:pt>
                <c:pt idx="251">
                  <c:v>15</c:v>
                </c:pt>
                <c:pt idx="252">
                  <c:v>16.600000000000001</c:v>
                </c:pt>
                <c:pt idx="253">
                  <c:v>18.100000000000001</c:v>
                </c:pt>
                <c:pt idx="254">
                  <c:v>16.5</c:v>
                </c:pt>
                <c:pt idx="255">
                  <c:v>16.8</c:v>
                </c:pt>
                <c:pt idx="256">
                  <c:v>16.8</c:v>
                </c:pt>
                <c:pt idx="257">
                  <c:v>15</c:v>
                </c:pt>
                <c:pt idx="258">
                  <c:v>16.3</c:v>
                </c:pt>
                <c:pt idx="259">
                  <c:v>16.600000000000001</c:v>
                </c:pt>
                <c:pt idx="260">
                  <c:v>18.5</c:v>
                </c:pt>
                <c:pt idx="261">
                  <c:v>15.2</c:v>
                </c:pt>
                <c:pt idx="262">
                  <c:v>16.600000000000001</c:v>
                </c:pt>
                <c:pt idx="263">
                  <c:v>13.5</c:v>
                </c:pt>
                <c:pt idx="264">
                  <c:v>17.600000000000001</c:v>
                </c:pt>
                <c:pt idx="265">
                  <c:v>17.2</c:v>
                </c:pt>
                <c:pt idx="266">
                  <c:v>16.7</c:v>
                </c:pt>
                <c:pt idx="267">
                  <c:v>14.2</c:v>
                </c:pt>
                <c:pt idx="268">
                  <c:v>15.1</c:v>
                </c:pt>
                <c:pt idx="269">
                  <c:v>13.9</c:v>
                </c:pt>
                <c:pt idx="270">
                  <c:v>11.8</c:v>
                </c:pt>
                <c:pt idx="271">
                  <c:v>13</c:v>
                </c:pt>
                <c:pt idx="272">
                  <c:v>12.4</c:v>
                </c:pt>
                <c:pt idx="273">
                  <c:v>11.8</c:v>
                </c:pt>
                <c:pt idx="274">
                  <c:v>12.2</c:v>
                </c:pt>
                <c:pt idx="275">
                  <c:v>11</c:v>
                </c:pt>
                <c:pt idx="276">
                  <c:v>14.1</c:v>
                </c:pt>
                <c:pt idx="277">
                  <c:v>11.2</c:v>
                </c:pt>
                <c:pt idx="278">
                  <c:v>10.9</c:v>
                </c:pt>
                <c:pt idx="279">
                  <c:v>12.6</c:v>
                </c:pt>
                <c:pt idx="280">
                  <c:v>11.9</c:v>
                </c:pt>
                <c:pt idx="281">
                  <c:v>12.2</c:v>
                </c:pt>
                <c:pt idx="282">
                  <c:v>12.4</c:v>
                </c:pt>
                <c:pt idx="283">
                  <c:v>10.1</c:v>
                </c:pt>
                <c:pt idx="284">
                  <c:v>10</c:v>
                </c:pt>
                <c:pt idx="285">
                  <c:v>10.5</c:v>
                </c:pt>
                <c:pt idx="286">
                  <c:v>12.3</c:v>
                </c:pt>
                <c:pt idx="287">
                  <c:v>11.7</c:v>
                </c:pt>
                <c:pt idx="288">
                  <c:v>10.4</c:v>
                </c:pt>
                <c:pt idx="289">
                  <c:v>11</c:v>
                </c:pt>
                <c:pt idx="290">
                  <c:v>10.3</c:v>
                </c:pt>
                <c:pt idx="291">
                  <c:v>9.6</c:v>
                </c:pt>
                <c:pt idx="292">
                  <c:v>11</c:v>
                </c:pt>
                <c:pt idx="293">
                  <c:v>15</c:v>
                </c:pt>
                <c:pt idx="294">
                  <c:v>11.4</c:v>
                </c:pt>
                <c:pt idx="295">
                  <c:v>10.5</c:v>
                </c:pt>
              </c:numCache>
            </c:numRef>
          </c:val>
          <c:smooth val="0"/>
          <c:extLst>
            <c:ext xmlns:c16="http://schemas.microsoft.com/office/drawing/2014/chart" uri="{C3380CC4-5D6E-409C-BE32-E72D297353CC}">
              <c16:uniqueId val="{00000000-2F0F-42FC-8D17-FAD86395A71E}"/>
            </c:ext>
          </c:extLst>
        </c:ser>
        <c:ser>
          <c:idx val="1"/>
          <c:order val="1"/>
          <c:tx>
            <c:strRef>
              <c:f>'Kuvaajat ennusteeseen'!$AI$3</c:f>
              <c:strCache>
                <c:ptCount val="1"/>
                <c:pt idx="0">
                  <c:v>Ostoaikomukset (vuosikeskiarvo)</c:v>
                </c:pt>
              </c:strCache>
            </c:strRef>
          </c:tx>
          <c:spPr>
            <a:ln w="28575" cap="rnd">
              <a:solidFill>
                <a:schemeClr val="accent1"/>
              </a:solidFill>
              <a:round/>
            </a:ln>
            <a:effectLst/>
          </c:spPr>
          <c:marker>
            <c:symbol val="none"/>
          </c:marker>
          <c:cat>
            <c:numRef>
              <c:f>'Kuvaajat ennusteeseen'!$A$4:$A$305</c:f>
              <c:numCache>
                <c:formatCode>mm\/yyyy</c:formatCode>
                <c:ptCount val="30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numCache>
            </c:numRef>
          </c:cat>
          <c:val>
            <c:numRef>
              <c:f>'Kuvaajat ennusteeseen'!$AI$4:$AI$305</c:f>
              <c:numCache>
                <c:formatCode>0.0</c:formatCode>
                <c:ptCount val="302"/>
                <c:pt idx="0">
                  <c:v>10.725000000000001</c:v>
                </c:pt>
                <c:pt idx="1">
                  <c:v>10.791666666666666</c:v>
                </c:pt>
                <c:pt idx="2">
                  <c:v>10.908333333333333</c:v>
                </c:pt>
                <c:pt idx="3">
                  <c:v>10.841666666666669</c:v>
                </c:pt>
                <c:pt idx="4">
                  <c:v>11.008333333333335</c:v>
                </c:pt>
                <c:pt idx="5">
                  <c:v>10.991666666666667</c:v>
                </c:pt>
                <c:pt idx="6">
                  <c:v>10.966666666666667</c:v>
                </c:pt>
                <c:pt idx="7">
                  <c:v>11.049999999999999</c:v>
                </c:pt>
                <c:pt idx="8">
                  <c:v>11.141666666666666</c:v>
                </c:pt>
                <c:pt idx="9">
                  <c:v>11.033333333333331</c:v>
                </c:pt>
                <c:pt idx="10">
                  <c:v>11.008333333333333</c:v>
                </c:pt>
                <c:pt idx="11">
                  <c:v>11.1</c:v>
                </c:pt>
                <c:pt idx="12">
                  <c:v>11.075000000000001</c:v>
                </c:pt>
                <c:pt idx="13">
                  <c:v>11.008333333333335</c:v>
                </c:pt>
                <c:pt idx="14">
                  <c:v>10.883333333333333</c:v>
                </c:pt>
                <c:pt idx="15">
                  <c:v>10.766666666666667</c:v>
                </c:pt>
                <c:pt idx="16">
                  <c:v>10.791666666666666</c:v>
                </c:pt>
                <c:pt idx="17">
                  <c:v>10.908333333333333</c:v>
                </c:pt>
                <c:pt idx="18">
                  <c:v>10.9</c:v>
                </c:pt>
                <c:pt idx="19">
                  <c:v>10.908333333333333</c:v>
                </c:pt>
                <c:pt idx="20">
                  <c:v>10.883333333333335</c:v>
                </c:pt>
                <c:pt idx="21">
                  <c:v>11.033333333333333</c:v>
                </c:pt>
                <c:pt idx="22">
                  <c:v>11.216666666666669</c:v>
                </c:pt>
                <c:pt idx="23">
                  <c:v>11.191666666666668</c:v>
                </c:pt>
                <c:pt idx="24">
                  <c:v>11.258333333333335</c:v>
                </c:pt>
                <c:pt idx="25">
                  <c:v>11.308333333333332</c:v>
                </c:pt>
                <c:pt idx="26">
                  <c:v>11.383333333333333</c:v>
                </c:pt>
                <c:pt idx="27">
                  <c:v>11.483333333333334</c:v>
                </c:pt>
                <c:pt idx="28">
                  <c:v>11.383333333333333</c:v>
                </c:pt>
                <c:pt idx="29">
                  <c:v>11.291666666666666</c:v>
                </c:pt>
                <c:pt idx="30">
                  <c:v>11.424999999999999</c:v>
                </c:pt>
                <c:pt idx="31">
                  <c:v>11.408333333333331</c:v>
                </c:pt>
                <c:pt idx="32">
                  <c:v>11.475</c:v>
                </c:pt>
                <c:pt idx="33">
                  <c:v>11.399999999999999</c:v>
                </c:pt>
                <c:pt idx="34">
                  <c:v>11.191666666666665</c:v>
                </c:pt>
                <c:pt idx="35">
                  <c:v>11.249999999999998</c:v>
                </c:pt>
                <c:pt idx="36">
                  <c:v>11.399999999999999</c:v>
                </c:pt>
                <c:pt idx="37">
                  <c:v>11.433333333333332</c:v>
                </c:pt>
                <c:pt idx="38">
                  <c:v>11.549999999999999</c:v>
                </c:pt>
                <c:pt idx="39">
                  <c:v>11.625</c:v>
                </c:pt>
                <c:pt idx="40">
                  <c:v>11.841666666666663</c:v>
                </c:pt>
                <c:pt idx="41">
                  <c:v>12.008333333333333</c:v>
                </c:pt>
                <c:pt idx="42">
                  <c:v>12.141666666666666</c:v>
                </c:pt>
                <c:pt idx="43">
                  <c:v>12.316666666666665</c:v>
                </c:pt>
                <c:pt idx="44">
                  <c:v>12.308333333333332</c:v>
                </c:pt>
                <c:pt idx="45">
                  <c:v>12.408333333333333</c:v>
                </c:pt>
                <c:pt idx="46">
                  <c:v>12.625</c:v>
                </c:pt>
                <c:pt idx="47">
                  <c:v>12.566666666666665</c:v>
                </c:pt>
                <c:pt idx="48">
                  <c:v>12.549999999999999</c:v>
                </c:pt>
                <c:pt idx="49">
                  <c:v>12.641666666666666</c:v>
                </c:pt>
                <c:pt idx="50">
                  <c:v>12.6</c:v>
                </c:pt>
                <c:pt idx="51">
                  <c:v>12.691666666666665</c:v>
                </c:pt>
                <c:pt idx="52">
                  <c:v>12.758333333333333</c:v>
                </c:pt>
                <c:pt idx="53">
                  <c:v>12.625</c:v>
                </c:pt>
                <c:pt idx="54">
                  <c:v>12.516666666666666</c:v>
                </c:pt>
                <c:pt idx="55">
                  <c:v>12.416666666666666</c:v>
                </c:pt>
                <c:pt idx="56">
                  <c:v>12.416666666666666</c:v>
                </c:pt>
                <c:pt idx="57">
                  <c:v>12.483333333333334</c:v>
                </c:pt>
                <c:pt idx="58">
                  <c:v>12.508333333333335</c:v>
                </c:pt>
                <c:pt idx="59">
                  <c:v>12.583333333333336</c:v>
                </c:pt>
                <c:pt idx="60">
                  <c:v>12.558333333333335</c:v>
                </c:pt>
                <c:pt idx="61">
                  <c:v>12.616666666666667</c:v>
                </c:pt>
                <c:pt idx="62">
                  <c:v>12.608333333333333</c:v>
                </c:pt>
                <c:pt idx="63">
                  <c:v>12.699999999999998</c:v>
                </c:pt>
                <c:pt idx="64">
                  <c:v>12.783333333333333</c:v>
                </c:pt>
                <c:pt idx="65">
                  <c:v>12.891666666666666</c:v>
                </c:pt>
                <c:pt idx="66">
                  <c:v>12.991666666666667</c:v>
                </c:pt>
                <c:pt idx="67">
                  <c:v>13.183333333333335</c:v>
                </c:pt>
                <c:pt idx="68">
                  <c:v>13.283333333333333</c:v>
                </c:pt>
                <c:pt idx="69">
                  <c:v>13.458333333333334</c:v>
                </c:pt>
                <c:pt idx="70">
                  <c:v>13.525</c:v>
                </c:pt>
                <c:pt idx="71">
                  <c:v>13.65</c:v>
                </c:pt>
                <c:pt idx="72">
                  <c:v>13.766666666666666</c:v>
                </c:pt>
                <c:pt idx="73">
                  <c:v>13.950000000000001</c:v>
                </c:pt>
                <c:pt idx="74">
                  <c:v>13.924999999999999</c:v>
                </c:pt>
                <c:pt idx="75">
                  <c:v>14.058333333333335</c:v>
                </c:pt>
                <c:pt idx="76">
                  <c:v>13.949999999999998</c:v>
                </c:pt>
                <c:pt idx="77">
                  <c:v>13.975</c:v>
                </c:pt>
                <c:pt idx="78">
                  <c:v>14.083333333333334</c:v>
                </c:pt>
                <c:pt idx="79">
                  <c:v>14.075000000000001</c:v>
                </c:pt>
                <c:pt idx="80">
                  <c:v>14.091666666666663</c:v>
                </c:pt>
                <c:pt idx="81">
                  <c:v>14.024999999999999</c:v>
                </c:pt>
                <c:pt idx="82">
                  <c:v>13.924999999999999</c:v>
                </c:pt>
                <c:pt idx="83">
                  <c:v>13.825000000000001</c:v>
                </c:pt>
                <c:pt idx="84">
                  <c:v>13.774999999999999</c:v>
                </c:pt>
                <c:pt idx="85">
                  <c:v>13.724999999999996</c:v>
                </c:pt>
                <c:pt idx="86">
                  <c:v>13.783333333333333</c:v>
                </c:pt>
                <c:pt idx="87">
                  <c:v>13.625</c:v>
                </c:pt>
                <c:pt idx="88">
                  <c:v>13.675000000000002</c:v>
                </c:pt>
                <c:pt idx="89">
                  <c:v>13.725000000000001</c:v>
                </c:pt>
                <c:pt idx="90">
                  <c:v>13.683333333333335</c:v>
                </c:pt>
                <c:pt idx="91">
                  <c:v>13.633333333333333</c:v>
                </c:pt>
                <c:pt idx="92">
                  <c:v>13.541666666666666</c:v>
                </c:pt>
                <c:pt idx="93">
                  <c:v>13.583333333333336</c:v>
                </c:pt>
                <c:pt idx="94">
                  <c:v>13.700000000000001</c:v>
                </c:pt>
                <c:pt idx="95">
                  <c:v>13.733333333333336</c:v>
                </c:pt>
                <c:pt idx="96">
                  <c:v>13.633333333333335</c:v>
                </c:pt>
                <c:pt idx="97">
                  <c:v>13.549999999999999</c:v>
                </c:pt>
                <c:pt idx="98">
                  <c:v>13.616666666666665</c:v>
                </c:pt>
                <c:pt idx="99">
                  <c:v>13.516666666666664</c:v>
                </c:pt>
                <c:pt idx="100">
                  <c:v>13.374999999999998</c:v>
                </c:pt>
                <c:pt idx="101">
                  <c:v>13.308333333333332</c:v>
                </c:pt>
                <c:pt idx="102">
                  <c:v>13.158333333333333</c:v>
                </c:pt>
                <c:pt idx="103">
                  <c:v>13.041666666666666</c:v>
                </c:pt>
                <c:pt idx="104">
                  <c:v>13.15</c:v>
                </c:pt>
                <c:pt idx="105">
                  <c:v>12.933333333333332</c:v>
                </c:pt>
                <c:pt idx="106">
                  <c:v>12.799999999999999</c:v>
                </c:pt>
                <c:pt idx="107">
                  <c:v>12.741666666666665</c:v>
                </c:pt>
                <c:pt idx="108">
                  <c:v>12.724999999999996</c:v>
                </c:pt>
                <c:pt idx="109">
                  <c:v>12.666666666666666</c:v>
                </c:pt>
                <c:pt idx="110">
                  <c:v>12.549999999999999</c:v>
                </c:pt>
                <c:pt idx="111">
                  <c:v>12.641666666666667</c:v>
                </c:pt>
                <c:pt idx="112">
                  <c:v>12.808333333333332</c:v>
                </c:pt>
                <c:pt idx="113">
                  <c:v>12.741666666666667</c:v>
                </c:pt>
                <c:pt idx="114">
                  <c:v>12.75</c:v>
                </c:pt>
                <c:pt idx="115">
                  <c:v>12.808333333333332</c:v>
                </c:pt>
                <c:pt idx="116">
                  <c:v>12.775</c:v>
                </c:pt>
                <c:pt idx="117">
                  <c:v>12.891666666666667</c:v>
                </c:pt>
                <c:pt idx="118">
                  <c:v>12.949999999999998</c:v>
                </c:pt>
                <c:pt idx="119">
                  <c:v>12.966666666666667</c:v>
                </c:pt>
                <c:pt idx="120">
                  <c:v>13.06666666666667</c:v>
                </c:pt>
                <c:pt idx="121">
                  <c:v>13.025000000000004</c:v>
                </c:pt>
                <c:pt idx="122">
                  <c:v>12.991666666666669</c:v>
                </c:pt>
                <c:pt idx="123">
                  <c:v>13.033333333333337</c:v>
                </c:pt>
                <c:pt idx="124">
                  <c:v>12.799999999999999</c:v>
                </c:pt>
                <c:pt idx="125">
                  <c:v>12.950000000000001</c:v>
                </c:pt>
                <c:pt idx="126">
                  <c:v>12.949999999999998</c:v>
                </c:pt>
                <c:pt idx="127">
                  <c:v>12.966666666666667</c:v>
                </c:pt>
                <c:pt idx="128">
                  <c:v>12.924999999999999</c:v>
                </c:pt>
                <c:pt idx="129">
                  <c:v>12.891666666666666</c:v>
                </c:pt>
                <c:pt idx="130">
                  <c:v>12.941666666666665</c:v>
                </c:pt>
                <c:pt idx="131">
                  <c:v>13.158333333333333</c:v>
                </c:pt>
                <c:pt idx="132">
                  <c:v>13.15</c:v>
                </c:pt>
                <c:pt idx="133">
                  <c:v>13.233333333333336</c:v>
                </c:pt>
                <c:pt idx="134">
                  <c:v>13.275000000000004</c:v>
                </c:pt>
                <c:pt idx="135">
                  <c:v>13.208333333333336</c:v>
                </c:pt>
                <c:pt idx="136">
                  <c:v>13.399999999999999</c:v>
                </c:pt>
                <c:pt idx="137">
                  <c:v>13.233333333333333</c:v>
                </c:pt>
                <c:pt idx="138">
                  <c:v>13.358333333333333</c:v>
                </c:pt>
                <c:pt idx="139">
                  <c:v>13.316666666666665</c:v>
                </c:pt>
                <c:pt idx="140">
                  <c:v>13.308333333333332</c:v>
                </c:pt>
                <c:pt idx="141">
                  <c:v>13.316666666666665</c:v>
                </c:pt>
                <c:pt idx="142">
                  <c:v>13.258333333333333</c:v>
                </c:pt>
                <c:pt idx="143">
                  <c:v>13.049999999999999</c:v>
                </c:pt>
                <c:pt idx="144">
                  <c:v>12.975</c:v>
                </c:pt>
                <c:pt idx="145">
                  <c:v>13.075000000000001</c:v>
                </c:pt>
                <c:pt idx="146">
                  <c:v>13.133333333333333</c:v>
                </c:pt>
                <c:pt idx="147">
                  <c:v>13.133333333333335</c:v>
                </c:pt>
                <c:pt idx="148">
                  <c:v>13.091666666666667</c:v>
                </c:pt>
                <c:pt idx="149">
                  <c:v>13.191666666666668</c:v>
                </c:pt>
                <c:pt idx="150">
                  <c:v>13.15</c:v>
                </c:pt>
                <c:pt idx="151">
                  <c:v>13.299999999999999</c:v>
                </c:pt>
                <c:pt idx="152">
                  <c:v>13.333333333333334</c:v>
                </c:pt>
                <c:pt idx="153">
                  <c:v>13.341666666666663</c:v>
                </c:pt>
                <c:pt idx="154">
                  <c:v>13.408333333333331</c:v>
                </c:pt>
                <c:pt idx="155">
                  <c:v>13.341666666666667</c:v>
                </c:pt>
                <c:pt idx="156">
                  <c:v>13.391666666666667</c:v>
                </c:pt>
                <c:pt idx="157">
                  <c:v>13.216666666666669</c:v>
                </c:pt>
                <c:pt idx="158">
                  <c:v>13.075000000000001</c:v>
                </c:pt>
                <c:pt idx="159">
                  <c:v>13.108333333333334</c:v>
                </c:pt>
                <c:pt idx="160">
                  <c:v>13.075000000000001</c:v>
                </c:pt>
                <c:pt idx="161">
                  <c:v>13.041666666666666</c:v>
                </c:pt>
                <c:pt idx="162">
                  <c:v>13.041666666666666</c:v>
                </c:pt>
                <c:pt idx="163">
                  <c:v>12.883333333333335</c:v>
                </c:pt>
                <c:pt idx="164">
                  <c:v>12.700000000000001</c:v>
                </c:pt>
                <c:pt idx="165">
                  <c:v>12.608333333333334</c:v>
                </c:pt>
                <c:pt idx="166">
                  <c:v>12.516666666666666</c:v>
                </c:pt>
                <c:pt idx="167">
                  <c:v>12.483333333333333</c:v>
                </c:pt>
                <c:pt idx="168">
                  <c:v>12.508333333333335</c:v>
                </c:pt>
                <c:pt idx="169">
                  <c:v>12.575000000000001</c:v>
                </c:pt>
                <c:pt idx="170">
                  <c:v>12.475</c:v>
                </c:pt>
                <c:pt idx="171">
                  <c:v>12.266666666666667</c:v>
                </c:pt>
                <c:pt idx="172">
                  <c:v>12.275</c:v>
                </c:pt>
                <c:pt idx="173">
                  <c:v>12.325000000000001</c:v>
                </c:pt>
                <c:pt idx="174">
                  <c:v>12.35</c:v>
                </c:pt>
                <c:pt idx="175">
                  <c:v>12.383333333333335</c:v>
                </c:pt>
                <c:pt idx="176">
                  <c:v>12.524999999999999</c:v>
                </c:pt>
                <c:pt idx="177">
                  <c:v>12.558333333333332</c:v>
                </c:pt>
                <c:pt idx="178">
                  <c:v>12.383333333333333</c:v>
                </c:pt>
                <c:pt idx="179">
                  <c:v>12.333333333333334</c:v>
                </c:pt>
                <c:pt idx="180">
                  <c:v>12.283333333333331</c:v>
                </c:pt>
                <c:pt idx="181">
                  <c:v>12.033333333333331</c:v>
                </c:pt>
                <c:pt idx="182">
                  <c:v>12.141666666666666</c:v>
                </c:pt>
                <c:pt idx="183">
                  <c:v>12.274999999999999</c:v>
                </c:pt>
                <c:pt idx="184">
                  <c:v>12.191666666666668</c:v>
                </c:pt>
                <c:pt idx="185">
                  <c:v>11.975000000000001</c:v>
                </c:pt>
                <c:pt idx="186">
                  <c:v>11.883333333333335</c:v>
                </c:pt>
                <c:pt idx="187">
                  <c:v>11.866666666666667</c:v>
                </c:pt>
                <c:pt idx="188">
                  <c:v>11.891666666666667</c:v>
                </c:pt>
                <c:pt idx="189">
                  <c:v>11.725</c:v>
                </c:pt>
                <c:pt idx="190">
                  <c:v>11.933333333333335</c:v>
                </c:pt>
                <c:pt idx="191">
                  <c:v>12.049999999999999</c:v>
                </c:pt>
                <c:pt idx="192">
                  <c:v>12.166666666666664</c:v>
                </c:pt>
                <c:pt idx="193">
                  <c:v>12.33333333333333</c:v>
                </c:pt>
                <c:pt idx="194">
                  <c:v>12.25</c:v>
                </c:pt>
                <c:pt idx="195">
                  <c:v>12.225</c:v>
                </c:pt>
                <c:pt idx="196">
                  <c:v>12.266666666666667</c:v>
                </c:pt>
                <c:pt idx="197">
                  <c:v>12.258333333333335</c:v>
                </c:pt>
                <c:pt idx="198">
                  <c:v>12.15</c:v>
                </c:pt>
                <c:pt idx="199">
                  <c:v>12.108333333333334</c:v>
                </c:pt>
                <c:pt idx="200">
                  <c:v>12.016666666666667</c:v>
                </c:pt>
                <c:pt idx="201">
                  <c:v>12.225</c:v>
                </c:pt>
                <c:pt idx="202">
                  <c:v>12.20833333333333</c:v>
                </c:pt>
                <c:pt idx="203">
                  <c:v>12.141666666666664</c:v>
                </c:pt>
                <c:pt idx="204">
                  <c:v>12.016666666666666</c:v>
                </c:pt>
                <c:pt idx="205">
                  <c:v>12.050000000000002</c:v>
                </c:pt>
                <c:pt idx="206">
                  <c:v>12.075000000000001</c:v>
                </c:pt>
                <c:pt idx="207">
                  <c:v>12.058333333333332</c:v>
                </c:pt>
                <c:pt idx="208">
                  <c:v>12.108333333333333</c:v>
                </c:pt>
                <c:pt idx="209">
                  <c:v>12.308333333333332</c:v>
                </c:pt>
                <c:pt idx="210">
                  <c:v>12.633333333333333</c:v>
                </c:pt>
                <c:pt idx="211">
                  <c:v>12.766666666666666</c:v>
                </c:pt>
                <c:pt idx="212">
                  <c:v>12.9</c:v>
                </c:pt>
                <c:pt idx="213">
                  <c:v>12.816666666666668</c:v>
                </c:pt>
                <c:pt idx="214">
                  <c:v>12.766666666666667</c:v>
                </c:pt>
                <c:pt idx="215">
                  <c:v>12.9</c:v>
                </c:pt>
                <c:pt idx="216">
                  <c:v>12.950000000000001</c:v>
                </c:pt>
                <c:pt idx="217">
                  <c:v>13.041666666666664</c:v>
                </c:pt>
                <c:pt idx="218">
                  <c:v>13.108333333333333</c:v>
                </c:pt>
                <c:pt idx="219">
                  <c:v>13.166666666666664</c:v>
                </c:pt>
                <c:pt idx="220">
                  <c:v>13.174999999999999</c:v>
                </c:pt>
                <c:pt idx="221">
                  <c:v>13.216666666666667</c:v>
                </c:pt>
                <c:pt idx="222">
                  <c:v>13.125</c:v>
                </c:pt>
                <c:pt idx="223">
                  <c:v>13.050000000000002</c:v>
                </c:pt>
                <c:pt idx="224">
                  <c:v>13.000000000000002</c:v>
                </c:pt>
                <c:pt idx="225">
                  <c:v>13.141666666666667</c:v>
                </c:pt>
                <c:pt idx="226">
                  <c:v>13.133333333333333</c:v>
                </c:pt>
                <c:pt idx="227">
                  <c:v>13.066666666666665</c:v>
                </c:pt>
                <c:pt idx="228">
                  <c:v>13.108333333333333</c:v>
                </c:pt>
                <c:pt idx="229">
                  <c:v>13.116666666666669</c:v>
                </c:pt>
                <c:pt idx="230">
                  <c:v>13.183333333333335</c:v>
                </c:pt>
                <c:pt idx="231">
                  <c:v>13.200000000000003</c:v>
                </c:pt>
                <c:pt idx="232">
                  <c:v>13.141666666666667</c:v>
                </c:pt>
                <c:pt idx="233">
                  <c:v>13.133333333333333</c:v>
                </c:pt>
                <c:pt idx="234">
                  <c:v>13.04166666666667</c:v>
                </c:pt>
                <c:pt idx="235">
                  <c:v>13.16666666666667</c:v>
                </c:pt>
                <c:pt idx="236">
                  <c:v>13.508333333333333</c:v>
                </c:pt>
                <c:pt idx="237">
                  <c:v>13.666666666666666</c:v>
                </c:pt>
                <c:pt idx="238">
                  <c:v>13.941666666666665</c:v>
                </c:pt>
                <c:pt idx="239">
                  <c:v>14.308333333333332</c:v>
                </c:pt>
                <c:pt idx="240">
                  <c:v>14.274999999999999</c:v>
                </c:pt>
                <c:pt idx="241">
                  <c:v>14.283333333333333</c:v>
                </c:pt>
                <c:pt idx="242">
                  <c:v>14.408333333333337</c:v>
                </c:pt>
                <c:pt idx="243">
                  <c:v>14.325000000000003</c:v>
                </c:pt>
                <c:pt idx="244">
                  <c:v>14.5</c:v>
                </c:pt>
                <c:pt idx="245">
                  <c:v>14.625</c:v>
                </c:pt>
                <c:pt idx="246">
                  <c:v>14.983333333333333</c:v>
                </c:pt>
                <c:pt idx="247">
                  <c:v>15.108333333333334</c:v>
                </c:pt>
                <c:pt idx="248">
                  <c:v>15.225000000000001</c:v>
                </c:pt>
                <c:pt idx="249">
                  <c:v>15.191666666666668</c:v>
                </c:pt>
                <c:pt idx="250">
                  <c:v>15.266666666666667</c:v>
                </c:pt>
                <c:pt idx="251">
                  <c:v>15.149999999999999</c:v>
                </c:pt>
                <c:pt idx="252">
                  <c:v>15.424999999999997</c:v>
                </c:pt>
                <c:pt idx="253">
                  <c:v>15.733333333333333</c:v>
                </c:pt>
                <c:pt idx="254">
                  <c:v>15.916666666666664</c:v>
                </c:pt>
                <c:pt idx="255">
                  <c:v>16.283333333333335</c:v>
                </c:pt>
                <c:pt idx="256">
                  <c:v>16.441666666666666</c:v>
                </c:pt>
                <c:pt idx="257">
                  <c:v>16.475000000000001</c:v>
                </c:pt>
                <c:pt idx="258">
                  <c:v>16.408333333333335</c:v>
                </c:pt>
                <c:pt idx="259">
                  <c:v>16.433333333333334</c:v>
                </c:pt>
                <c:pt idx="260">
                  <c:v>16.483333333333334</c:v>
                </c:pt>
                <c:pt idx="261">
                  <c:v>16.483333333333331</c:v>
                </c:pt>
                <c:pt idx="262">
                  <c:v>16.499999999999996</c:v>
                </c:pt>
                <c:pt idx="263">
                  <c:v>16.374999999999996</c:v>
                </c:pt>
                <c:pt idx="264">
                  <c:v>16.458333333333332</c:v>
                </c:pt>
                <c:pt idx="265">
                  <c:v>16.383333333333329</c:v>
                </c:pt>
                <c:pt idx="266">
                  <c:v>16.399999999999999</c:v>
                </c:pt>
                <c:pt idx="267">
                  <c:v>16.18333333333333</c:v>
                </c:pt>
                <c:pt idx="268">
                  <c:v>16.041666666666664</c:v>
                </c:pt>
                <c:pt idx="269">
                  <c:v>15.949999999999998</c:v>
                </c:pt>
                <c:pt idx="270">
                  <c:v>15.575000000000001</c:v>
                </c:pt>
                <c:pt idx="271">
                  <c:v>15.275</c:v>
                </c:pt>
                <c:pt idx="272">
                  <c:v>14.766666666666667</c:v>
                </c:pt>
                <c:pt idx="273">
                  <c:v>14.483333333333336</c:v>
                </c:pt>
                <c:pt idx="274">
                  <c:v>14.116666666666667</c:v>
                </c:pt>
                <c:pt idx="275">
                  <c:v>13.908333333333333</c:v>
                </c:pt>
                <c:pt idx="276">
                  <c:v>13.616666666666665</c:v>
                </c:pt>
                <c:pt idx="277">
                  <c:v>13.116666666666667</c:v>
                </c:pt>
                <c:pt idx="278">
                  <c:v>12.633333333333333</c:v>
                </c:pt>
                <c:pt idx="279">
                  <c:v>12.5</c:v>
                </c:pt>
                <c:pt idx="280">
                  <c:v>12.233333333333334</c:v>
                </c:pt>
                <c:pt idx="281">
                  <c:v>12.091666666666667</c:v>
                </c:pt>
                <c:pt idx="282">
                  <c:v>12.141666666666667</c:v>
                </c:pt>
                <c:pt idx="283">
                  <c:v>11.9</c:v>
                </c:pt>
                <c:pt idx="284">
                  <c:v>11.700000000000001</c:v>
                </c:pt>
                <c:pt idx="285">
                  <c:v>11.591666666666669</c:v>
                </c:pt>
                <c:pt idx="286">
                  <c:v>11.600000000000001</c:v>
                </c:pt>
                <c:pt idx="287">
                  <c:v>11.658333333333331</c:v>
                </c:pt>
                <c:pt idx="288">
                  <c:v>11.35</c:v>
                </c:pt>
                <c:pt idx="289">
                  <c:v>11.333333333333334</c:v>
                </c:pt>
                <c:pt idx="290">
                  <c:v>11.283333333333333</c:v>
                </c:pt>
                <c:pt idx="291">
                  <c:v>11.033333333333333</c:v>
                </c:pt>
                <c:pt idx="292">
                  <c:v>10.958333333333334</c:v>
                </c:pt>
                <c:pt idx="293">
                  <c:v>11.191666666666668</c:v>
                </c:pt>
                <c:pt idx="294">
                  <c:v>11.108333333333334</c:v>
                </c:pt>
                <c:pt idx="295">
                  <c:v>11.141666666666666</c:v>
                </c:pt>
              </c:numCache>
            </c:numRef>
          </c:val>
          <c:smooth val="0"/>
          <c:extLst>
            <c:ext xmlns:c16="http://schemas.microsoft.com/office/drawing/2014/chart" uri="{C3380CC4-5D6E-409C-BE32-E72D297353CC}">
              <c16:uniqueId val="{00000001-2F0F-42FC-8D17-FAD86395A71E}"/>
            </c:ext>
          </c:extLst>
        </c:ser>
        <c:dLbls>
          <c:showLegendKey val="0"/>
          <c:showVal val="0"/>
          <c:showCatName val="0"/>
          <c:showSerName val="0"/>
          <c:showPercent val="0"/>
          <c:showBubbleSize val="0"/>
        </c:dLbls>
        <c:marker val="1"/>
        <c:smooth val="0"/>
        <c:axId val="873478688"/>
        <c:axId val="873479048"/>
      </c:lineChart>
      <c:lineChart>
        <c:grouping val="standard"/>
        <c:varyColors val="0"/>
        <c:ser>
          <c:idx val="3"/>
          <c:order val="2"/>
          <c:tx>
            <c:strRef>
              <c:f>'Kuvaajat ennusteeseen'!$AK$3</c:f>
              <c:strCache>
                <c:ptCount val="1"/>
                <c:pt idx="0">
                  <c:v>Nostetut asuntolainat  (edistetty)</c:v>
                </c:pt>
              </c:strCache>
            </c:strRef>
          </c:tx>
          <c:spPr>
            <a:ln w="28575" cap="rnd">
              <a:solidFill>
                <a:schemeClr val="accent6">
                  <a:lumMod val="60000"/>
                  <a:lumOff val="40000"/>
                </a:schemeClr>
              </a:solidFill>
              <a:round/>
            </a:ln>
            <a:effectLst/>
          </c:spPr>
          <c:marker>
            <c:symbol val="none"/>
          </c:marker>
          <c:cat>
            <c:numRef>
              <c:f>'Kuvaajat ennusteeseen'!$A$4:$A$305</c:f>
              <c:numCache>
                <c:formatCode>mm\/yyyy</c:formatCode>
                <c:ptCount val="302"/>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numCache>
            </c:numRef>
          </c:cat>
          <c:val>
            <c:numRef>
              <c:f>'Kuvaajat ennusteeseen'!$AK$4:$AK$305</c:f>
              <c:numCache>
                <c:formatCode>0.00</c:formatCode>
                <c:ptCount val="302"/>
                <c:pt idx="0">
                  <c:v>0.70380929505228196</c:v>
                </c:pt>
                <c:pt idx="1">
                  <c:v>0.69922148041228493</c:v>
                </c:pt>
                <c:pt idx="2">
                  <c:v>0.69107395751439205</c:v>
                </c:pt>
                <c:pt idx="3">
                  <c:v>0.68645358042885807</c:v>
                </c:pt>
                <c:pt idx="4">
                  <c:v>0.69280270895632701</c:v>
                </c:pt>
                <c:pt idx="5">
                  <c:v>0.67516638735509804</c:v>
                </c:pt>
                <c:pt idx="6">
                  <c:v>0.67038739464826591</c:v>
                </c:pt>
                <c:pt idx="7">
                  <c:v>0.64182079595956898</c:v>
                </c:pt>
                <c:pt idx="8">
                  <c:v>0.64076809353047892</c:v>
                </c:pt>
                <c:pt idx="9">
                  <c:v>0.62592643790111102</c:v>
                </c:pt>
                <c:pt idx="10">
                  <c:v>0.60686199456595102</c:v>
                </c:pt>
                <c:pt idx="11">
                  <c:v>0.61542892238550795</c:v>
                </c:pt>
                <c:pt idx="12">
                  <c:v>0.55347950146593494</c:v>
                </c:pt>
                <c:pt idx="13">
                  <c:v>0.61150609764744401</c:v>
                </c:pt>
                <c:pt idx="14">
                  <c:v>0.63804452709508397</c:v>
                </c:pt>
                <c:pt idx="15">
                  <c:v>0.62515886227831896</c:v>
                </c:pt>
                <c:pt idx="16">
                  <c:v>0.60819500585697106</c:v>
                </c:pt>
                <c:pt idx="17">
                  <c:v>0.62014887660026707</c:v>
                </c:pt>
                <c:pt idx="18">
                  <c:v>0.73289289621479103</c:v>
                </c:pt>
                <c:pt idx="19">
                  <c:v>0.68730077768576392</c:v>
                </c:pt>
                <c:pt idx="20">
                  <c:v>0.63712047423261797</c:v>
                </c:pt>
                <c:pt idx="21">
                  <c:v>0.65876428801632592</c:v>
                </c:pt>
                <c:pt idx="22">
                  <c:v>0.67054300635459196</c:v>
                </c:pt>
                <c:pt idx="23">
                  <c:v>0.69127806095841005</c:v>
                </c:pt>
                <c:pt idx="24">
                  <c:v>0.70977139710660198</c:v>
                </c:pt>
                <c:pt idx="25">
                  <c:v>0.72707751167557999</c:v>
                </c:pt>
                <c:pt idx="26">
                  <c:v>0.73204330406851104</c:v>
                </c:pt>
                <c:pt idx="27">
                  <c:v>0.73865853831607797</c:v>
                </c:pt>
                <c:pt idx="28">
                  <c:v>0.80104133340938899</c:v>
                </c:pt>
                <c:pt idx="29">
                  <c:v>0.85134013910844808</c:v>
                </c:pt>
                <c:pt idx="30">
                  <c:v>0.83309270821316894</c:v>
                </c:pt>
                <c:pt idx="31">
                  <c:v>0.83658245352548499</c:v>
                </c:pt>
                <c:pt idx="32">
                  <c:v>0.83305686945735502</c:v>
                </c:pt>
                <c:pt idx="33">
                  <c:v>0.93341653499670196</c:v>
                </c:pt>
                <c:pt idx="34">
                  <c:v>0.90750210449906599</c:v>
                </c:pt>
                <c:pt idx="35">
                  <c:v>0.85420819363596301</c:v>
                </c:pt>
                <c:pt idx="36">
                  <c:v>0.78763919033576302</c:v>
                </c:pt>
                <c:pt idx="37">
                  <c:v>0.86713684224686094</c:v>
                </c:pt>
                <c:pt idx="38">
                  <c:v>0.85913072443956806</c:v>
                </c:pt>
                <c:pt idx="39">
                  <c:v>0.89093760380922704</c:v>
                </c:pt>
                <c:pt idx="40">
                  <c:v>0.89956992735369101</c:v>
                </c:pt>
                <c:pt idx="41">
                  <c:v>0.91801320879326398</c:v>
                </c:pt>
                <c:pt idx="42">
                  <c:v>0.92415288775086102</c:v>
                </c:pt>
                <c:pt idx="43">
                  <c:v>0.98973393073509208</c:v>
                </c:pt>
                <c:pt idx="44">
                  <c:v>1.0388914996070899</c:v>
                </c:pt>
                <c:pt idx="45">
                  <c:v>1.13114554780848</c:v>
                </c:pt>
                <c:pt idx="46">
                  <c:v>1.0486169599642499</c:v>
                </c:pt>
                <c:pt idx="47">
                  <c:v>1.0639157880444099</c:v>
                </c:pt>
                <c:pt idx="48">
                  <c:v>1.1232075875830199</c:v>
                </c:pt>
                <c:pt idx="49">
                  <c:v>1.1247662142876</c:v>
                </c:pt>
                <c:pt idx="50">
                  <c:v>1.1450903850851701</c:v>
                </c:pt>
                <c:pt idx="51">
                  <c:v>1.12145870130634</c:v>
                </c:pt>
                <c:pt idx="52">
                  <c:v>1.07247065048875</c:v>
                </c:pt>
                <c:pt idx="53">
                  <c:v>1.0994640862811</c:v>
                </c:pt>
                <c:pt idx="54">
                  <c:v>1.15724293338783</c:v>
                </c:pt>
                <c:pt idx="55">
                  <c:v>1.1553655432360301</c:v>
                </c:pt>
                <c:pt idx="56">
                  <c:v>1.26061964688074</c:v>
                </c:pt>
                <c:pt idx="57">
                  <c:v>1.18904823599348</c:v>
                </c:pt>
                <c:pt idx="58">
                  <c:v>1.19801884046792</c:v>
                </c:pt>
                <c:pt idx="59">
                  <c:v>1.20540654989242</c:v>
                </c:pt>
                <c:pt idx="60">
                  <c:v>1.1634471661641199</c:v>
                </c:pt>
                <c:pt idx="61">
                  <c:v>1.14188367060055</c:v>
                </c:pt>
                <c:pt idx="62">
                  <c:v>1.1652498536496601</c:v>
                </c:pt>
                <c:pt idx="63">
                  <c:v>1.22323288759475</c:v>
                </c:pt>
                <c:pt idx="64">
                  <c:v>1.2786213871562901</c:v>
                </c:pt>
                <c:pt idx="65">
                  <c:v>1.3538164574729901</c:v>
                </c:pt>
                <c:pt idx="66">
                  <c:v>1.3306302418446601</c:v>
                </c:pt>
                <c:pt idx="67">
                  <c:v>1.3798905543817301</c:v>
                </c:pt>
                <c:pt idx="68">
                  <c:v>1.4628162984706701</c:v>
                </c:pt>
                <c:pt idx="69">
                  <c:v>1.4936679042086201</c:v>
                </c:pt>
                <c:pt idx="70">
                  <c:v>1.5789114067322298</c:v>
                </c:pt>
                <c:pt idx="71">
                  <c:v>1.56332350327162</c:v>
                </c:pt>
                <c:pt idx="72">
                  <c:v>1.5457346580648401</c:v>
                </c:pt>
                <c:pt idx="73">
                  <c:v>1.63957565032569</c:v>
                </c:pt>
                <c:pt idx="74">
                  <c:v>1.6020484920848999</c:v>
                </c:pt>
                <c:pt idx="75">
                  <c:v>1.6247804732983402</c:v>
                </c:pt>
                <c:pt idx="76">
                  <c:v>1.59796653141086</c:v>
                </c:pt>
                <c:pt idx="77">
                  <c:v>1.57862928295293</c:v>
                </c:pt>
                <c:pt idx="78">
                  <c:v>1.55546108241626</c:v>
                </c:pt>
                <c:pt idx="79">
                  <c:v>1.4652685782580299</c:v>
                </c:pt>
                <c:pt idx="80">
                  <c:v>1.48418168819145</c:v>
                </c:pt>
                <c:pt idx="81">
                  <c:v>1.5129547451011001</c:v>
                </c:pt>
                <c:pt idx="82">
                  <c:v>1.4662179492075802</c:v>
                </c:pt>
                <c:pt idx="83">
                  <c:v>1.54602433876042</c:v>
                </c:pt>
                <c:pt idx="84">
                  <c:v>1.6468645503924402</c:v>
                </c:pt>
                <c:pt idx="85">
                  <c:v>1.6379889175151501</c:v>
                </c:pt>
                <c:pt idx="86">
                  <c:v>1.7299997264674398</c:v>
                </c:pt>
                <c:pt idx="87">
                  <c:v>1.7726473051709499</c:v>
                </c:pt>
                <c:pt idx="88">
                  <c:v>1.7856043624629199</c:v>
                </c:pt>
                <c:pt idx="89">
                  <c:v>1.75413567139835</c:v>
                </c:pt>
                <c:pt idx="90">
                  <c:v>1.8359084055710799</c:v>
                </c:pt>
                <c:pt idx="91">
                  <c:v>1.8416860762814902</c:v>
                </c:pt>
                <c:pt idx="92">
                  <c:v>1.7164383598551098</c:v>
                </c:pt>
                <c:pt idx="93">
                  <c:v>1.7696554020109001</c:v>
                </c:pt>
                <c:pt idx="94">
                  <c:v>1.73195880647947</c:v>
                </c:pt>
                <c:pt idx="95">
                  <c:v>1.7408430004819802</c:v>
                </c:pt>
                <c:pt idx="96">
                  <c:v>1.73801573914303</c:v>
                </c:pt>
                <c:pt idx="97">
                  <c:v>1.7826667428422598</c:v>
                </c:pt>
                <c:pt idx="98">
                  <c:v>1.7957287003903502</c:v>
                </c:pt>
                <c:pt idx="99">
                  <c:v>1.7526181955828299</c:v>
                </c:pt>
                <c:pt idx="100">
                  <c:v>1.7524088293684001</c:v>
                </c:pt>
                <c:pt idx="101">
                  <c:v>1.7535069569997499</c:v>
                </c:pt>
                <c:pt idx="102">
                  <c:v>1.6594696474430799</c:v>
                </c:pt>
                <c:pt idx="103">
                  <c:v>1.8643607991658102</c:v>
                </c:pt>
                <c:pt idx="104">
                  <c:v>1.8386421223937599</c:v>
                </c:pt>
                <c:pt idx="105">
                  <c:v>1.8095995404110798</c:v>
                </c:pt>
                <c:pt idx="106">
                  <c:v>1.93981762926444</c:v>
                </c:pt>
                <c:pt idx="107">
                  <c:v>1.9083861120766399</c:v>
                </c:pt>
                <c:pt idx="108">
                  <c:v>1.8472126339649502</c:v>
                </c:pt>
                <c:pt idx="109">
                  <c:v>1.7145987960796298</c:v>
                </c:pt>
                <c:pt idx="110">
                  <c:v>1.67147691638566</c:v>
                </c:pt>
                <c:pt idx="111">
                  <c:v>1.5929429206110202</c:v>
                </c:pt>
                <c:pt idx="112">
                  <c:v>1.1727493712240902</c:v>
                </c:pt>
                <c:pt idx="113">
                  <c:v>1.1572176779932402</c:v>
                </c:pt>
                <c:pt idx="114">
                  <c:v>1.21606857444524</c:v>
                </c:pt>
                <c:pt idx="115">
                  <c:v>1.3145938299605999</c:v>
                </c:pt>
                <c:pt idx="116">
                  <c:v>1.4034850003108399</c:v>
                </c:pt>
                <c:pt idx="117">
                  <c:v>1.3688939367397002</c:v>
                </c:pt>
                <c:pt idx="118">
                  <c:v>1.3341535241368598</c:v>
                </c:pt>
                <c:pt idx="119">
                  <c:v>1.2529569034552501</c:v>
                </c:pt>
                <c:pt idx="120">
                  <c:v>1.243806445096</c:v>
                </c:pt>
                <c:pt idx="121">
                  <c:v>1.2978194708852899</c:v>
                </c:pt>
                <c:pt idx="122">
                  <c:v>1.2961306843898002</c:v>
                </c:pt>
                <c:pt idx="123">
                  <c:v>1.3699315891130099</c:v>
                </c:pt>
                <c:pt idx="124">
                  <c:v>1.3970557370759</c:v>
                </c:pt>
                <c:pt idx="125">
                  <c:v>1.44977753782442</c:v>
                </c:pt>
                <c:pt idx="126">
                  <c:v>1.3997576785102601</c:v>
                </c:pt>
                <c:pt idx="127">
                  <c:v>1.3791188054810199</c:v>
                </c:pt>
                <c:pt idx="128">
                  <c:v>1.46920650698644</c:v>
                </c:pt>
                <c:pt idx="129">
                  <c:v>1.44364840816204</c:v>
                </c:pt>
                <c:pt idx="130">
                  <c:v>1.40605354974574</c:v>
                </c:pt>
                <c:pt idx="131">
                  <c:v>1.5246707109365598</c:v>
                </c:pt>
                <c:pt idx="132">
                  <c:v>1.5998890864398601</c:v>
                </c:pt>
                <c:pt idx="133">
                  <c:v>1.5550010118183899</c:v>
                </c:pt>
                <c:pt idx="134">
                  <c:v>1.4916502276626502</c:v>
                </c:pt>
                <c:pt idx="135">
                  <c:v>1.61902790935862</c:v>
                </c:pt>
                <c:pt idx="136">
                  <c:v>1.6868284542388201</c:v>
                </c:pt>
                <c:pt idx="137">
                  <c:v>1.6700322902548899</c:v>
                </c:pt>
                <c:pt idx="138">
                  <c:v>1.6232445653201899</c:v>
                </c:pt>
                <c:pt idx="139">
                  <c:v>1.6065542314760799</c:v>
                </c:pt>
                <c:pt idx="140">
                  <c:v>1.6072759042679901</c:v>
                </c:pt>
                <c:pt idx="141">
                  <c:v>1.6111840096505101</c:v>
                </c:pt>
                <c:pt idx="142">
                  <c:v>1.60814684905246</c:v>
                </c:pt>
                <c:pt idx="143">
                  <c:v>1.6874333844617702</c:v>
                </c:pt>
                <c:pt idx="144">
                  <c:v>1.62495385445801</c:v>
                </c:pt>
                <c:pt idx="145">
                  <c:v>1.77102408465085</c:v>
                </c:pt>
                <c:pt idx="146">
                  <c:v>1.72309453109019</c:v>
                </c:pt>
                <c:pt idx="147">
                  <c:v>1.6833524259575301</c:v>
                </c:pt>
                <c:pt idx="148">
                  <c:v>1.6953993960194098</c:v>
                </c:pt>
                <c:pt idx="149">
                  <c:v>1.63721492227147</c:v>
                </c:pt>
                <c:pt idx="150">
                  <c:v>1.7700635443543602</c:v>
                </c:pt>
                <c:pt idx="151">
                  <c:v>1.6197761087795801</c:v>
                </c:pt>
                <c:pt idx="152">
                  <c:v>1.49905134514062</c:v>
                </c:pt>
                <c:pt idx="153">
                  <c:v>1.5980736473952601</c:v>
                </c:pt>
                <c:pt idx="154">
                  <c:v>1.6261116161790399</c:v>
                </c:pt>
                <c:pt idx="155">
                  <c:v>1.6572521337272101</c:v>
                </c:pt>
                <c:pt idx="156">
                  <c:v>1.6345974822246301</c:v>
                </c:pt>
                <c:pt idx="157">
                  <c:v>1.5827571889177598</c:v>
                </c:pt>
                <c:pt idx="158">
                  <c:v>1.62388201058364</c:v>
                </c:pt>
                <c:pt idx="159">
                  <c:v>1.59199406704038</c:v>
                </c:pt>
                <c:pt idx="160">
                  <c:v>1.5020850346404799</c:v>
                </c:pt>
                <c:pt idx="161">
                  <c:v>1.51536546031076</c:v>
                </c:pt>
                <c:pt idx="162">
                  <c:v>1.4919542223259599</c:v>
                </c:pt>
                <c:pt idx="163">
                  <c:v>1.4125297199029601</c:v>
                </c:pt>
                <c:pt idx="164">
                  <c:v>1.4105016258722101</c:v>
                </c:pt>
                <c:pt idx="165">
                  <c:v>1.33027667696484</c:v>
                </c:pt>
                <c:pt idx="166">
                  <c:v>1.2664755839158499</c:v>
                </c:pt>
                <c:pt idx="167">
                  <c:v>1.2320036464784401</c:v>
                </c:pt>
                <c:pt idx="168">
                  <c:v>1.2501587382180901</c:v>
                </c:pt>
                <c:pt idx="169">
                  <c:v>1.2838438207240901</c:v>
                </c:pt>
                <c:pt idx="170">
                  <c:v>1.2733990067771102</c:v>
                </c:pt>
                <c:pt idx="171">
                  <c:v>1.30848686698677</c:v>
                </c:pt>
                <c:pt idx="172">
                  <c:v>1.2279234645794599</c:v>
                </c:pt>
                <c:pt idx="173">
                  <c:v>1.2050969659734001</c:v>
                </c:pt>
                <c:pt idx="174">
                  <c:v>1.1915117815771799</c:v>
                </c:pt>
                <c:pt idx="175">
                  <c:v>1.27455661434473</c:v>
                </c:pt>
                <c:pt idx="176">
                  <c:v>1.1706505741273301</c:v>
                </c:pt>
                <c:pt idx="177">
                  <c:v>1.1803756144688899</c:v>
                </c:pt>
                <c:pt idx="178">
                  <c:v>1.2335149011500399</c:v>
                </c:pt>
                <c:pt idx="179">
                  <c:v>1.2083464812158402</c:v>
                </c:pt>
                <c:pt idx="180">
                  <c:v>1.2659042965869001</c:v>
                </c:pt>
                <c:pt idx="181">
                  <c:v>1.2708868114418099</c:v>
                </c:pt>
                <c:pt idx="182">
                  <c:v>1.2619006870582499</c:v>
                </c:pt>
                <c:pt idx="183">
                  <c:v>1.2789256651869099</c:v>
                </c:pt>
                <c:pt idx="184">
                  <c:v>1.2875103590845398</c:v>
                </c:pt>
                <c:pt idx="185">
                  <c:v>1.28629855078634</c:v>
                </c:pt>
                <c:pt idx="186">
                  <c:v>1.31752202319752</c:v>
                </c:pt>
                <c:pt idx="187">
                  <c:v>1.26012503638898</c:v>
                </c:pt>
                <c:pt idx="188">
                  <c:v>1.32449613932403</c:v>
                </c:pt>
                <c:pt idx="189">
                  <c:v>1.4125380766853599</c:v>
                </c:pt>
                <c:pt idx="190">
                  <c:v>1.4036882921409199</c:v>
                </c:pt>
                <c:pt idx="191">
                  <c:v>1.37240262768705</c:v>
                </c:pt>
                <c:pt idx="192">
                  <c:v>1.3476647906713399</c:v>
                </c:pt>
                <c:pt idx="193">
                  <c:v>1.31233927486501</c:v>
                </c:pt>
                <c:pt idx="194">
                  <c:v>1.3245271445856199</c:v>
                </c:pt>
                <c:pt idx="195">
                  <c:v>1.3297335458687101</c:v>
                </c:pt>
                <c:pt idx="196">
                  <c:v>1.3976169669196601</c:v>
                </c:pt>
                <c:pt idx="197">
                  <c:v>1.4593525512754801</c:v>
                </c:pt>
                <c:pt idx="198">
                  <c:v>1.4849833012285198</c:v>
                </c:pt>
                <c:pt idx="199">
                  <c:v>1.42933994710291</c:v>
                </c:pt>
                <c:pt idx="200">
                  <c:v>1.49188302834055</c:v>
                </c:pt>
                <c:pt idx="201">
                  <c:v>1.4927011830939101</c:v>
                </c:pt>
                <c:pt idx="202">
                  <c:v>1.5297858641312001</c:v>
                </c:pt>
                <c:pt idx="203">
                  <c:v>1.5318386067274101</c:v>
                </c:pt>
                <c:pt idx="204">
                  <c:v>1.52307323654743</c:v>
                </c:pt>
                <c:pt idx="205">
                  <c:v>1.5068821202406499</c:v>
                </c:pt>
                <c:pt idx="206">
                  <c:v>1.43790554941764</c:v>
                </c:pt>
                <c:pt idx="207">
                  <c:v>1.47670185724124</c:v>
                </c:pt>
                <c:pt idx="208">
                  <c:v>1.4673385832539501</c:v>
                </c:pt>
                <c:pt idx="209">
                  <c:v>1.4770264017750598</c:v>
                </c:pt>
                <c:pt idx="210">
                  <c:v>1.52588856640349</c:v>
                </c:pt>
                <c:pt idx="211">
                  <c:v>1.5154047474639398</c:v>
                </c:pt>
                <c:pt idx="212">
                  <c:v>1.50456378906535</c:v>
                </c:pt>
                <c:pt idx="213">
                  <c:v>1.4676879541060099</c:v>
                </c:pt>
                <c:pt idx="214">
                  <c:v>1.4215015085184399</c:v>
                </c:pt>
                <c:pt idx="215">
                  <c:v>1.4607260910816902</c:v>
                </c:pt>
                <c:pt idx="216">
                  <c:v>1.4693668206603501</c:v>
                </c:pt>
                <c:pt idx="217">
                  <c:v>1.47308504816631</c:v>
                </c:pt>
                <c:pt idx="218">
                  <c:v>1.6055324568654101</c:v>
                </c:pt>
                <c:pt idx="219">
                  <c:v>1.5222814639478199</c:v>
                </c:pt>
                <c:pt idx="220">
                  <c:v>1.4989091758199999</c:v>
                </c:pt>
                <c:pt idx="221">
                  <c:v>1.5108513275558801</c:v>
                </c:pt>
                <c:pt idx="222">
                  <c:v>1.50082401118633</c:v>
                </c:pt>
                <c:pt idx="223">
                  <c:v>1.6160831717842099</c:v>
                </c:pt>
                <c:pt idx="224">
                  <c:v>1.51389981439942</c:v>
                </c:pt>
                <c:pt idx="225">
                  <c:v>1.5968700794025499</c:v>
                </c:pt>
                <c:pt idx="226">
                  <c:v>1.59867214981095</c:v>
                </c:pt>
                <c:pt idx="227">
                  <c:v>1.5247353502493801</c:v>
                </c:pt>
                <c:pt idx="228">
                  <c:v>1.5317262361017498</c:v>
                </c:pt>
                <c:pt idx="229">
                  <c:v>1.5317899344592099</c:v>
                </c:pt>
                <c:pt idx="230">
                  <c:v>1.5228699936988599</c:v>
                </c:pt>
                <c:pt idx="231">
                  <c:v>1.53065047839184</c:v>
                </c:pt>
                <c:pt idx="232">
                  <c:v>1.5652197363057698</c:v>
                </c:pt>
                <c:pt idx="233">
                  <c:v>1.50881964773688</c:v>
                </c:pt>
                <c:pt idx="234">
                  <c:v>1.4458897584163202</c:v>
                </c:pt>
                <c:pt idx="235">
                  <c:v>1.5828371467922799</c:v>
                </c:pt>
                <c:pt idx="236">
                  <c:v>1.48988386050496</c:v>
                </c:pt>
                <c:pt idx="237">
                  <c:v>1.4725960057224601</c:v>
                </c:pt>
                <c:pt idx="238">
                  <c:v>1.5952447684932001</c:v>
                </c:pt>
                <c:pt idx="239">
                  <c:v>1.62664548466526</c:v>
                </c:pt>
                <c:pt idx="240">
                  <c:v>1.6625474099839102</c:v>
                </c:pt>
                <c:pt idx="241">
                  <c:v>1.6921676868745001</c:v>
                </c:pt>
                <c:pt idx="242">
                  <c:v>1.6817987978570801</c:v>
                </c:pt>
                <c:pt idx="243">
                  <c:v>1.69225438404051</c:v>
                </c:pt>
                <c:pt idx="244">
                  <c:v>1.6896496546159898</c:v>
                </c:pt>
                <c:pt idx="245">
                  <c:v>1.6693901803328099</c:v>
                </c:pt>
                <c:pt idx="246">
                  <c:v>1.61776303594461</c:v>
                </c:pt>
                <c:pt idx="247">
                  <c:v>1.64163322291188</c:v>
                </c:pt>
                <c:pt idx="248">
                  <c:v>1.7273667566522399</c:v>
                </c:pt>
                <c:pt idx="249">
                  <c:v>1.6106876633284499</c:v>
                </c:pt>
                <c:pt idx="250">
                  <c:v>1.4073607646900301</c:v>
                </c:pt>
                <c:pt idx="251">
                  <c:v>1.4134386515130999</c:v>
                </c:pt>
                <c:pt idx="252">
                  <c:v>1.58542232870366</c:v>
                </c:pt>
                <c:pt idx="253">
                  <c:v>1.6882651843418801</c:v>
                </c:pt>
                <c:pt idx="254">
                  <c:v>1.7420292999829299</c:v>
                </c:pt>
                <c:pt idx="255">
                  <c:v>1.74912600308134</c:v>
                </c:pt>
                <c:pt idx="256">
                  <c:v>1.83538063524998</c:v>
                </c:pt>
                <c:pt idx="257">
                  <c:v>1.8955401306326001</c:v>
                </c:pt>
                <c:pt idx="258">
                  <c:v>2.0698430163362</c:v>
                </c:pt>
                <c:pt idx="259">
                  <c:v>1.8893098708500999</c:v>
                </c:pt>
                <c:pt idx="260">
                  <c:v>1.9883652748274701</c:v>
                </c:pt>
                <c:pt idx="261">
                  <c:v>1.9167131380929101</c:v>
                </c:pt>
                <c:pt idx="262">
                  <c:v>1.85386717326367</c:v>
                </c:pt>
                <c:pt idx="263">
                  <c:v>1.91636022845932</c:v>
                </c:pt>
                <c:pt idx="264">
                  <c:v>1.86090604287744</c:v>
                </c:pt>
                <c:pt idx="265">
                  <c:v>1.83552663895916</c:v>
                </c:pt>
                <c:pt idx="266">
                  <c:v>1.7766952133762601</c:v>
                </c:pt>
                <c:pt idx="267">
                  <c:v>1.84659247456272</c:v>
                </c:pt>
                <c:pt idx="268">
                  <c:v>1.8768429200572099</c:v>
                </c:pt>
                <c:pt idx="269">
                  <c:v>1.88428663190005</c:v>
                </c:pt>
                <c:pt idx="270">
                  <c:v>1.9110125532147901</c:v>
                </c:pt>
                <c:pt idx="271">
                  <c:v>1.8925104792037999</c:v>
                </c:pt>
                <c:pt idx="272">
                  <c:v>1.8926690023664701</c:v>
                </c:pt>
                <c:pt idx="273">
                  <c:v>1.7576673909839999</c:v>
                </c:pt>
                <c:pt idx="274">
                  <c:v>1.6883794808612</c:v>
                </c:pt>
                <c:pt idx="275">
                  <c:v>1.68687813609584</c:v>
                </c:pt>
                <c:pt idx="276">
                  <c:v>1.6421592387293</c:v>
                </c:pt>
                <c:pt idx="277">
                  <c:v>1.5104675153477098</c:v>
                </c:pt>
                <c:pt idx="278">
                  <c:v>1.4521197126438701</c:v>
                </c:pt>
                <c:pt idx="279">
                  <c:v>1.4442785795357298</c:v>
                </c:pt>
                <c:pt idx="280">
                  <c:v>1.239144665842</c:v>
                </c:pt>
                <c:pt idx="281">
                  <c:v>1.1386730211626799</c:v>
                </c:pt>
                <c:pt idx="282">
                  <c:v>1.1646027667140901</c:v>
                </c:pt>
                <c:pt idx="283">
                  <c:v>1.0980037646529601</c:v>
                </c:pt>
                <c:pt idx="284">
                  <c:v>1.0679836429841301</c:v>
                </c:pt>
                <c:pt idx="285">
                  <c:v>1.10210590908669</c:v>
                </c:pt>
                <c:pt idx="286">
                  <c:v>1.1019913480886299</c:v>
                </c:pt>
                <c:pt idx="287">
                  <c:v>1.0854808837843699</c:v>
                </c:pt>
                <c:pt idx="288">
                  <c:v>1.09508904730436</c:v>
                </c:pt>
                <c:pt idx="289">
                  <c:v>1.0737800640583601</c:v>
                </c:pt>
                <c:pt idx="290">
                  <c:v>1.11108101689759</c:v>
                </c:pt>
                <c:pt idx="291">
                  <c:v>1.06775141635963</c:v>
                </c:pt>
                <c:pt idx="292">
                  <c:v>1.0681227376322899</c:v>
                </c:pt>
                <c:pt idx="293">
                  <c:v>1.1925757260757102</c:v>
                </c:pt>
                <c:pt idx="294">
                  <c:v>1.5574251667553101</c:v>
                </c:pt>
                <c:pt idx="295">
                  <c:v>1.03978519991123</c:v>
                </c:pt>
                <c:pt idx="296">
                  <c:v>0.99187460996627608</c:v>
                </c:pt>
                <c:pt idx="297">
                  <c:v>1.1345973527222299</c:v>
                </c:pt>
                <c:pt idx="298">
                  <c:v>1.0907606590085399</c:v>
                </c:pt>
                <c:pt idx="299">
                  <c:v>0.97757605980115903</c:v>
                </c:pt>
                <c:pt idx="300">
                  <c:v>1.01232166298531</c:v>
                </c:pt>
                <c:pt idx="301" formatCode="General">
                  <c:v>1.0552648246116101</c:v>
                </c:pt>
              </c:numCache>
            </c:numRef>
          </c:val>
          <c:smooth val="0"/>
          <c:extLst>
            <c:ext xmlns:c16="http://schemas.microsoft.com/office/drawing/2014/chart" uri="{C3380CC4-5D6E-409C-BE32-E72D297353CC}">
              <c16:uniqueId val="{00000002-2F0F-42FC-8D17-FAD86395A71E}"/>
            </c:ext>
          </c:extLst>
        </c:ser>
        <c:dLbls>
          <c:showLegendKey val="0"/>
          <c:showVal val="0"/>
          <c:showCatName val="0"/>
          <c:showSerName val="0"/>
          <c:showPercent val="0"/>
          <c:showBubbleSize val="0"/>
        </c:dLbls>
        <c:marker val="1"/>
        <c:smooth val="0"/>
        <c:axId val="674542424"/>
        <c:axId val="674536304"/>
      </c:lineChart>
      <c:dateAx>
        <c:axId val="873478688"/>
        <c:scaling>
          <c:orientation val="minMax"/>
          <c:max val="45689"/>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873479048"/>
        <c:crosses val="autoZero"/>
        <c:auto val="0"/>
        <c:lblOffset val="100"/>
        <c:baseTimeUnit val="months"/>
        <c:majorUnit val="12"/>
        <c:minorUnit val="12"/>
        <c:minorTimeUnit val="months"/>
      </c:dateAx>
      <c:valAx>
        <c:axId val="873479048"/>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873478688"/>
        <c:crosses val="autoZero"/>
        <c:crossBetween val="between"/>
      </c:valAx>
      <c:valAx>
        <c:axId val="674536304"/>
        <c:scaling>
          <c:orientation val="minMax"/>
          <c:min val="0.5"/>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674542424"/>
        <c:crosses val="max"/>
        <c:crossBetween val="between"/>
      </c:valAx>
      <c:dateAx>
        <c:axId val="674542424"/>
        <c:scaling>
          <c:orientation val="minMax"/>
        </c:scaling>
        <c:delete val="1"/>
        <c:axPos val="b"/>
        <c:numFmt formatCode="mm\/yyyy" sourceLinked="1"/>
        <c:majorTickMark val="out"/>
        <c:minorTickMark val="none"/>
        <c:tickLblPos val="nextTo"/>
        <c:crossAx val="674536304"/>
        <c:crosses val="autoZero"/>
        <c:auto val="1"/>
        <c:lblOffset val="100"/>
        <c:baseTimeUnit val="months"/>
      </c:dateAx>
      <c:spPr>
        <a:noFill/>
        <a:ln w="25400">
          <a:noFill/>
        </a:ln>
        <a:effectLst/>
      </c:spPr>
    </c:plotArea>
    <c:legend>
      <c:legendPos val="b"/>
      <c:legendEntry>
        <c:idx val="0"/>
        <c:delete val="1"/>
      </c:legendEntry>
      <c:layout>
        <c:manualLayout>
          <c:xMode val="edge"/>
          <c:yMode val="edge"/>
          <c:x val="0"/>
          <c:y val="0.93511878227170397"/>
          <c:w val="0.99748464431636763"/>
          <c:h val="6.4881217728296053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chemeClr val="tx1"/>
                </a:solidFill>
                <a:latin typeface="+mn-lt"/>
                <a:ea typeface="+mn-ea"/>
                <a:cs typeface="+mn-cs"/>
              </a:defRPr>
            </a:pPr>
            <a:r>
              <a:rPr kumimoji="0" lang="fi-FI" sz="1400" b="1" i="0" u="none" strike="noStrike" kern="1200" cap="none" spc="0" normalizeH="0" baseline="0" noProof="0">
                <a:ln>
                  <a:noFill/>
                </a:ln>
                <a:solidFill>
                  <a:prstClr val="black">
                    <a:lumMod val="65000"/>
                    <a:lumOff val="35000"/>
                  </a:prstClr>
                </a:solidFill>
                <a:effectLst/>
                <a:uLnTx/>
                <a:uFillTx/>
                <a:latin typeface="Avenir Next LT Pro"/>
                <a:ea typeface="+mn-ea"/>
                <a:cs typeface="+mn-cs"/>
              </a:rPr>
              <a:t>Kotitalouksien kysyntä ei tue toipumista</a:t>
            </a:r>
            <a:endParaRPr kumimoji="0" lang="fi-FI" sz="1200" b="0" i="0" u="none" strike="noStrike" kern="1200" cap="none" spc="0" normalizeH="0" baseline="0" noProof="0">
              <a:ln>
                <a:noFill/>
              </a:ln>
              <a:solidFill>
                <a:prstClr val="black">
                  <a:lumMod val="65000"/>
                  <a:lumOff val="35000"/>
                </a:prstClr>
              </a:solidFill>
              <a:effectLst/>
              <a:uLnTx/>
              <a:uFillTx/>
              <a:latin typeface="Avenir Next LT Pro"/>
              <a:ea typeface="+mn-ea"/>
              <a:cs typeface="+mn-cs"/>
            </a:endParaRPr>
          </a:p>
          <a:p>
            <a:pPr algn="l">
              <a:defRPr sz="1200"/>
            </a:pPr>
            <a:r>
              <a:rPr kumimoji="0" lang="fi-FI" sz="1200" b="0" i="0" u="none" strike="noStrike" kern="1200" cap="none" spc="0" normalizeH="0" baseline="0" noProof="0">
                <a:ln>
                  <a:noFill/>
                </a:ln>
                <a:solidFill>
                  <a:prstClr val="black">
                    <a:lumMod val="65000"/>
                    <a:lumOff val="35000"/>
                  </a:prstClr>
                </a:solidFill>
                <a:effectLst/>
                <a:uLnTx/>
                <a:uFillTx/>
                <a:latin typeface="Avenir Next LT Pro"/>
                <a:ea typeface="+mn-ea"/>
                <a:cs typeface="+mn-cs"/>
              </a:rPr>
              <a:t>Uudet asuntolainat (mrd. euroa)</a:t>
            </a:r>
          </a:p>
        </c:rich>
      </c:tx>
      <c:layout>
        <c:manualLayout>
          <c:xMode val="edge"/>
          <c:yMode val="edge"/>
          <c:x val="2.1572818861559841E-3"/>
          <c:y val="5.3001198463279071E-4"/>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834654688782456E-2"/>
          <c:y val="0.10499927196155959"/>
          <c:w val="0.90553633823174995"/>
          <c:h val="0.7605822067405158"/>
        </c:manualLayout>
      </c:layout>
      <c:lineChart>
        <c:grouping val="standard"/>
        <c:varyColors val="0"/>
        <c:ser>
          <c:idx val="0"/>
          <c:order val="0"/>
          <c:tx>
            <c:strRef>
              <c:f>'[lainat ja rakentaminen.xlsx]kappaleet'!$B$3</c:f>
              <c:strCache>
                <c:ptCount val="1"/>
                <c:pt idx="0">
                  <c:v>Nostetut asuntolainat (edistetty)</c:v>
                </c:pt>
              </c:strCache>
            </c:strRef>
          </c:tx>
          <c:spPr>
            <a:ln w="28575" cap="rnd">
              <a:solidFill>
                <a:schemeClr val="accent6">
                  <a:lumMod val="60000"/>
                  <a:lumOff val="40000"/>
                </a:schemeClr>
              </a:solidFill>
              <a:round/>
            </a:ln>
            <a:effectLst/>
          </c:spPr>
          <c:marker>
            <c:symbol val="none"/>
          </c:marker>
          <c:cat>
            <c:numRef>
              <c:f>'[lainat ja rakentaminen.xlsx]kappaleet'!$A$4:$A$339</c:f>
              <c:numCache>
                <c:formatCode>m/d/yyyy</c:formatCode>
                <c:ptCount val="336"/>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pt idx="204">
                  <c:v>41640</c:v>
                </c:pt>
                <c:pt idx="205">
                  <c:v>41671</c:v>
                </c:pt>
                <c:pt idx="206">
                  <c:v>41699</c:v>
                </c:pt>
                <c:pt idx="207">
                  <c:v>41730</c:v>
                </c:pt>
                <c:pt idx="208">
                  <c:v>41760</c:v>
                </c:pt>
                <c:pt idx="209">
                  <c:v>41791</c:v>
                </c:pt>
                <c:pt idx="210">
                  <c:v>41821</c:v>
                </c:pt>
                <c:pt idx="211">
                  <c:v>41852</c:v>
                </c:pt>
                <c:pt idx="212">
                  <c:v>41883</c:v>
                </c:pt>
                <c:pt idx="213">
                  <c:v>41913</c:v>
                </c:pt>
                <c:pt idx="214">
                  <c:v>41944</c:v>
                </c:pt>
                <c:pt idx="215">
                  <c:v>41974</c:v>
                </c:pt>
                <c:pt idx="216">
                  <c:v>42005</c:v>
                </c:pt>
                <c:pt idx="217">
                  <c:v>42036</c:v>
                </c:pt>
                <c:pt idx="218">
                  <c:v>42064</c:v>
                </c:pt>
                <c:pt idx="219">
                  <c:v>42095</c:v>
                </c:pt>
                <c:pt idx="220">
                  <c:v>42125</c:v>
                </c:pt>
                <c:pt idx="221">
                  <c:v>42156</c:v>
                </c:pt>
                <c:pt idx="222">
                  <c:v>42186</c:v>
                </c:pt>
                <c:pt idx="223">
                  <c:v>42217</c:v>
                </c:pt>
                <c:pt idx="224">
                  <c:v>42248</c:v>
                </c:pt>
                <c:pt idx="225">
                  <c:v>42278</c:v>
                </c:pt>
                <c:pt idx="226">
                  <c:v>42309</c:v>
                </c:pt>
                <c:pt idx="227">
                  <c:v>42339</c:v>
                </c:pt>
                <c:pt idx="228">
                  <c:v>42370</c:v>
                </c:pt>
                <c:pt idx="229">
                  <c:v>42401</c:v>
                </c:pt>
                <c:pt idx="230">
                  <c:v>42430</c:v>
                </c:pt>
                <c:pt idx="231">
                  <c:v>42461</c:v>
                </c:pt>
                <c:pt idx="232">
                  <c:v>42491</c:v>
                </c:pt>
                <c:pt idx="233">
                  <c:v>42522</c:v>
                </c:pt>
                <c:pt idx="234">
                  <c:v>42552</c:v>
                </c:pt>
                <c:pt idx="235">
                  <c:v>42583</c:v>
                </c:pt>
                <c:pt idx="236">
                  <c:v>42614</c:v>
                </c:pt>
                <c:pt idx="237">
                  <c:v>42644</c:v>
                </c:pt>
                <c:pt idx="238">
                  <c:v>42675</c:v>
                </c:pt>
                <c:pt idx="239">
                  <c:v>42705</c:v>
                </c:pt>
                <c:pt idx="240">
                  <c:v>42736</c:v>
                </c:pt>
                <c:pt idx="241">
                  <c:v>42767</c:v>
                </c:pt>
                <c:pt idx="242">
                  <c:v>42795</c:v>
                </c:pt>
                <c:pt idx="243">
                  <c:v>42826</c:v>
                </c:pt>
                <c:pt idx="244">
                  <c:v>42856</c:v>
                </c:pt>
                <c:pt idx="245">
                  <c:v>42887</c:v>
                </c:pt>
                <c:pt idx="246">
                  <c:v>42917</c:v>
                </c:pt>
                <c:pt idx="247">
                  <c:v>42948</c:v>
                </c:pt>
                <c:pt idx="248">
                  <c:v>42979</c:v>
                </c:pt>
                <c:pt idx="249">
                  <c:v>43009</c:v>
                </c:pt>
                <c:pt idx="250">
                  <c:v>43040</c:v>
                </c:pt>
                <c:pt idx="251">
                  <c:v>43070</c:v>
                </c:pt>
                <c:pt idx="252">
                  <c:v>43101</c:v>
                </c:pt>
                <c:pt idx="253">
                  <c:v>43132</c:v>
                </c:pt>
                <c:pt idx="254">
                  <c:v>43160</c:v>
                </c:pt>
                <c:pt idx="255">
                  <c:v>43191</c:v>
                </c:pt>
                <c:pt idx="256">
                  <c:v>43221</c:v>
                </c:pt>
                <c:pt idx="257">
                  <c:v>43252</c:v>
                </c:pt>
                <c:pt idx="258">
                  <c:v>43282</c:v>
                </c:pt>
                <c:pt idx="259">
                  <c:v>43313</c:v>
                </c:pt>
                <c:pt idx="260">
                  <c:v>43344</c:v>
                </c:pt>
                <c:pt idx="261">
                  <c:v>43374</c:v>
                </c:pt>
                <c:pt idx="262">
                  <c:v>43405</c:v>
                </c:pt>
                <c:pt idx="263">
                  <c:v>43435</c:v>
                </c:pt>
                <c:pt idx="264">
                  <c:v>43466</c:v>
                </c:pt>
                <c:pt idx="265">
                  <c:v>43497</c:v>
                </c:pt>
                <c:pt idx="266">
                  <c:v>43525</c:v>
                </c:pt>
                <c:pt idx="267">
                  <c:v>43556</c:v>
                </c:pt>
                <c:pt idx="268">
                  <c:v>43586</c:v>
                </c:pt>
                <c:pt idx="269">
                  <c:v>43617</c:v>
                </c:pt>
                <c:pt idx="270">
                  <c:v>43647</c:v>
                </c:pt>
                <c:pt idx="271">
                  <c:v>43678</c:v>
                </c:pt>
                <c:pt idx="272">
                  <c:v>43709</c:v>
                </c:pt>
                <c:pt idx="273">
                  <c:v>43739</c:v>
                </c:pt>
                <c:pt idx="274">
                  <c:v>43770</c:v>
                </c:pt>
                <c:pt idx="275">
                  <c:v>43800</c:v>
                </c:pt>
                <c:pt idx="276">
                  <c:v>43831</c:v>
                </c:pt>
                <c:pt idx="277">
                  <c:v>43862</c:v>
                </c:pt>
                <c:pt idx="278">
                  <c:v>43891</c:v>
                </c:pt>
                <c:pt idx="279">
                  <c:v>43922</c:v>
                </c:pt>
                <c:pt idx="280">
                  <c:v>43952</c:v>
                </c:pt>
                <c:pt idx="281">
                  <c:v>43983</c:v>
                </c:pt>
                <c:pt idx="282">
                  <c:v>44013</c:v>
                </c:pt>
                <c:pt idx="283">
                  <c:v>44044</c:v>
                </c:pt>
                <c:pt idx="284">
                  <c:v>44075</c:v>
                </c:pt>
                <c:pt idx="285">
                  <c:v>44105</c:v>
                </c:pt>
                <c:pt idx="286">
                  <c:v>44136</c:v>
                </c:pt>
                <c:pt idx="287">
                  <c:v>44166</c:v>
                </c:pt>
                <c:pt idx="288">
                  <c:v>44197</c:v>
                </c:pt>
                <c:pt idx="289">
                  <c:v>44228</c:v>
                </c:pt>
                <c:pt idx="290">
                  <c:v>44256</c:v>
                </c:pt>
                <c:pt idx="291">
                  <c:v>44287</c:v>
                </c:pt>
                <c:pt idx="292">
                  <c:v>44317</c:v>
                </c:pt>
                <c:pt idx="293">
                  <c:v>44348</c:v>
                </c:pt>
                <c:pt idx="294">
                  <c:v>44378</c:v>
                </c:pt>
                <c:pt idx="295">
                  <c:v>44409</c:v>
                </c:pt>
                <c:pt idx="296">
                  <c:v>44440</c:v>
                </c:pt>
                <c:pt idx="297">
                  <c:v>44470</c:v>
                </c:pt>
                <c:pt idx="298">
                  <c:v>44501</c:v>
                </c:pt>
                <c:pt idx="299">
                  <c:v>44531</c:v>
                </c:pt>
                <c:pt idx="300">
                  <c:v>44562</c:v>
                </c:pt>
                <c:pt idx="301">
                  <c:v>44593</c:v>
                </c:pt>
                <c:pt idx="302">
                  <c:v>44621</c:v>
                </c:pt>
                <c:pt idx="303">
                  <c:v>44652</c:v>
                </c:pt>
                <c:pt idx="304">
                  <c:v>44682</c:v>
                </c:pt>
                <c:pt idx="305">
                  <c:v>44713</c:v>
                </c:pt>
                <c:pt idx="306">
                  <c:v>44743</c:v>
                </c:pt>
                <c:pt idx="307">
                  <c:v>44774</c:v>
                </c:pt>
                <c:pt idx="308">
                  <c:v>44805</c:v>
                </c:pt>
                <c:pt idx="309">
                  <c:v>44835</c:v>
                </c:pt>
                <c:pt idx="310">
                  <c:v>44866</c:v>
                </c:pt>
                <c:pt idx="311">
                  <c:v>44896</c:v>
                </c:pt>
                <c:pt idx="312">
                  <c:v>44927</c:v>
                </c:pt>
                <c:pt idx="313">
                  <c:v>44958</c:v>
                </c:pt>
                <c:pt idx="314">
                  <c:v>44986</c:v>
                </c:pt>
                <c:pt idx="315">
                  <c:v>45017</c:v>
                </c:pt>
                <c:pt idx="316">
                  <c:v>45047</c:v>
                </c:pt>
                <c:pt idx="317">
                  <c:v>45078</c:v>
                </c:pt>
                <c:pt idx="318">
                  <c:v>45108</c:v>
                </c:pt>
                <c:pt idx="319">
                  <c:v>45139</c:v>
                </c:pt>
                <c:pt idx="320">
                  <c:v>45170</c:v>
                </c:pt>
                <c:pt idx="321">
                  <c:v>45200</c:v>
                </c:pt>
                <c:pt idx="322">
                  <c:v>45231</c:v>
                </c:pt>
                <c:pt idx="323">
                  <c:v>45261</c:v>
                </c:pt>
                <c:pt idx="324">
                  <c:v>45292</c:v>
                </c:pt>
                <c:pt idx="325">
                  <c:v>45323</c:v>
                </c:pt>
                <c:pt idx="326">
                  <c:v>45352</c:v>
                </c:pt>
                <c:pt idx="327">
                  <c:v>45383</c:v>
                </c:pt>
                <c:pt idx="328">
                  <c:v>45413</c:v>
                </c:pt>
                <c:pt idx="329">
                  <c:v>45444</c:v>
                </c:pt>
                <c:pt idx="330">
                  <c:v>45474</c:v>
                </c:pt>
                <c:pt idx="331">
                  <c:v>45505</c:v>
                </c:pt>
                <c:pt idx="332">
                  <c:v>45536</c:v>
                </c:pt>
                <c:pt idx="333">
                  <c:v>45566</c:v>
                </c:pt>
                <c:pt idx="334">
                  <c:v>45597</c:v>
                </c:pt>
                <c:pt idx="335">
                  <c:v>45627</c:v>
                </c:pt>
              </c:numCache>
            </c:numRef>
          </c:cat>
          <c:val>
            <c:numRef>
              <c:f>'[lainat ja rakentaminen.xlsx]kappaleet'!$L$4:$L$341</c:f>
              <c:numCache>
                <c:formatCode>General</c:formatCode>
                <c:ptCount val="338"/>
                <c:pt idx="7" formatCode="0.00">
                  <c:v>0.38055575737338199</c:v>
                </c:pt>
                <c:pt idx="8" formatCode="0.00">
                  <c:v>0.34707011913441299</c:v>
                </c:pt>
                <c:pt idx="9" formatCode="0.00">
                  <c:v>0.385513326656518</c:v>
                </c:pt>
                <c:pt idx="10" formatCode="0.00">
                  <c:v>0.44845476822782399</c:v>
                </c:pt>
                <c:pt idx="11" formatCode="0.00">
                  <c:v>0.37594923103172101</c:v>
                </c:pt>
                <c:pt idx="12" formatCode="0.00">
                  <c:v>0.390626848949225</c:v>
                </c:pt>
                <c:pt idx="13" formatCode="0.00">
                  <c:v>0.40559703496347399</c:v>
                </c:pt>
                <c:pt idx="14" formatCode="0.00">
                  <c:v>0.39837785784328</c:v>
                </c:pt>
                <c:pt idx="15" formatCode="0.00">
                  <c:v>0.422880876634255</c:v>
                </c:pt>
                <c:pt idx="16" formatCode="0.00">
                  <c:v>0.42174764375438101</c:v>
                </c:pt>
                <c:pt idx="17" formatCode="0.00">
                  <c:v>0.41078953800679102</c:v>
                </c:pt>
                <c:pt idx="18" formatCode="0.00">
                  <c:v>0.41744348942092102</c:v>
                </c:pt>
                <c:pt idx="19" formatCode="0.00">
                  <c:v>0.42186071556386601</c:v>
                </c:pt>
                <c:pt idx="20" formatCode="0.00">
                  <c:v>0.40664021064654499</c:v>
                </c:pt>
                <c:pt idx="21" formatCode="0.00">
                  <c:v>0.50215242746848698</c:v>
                </c:pt>
                <c:pt idx="22" formatCode="0.00">
                  <c:v>0.51125761267093994</c:v>
                </c:pt>
                <c:pt idx="23" formatCode="0.00">
                  <c:v>0.55160644862050201</c:v>
                </c:pt>
                <c:pt idx="24" formatCode="0.00">
                  <c:v>0.58420307484274603</c:v>
                </c:pt>
                <c:pt idx="25" formatCode="0.00">
                  <c:v>0.60375537116639599</c:v>
                </c:pt>
                <c:pt idx="26" formatCode="0.00">
                  <c:v>0.63211407505589801</c:v>
                </c:pt>
                <c:pt idx="27" formatCode="0.00">
                  <c:v>0.64960922602150095</c:v>
                </c:pt>
                <c:pt idx="28" formatCode="0.00">
                  <c:v>0.672308827466777</c:v>
                </c:pt>
                <c:pt idx="29" formatCode="0.00">
                  <c:v>0.70088101305450401</c:v>
                </c:pt>
                <c:pt idx="30" formatCode="0.00">
                  <c:v>0.71236128086372597</c:v>
                </c:pt>
                <c:pt idx="31" formatCode="0.00">
                  <c:v>0.74179445530601795</c:v>
                </c:pt>
                <c:pt idx="32" formatCode="0.00">
                  <c:v>0.75113045178548299</c:v>
                </c:pt>
                <c:pt idx="33" formatCode="0.00">
                  <c:v>0.71708976638872901</c:v>
                </c:pt>
                <c:pt idx="34" formatCode="0.00">
                  <c:v>0.72291702077402897</c:v>
                </c:pt>
                <c:pt idx="35" formatCode="0.00">
                  <c:v>0.71952719874462201</c:v>
                </c:pt>
                <c:pt idx="36" formatCode="0.00">
                  <c:v>0.70380929505228196</c:v>
                </c:pt>
                <c:pt idx="37" formatCode="0.00">
                  <c:v>0.69922148041228493</c:v>
                </c:pt>
                <c:pt idx="38" formatCode="0.00">
                  <c:v>0.69107395751439205</c:v>
                </c:pt>
                <c:pt idx="39" formatCode="0.00">
                  <c:v>0.68645358042885807</c:v>
                </c:pt>
                <c:pt idx="40" formatCode="0.00">
                  <c:v>0.69280270895632701</c:v>
                </c:pt>
                <c:pt idx="41" formatCode="0.00">
                  <c:v>0.67516638735509804</c:v>
                </c:pt>
                <c:pt idx="42" formatCode="0.00">
                  <c:v>0.67038739464826591</c:v>
                </c:pt>
                <c:pt idx="43" formatCode="0.00">
                  <c:v>0.64182079595956898</c:v>
                </c:pt>
                <c:pt idx="44" formatCode="0.00">
                  <c:v>0.64076809353047892</c:v>
                </c:pt>
                <c:pt idx="45" formatCode="0.00">
                  <c:v>0.62592643790111102</c:v>
                </c:pt>
                <c:pt idx="46" formatCode="0.00">
                  <c:v>0.60686199456595102</c:v>
                </c:pt>
                <c:pt idx="47" formatCode="0.00">
                  <c:v>0.61542892238550795</c:v>
                </c:pt>
                <c:pt idx="48" formatCode="0.00">
                  <c:v>0.55347950146593494</c:v>
                </c:pt>
                <c:pt idx="49" formatCode="0.00">
                  <c:v>0.61150609764744401</c:v>
                </c:pt>
                <c:pt idx="50" formatCode="0.00">
                  <c:v>0.63804452709508397</c:v>
                </c:pt>
                <c:pt idx="51" formatCode="0.00">
                  <c:v>0.62515886227831896</c:v>
                </c:pt>
                <c:pt idx="52" formatCode="0.00">
                  <c:v>0.60819500585697106</c:v>
                </c:pt>
                <c:pt idx="53" formatCode="0.00">
                  <c:v>0.62014887660026707</c:v>
                </c:pt>
                <c:pt idx="54" formatCode="0.00">
                  <c:v>0.73289289621479103</c:v>
                </c:pt>
                <c:pt idx="55" formatCode="0.00">
                  <c:v>0.68730077768576392</c:v>
                </c:pt>
                <c:pt idx="56" formatCode="0.00">
                  <c:v>0.63712047423261797</c:v>
                </c:pt>
                <c:pt idx="57" formatCode="0.00">
                  <c:v>0.65876428801632592</c:v>
                </c:pt>
                <c:pt idx="58" formatCode="0.00">
                  <c:v>0.67054300635459196</c:v>
                </c:pt>
                <c:pt idx="59" formatCode="0.00">
                  <c:v>0.69127806095841005</c:v>
                </c:pt>
                <c:pt idx="60" formatCode="0.00">
                  <c:v>0.70977139710660198</c:v>
                </c:pt>
                <c:pt idx="61" formatCode="0.00">
                  <c:v>0.72707751167557999</c:v>
                </c:pt>
                <c:pt idx="62" formatCode="0.00">
                  <c:v>0.73204330406851104</c:v>
                </c:pt>
                <c:pt idx="63" formatCode="0.00">
                  <c:v>0.73865853831607797</c:v>
                </c:pt>
                <c:pt idx="64" formatCode="0.00">
                  <c:v>0.80104133340938899</c:v>
                </c:pt>
                <c:pt idx="65" formatCode="0.00">
                  <c:v>0.85134013910844808</c:v>
                </c:pt>
                <c:pt idx="66" formatCode="0.00">
                  <c:v>0.83309270821316894</c:v>
                </c:pt>
                <c:pt idx="67" formatCode="0.00">
                  <c:v>0.83658245352548499</c:v>
                </c:pt>
                <c:pt idx="68" formatCode="0.00">
                  <c:v>0.83305686945735502</c:v>
                </c:pt>
                <c:pt idx="69" formatCode="0.00">
                  <c:v>0.93341653499670196</c:v>
                </c:pt>
                <c:pt idx="70" formatCode="0.00">
                  <c:v>0.90750210449906599</c:v>
                </c:pt>
                <c:pt idx="71" formatCode="0.00">
                  <c:v>0.85420819363596301</c:v>
                </c:pt>
                <c:pt idx="72" formatCode="0.00">
                  <c:v>0.78763919033576302</c:v>
                </c:pt>
                <c:pt idx="73" formatCode="0.00">
                  <c:v>0.86713684224686094</c:v>
                </c:pt>
                <c:pt idx="74" formatCode="0.00">
                  <c:v>0.85913072443956806</c:v>
                </c:pt>
                <c:pt idx="75" formatCode="0.00">
                  <c:v>0.89093760380922704</c:v>
                </c:pt>
                <c:pt idx="76" formatCode="0.00">
                  <c:v>0.89956992735369101</c:v>
                </c:pt>
                <c:pt idx="77" formatCode="0.00">
                  <c:v>0.91801320879326398</c:v>
                </c:pt>
                <c:pt idx="78" formatCode="0.00">
                  <c:v>0.92415288775086102</c:v>
                </c:pt>
                <c:pt idx="79" formatCode="0.00">
                  <c:v>0.98973393073509208</c:v>
                </c:pt>
                <c:pt idx="80" formatCode="0.00">
                  <c:v>1.0388914996070899</c:v>
                </c:pt>
                <c:pt idx="81" formatCode="0.00">
                  <c:v>1.13114554780848</c:v>
                </c:pt>
                <c:pt idx="82" formatCode="0.00">
                  <c:v>1.0486169599642499</c:v>
                </c:pt>
                <c:pt idx="83" formatCode="0.00">
                  <c:v>1.0639157880444099</c:v>
                </c:pt>
                <c:pt idx="84" formatCode="0.00">
                  <c:v>1.1232075875830199</c:v>
                </c:pt>
                <c:pt idx="85" formatCode="0.00">
                  <c:v>1.1247662142876</c:v>
                </c:pt>
                <c:pt idx="86" formatCode="0.00">
                  <c:v>1.1450903850851701</c:v>
                </c:pt>
                <c:pt idx="87" formatCode="0.00">
                  <c:v>1.12145870130634</c:v>
                </c:pt>
                <c:pt idx="88" formatCode="0.00">
                  <c:v>1.07247065048875</c:v>
                </c:pt>
                <c:pt idx="89" formatCode="0.00">
                  <c:v>1.0994640862811</c:v>
                </c:pt>
                <c:pt idx="90" formatCode="0.00">
                  <c:v>1.15724293338783</c:v>
                </c:pt>
                <c:pt idx="91" formatCode="0.00">
                  <c:v>1.1553655432360301</c:v>
                </c:pt>
                <c:pt idx="92" formatCode="0.00">
                  <c:v>1.26061964688074</c:v>
                </c:pt>
                <c:pt idx="93" formatCode="0.00">
                  <c:v>1.18904823599348</c:v>
                </c:pt>
                <c:pt idx="94" formatCode="0.00">
                  <c:v>1.19801884046792</c:v>
                </c:pt>
                <c:pt idx="95" formatCode="0.00">
                  <c:v>1.20540654989242</c:v>
                </c:pt>
                <c:pt idx="96" formatCode="0.00">
                  <c:v>1.1634471661641199</c:v>
                </c:pt>
                <c:pt idx="97" formatCode="0.00">
                  <c:v>1.14188367060055</c:v>
                </c:pt>
                <c:pt idx="98" formatCode="0.00">
                  <c:v>1.1652498536496601</c:v>
                </c:pt>
                <c:pt idx="99" formatCode="0.00">
                  <c:v>1.22323288759475</c:v>
                </c:pt>
                <c:pt idx="100" formatCode="0.00">
                  <c:v>1.2786213871562901</c:v>
                </c:pt>
                <c:pt idx="101" formatCode="0.00">
                  <c:v>1.3538164574729901</c:v>
                </c:pt>
                <c:pt idx="102" formatCode="0.00">
                  <c:v>1.3306302418446601</c:v>
                </c:pt>
                <c:pt idx="103" formatCode="0.00">
                  <c:v>1.3798905543817301</c:v>
                </c:pt>
                <c:pt idx="104" formatCode="0.00">
                  <c:v>1.4628162984706701</c:v>
                </c:pt>
                <c:pt idx="105" formatCode="0.00">
                  <c:v>1.4936679042086201</c:v>
                </c:pt>
                <c:pt idx="106" formatCode="0.00">
                  <c:v>1.5789114067322298</c:v>
                </c:pt>
                <c:pt idx="107" formatCode="0.00">
                  <c:v>1.56332350327162</c:v>
                </c:pt>
                <c:pt idx="108" formatCode="0.00">
                  <c:v>1.5457346580648401</c:v>
                </c:pt>
                <c:pt idx="109" formatCode="0.00">
                  <c:v>1.63957565032569</c:v>
                </c:pt>
                <c:pt idx="110" formatCode="0.00">
                  <c:v>1.6020484920848999</c:v>
                </c:pt>
                <c:pt idx="111" formatCode="0.00">
                  <c:v>1.6247804732983402</c:v>
                </c:pt>
                <c:pt idx="112" formatCode="0.00">
                  <c:v>1.59796653141086</c:v>
                </c:pt>
                <c:pt idx="113" formatCode="0.00">
                  <c:v>1.57862928295293</c:v>
                </c:pt>
                <c:pt idx="114" formatCode="0.00">
                  <c:v>1.55546108241626</c:v>
                </c:pt>
                <c:pt idx="115" formatCode="0.00">
                  <c:v>1.4652685782580299</c:v>
                </c:pt>
                <c:pt idx="116" formatCode="0.00">
                  <c:v>1.48418168819145</c:v>
                </c:pt>
                <c:pt idx="117" formatCode="0.00">
                  <c:v>1.5129547451011001</c:v>
                </c:pt>
                <c:pt idx="118" formatCode="0.00">
                  <c:v>1.4662179492075802</c:v>
                </c:pt>
                <c:pt idx="119" formatCode="0.00">
                  <c:v>1.54602433876042</c:v>
                </c:pt>
                <c:pt idx="120" formatCode="0.00">
                  <c:v>1.6468645503924402</c:v>
                </c:pt>
                <c:pt idx="121" formatCode="0.00">
                  <c:v>1.6379889175151501</c:v>
                </c:pt>
                <c:pt idx="122" formatCode="0.00">
                  <c:v>1.7299997264674398</c:v>
                </c:pt>
                <c:pt idx="123" formatCode="0.00">
                  <c:v>1.7726473051709499</c:v>
                </c:pt>
                <c:pt idx="124" formatCode="0.00">
                  <c:v>1.7856043624629199</c:v>
                </c:pt>
                <c:pt idx="125" formatCode="0.00">
                  <c:v>1.75413567139835</c:v>
                </c:pt>
                <c:pt idx="126" formatCode="0.00">
                  <c:v>1.8359084055710799</c:v>
                </c:pt>
                <c:pt idx="127" formatCode="0.00">
                  <c:v>1.8416860762814902</c:v>
                </c:pt>
                <c:pt idx="128" formatCode="0.00">
                  <c:v>1.7164383598551098</c:v>
                </c:pt>
                <c:pt idx="129" formatCode="0.00">
                  <c:v>1.7696554020109001</c:v>
                </c:pt>
                <c:pt idx="130" formatCode="0.00">
                  <c:v>1.73195880647947</c:v>
                </c:pt>
                <c:pt idx="131" formatCode="0.00">
                  <c:v>1.7408430004819802</c:v>
                </c:pt>
                <c:pt idx="132" formatCode="0.00">
                  <c:v>1.73801573914303</c:v>
                </c:pt>
                <c:pt idx="133" formatCode="0.00">
                  <c:v>1.7826667428422598</c:v>
                </c:pt>
                <c:pt idx="134" formatCode="0.00">
                  <c:v>1.7957287003903502</c:v>
                </c:pt>
                <c:pt idx="135" formatCode="0.00">
                  <c:v>1.7526181955828299</c:v>
                </c:pt>
                <c:pt idx="136" formatCode="0.00">
                  <c:v>1.7524088293684001</c:v>
                </c:pt>
                <c:pt idx="137" formatCode="0.00">
                  <c:v>1.7535069569997499</c:v>
                </c:pt>
                <c:pt idx="138" formatCode="0.00">
                  <c:v>1.6594696474430799</c:v>
                </c:pt>
                <c:pt idx="139" formatCode="0.00">
                  <c:v>1.8643607991658102</c:v>
                </c:pt>
                <c:pt idx="140" formatCode="0.00">
                  <c:v>1.8386421223937599</c:v>
                </c:pt>
                <c:pt idx="141" formatCode="0.00">
                  <c:v>1.8095995404110798</c:v>
                </c:pt>
                <c:pt idx="142" formatCode="0.00">
                  <c:v>1.93981762926444</c:v>
                </c:pt>
                <c:pt idx="143" formatCode="0.00">
                  <c:v>1.9083861120766399</c:v>
                </c:pt>
                <c:pt idx="144" formatCode="0.00">
                  <c:v>1.8472126339649502</c:v>
                </c:pt>
                <c:pt idx="145" formatCode="0.00">
                  <c:v>1.7145987960796298</c:v>
                </c:pt>
                <c:pt idx="146" formatCode="0.00">
                  <c:v>1.67147691638566</c:v>
                </c:pt>
                <c:pt idx="147" formatCode="0.00">
                  <c:v>1.5929429206110202</c:v>
                </c:pt>
                <c:pt idx="148" formatCode="0.00">
                  <c:v>1.1727493712240902</c:v>
                </c:pt>
                <c:pt idx="149" formatCode="0.00">
                  <c:v>1.1572176779932402</c:v>
                </c:pt>
                <c:pt idx="150" formatCode="0.00">
                  <c:v>1.21606857444524</c:v>
                </c:pt>
                <c:pt idx="151" formatCode="0.00">
                  <c:v>1.3145938299605999</c:v>
                </c:pt>
                <c:pt idx="152" formatCode="0.00">
                  <c:v>1.4034850003108399</c:v>
                </c:pt>
                <c:pt idx="153" formatCode="0.00">
                  <c:v>1.3688939367397002</c:v>
                </c:pt>
                <c:pt idx="154" formatCode="0.00">
                  <c:v>1.3341535241368598</c:v>
                </c:pt>
                <c:pt idx="155" formatCode="0.00">
                  <c:v>1.2529569034552501</c:v>
                </c:pt>
                <c:pt idx="156" formatCode="0.00">
                  <c:v>1.243806445096</c:v>
                </c:pt>
                <c:pt idx="157" formatCode="0.00">
                  <c:v>1.2978194708852899</c:v>
                </c:pt>
                <c:pt idx="158" formatCode="0.00">
                  <c:v>1.2961306843898002</c:v>
                </c:pt>
                <c:pt idx="159" formatCode="0.00">
                  <c:v>1.3699315891130099</c:v>
                </c:pt>
                <c:pt idx="160" formatCode="0.00">
                  <c:v>1.3970557370759</c:v>
                </c:pt>
                <c:pt idx="161" formatCode="0.00">
                  <c:v>1.44977753782442</c:v>
                </c:pt>
                <c:pt idx="162" formatCode="0.00">
                  <c:v>1.3997576785102601</c:v>
                </c:pt>
                <c:pt idx="163" formatCode="0.00">
                  <c:v>1.3791188054810199</c:v>
                </c:pt>
                <c:pt idx="164" formatCode="0.00">
                  <c:v>1.46920650698644</c:v>
                </c:pt>
                <c:pt idx="165" formatCode="0.00">
                  <c:v>1.44364840816204</c:v>
                </c:pt>
                <c:pt idx="166" formatCode="0.00">
                  <c:v>1.40605354974574</c:v>
                </c:pt>
                <c:pt idx="167" formatCode="0.00">
                  <c:v>1.5246707109365598</c:v>
                </c:pt>
                <c:pt idx="168" formatCode="0.00">
                  <c:v>1.5998890864398601</c:v>
                </c:pt>
                <c:pt idx="169" formatCode="0.00">
                  <c:v>1.5550010118183899</c:v>
                </c:pt>
                <c:pt idx="170" formatCode="0.00">
                  <c:v>1.4916502276626502</c:v>
                </c:pt>
                <c:pt idx="171" formatCode="0.00">
                  <c:v>1.61902790935862</c:v>
                </c:pt>
                <c:pt idx="172" formatCode="0.00">
                  <c:v>1.6868284542388201</c:v>
                </c:pt>
                <c:pt idx="173" formatCode="0.00">
                  <c:v>1.6700322902548899</c:v>
                </c:pt>
                <c:pt idx="174" formatCode="0.00">
                  <c:v>1.6232445653201899</c:v>
                </c:pt>
                <c:pt idx="175" formatCode="0.00">
                  <c:v>1.6065542314760799</c:v>
                </c:pt>
                <c:pt idx="176" formatCode="0.00">
                  <c:v>1.6072759042679901</c:v>
                </c:pt>
                <c:pt idx="177" formatCode="0.00">
                  <c:v>1.6111840096505101</c:v>
                </c:pt>
                <c:pt idx="178" formatCode="0.00">
                  <c:v>1.60814684905246</c:v>
                </c:pt>
                <c:pt idx="179" formatCode="0.00">
                  <c:v>1.6874333844617702</c:v>
                </c:pt>
                <c:pt idx="180" formatCode="0.00">
                  <c:v>1.62495385445801</c:v>
                </c:pt>
                <c:pt idx="181" formatCode="0.00">
                  <c:v>1.77102408465085</c:v>
                </c:pt>
                <c:pt idx="182" formatCode="0.00">
                  <c:v>1.72309453109019</c:v>
                </c:pt>
                <c:pt idx="183" formatCode="0.00">
                  <c:v>1.6833524259575301</c:v>
                </c:pt>
                <c:pt idx="184" formatCode="0.00">
                  <c:v>1.6953993960194098</c:v>
                </c:pt>
                <c:pt idx="185" formatCode="0.00">
                  <c:v>1.63721492227147</c:v>
                </c:pt>
                <c:pt idx="186" formatCode="0.00">
                  <c:v>1.7700635443543602</c:v>
                </c:pt>
                <c:pt idx="187" formatCode="0.00">
                  <c:v>1.6197761087795801</c:v>
                </c:pt>
                <c:pt idx="188" formatCode="0.00">
                  <c:v>1.49905134514062</c:v>
                </c:pt>
                <c:pt idx="189" formatCode="0.00">
                  <c:v>1.5980736473952601</c:v>
                </c:pt>
                <c:pt idx="190" formatCode="0.00">
                  <c:v>1.6261116161790399</c:v>
                </c:pt>
                <c:pt idx="191" formatCode="0.00">
                  <c:v>1.6572521337272101</c:v>
                </c:pt>
                <c:pt idx="192" formatCode="0.00">
                  <c:v>1.6345974822246301</c:v>
                </c:pt>
                <c:pt idx="193" formatCode="0.00">
                  <c:v>1.5827571889177598</c:v>
                </c:pt>
                <c:pt idx="194" formatCode="0.00">
                  <c:v>1.62388201058364</c:v>
                </c:pt>
                <c:pt idx="195" formatCode="0.00">
                  <c:v>1.59199406704038</c:v>
                </c:pt>
                <c:pt idx="196" formatCode="0.00">
                  <c:v>1.5020850346404799</c:v>
                </c:pt>
                <c:pt idx="197" formatCode="0.00">
                  <c:v>1.51536546031076</c:v>
                </c:pt>
                <c:pt idx="198" formatCode="0.00">
                  <c:v>1.4919542223259599</c:v>
                </c:pt>
                <c:pt idx="199" formatCode="0.00">
                  <c:v>1.4125297199029601</c:v>
                </c:pt>
                <c:pt idx="200" formatCode="0.00">
                  <c:v>1.4105016258722101</c:v>
                </c:pt>
                <c:pt idx="201" formatCode="0.00">
                  <c:v>1.33027667696484</c:v>
                </c:pt>
                <c:pt idx="202" formatCode="0.00">
                  <c:v>1.2664755839158499</c:v>
                </c:pt>
                <c:pt idx="203" formatCode="0.00">
                  <c:v>1.2320036464784401</c:v>
                </c:pt>
                <c:pt idx="204" formatCode="0.00">
                  <c:v>1.2501587382180901</c:v>
                </c:pt>
                <c:pt idx="205" formatCode="0.00">
                  <c:v>1.2838438207240901</c:v>
                </c:pt>
                <c:pt idx="206" formatCode="0.00">
                  <c:v>1.2733990067771102</c:v>
                </c:pt>
                <c:pt idx="207" formatCode="0.00">
                  <c:v>1.30848686698677</c:v>
                </c:pt>
                <c:pt idx="208" formatCode="0.00">
                  <c:v>1.2279234645794599</c:v>
                </c:pt>
                <c:pt idx="209" formatCode="0.00">
                  <c:v>1.2050969659734001</c:v>
                </c:pt>
                <c:pt idx="210" formatCode="0.00">
                  <c:v>1.1915117815771799</c:v>
                </c:pt>
                <c:pt idx="211" formatCode="0.00">
                  <c:v>1.27455661434473</c:v>
                </c:pt>
                <c:pt idx="212" formatCode="0.00">
                  <c:v>1.1706505741273301</c:v>
                </c:pt>
                <c:pt idx="213" formatCode="0.00">
                  <c:v>1.1803756144688899</c:v>
                </c:pt>
                <c:pt idx="214" formatCode="0.00">
                  <c:v>1.2335149011500399</c:v>
                </c:pt>
                <c:pt idx="215" formatCode="0.00">
                  <c:v>1.2083464812158402</c:v>
                </c:pt>
                <c:pt idx="216" formatCode="0.00">
                  <c:v>1.2659042965869001</c:v>
                </c:pt>
                <c:pt idx="217" formatCode="0.00">
                  <c:v>1.2708868114418099</c:v>
                </c:pt>
                <c:pt idx="218" formatCode="0.00">
                  <c:v>1.2619006870582499</c:v>
                </c:pt>
                <c:pt idx="219" formatCode="0.00">
                  <c:v>1.2789256651869099</c:v>
                </c:pt>
                <c:pt idx="220" formatCode="0.00">
                  <c:v>1.2875103590845398</c:v>
                </c:pt>
                <c:pt idx="221" formatCode="0.00">
                  <c:v>1.28629855078634</c:v>
                </c:pt>
                <c:pt idx="222" formatCode="0.00">
                  <c:v>1.31752202319752</c:v>
                </c:pt>
                <c:pt idx="223" formatCode="0.00">
                  <c:v>1.26012503638898</c:v>
                </c:pt>
                <c:pt idx="224" formatCode="0.00">
                  <c:v>1.32449613932403</c:v>
                </c:pt>
                <c:pt idx="225" formatCode="0.00">
                  <c:v>1.4125380766853599</c:v>
                </c:pt>
                <c:pt idx="226" formatCode="0.00">
                  <c:v>1.4036882921409199</c:v>
                </c:pt>
                <c:pt idx="227" formatCode="0.00">
                  <c:v>1.37240262768705</c:v>
                </c:pt>
                <c:pt idx="228" formatCode="0.00">
                  <c:v>1.3476647906713399</c:v>
                </c:pt>
                <c:pt idx="229" formatCode="0.00">
                  <c:v>1.31233927486501</c:v>
                </c:pt>
                <c:pt idx="230" formatCode="0.00">
                  <c:v>1.3245271445856199</c:v>
                </c:pt>
                <c:pt idx="231" formatCode="0.00">
                  <c:v>1.3297335458687101</c:v>
                </c:pt>
                <c:pt idx="232" formatCode="0.00">
                  <c:v>1.3976169669196601</c:v>
                </c:pt>
                <c:pt idx="233" formatCode="0.00">
                  <c:v>1.4593525512754801</c:v>
                </c:pt>
                <c:pt idx="234" formatCode="0.00">
                  <c:v>1.4849833012285198</c:v>
                </c:pt>
                <c:pt idx="235" formatCode="0.00">
                  <c:v>1.42933994710291</c:v>
                </c:pt>
                <c:pt idx="236" formatCode="0.00">
                  <c:v>1.49188302834055</c:v>
                </c:pt>
                <c:pt idx="237" formatCode="0.00">
                  <c:v>1.4927011830939101</c:v>
                </c:pt>
                <c:pt idx="238" formatCode="0.00">
                  <c:v>1.5297858641312001</c:v>
                </c:pt>
                <c:pt idx="239" formatCode="0.00">
                  <c:v>1.5318386067274101</c:v>
                </c:pt>
                <c:pt idx="240" formatCode="0.00">
                  <c:v>1.52307323654743</c:v>
                </c:pt>
                <c:pt idx="241" formatCode="0.00">
                  <c:v>1.5068821202406499</c:v>
                </c:pt>
                <c:pt idx="242" formatCode="0.00">
                  <c:v>1.43790554941764</c:v>
                </c:pt>
                <c:pt idx="243" formatCode="0.00">
                  <c:v>1.47670185724124</c:v>
                </c:pt>
                <c:pt idx="244" formatCode="0.00">
                  <c:v>1.4673385832539501</c:v>
                </c:pt>
                <c:pt idx="245" formatCode="0.00">
                  <c:v>1.4770264017750598</c:v>
                </c:pt>
                <c:pt idx="246" formatCode="0.00">
                  <c:v>1.52588856640349</c:v>
                </c:pt>
                <c:pt idx="247" formatCode="0.00">
                  <c:v>1.5154047474639398</c:v>
                </c:pt>
                <c:pt idx="248" formatCode="0.00">
                  <c:v>1.50456378906535</c:v>
                </c:pt>
                <c:pt idx="249" formatCode="0.00">
                  <c:v>1.4676879541060099</c:v>
                </c:pt>
                <c:pt idx="250" formatCode="0.00">
                  <c:v>1.4215015085184399</c:v>
                </c:pt>
                <c:pt idx="251" formatCode="0.00">
                  <c:v>1.4607260910816902</c:v>
                </c:pt>
                <c:pt idx="252" formatCode="0.00">
                  <c:v>1.4693668206603501</c:v>
                </c:pt>
                <c:pt idx="253" formatCode="0.00">
                  <c:v>1.47308504816631</c:v>
                </c:pt>
                <c:pt idx="254" formatCode="0.00">
                  <c:v>1.6055324568654101</c:v>
                </c:pt>
                <c:pt idx="255" formatCode="0.00">
                  <c:v>1.5222814639478199</c:v>
                </c:pt>
                <c:pt idx="256" formatCode="0.00">
                  <c:v>1.4989091758199999</c:v>
                </c:pt>
                <c:pt idx="257" formatCode="0.00">
                  <c:v>1.5108513275558801</c:v>
                </c:pt>
                <c:pt idx="258" formatCode="0.00">
                  <c:v>1.50082401118633</c:v>
                </c:pt>
                <c:pt idx="259" formatCode="0.00">
                  <c:v>1.6160831717842099</c:v>
                </c:pt>
                <c:pt idx="260" formatCode="0.00">
                  <c:v>1.51389981439942</c:v>
                </c:pt>
                <c:pt idx="261" formatCode="0.00">
                  <c:v>1.5968700794025499</c:v>
                </c:pt>
                <c:pt idx="262" formatCode="0.00">
                  <c:v>1.59867214981095</c:v>
                </c:pt>
                <c:pt idx="263" formatCode="0.00">
                  <c:v>1.5247353502493801</c:v>
                </c:pt>
                <c:pt idx="264" formatCode="0.00">
                  <c:v>1.5317262361017498</c:v>
                </c:pt>
                <c:pt idx="265" formatCode="0.00">
                  <c:v>1.5317899344592099</c:v>
                </c:pt>
                <c:pt idx="266" formatCode="0.00">
                  <c:v>1.5228699936988599</c:v>
                </c:pt>
                <c:pt idx="267" formatCode="0.00">
                  <c:v>1.53065047839184</c:v>
                </c:pt>
                <c:pt idx="268" formatCode="0.00">
                  <c:v>1.5652197363057698</c:v>
                </c:pt>
                <c:pt idx="269" formatCode="0.00">
                  <c:v>1.50881964773688</c:v>
                </c:pt>
                <c:pt idx="270" formatCode="0.00">
                  <c:v>1.4458897584163202</c:v>
                </c:pt>
                <c:pt idx="271" formatCode="0.00">
                  <c:v>1.5828371467922799</c:v>
                </c:pt>
                <c:pt idx="272" formatCode="0.00">
                  <c:v>1.48988386050496</c:v>
                </c:pt>
                <c:pt idx="273" formatCode="0.00">
                  <c:v>1.4725960057224601</c:v>
                </c:pt>
                <c:pt idx="274" formatCode="0.00">
                  <c:v>1.5952447684932001</c:v>
                </c:pt>
                <c:pt idx="275" formatCode="0.00">
                  <c:v>1.62664548466526</c:v>
                </c:pt>
                <c:pt idx="276" formatCode="0.00">
                  <c:v>1.6625474099839102</c:v>
                </c:pt>
                <c:pt idx="277" formatCode="0.00">
                  <c:v>1.6921676868745001</c:v>
                </c:pt>
                <c:pt idx="278" formatCode="0.00">
                  <c:v>1.6817987978570801</c:v>
                </c:pt>
                <c:pt idx="279" formatCode="0.00">
                  <c:v>1.69225438404051</c:v>
                </c:pt>
                <c:pt idx="280" formatCode="0.00">
                  <c:v>1.6896496546159898</c:v>
                </c:pt>
                <c:pt idx="281" formatCode="0.00">
                  <c:v>1.6693901803328099</c:v>
                </c:pt>
                <c:pt idx="282" formatCode="0.00">
                  <c:v>1.61776303594461</c:v>
                </c:pt>
                <c:pt idx="283" formatCode="0.00">
                  <c:v>1.64163322291188</c:v>
                </c:pt>
                <c:pt idx="284" formatCode="0.00">
                  <c:v>1.7273667566522399</c:v>
                </c:pt>
                <c:pt idx="285" formatCode="0.00">
                  <c:v>1.6106876633284499</c:v>
                </c:pt>
                <c:pt idx="286" formatCode="0.00">
                  <c:v>1.4073607646900301</c:v>
                </c:pt>
                <c:pt idx="287" formatCode="0.00">
                  <c:v>1.4134386515130999</c:v>
                </c:pt>
                <c:pt idx="288" formatCode="0.00">
                  <c:v>1.58542232870366</c:v>
                </c:pt>
                <c:pt idx="289" formatCode="0.00">
                  <c:v>1.6882651843418801</c:v>
                </c:pt>
                <c:pt idx="290" formatCode="0.00">
                  <c:v>1.7420292999829299</c:v>
                </c:pt>
                <c:pt idx="291" formatCode="0.00">
                  <c:v>1.74912600308134</c:v>
                </c:pt>
                <c:pt idx="292" formatCode="0.00">
                  <c:v>1.83538063524998</c:v>
                </c:pt>
                <c:pt idx="293" formatCode="0.00">
                  <c:v>1.8955401306326001</c:v>
                </c:pt>
                <c:pt idx="294" formatCode="0.00">
                  <c:v>2.0698430163362</c:v>
                </c:pt>
                <c:pt idx="295" formatCode="0.00">
                  <c:v>1.8893098708500999</c:v>
                </c:pt>
                <c:pt idx="296" formatCode="0.00">
                  <c:v>1.9883652748274701</c:v>
                </c:pt>
                <c:pt idx="297" formatCode="0.00">
                  <c:v>1.9167131380929101</c:v>
                </c:pt>
                <c:pt idx="298" formatCode="0.00">
                  <c:v>1.85386717326367</c:v>
                </c:pt>
                <c:pt idx="299" formatCode="0.00">
                  <c:v>1.91636022845932</c:v>
                </c:pt>
                <c:pt idx="300" formatCode="0.00">
                  <c:v>1.86090604287744</c:v>
                </c:pt>
                <c:pt idx="301" formatCode="0.00">
                  <c:v>1.83552663895916</c:v>
                </c:pt>
                <c:pt idx="302" formatCode="0.00">
                  <c:v>1.7766952133762601</c:v>
                </c:pt>
                <c:pt idx="303" formatCode="0.00">
                  <c:v>1.84659247456272</c:v>
                </c:pt>
                <c:pt idx="304" formatCode="0.00">
                  <c:v>1.8768429200572099</c:v>
                </c:pt>
                <c:pt idx="305" formatCode="0.00">
                  <c:v>1.88428663190005</c:v>
                </c:pt>
                <c:pt idx="306" formatCode="0.00">
                  <c:v>1.9110125532147901</c:v>
                </c:pt>
                <c:pt idx="307" formatCode="0.00">
                  <c:v>1.8925104792037999</c:v>
                </c:pt>
                <c:pt idx="308" formatCode="0.00">
                  <c:v>1.8926690023664701</c:v>
                </c:pt>
                <c:pt idx="309" formatCode="0.00">
                  <c:v>1.7576673909839999</c:v>
                </c:pt>
                <c:pt idx="310" formatCode="0.00">
                  <c:v>1.6883794808612</c:v>
                </c:pt>
                <c:pt idx="311" formatCode="0.00">
                  <c:v>1.68687813609584</c:v>
                </c:pt>
                <c:pt idx="312" formatCode="0.00">
                  <c:v>1.6421592387293</c:v>
                </c:pt>
                <c:pt idx="313" formatCode="0.00">
                  <c:v>1.5104675153477098</c:v>
                </c:pt>
                <c:pt idx="314" formatCode="0.00">
                  <c:v>1.4521197126438701</c:v>
                </c:pt>
                <c:pt idx="315" formatCode="0.00">
                  <c:v>1.4442785795357298</c:v>
                </c:pt>
                <c:pt idx="316" formatCode="0.00">
                  <c:v>1.239144665842</c:v>
                </c:pt>
                <c:pt idx="317" formatCode="0.00">
                  <c:v>1.1386730211626799</c:v>
                </c:pt>
                <c:pt idx="318" formatCode="0.00">
                  <c:v>1.1646027667140901</c:v>
                </c:pt>
                <c:pt idx="319" formatCode="0.00">
                  <c:v>1.0980037646529601</c:v>
                </c:pt>
                <c:pt idx="320" formatCode="0.00">
                  <c:v>1.0679836429841301</c:v>
                </c:pt>
                <c:pt idx="321" formatCode="0.00">
                  <c:v>1.10210590908669</c:v>
                </c:pt>
                <c:pt idx="322" formatCode="0.00">
                  <c:v>1.1019913480886299</c:v>
                </c:pt>
                <c:pt idx="323" formatCode="0.00">
                  <c:v>1.0854808837843699</c:v>
                </c:pt>
                <c:pt idx="324" formatCode="0.00">
                  <c:v>1.09508904730436</c:v>
                </c:pt>
                <c:pt idx="325" formatCode="0.00">
                  <c:v>1.0737800640583601</c:v>
                </c:pt>
                <c:pt idx="326" formatCode="0.00">
                  <c:v>1.11108101689759</c:v>
                </c:pt>
                <c:pt idx="327" formatCode="0.00">
                  <c:v>1.06775141635963</c:v>
                </c:pt>
                <c:pt idx="328" formatCode="0.00">
                  <c:v>1.0681227376322899</c:v>
                </c:pt>
                <c:pt idx="329" formatCode="0.00">
                  <c:v>1.1925757260757102</c:v>
                </c:pt>
                <c:pt idx="330" formatCode="0.00">
                  <c:v>1.5574251667553101</c:v>
                </c:pt>
                <c:pt idx="331" formatCode="0.00">
                  <c:v>1.03978519991123</c:v>
                </c:pt>
                <c:pt idx="332" formatCode="0.00">
                  <c:v>0.99187460996627608</c:v>
                </c:pt>
                <c:pt idx="333" formatCode="0.00">
                  <c:v>1.1345973527222299</c:v>
                </c:pt>
                <c:pt idx="334" formatCode="0.00">
                  <c:v>1.0907606590085399</c:v>
                </c:pt>
                <c:pt idx="335" formatCode="0.00">
                  <c:v>0.97757605980115903</c:v>
                </c:pt>
                <c:pt idx="336" formatCode="0.00">
                  <c:v>1.01232166298531</c:v>
                </c:pt>
                <c:pt idx="337" formatCode="0.00">
                  <c:v>1.0552648246116101</c:v>
                </c:pt>
              </c:numCache>
            </c:numRef>
          </c:val>
          <c:smooth val="0"/>
          <c:extLst>
            <c:ext xmlns:c16="http://schemas.microsoft.com/office/drawing/2014/chart" uri="{C3380CC4-5D6E-409C-BE32-E72D297353CC}">
              <c16:uniqueId val="{00000000-56E0-4F00-8192-8499939C673D}"/>
            </c:ext>
          </c:extLst>
        </c:ser>
        <c:dLbls>
          <c:showLegendKey val="0"/>
          <c:showVal val="0"/>
          <c:showCatName val="0"/>
          <c:showSerName val="0"/>
          <c:showPercent val="0"/>
          <c:showBubbleSize val="0"/>
        </c:dLbls>
        <c:marker val="1"/>
        <c:smooth val="0"/>
        <c:axId val="681862264"/>
        <c:axId val="681862920"/>
      </c:lineChart>
      <c:lineChart>
        <c:grouping val="standard"/>
        <c:varyColors val="0"/>
        <c:ser>
          <c:idx val="2"/>
          <c:order val="1"/>
          <c:tx>
            <c:strRef>
              <c:f>'[lainat ja rakentaminen.xlsx]kappaleet'!$I$3</c:f>
              <c:strCache>
                <c:ptCount val="1"/>
                <c:pt idx="0">
                  <c:v>Luvat</c:v>
                </c:pt>
              </c:strCache>
            </c:strRef>
          </c:tx>
          <c:spPr>
            <a:ln w="28575" cap="rnd">
              <a:solidFill>
                <a:schemeClr val="accent3"/>
              </a:solidFill>
              <a:round/>
            </a:ln>
            <a:effectLst/>
          </c:spPr>
          <c:marker>
            <c:symbol val="none"/>
          </c:marker>
          <c:cat>
            <c:numRef>
              <c:f>'[lainat ja rakentaminen.xlsx]kappaleet'!$A$4:$A$339</c:f>
              <c:numCache>
                <c:formatCode>m/d/yyyy</c:formatCode>
                <c:ptCount val="336"/>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pt idx="204">
                  <c:v>41640</c:v>
                </c:pt>
                <c:pt idx="205">
                  <c:v>41671</c:v>
                </c:pt>
                <c:pt idx="206">
                  <c:v>41699</c:v>
                </c:pt>
                <c:pt idx="207">
                  <c:v>41730</c:v>
                </c:pt>
                <c:pt idx="208">
                  <c:v>41760</c:v>
                </c:pt>
                <c:pt idx="209">
                  <c:v>41791</c:v>
                </c:pt>
                <c:pt idx="210">
                  <c:v>41821</c:v>
                </c:pt>
                <c:pt idx="211">
                  <c:v>41852</c:v>
                </c:pt>
                <c:pt idx="212">
                  <c:v>41883</c:v>
                </c:pt>
                <c:pt idx="213">
                  <c:v>41913</c:v>
                </c:pt>
                <c:pt idx="214">
                  <c:v>41944</c:v>
                </c:pt>
                <c:pt idx="215">
                  <c:v>41974</c:v>
                </c:pt>
                <c:pt idx="216">
                  <c:v>42005</c:v>
                </c:pt>
                <c:pt idx="217">
                  <c:v>42036</c:v>
                </c:pt>
                <c:pt idx="218">
                  <c:v>42064</c:v>
                </c:pt>
                <c:pt idx="219">
                  <c:v>42095</c:v>
                </c:pt>
                <c:pt idx="220">
                  <c:v>42125</c:v>
                </c:pt>
                <c:pt idx="221">
                  <c:v>42156</c:v>
                </c:pt>
                <c:pt idx="222">
                  <c:v>42186</c:v>
                </c:pt>
                <c:pt idx="223">
                  <c:v>42217</c:v>
                </c:pt>
                <c:pt idx="224">
                  <c:v>42248</c:v>
                </c:pt>
                <c:pt idx="225">
                  <c:v>42278</c:v>
                </c:pt>
                <c:pt idx="226">
                  <c:v>42309</c:v>
                </c:pt>
                <c:pt idx="227">
                  <c:v>42339</c:v>
                </c:pt>
                <c:pt idx="228">
                  <c:v>42370</c:v>
                </c:pt>
                <c:pt idx="229">
                  <c:v>42401</c:v>
                </c:pt>
                <c:pt idx="230">
                  <c:v>42430</c:v>
                </c:pt>
                <c:pt idx="231">
                  <c:v>42461</c:v>
                </c:pt>
                <c:pt idx="232">
                  <c:v>42491</c:v>
                </c:pt>
                <c:pt idx="233">
                  <c:v>42522</c:v>
                </c:pt>
                <c:pt idx="234">
                  <c:v>42552</c:v>
                </c:pt>
                <c:pt idx="235">
                  <c:v>42583</c:v>
                </c:pt>
                <c:pt idx="236">
                  <c:v>42614</c:v>
                </c:pt>
                <c:pt idx="237">
                  <c:v>42644</c:v>
                </c:pt>
                <c:pt idx="238">
                  <c:v>42675</c:v>
                </c:pt>
                <c:pt idx="239">
                  <c:v>42705</c:v>
                </c:pt>
                <c:pt idx="240">
                  <c:v>42736</c:v>
                </c:pt>
                <c:pt idx="241">
                  <c:v>42767</c:v>
                </c:pt>
                <c:pt idx="242">
                  <c:v>42795</c:v>
                </c:pt>
                <c:pt idx="243">
                  <c:v>42826</c:v>
                </c:pt>
                <c:pt idx="244">
                  <c:v>42856</c:v>
                </c:pt>
                <c:pt idx="245">
                  <c:v>42887</c:v>
                </c:pt>
                <c:pt idx="246">
                  <c:v>42917</c:v>
                </c:pt>
                <c:pt idx="247">
                  <c:v>42948</c:v>
                </c:pt>
                <c:pt idx="248">
                  <c:v>42979</c:v>
                </c:pt>
                <c:pt idx="249">
                  <c:v>43009</c:v>
                </c:pt>
                <c:pt idx="250">
                  <c:v>43040</c:v>
                </c:pt>
                <c:pt idx="251">
                  <c:v>43070</c:v>
                </c:pt>
                <c:pt idx="252">
                  <c:v>43101</c:v>
                </c:pt>
                <c:pt idx="253">
                  <c:v>43132</c:v>
                </c:pt>
                <c:pt idx="254">
                  <c:v>43160</c:v>
                </c:pt>
                <c:pt idx="255">
                  <c:v>43191</c:v>
                </c:pt>
                <c:pt idx="256">
                  <c:v>43221</c:v>
                </c:pt>
                <c:pt idx="257">
                  <c:v>43252</c:v>
                </c:pt>
                <c:pt idx="258">
                  <c:v>43282</c:v>
                </c:pt>
                <c:pt idx="259">
                  <c:v>43313</c:v>
                </c:pt>
                <c:pt idx="260">
                  <c:v>43344</c:v>
                </c:pt>
                <c:pt idx="261">
                  <c:v>43374</c:v>
                </c:pt>
                <c:pt idx="262">
                  <c:v>43405</c:v>
                </c:pt>
                <c:pt idx="263">
                  <c:v>43435</c:v>
                </c:pt>
                <c:pt idx="264">
                  <c:v>43466</c:v>
                </c:pt>
                <c:pt idx="265">
                  <c:v>43497</c:v>
                </c:pt>
                <c:pt idx="266">
                  <c:v>43525</c:v>
                </c:pt>
                <c:pt idx="267">
                  <c:v>43556</c:v>
                </c:pt>
                <c:pt idx="268">
                  <c:v>43586</c:v>
                </c:pt>
                <c:pt idx="269">
                  <c:v>43617</c:v>
                </c:pt>
                <c:pt idx="270">
                  <c:v>43647</c:v>
                </c:pt>
                <c:pt idx="271">
                  <c:v>43678</c:v>
                </c:pt>
                <c:pt idx="272">
                  <c:v>43709</c:v>
                </c:pt>
                <c:pt idx="273">
                  <c:v>43739</c:v>
                </c:pt>
                <c:pt idx="274">
                  <c:v>43770</c:v>
                </c:pt>
                <c:pt idx="275">
                  <c:v>43800</c:v>
                </c:pt>
                <c:pt idx="276">
                  <c:v>43831</c:v>
                </c:pt>
                <c:pt idx="277">
                  <c:v>43862</c:v>
                </c:pt>
                <c:pt idx="278">
                  <c:v>43891</c:v>
                </c:pt>
                <c:pt idx="279">
                  <c:v>43922</c:v>
                </c:pt>
                <c:pt idx="280">
                  <c:v>43952</c:v>
                </c:pt>
                <c:pt idx="281">
                  <c:v>43983</c:v>
                </c:pt>
                <c:pt idx="282">
                  <c:v>44013</c:v>
                </c:pt>
                <c:pt idx="283">
                  <c:v>44044</c:v>
                </c:pt>
                <c:pt idx="284">
                  <c:v>44075</c:v>
                </c:pt>
                <c:pt idx="285">
                  <c:v>44105</c:v>
                </c:pt>
                <c:pt idx="286">
                  <c:v>44136</c:v>
                </c:pt>
                <c:pt idx="287">
                  <c:v>44166</c:v>
                </c:pt>
                <c:pt idx="288">
                  <c:v>44197</c:v>
                </c:pt>
                <c:pt idx="289">
                  <c:v>44228</c:v>
                </c:pt>
                <c:pt idx="290">
                  <c:v>44256</c:v>
                </c:pt>
                <c:pt idx="291">
                  <c:v>44287</c:v>
                </c:pt>
                <c:pt idx="292">
                  <c:v>44317</c:v>
                </c:pt>
                <c:pt idx="293">
                  <c:v>44348</c:v>
                </c:pt>
                <c:pt idx="294">
                  <c:v>44378</c:v>
                </c:pt>
                <c:pt idx="295">
                  <c:v>44409</c:v>
                </c:pt>
                <c:pt idx="296">
                  <c:v>44440</c:v>
                </c:pt>
                <c:pt idx="297">
                  <c:v>44470</c:v>
                </c:pt>
                <c:pt idx="298">
                  <c:v>44501</c:v>
                </c:pt>
                <c:pt idx="299">
                  <c:v>44531</c:v>
                </c:pt>
                <c:pt idx="300">
                  <c:v>44562</c:v>
                </c:pt>
                <c:pt idx="301">
                  <c:v>44593</c:v>
                </c:pt>
                <c:pt idx="302">
                  <c:v>44621</c:v>
                </c:pt>
                <c:pt idx="303">
                  <c:v>44652</c:v>
                </c:pt>
                <c:pt idx="304">
                  <c:v>44682</c:v>
                </c:pt>
                <c:pt idx="305">
                  <c:v>44713</c:v>
                </c:pt>
                <c:pt idx="306">
                  <c:v>44743</c:v>
                </c:pt>
                <c:pt idx="307">
                  <c:v>44774</c:v>
                </c:pt>
                <c:pt idx="308">
                  <c:v>44805</c:v>
                </c:pt>
                <c:pt idx="309">
                  <c:v>44835</c:v>
                </c:pt>
                <c:pt idx="310">
                  <c:v>44866</c:v>
                </c:pt>
                <c:pt idx="311">
                  <c:v>44896</c:v>
                </c:pt>
                <c:pt idx="312">
                  <c:v>44927</c:v>
                </c:pt>
                <c:pt idx="313">
                  <c:v>44958</c:v>
                </c:pt>
                <c:pt idx="314">
                  <c:v>44986</c:v>
                </c:pt>
                <c:pt idx="315">
                  <c:v>45017</c:v>
                </c:pt>
                <c:pt idx="316">
                  <c:v>45047</c:v>
                </c:pt>
                <c:pt idx="317">
                  <c:v>45078</c:v>
                </c:pt>
                <c:pt idx="318">
                  <c:v>45108</c:v>
                </c:pt>
                <c:pt idx="319">
                  <c:v>45139</c:v>
                </c:pt>
                <c:pt idx="320">
                  <c:v>45170</c:v>
                </c:pt>
                <c:pt idx="321">
                  <c:v>45200</c:v>
                </c:pt>
                <c:pt idx="322">
                  <c:v>45231</c:v>
                </c:pt>
                <c:pt idx="323">
                  <c:v>45261</c:v>
                </c:pt>
                <c:pt idx="324">
                  <c:v>45292</c:v>
                </c:pt>
                <c:pt idx="325">
                  <c:v>45323</c:v>
                </c:pt>
                <c:pt idx="326">
                  <c:v>45352</c:v>
                </c:pt>
                <c:pt idx="327">
                  <c:v>45383</c:v>
                </c:pt>
                <c:pt idx="328">
                  <c:v>45413</c:v>
                </c:pt>
                <c:pt idx="329">
                  <c:v>45444</c:v>
                </c:pt>
                <c:pt idx="330">
                  <c:v>45474</c:v>
                </c:pt>
                <c:pt idx="331">
                  <c:v>45505</c:v>
                </c:pt>
                <c:pt idx="332">
                  <c:v>45536</c:v>
                </c:pt>
                <c:pt idx="333">
                  <c:v>45566</c:v>
                </c:pt>
                <c:pt idx="334">
                  <c:v>45597</c:v>
                </c:pt>
                <c:pt idx="335">
                  <c:v>45627</c:v>
                </c:pt>
              </c:numCache>
            </c:numRef>
          </c:cat>
          <c:val>
            <c:numRef>
              <c:f>'[lainat ja rakentaminen.xlsx]kappaleet'!$I$4:$I$341</c:f>
              <c:numCache>
                <c:formatCode>0</c:formatCode>
                <c:ptCount val="338"/>
                <c:pt idx="0">
                  <c:v>25616</c:v>
                </c:pt>
                <c:pt idx="1">
                  <c:v>26814</c:v>
                </c:pt>
                <c:pt idx="2">
                  <c:v>27662</c:v>
                </c:pt>
                <c:pt idx="3">
                  <c:v>29308</c:v>
                </c:pt>
                <c:pt idx="4">
                  <c:v>30344</c:v>
                </c:pt>
                <c:pt idx="5">
                  <c:v>31338</c:v>
                </c:pt>
                <c:pt idx="6">
                  <c:v>31890</c:v>
                </c:pt>
                <c:pt idx="7">
                  <c:v>31940</c:v>
                </c:pt>
                <c:pt idx="8">
                  <c:v>31518</c:v>
                </c:pt>
                <c:pt idx="9">
                  <c:v>31011</c:v>
                </c:pt>
                <c:pt idx="10">
                  <c:v>31100</c:v>
                </c:pt>
                <c:pt idx="11">
                  <c:v>31504</c:v>
                </c:pt>
                <c:pt idx="12">
                  <c:v>31729</c:v>
                </c:pt>
                <c:pt idx="13">
                  <c:v>31590</c:v>
                </c:pt>
                <c:pt idx="14">
                  <c:v>32202</c:v>
                </c:pt>
                <c:pt idx="15">
                  <c:v>32042</c:v>
                </c:pt>
                <c:pt idx="16">
                  <c:v>31582</c:v>
                </c:pt>
                <c:pt idx="17">
                  <c:v>31611</c:v>
                </c:pt>
                <c:pt idx="18">
                  <c:v>31866</c:v>
                </c:pt>
                <c:pt idx="19">
                  <c:v>32379</c:v>
                </c:pt>
                <c:pt idx="20">
                  <c:v>32389</c:v>
                </c:pt>
                <c:pt idx="21">
                  <c:v>32780</c:v>
                </c:pt>
                <c:pt idx="22">
                  <c:v>33074</c:v>
                </c:pt>
                <c:pt idx="23">
                  <c:v>32989</c:v>
                </c:pt>
                <c:pt idx="24">
                  <c:v>32943</c:v>
                </c:pt>
                <c:pt idx="25">
                  <c:v>33134</c:v>
                </c:pt>
                <c:pt idx="26">
                  <c:v>33070</c:v>
                </c:pt>
                <c:pt idx="27">
                  <c:v>33510</c:v>
                </c:pt>
                <c:pt idx="28">
                  <c:v>33796</c:v>
                </c:pt>
                <c:pt idx="29">
                  <c:v>34455</c:v>
                </c:pt>
                <c:pt idx="30">
                  <c:v>34778</c:v>
                </c:pt>
                <c:pt idx="31">
                  <c:v>34200</c:v>
                </c:pt>
                <c:pt idx="32">
                  <c:v>36261</c:v>
                </c:pt>
                <c:pt idx="33">
                  <c:v>36720</c:v>
                </c:pt>
                <c:pt idx="34">
                  <c:v>37090</c:v>
                </c:pt>
                <c:pt idx="35">
                  <c:v>37548</c:v>
                </c:pt>
                <c:pt idx="36">
                  <c:v>38100</c:v>
                </c:pt>
                <c:pt idx="37">
                  <c:v>38794</c:v>
                </c:pt>
                <c:pt idx="38">
                  <c:v>39149</c:v>
                </c:pt>
                <c:pt idx="39">
                  <c:v>39126</c:v>
                </c:pt>
                <c:pt idx="40">
                  <c:v>39473</c:v>
                </c:pt>
                <c:pt idx="41">
                  <c:v>39313</c:v>
                </c:pt>
                <c:pt idx="42">
                  <c:v>38396</c:v>
                </c:pt>
                <c:pt idx="43">
                  <c:v>38407</c:v>
                </c:pt>
                <c:pt idx="44">
                  <c:v>36365</c:v>
                </c:pt>
                <c:pt idx="45">
                  <c:v>35780</c:v>
                </c:pt>
                <c:pt idx="46">
                  <c:v>35422</c:v>
                </c:pt>
                <c:pt idx="47">
                  <c:v>34981</c:v>
                </c:pt>
                <c:pt idx="48">
                  <c:v>33818</c:v>
                </c:pt>
                <c:pt idx="49">
                  <c:v>32978</c:v>
                </c:pt>
                <c:pt idx="50">
                  <c:v>31853</c:v>
                </c:pt>
                <c:pt idx="51">
                  <c:v>30542</c:v>
                </c:pt>
                <c:pt idx="52">
                  <c:v>30517</c:v>
                </c:pt>
                <c:pt idx="53">
                  <c:v>29166</c:v>
                </c:pt>
                <c:pt idx="54">
                  <c:v>29149</c:v>
                </c:pt>
                <c:pt idx="55">
                  <c:v>29144</c:v>
                </c:pt>
                <c:pt idx="56">
                  <c:v>30077</c:v>
                </c:pt>
                <c:pt idx="57">
                  <c:v>30084</c:v>
                </c:pt>
                <c:pt idx="58">
                  <c:v>29531</c:v>
                </c:pt>
                <c:pt idx="59">
                  <c:v>29346</c:v>
                </c:pt>
                <c:pt idx="60">
                  <c:v>29375</c:v>
                </c:pt>
                <c:pt idx="61">
                  <c:v>29023</c:v>
                </c:pt>
                <c:pt idx="62">
                  <c:v>29367</c:v>
                </c:pt>
                <c:pt idx="63">
                  <c:v>30224</c:v>
                </c:pt>
                <c:pt idx="64">
                  <c:v>29632</c:v>
                </c:pt>
                <c:pt idx="65">
                  <c:v>29814</c:v>
                </c:pt>
                <c:pt idx="66">
                  <c:v>30286</c:v>
                </c:pt>
                <c:pt idx="67">
                  <c:v>30343</c:v>
                </c:pt>
                <c:pt idx="68">
                  <c:v>29631</c:v>
                </c:pt>
                <c:pt idx="69">
                  <c:v>29858</c:v>
                </c:pt>
                <c:pt idx="70">
                  <c:v>30268</c:v>
                </c:pt>
                <c:pt idx="71">
                  <c:v>30194</c:v>
                </c:pt>
                <c:pt idx="72">
                  <c:v>30070</c:v>
                </c:pt>
                <c:pt idx="73">
                  <c:v>30146</c:v>
                </c:pt>
                <c:pt idx="74">
                  <c:v>30341</c:v>
                </c:pt>
                <c:pt idx="75">
                  <c:v>31002</c:v>
                </c:pt>
                <c:pt idx="76">
                  <c:v>31635</c:v>
                </c:pt>
                <c:pt idx="77">
                  <c:v>32611</c:v>
                </c:pt>
                <c:pt idx="78">
                  <c:v>33343</c:v>
                </c:pt>
                <c:pt idx="79">
                  <c:v>33230</c:v>
                </c:pt>
                <c:pt idx="80">
                  <c:v>33888</c:v>
                </c:pt>
                <c:pt idx="81">
                  <c:v>34419</c:v>
                </c:pt>
                <c:pt idx="82">
                  <c:v>34614</c:v>
                </c:pt>
                <c:pt idx="83">
                  <c:v>35178</c:v>
                </c:pt>
                <c:pt idx="84">
                  <c:v>35739</c:v>
                </c:pt>
                <c:pt idx="85">
                  <c:v>35435</c:v>
                </c:pt>
                <c:pt idx="86">
                  <c:v>35828</c:v>
                </c:pt>
                <c:pt idx="87">
                  <c:v>35116</c:v>
                </c:pt>
                <c:pt idx="88">
                  <c:v>34824</c:v>
                </c:pt>
                <c:pt idx="89">
                  <c:v>35251</c:v>
                </c:pt>
                <c:pt idx="90">
                  <c:v>35066</c:v>
                </c:pt>
                <c:pt idx="91">
                  <c:v>34945</c:v>
                </c:pt>
                <c:pt idx="92">
                  <c:v>34805</c:v>
                </c:pt>
                <c:pt idx="93">
                  <c:v>33918</c:v>
                </c:pt>
                <c:pt idx="94">
                  <c:v>33762</c:v>
                </c:pt>
                <c:pt idx="95">
                  <c:v>33850</c:v>
                </c:pt>
                <c:pt idx="96">
                  <c:v>33410</c:v>
                </c:pt>
                <c:pt idx="97">
                  <c:v>33984</c:v>
                </c:pt>
                <c:pt idx="98">
                  <c:v>34643</c:v>
                </c:pt>
                <c:pt idx="99">
                  <c:v>35705</c:v>
                </c:pt>
                <c:pt idx="100">
                  <c:v>36834</c:v>
                </c:pt>
                <c:pt idx="101">
                  <c:v>36342</c:v>
                </c:pt>
                <c:pt idx="102">
                  <c:v>35717</c:v>
                </c:pt>
                <c:pt idx="103">
                  <c:v>36263</c:v>
                </c:pt>
                <c:pt idx="104">
                  <c:v>36743</c:v>
                </c:pt>
                <c:pt idx="105">
                  <c:v>36878</c:v>
                </c:pt>
                <c:pt idx="106">
                  <c:v>37283</c:v>
                </c:pt>
                <c:pt idx="107">
                  <c:v>36996</c:v>
                </c:pt>
                <c:pt idx="108">
                  <c:v>37735</c:v>
                </c:pt>
                <c:pt idx="109">
                  <c:v>37605</c:v>
                </c:pt>
                <c:pt idx="110">
                  <c:v>37267</c:v>
                </c:pt>
                <c:pt idx="111">
                  <c:v>35788</c:v>
                </c:pt>
                <c:pt idx="112">
                  <c:v>35215</c:v>
                </c:pt>
                <c:pt idx="113">
                  <c:v>36210</c:v>
                </c:pt>
                <c:pt idx="114">
                  <c:v>36672</c:v>
                </c:pt>
                <c:pt idx="115">
                  <c:v>36362</c:v>
                </c:pt>
                <c:pt idx="116">
                  <c:v>35767</c:v>
                </c:pt>
                <c:pt idx="117">
                  <c:v>36131</c:v>
                </c:pt>
                <c:pt idx="118">
                  <c:v>35665</c:v>
                </c:pt>
                <c:pt idx="119">
                  <c:v>35843</c:v>
                </c:pt>
                <c:pt idx="120">
                  <c:v>35129</c:v>
                </c:pt>
                <c:pt idx="121">
                  <c:v>35485</c:v>
                </c:pt>
                <c:pt idx="122">
                  <c:v>35091</c:v>
                </c:pt>
                <c:pt idx="123">
                  <c:v>35581</c:v>
                </c:pt>
                <c:pt idx="124">
                  <c:v>35242</c:v>
                </c:pt>
                <c:pt idx="125">
                  <c:v>34069</c:v>
                </c:pt>
                <c:pt idx="126">
                  <c:v>33699</c:v>
                </c:pt>
                <c:pt idx="127">
                  <c:v>33608</c:v>
                </c:pt>
                <c:pt idx="128">
                  <c:v>32809</c:v>
                </c:pt>
                <c:pt idx="129">
                  <c:v>32767</c:v>
                </c:pt>
                <c:pt idx="130">
                  <c:v>32724</c:v>
                </c:pt>
                <c:pt idx="131">
                  <c:v>32333</c:v>
                </c:pt>
                <c:pt idx="132">
                  <c:v>32446</c:v>
                </c:pt>
                <c:pt idx="133">
                  <c:v>31460</c:v>
                </c:pt>
                <c:pt idx="134">
                  <c:v>30761</c:v>
                </c:pt>
                <c:pt idx="135">
                  <c:v>30505</c:v>
                </c:pt>
                <c:pt idx="136">
                  <c:v>29619</c:v>
                </c:pt>
                <c:pt idx="137">
                  <c:v>28890</c:v>
                </c:pt>
                <c:pt idx="138">
                  <c:v>28040</c:v>
                </c:pt>
                <c:pt idx="139">
                  <c:v>27656</c:v>
                </c:pt>
                <c:pt idx="140">
                  <c:v>27754</c:v>
                </c:pt>
                <c:pt idx="141">
                  <c:v>26719</c:v>
                </c:pt>
                <c:pt idx="142">
                  <c:v>26128</c:v>
                </c:pt>
                <c:pt idx="143">
                  <c:v>25868</c:v>
                </c:pt>
                <c:pt idx="144">
                  <c:v>25031</c:v>
                </c:pt>
                <c:pt idx="145">
                  <c:v>24624</c:v>
                </c:pt>
                <c:pt idx="146">
                  <c:v>23594</c:v>
                </c:pt>
                <c:pt idx="147">
                  <c:v>22707</c:v>
                </c:pt>
                <c:pt idx="148">
                  <c:v>22130</c:v>
                </c:pt>
                <c:pt idx="149">
                  <c:v>21752</c:v>
                </c:pt>
                <c:pt idx="150">
                  <c:v>22251</c:v>
                </c:pt>
                <c:pt idx="151">
                  <c:v>22066</c:v>
                </c:pt>
                <c:pt idx="152">
                  <c:v>23721</c:v>
                </c:pt>
                <c:pt idx="153">
                  <c:v>24694</c:v>
                </c:pt>
                <c:pt idx="154">
                  <c:v>26110</c:v>
                </c:pt>
                <c:pt idx="155">
                  <c:v>27051</c:v>
                </c:pt>
                <c:pt idx="156">
                  <c:v>28448</c:v>
                </c:pt>
                <c:pt idx="157">
                  <c:v>29723</c:v>
                </c:pt>
                <c:pt idx="158">
                  <c:v>30758</c:v>
                </c:pt>
                <c:pt idx="159">
                  <c:v>31158</c:v>
                </c:pt>
                <c:pt idx="160">
                  <c:v>32104</c:v>
                </c:pt>
                <c:pt idx="161">
                  <c:v>33041</c:v>
                </c:pt>
                <c:pt idx="162">
                  <c:v>33302</c:v>
                </c:pt>
                <c:pt idx="163">
                  <c:v>33657</c:v>
                </c:pt>
                <c:pt idx="164">
                  <c:v>32948</c:v>
                </c:pt>
                <c:pt idx="165">
                  <c:v>33285</c:v>
                </c:pt>
                <c:pt idx="166">
                  <c:v>33267</c:v>
                </c:pt>
                <c:pt idx="167">
                  <c:v>33305</c:v>
                </c:pt>
                <c:pt idx="168">
                  <c:v>32998</c:v>
                </c:pt>
                <c:pt idx="169">
                  <c:v>32231</c:v>
                </c:pt>
                <c:pt idx="170">
                  <c:v>33108</c:v>
                </c:pt>
                <c:pt idx="171">
                  <c:v>33964</c:v>
                </c:pt>
                <c:pt idx="172">
                  <c:v>34709</c:v>
                </c:pt>
                <c:pt idx="173">
                  <c:v>36124</c:v>
                </c:pt>
                <c:pt idx="174">
                  <c:v>35875</c:v>
                </c:pt>
                <c:pt idx="175">
                  <c:v>36451</c:v>
                </c:pt>
                <c:pt idx="176">
                  <c:v>36515</c:v>
                </c:pt>
                <c:pt idx="177">
                  <c:v>36008</c:v>
                </c:pt>
                <c:pt idx="178">
                  <c:v>35469</c:v>
                </c:pt>
                <c:pt idx="179">
                  <c:v>35020</c:v>
                </c:pt>
                <c:pt idx="180">
                  <c:v>34995</c:v>
                </c:pt>
                <c:pt idx="181">
                  <c:v>35127</c:v>
                </c:pt>
                <c:pt idx="182">
                  <c:v>34659</c:v>
                </c:pt>
                <c:pt idx="183">
                  <c:v>34196</c:v>
                </c:pt>
                <c:pt idx="184">
                  <c:v>33493</c:v>
                </c:pt>
                <c:pt idx="185">
                  <c:v>32655</c:v>
                </c:pt>
                <c:pt idx="186">
                  <c:v>32688</c:v>
                </c:pt>
                <c:pt idx="187">
                  <c:v>32840</c:v>
                </c:pt>
                <c:pt idx="188">
                  <c:v>32417</c:v>
                </c:pt>
                <c:pt idx="189">
                  <c:v>33027</c:v>
                </c:pt>
                <c:pt idx="190">
                  <c:v>33192</c:v>
                </c:pt>
                <c:pt idx="191">
                  <c:v>32397</c:v>
                </c:pt>
                <c:pt idx="192">
                  <c:v>32157</c:v>
                </c:pt>
                <c:pt idx="193">
                  <c:v>32806</c:v>
                </c:pt>
                <c:pt idx="194">
                  <c:v>31675</c:v>
                </c:pt>
                <c:pt idx="195">
                  <c:v>31062</c:v>
                </c:pt>
                <c:pt idx="196">
                  <c:v>31019</c:v>
                </c:pt>
                <c:pt idx="197">
                  <c:v>29732</c:v>
                </c:pt>
                <c:pt idx="198">
                  <c:v>29160</c:v>
                </c:pt>
                <c:pt idx="199">
                  <c:v>28070</c:v>
                </c:pt>
                <c:pt idx="200">
                  <c:v>27411</c:v>
                </c:pt>
                <c:pt idx="201">
                  <c:v>26265</c:v>
                </c:pt>
                <c:pt idx="202">
                  <c:v>25688</c:v>
                </c:pt>
                <c:pt idx="203">
                  <c:v>26771</c:v>
                </c:pt>
                <c:pt idx="204">
                  <c:v>26649</c:v>
                </c:pt>
                <c:pt idx="205">
                  <c:v>25964</c:v>
                </c:pt>
                <c:pt idx="206">
                  <c:v>28067</c:v>
                </c:pt>
                <c:pt idx="207">
                  <c:v>28403</c:v>
                </c:pt>
                <c:pt idx="208">
                  <c:v>28042</c:v>
                </c:pt>
                <c:pt idx="209">
                  <c:v>27788</c:v>
                </c:pt>
                <c:pt idx="210">
                  <c:v>27968</c:v>
                </c:pt>
                <c:pt idx="211">
                  <c:v>27928</c:v>
                </c:pt>
                <c:pt idx="212">
                  <c:v>29225</c:v>
                </c:pt>
                <c:pt idx="213">
                  <c:v>29277</c:v>
                </c:pt>
                <c:pt idx="214">
                  <c:v>29538</c:v>
                </c:pt>
                <c:pt idx="215">
                  <c:v>29494</c:v>
                </c:pt>
                <c:pt idx="216">
                  <c:v>29789</c:v>
                </c:pt>
                <c:pt idx="217">
                  <c:v>29733</c:v>
                </c:pt>
                <c:pt idx="218">
                  <c:v>29093</c:v>
                </c:pt>
                <c:pt idx="219">
                  <c:v>28980</c:v>
                </c:pt>
                <c:pt idx="220">
                  <c:v>28671</c:v>
                </c:pt>
                <c:pt idx="221">
                  <c:v>29779</c:v>
                </c:pt>
                <c:pt idx="222">
                  <c:v>29901</c:v>
                </c:pt>
                <c:pt idx="223">
                  <c:v>31054</c:v>
                </c:pt>
                <c:pt idx="224">
                  <c:v>31358</c:v>
                </c:pt>
                <c:pt idx="225">
                  <c:v>32014</c:v>
                </c:pt>
                <c:pt idx="226">
                  <c:v>32178</c:v>
                </c:pt>
                <c:pt idx="227">
                  <c:v>32311</c:v>
                </c:pt>
                <c:pt idx="228">
                  <c:v>32323</c:v>
                </c:pt>
                <c:pt idx="229">
                  <c:v>34160</c:v>
                </c:pt>
                <c:pt idx="230">
                  <c:v>34377</c:v>
                </c:pt>
                <c:pt idx="231">
                  <c:v>34844</c:v>
                </c:pt>
                <c:pt idx="232">
                  <c:v>36064</c:v>
                </c:pt>
                <c:pt idx="233">
                  <c:v>37759</c:v>
                </c:pt>
                <c:pt idx="234">
                  <c:v>38039</c:v>
                </c:pt>
                <c:pt idx="235">
                  <c:v>38271</c:v>
                </c:pt>
                <c:pt idx="236">
                  <c:v>38046</c:v>
                </c:pt>
                <c:pt idx="237">
                  <c:v>38722</c:v>
                </c:pt>
                <c:pt idx="238">
                  <c:v>39698</c:v>
                </c:pt>
                <c:pt idx="239">
                  <c:v>40441</c:v>
                </c:pt>
                <c:pt idx="240">
                  <c:v>40496</c:v>
                </c:pt>
                <c:pt idx="241">
                  <c:v>39593</c:v>
                </c:pt>
                <c:pt idx="242">
                  <c:v>41360</c:v>
                </c:pt>
                <c:pt idx="243">
                  <c:v>42023</c:v>
                </c:pt>
                <c:pt idx="244">
                  <c:v>43500</c:v>
                </c:pt>
                <c:pt idx="245">
                  <c:v>45085</c:v>
                </c:pt>
                <c:pt idx="246">
                  <c:v>44924</c:v>
                </c:pt>
                <c:pt idx="247">
                  <c:v>44758</c:v>
                </c:pt>
                <c:pt idx="248">
                  <c:v>46206</c:v>
                </c:pt>
                <c:pt idx="249">
                  <c:v>47253</c:v>
                </c:pt>
                <c:pt idx="250">
                  <c:v>47766</c:v>
                </c:pt>
                <c:pt idx="251">
                  <c:v>48727</c:v>
                </c:pt>
                <c:pt idx="252">
                  <c:v>49743</c:v>
                </c:pt>
                <c:pt idx="253">
                  <c:v>50881</c:v>
                </c:pt>
                <c:pt idx="254">
                  <c:v>49680</c:v>
                </c:pt>
                <c:pt idx="255">
                  <c:v>49004</c:v>
                </c:pt>
                <c:pt idx="256">
                  <c:v>48411</c:v>
                </c:pt>
                <c:pt idx="257">
                  <c:v>48264</c:v>
                </c:pt>
                <c:pt idx="258">
                  <c:v>48228</c:v>
                </c:pt>
                <c:pt idx="259">
                  <c:v>47565</c:v>
                </c:pt>
                <c:pt idx="260">
                  <c:v>45040</c:v>
                </c:pt>
                <c:pt idx="261">
                  <c:v>44052</c:v>
                </c:pt>
                <c:pt idx="262">
                  <c:v>44426</c:v>
                </c:pt>
                <c:pt idx="263">
                  <c:v>43799</c:v>
                </c:pt>
                <c:pt idx="264">
                  <c:v>43727</c:v>
                </c:pt>
                <c:pt idx="265">
                  <c:v>42805</c:v>
                </c:pt>
                <c:pt idx="266">
                  <c:v>41669</c:v>
                </c:pt>
                <c:pt idx="267">
                  <c:v>41910</c:v>
                </c:pt>
                <c:pt idx="268">
                  <c:v>40762</c:v>
                </c:pt>
                <c:pt idx="269">
                  <c:v>39628</c:v>
                </c:pt>
                <c:pt idx="270">
                  <c:v>39395</c:v>
                </c:pt>
                <c:pt idx="271">
                  <c:v>39336</c:v>
                </c:pt>
                <c:pt idx="272">
                  <c:v>40102</c:v>
                </c:pt>
                <c:pt idx="273">
                  <c:v>40131</c:v>
                </c:pt>
                <c:pt idx="274">
                  <c:v>39413</c:v>
                </c:pt>
                <c:pt idx="275">
                  <c:v>38744</c:v>
                </c:pt>
                <c:pt idx="276">
                  <c:v>38181</c:v>
                </c:pt>
                <c:pt idx="277">
                  <c:v>38371</c:v>
                </c:pt>
                <c:pt idx="278">
                  <c:v>38516</c:v>
                </c:pt>
                <c:pt idx="279">
                  <c:v>38867</c:v>
                </c:pt>
                <c:pt idx="280">
                  <c:v>38691</c:v>
                </c:pt>
                <c:pt idx="281">
                  <c:v>37397</c:v>
                </c:pt>
                <c:pt idx="282">
                  <c:v>37146</c:v>
                </c:pt>
                <c:pt idx="283">
                  <c:v>37705</c:v>
                </c:pt>
                <c:pt idx="284">
                  <c:v>39280</c:v>
                </c:pt>
                <c:pt idx="285">
                  <c:v>39911</c:v>
                </c:pt>
                <c:pt idx="286">
                  <c:v>40181</c:v>
                </c:pt>
                <c:pt idx="287">
                  <c:v>41417</c:v>
                </c:pt>
                <c:pt idx="288">
                  <c:v>41915</c:v>
                </c:pt>
                <c:pt idx="289">
                  <c:v>42248</c:v>
                </c:pt>
                <c:pt idx="290">
                  <c:v>44260</c:v>
                </c:pt>
                <c:pt idx="291">
                  <c:v>45181</c:v>
                </c:pt>
                <c:pt idx="292">
                  <c:v>45438</c:v>
                </c:pt>
                <c:pt idx="293">
                  <c:v>46784</c:v>
                </c:pt>
                <c:pt idx="294">
                  <c:v>47888</c:v>
                </c:pt>
                <c:pt idx="295">
                  <c:v>47403</c:v>
                </c:pt>
                <c:pt idx="296">
                  <c:v>46760</c:v>
                </c:pt>
                <c:pt idx="297">
                  <c:v>45959</c:v>
                </c:pt>
                <c:pt idx="298">
                  <c:v>45458</c:v>
                </c:pt>
                <c:pt idx="299">
                  <c:v>45599</c:v>
                </c:pt>
                <c:pt idx="300">
                  <c:v>45487</c:v>
                </c:pt>
                <c:pt idx="301">
                  <c:v>44223</c:v>
                </c:pt>
                <c:pt idx="302">
                  <c:v>43848</c:v>
                </c:pt>
                <c:pt idx="303">
                  <c:v>43227</c:v>
                </c:pt>
                <c:pt idx="304">
                  <c:v>43771</c:v>
                </c:pt>
                <c:pt idx="305">
                  <c:v>43381</c:v>
                </c:pt>
                <c:pt idx="306">
                  <c:v>42384</c:v>
                </c:pt>
                <c:pt idx="307">
                  <c:v>41678</c:v>
                </c:pt>
                <c:pt idx="308">
                  <c:v>40984</c:v>
                </c:pt>
                <c:pt idx="309">
                  <c:v>40232</c:v>
                </c:pt>
                <c:pt idx="310">
                  <c:v>39741</c:v>
                </c:pt>
                <c:pt idx="311">
                  <c:v>37533</c:v>
                </c:pt>
                <c:pt idx="312">
                  <c:v>37206</c:v>
                </c:pt>
                <c:pt idx="313">
                  <c:v>37198</c:v>
                </c:pt>
                <c:pt idx="314">
                  <c:v>34680</c:v>
                </c:pt>
                <c:pt idx="315">
                  <c:v>31409</c:v>
                </c:pt>
                <c:pt idx="316">
                  <c:v>28639</c:v>
                </c:pt>
                <c:pt idx="317">
                  <c:v>26851</c:v>
                </c:pt>
                <c:pt idx="318">
                  <c:v>26311</c:v>
                </c:pt>
                <c:pt idx="319">
                  <c:v>25604</c:v>
                </c:pt>
                <c:pt idx="320">
                  <c:v>23412</c:v>
                </c:pt>
                <c:pt idx="321">
                  <c:v>22854</c:v>
                </c:pt>
                <c:pt idx="322">
                  <c:v>21525</c:v>
                </c:pt>
                <c:pt idx="323">
                  <c:v>21258</c:v>
                </c:pt>
                <c:pt idx="324">
                  <c:v>19393</c:v>
                </c:pt>
                <c:pt idx="325">
                  <c:v>18346</c:v>
                </c:pt>
                <c:pt idx="326">
                  <c:v>17467</c:v>
                </c:pt>
                <c:pt idx="327">
                  <c:v>17669</c:v>
                </c:pt>
                <c:pt idx="328">
                  <c:v>18561</c:v>
                </c:pt>
                <c:pt idx="329">
                  <c:v>17166</c:v>
                </c:pt>
                <c:pt idx="330">
                  <c:v>17289</c:v>
                </c:pt>
              </c:numCache>
            </c:numRef>
          </c:val>
          <c:smooth val="0"/>
          <c:extLst>
            <c:ext xmlns:c16="http://schemas.microsoft.com/office/drawing/2014/chart" uri="{C3380CC4-5D6E-409C-BE32-E72D297353CC}">
              <c16:uniqueId val="{00000001-56E0-4F00-8192-8499939C673D}"/>
            </c:ext>
          </c:extLst>
        </c:ser>
        <c:ser>
          <c:idx val="1"/>
          <c:order val="2"/>
          <c:tx>
            <c:strRef>
              <c:f>'[lainat ja rakentaminen.xlsx]kappaleet'!$J$3</c:f>
              <c:strCache>
                <c:ptCount val="1"/>
                <c:pt idx="0">
                  <c:v>Aloitukset</c:v>
                </c:pt>
              </c:strCache>
            </c:strRef>
          </c:tx>
          <c:spPr>
            <a:ln w="28575" cap="rnd">
              <a:solidFill>
                <a:schemeClr val="accent2"/>
              </a:solidFill>
              <a:round/>
            </a:ln>
            <a:effectLst/>
          </c:spPr>
          <c:marker>
            <c:symbol val="none"/>
          </c:marker>
          <c:val>
            <c:numRef>
              <c:f>'[lainat ja rakentaminen.xlsx]kappaleet'!$J$4:$J$341</c:f>
              <c:numCache>
                <c:formatCode>0</c:formatCode>
                <c:ptCount val="338"/>
                <c:pt idx="0">
                  <c:v>24788</c:v>
                </c:pt>
                <c:pt idx="1">
                  <c:v>25425</c:v>
                </c:pt>
                <c:pt idx="2">
                  <c:v>25952</c:v>
                </c:pt>
                <c:pt idx="3">
                  <c:v>28016</c:v>
                </c:pt>
                <c:pt idx="4">
                  <c:v>28832</c:v>
                </c:pt>
                <c:pt idx="5">
                  <c:v>29690</c:v>
                </c:pt>
                <c:pt idx="6">
                  <c:v>30123</c:v>
                </c:pt>
                <c:pt idx="7">
                  <c:v>31071</c:v>
                </c:pt>
                <c:pt idx="8">
                  <c:v>30703</c:v>
                </c:pt>
                <c:pt idx="9">
                  <c:v>30403</c:v>
                </c:pt>
                <c:pt idx="10">
                  <c:v>30392</c:v>
                </c:pt>
                <c:pt idx="11">
                  <c:v>30440</c:v>
                </c:pt>
                <c:pt idx="12">
                  <c:v>30664</c:v>
                </c:pt>
                <c:pt idx="13">
                  <c:v>30560</c:v>
                </c:pt>
                <c:pt idx="14">
                  <c:v>30794</c:v>
                </c:pt>
                <c:pt idx="15">
                  <c:v>30565</c:v>
                </c:pt>
                <c:pt idx="16">
                  <c:v>30278</c:v>
                </c:pt>
                <c:pt idx="17">
                  <c:v>30279</c:v>
                </c:pt>
                <c:pt idx="18">
                  <c:v>31019</c:v>
                </c:pt>
                <c:pt idx="19">
                  <c:v>31237</c:v>
                </c:pt>
                <c:pt idx="20">
                  <c:v>31658</c:v>
                </c:pt>
                <c:pt idx="21">
                  <c:v>31726</c:v>
                </c:pt>
                <c:pt idx="22">
                  <c:v>31992</c:v>
                </c:pt>
                <c:pt idx="23">
                  <c:v>32204</c:v>
                </c:pt>
                <c:pt idx="24">
                  <c:v>32018</c:v>
                </c:pt>
                <c:pt idx="25">
                  <c:v>31966</c:v>
                </c:pt>
                <c:pt idx="26">
                  <c:v>31668</c:v>
                </c:pt>
                <c:pt idx="27">
                  <c:v>31822</c:v>
                </c:pt>
                <c:pt idx="28">
                  <c:v>33456</c:v>
                </c:pt>
                <c:pt idx="29">
                  <c:v>33987</c:v>
                </c:pt>
                <c:pt idx="30">
                  <c:v>33725</c:v>
                </c:pt>
                <c:pt idx="31">
                  <c:v>33837</c:v>
                </c:pt>
                <c:pt idx="32">
                  <c:v>34184</c:v>
                </c:pt>
                <c:pt idx="33">
                  <c:v>34629</c:v>
                </c:pt>
                <c:pt idx="34">
                  <c:v>35532</c:v>
                </c:pt>
                <c:pt idx="35">
                  <c:v>36201</c:v>
                </c:pt>
                <c:pt idx="36">
                  <c:v>36401</c:v>
                </c:pt>
                <c:pt idx="37">
                  <c:v>36751</c:v>
                </c:pt>
                <c:pt idx="38">
                  <c:v>37272</c:v>
                </c:pt>
                <c:pt idx="39">
                  <c:v>37120</c:v>
                </c:pt>
                <c:pt idx="40">
                  <c:v>37435</c:v>
                </c:pt>
                <c:pt idx="41">
                  <c:v>36688</c:v>
                </c:pt>
                <c:pt idx="42">
                  <c:v>36255</c:v>
                </c:pt>
                <c:pt idx="43">
                  <c:v>36449</c:v>
                </c:pt>
                <c:pt idx="44">
                  <c:v>35846</c:v>
                </c:pt>
                <c:pt idx="45">
                  <c:v>35255</c:v>
                </c:pt>
                <c:pt idx="46">
                  <c:v>34753</c:v>
                </c:pt>
                <c:pt idx="47">
                  <c:v>34296</c:v>
                </c:pt>
                <c:pt idx="48">
                  <c:v>34319</c:v>
                </c:pt>
                <c:pt idx="49">
                  <c:v>33674</c:v>
                </c:pt>
                <c:pt idx="50">
                  <c:v>33048</c:v>
                </c:pt>
                <c:pt idx="51">
                  <c:v>32620</c:v>
                </c:pt>
                <c:pt idx="52">
                  <c:v>30933</c:v>
                </c:pt>
                <c:pt idx="53">
                  <c:v>30499</c:v>
                </c:pt>
                <c:pt idx="54">
                  <c:v>30369</c:v>
                </c:pt>
                <c:pt idx="55">
                  <c:v>29748</c:v>
                </c:pt>
                <c:pt idx="56">
                  <c:v>29308</c:v>
                </c:pt>
                <c:pt idx="57">
                  <c:v>29299</c:v>
                </c:pt>
                <c:pt idx="58">
                  <c:v>29292</c:v>
                </c:pt>
                <c:pt idx="59">
                  <c:v>28984</c:v>
                </c:pt>
                <c:pt idx="60">
                  <c:v>28568</c:v>
                </c:pt>
                <c:pt idx="61">
                  <c:v>29052</c:v>
                </c:pt>
                <c:pt idx="62">
                  <c:v>28878</c:v>
                </c:pt>
                <c:pt idx="63">
                  <c:v>29346</c:v>
                </c:pt>
                <c:pt idx="64">
                  <c:v>29512</c:v>
                </c:pt>
                <c:pt idx="65">
                  <c:v>29451</c:v>
                </c:pt>
                <c:pt idx="66">
                  <c:v>29106</c:v>
                </c:pt>
                <c:pt idx="67">
                  <c:v>29102</c:v>
                </c:pt>
                <c:pt idx="68">
                  <c:v>29781</c:v>
                </c:pt>
                <c:pt idx="69">
                  <c:v>29563</c:v>
                </c:pt>
                <c:pt idx="70">
                  <c:v>29146</c:v>
                </c:pt>
                <c:pt idx="71">
                  <c:v>29223</c:v>
                </c:pt>
                <c:pt idx="72">
                  <c:v>29097</c:v>
                </c:pt>
                <c:pt idx="73">
                  <c:v>28953</c:v>
                </c:pt>
                <c:pt idx="74">
                  <c:v>29149</c:v>
                </c:pt>
                <c:pt idx="75">
                  <c:v>29251</c:v>
                </c:pt>
                <c:pt idx="76">
                  <c:v>29222</c:v>
                </c:pt>
                <c:pt idx="77">
                  <c:v>31076</c:v>
                </c:pt>
                <c:pt idx="78">
                  <c:v>31751</c:v>
                </c:pt>
                <c:pt idx="79">
                  <c:v>32451</c:v>
                </c:pt>
                <c:pt idx="80">
                  <c:v>32739</c:v>
                </c:pt>
                <c:pt idx="81">
                  <c:v>33497</c:v>
                </c:pt>
                <c:pt idx="82">
                  <c:v>33754</c:v>
                </c:pt>
                <c:pt idx="83">
                  <c:v>34181</c:v>
                </c:pt>
                <c:pt idx="84">
                  <c:v>34839</c:v>
                </c:pt>
                <c:pt idx="85">
                  <c:v>35159</c:v>
                </c:pt>
                <c:pt idx="86">
                  <c:v>35888</c:v>
                </c:pt>
                <c:pt idx="87">
                  <c:v>35647</c:v>
                </c:pt>
                <c:pt idx="88">
                  <c:v>36146</c:v>
                </c:pt>
                <c:pt idx="89">
                  <c:v>35219</c:v>
                </c:pt>
                <c:pt idx="90">
                  <c:v>35084</c:v>
                </c:pt>
                <c:pt idx="91">
                  <c:v>35358</c:v>
                </c:pt>
                <c:pt idx="92">
                  <c:v>34908</c:v>
                </c:pt>
                <c:pt idx="93">
                  <c:v>34147</c:v>
                </c:pt>
                <c:pt idx="94">
                  <c:v>34465</c:v>
                </c:pt>
                <c:pt idx="95">
                  <c:v>34680</c:v>
                </c:pt>
                <c:pt idx="96">
                  <c:v>34141</c:v>
                </c:pt>
                <c:pt idx="97">
                  <c:v>34195</c:v>
                </c:pt>
                <c:pt idx="98">
                  <c:v>33553</c:v>
                </c:pt>
                <c:pt idx="99">
                  <c:v>33561</c:v>
                </c:pt>
                <c:pt idx="100">
                  <c:v>34505</c:v>
                </c:pt>
                <c:pt idx="101">
                  <c:v>34951</c:v>
                </c:pt>
                <c:pt idx="102">
                  <c:v>34848</c:v>
                </c:pt>
                <c:pt idx="103">
                  <c:v>35042</c:v>
                </c:pt>
                <c:pt idx="104">
                  <c:v>35229</c:v>
                </c:pt>
                <c:pt idx="105">
                  <c:v>35797</c:v>
                </c:pt>
                <c:pt idx="106">
                  <c:v>35824</c:v>
                </c:pt>
                <c:pt idx="107">
                  <c:v>35537</c:v>
                </c:pt>
                <c:pt idx="108">
                  <c:v>35994</c:v>
                </c:pt>
                <c:pt idx="109">
                  <c:v>35599</c:v>
                </c:pt>
                <c:pt idx="110">
                  <c:v>36383</c:v>
                </c:pt>
                <c:pt idx="111">
                  <c:v>36166</c:v>
                </c:pt>
                <c:pt idx="112">
                  <c:v>36147</c:v>
                </c:pt>
                <c:pt idx="113">
                  <c:v>35935</c:v>
                </c:pt>
                <c:pt idx="114">
                  <c:v>35753</c:v>
                </c:pt>
                <c:pt idx="115">
                  <c:v>36309</c:v>
                </c:pt>
                <c:pt idx="116">
                  <c:v>36375</c:v>
                </c:pt>
                <c:pt idx="117">
                  <c:v>36227</c:v>
                </c:pt>
                <c:pt idx="118">
                  <c:v>35975</c:v>
                </c:pt>
                <c:pt idx="119">
                  <c:v>35925</c:v>
                </c:pt>
                <c:pt idx="120">
                  <c:v>35489</c:v>
                </c:pt>
                <c:pt idx="121">
                  <c:v>35285</c:v>
                </c:pt>
                <c:pt idx="122">
                  <c:v>35103</c:v>
                </c:pt>
                <c:pt idx="123">
                  <c:v>35376</c:v>
                </c:pt>
                <c:pt idx="124">
                  <c:v>34140</c:v>
                </c:pt>
                <c:pt idx="125">
                  <c:v>33856</c:v>
                </c:pt>
                <c:pt idx="126">
                  <c:v>33927</c:v>
                </c:pt>
                <c:pt idx="127">
                  <c:v>33706</c:v>
                </c:pt>
                <c:pt idx="128">
                  <c:v>33509</c:v>
                </c:pt>
                <c:pt idx="129">
                  <c:v>33232</c:v>
                </c:pt>
                <c:pt idx="130">
                  <c:v>32963</c:v>
                </c:pt>
                <c:pt idx="131">
                  <c:v>32663</c:v>
                </c:pt>
                <c:pt idx="132">
                  <c:v>33170</c:v>
                </c:pt>
                <c:pt idx="133">
                  <c:v>33248</c:v>
                </c:pt>
                <c:pt idx="134">
                  <c:v>32280</c:v>
                </c:pt>
                <c:pt idx="135">
                  <c:v>31512</c:v>
                </c:pt>
                <c:pt idx="136">
                  <c:v>30490</c:v>
                </c:pt>
                <c:pt idx="137">
                  <c:v>29402</c:v>
                </c:pt>
                <c:pt idx="138">
                  <c:v>28651</c:v>
                </c:pt>
                <c:pt idx="139">
                  <c:v>27100</c:v>
                </c:pt>
                <c:pt idx="140">
                  <c:v>26489</c:v>
                </c:pt>
                <c:pt idx="141">
                  <c:v>25429</c:v>
                </c:pt>
                <c:pt idx="142">
                  <c:v>24314</c:v>
                </c:pt>
                <c:pt idx="143">
                  <c:v>23715</c:v>
                </c:pt>
                <c:pt idx="144">
                  <c:v>22590</c:v>
                </c:pt>
                <c:pt idx="145">
                  <c:v>22076</c:v>
                </c:pt>
                <c:pt idx="146">
                  <c:v>21579</c:v>
                </c:pt>
                <c:pt idx="147">
                  <c:v>20765</c:v>
                </c:pt>
                <c:pt idx="148">
                  <c:v>19701</c:v>
                </c:pt>
                <c:pt idx="149">
                  <c:v>19508</c:v>
                </c:pt>
                <c:pt idx="150">
                  <c:v>19510</c:v>
                </c:pt>
                <c:pt idx="151">
                  <c:v>19458</c:v>
                </c:pt>
                <c:pt idx="152">
                  <c:v>19668</c:v>
                </c:pt>
                <c:pt idx="153">
                  <c:v>20355</c:v>
                </c:pt>
                <c:pt idx="154">
                  <c:v>22298</c:v>
                </c:pt>
                <c:pt idx="155">
                  <c:v>23852</c:v>
                </c:pt>
                <c:pt idx="156">
                  <c:v>24682</c:v>
                </c:pt>
                <c:pt idx="157">
                  <c:v>25788</c:v>
                </c:pt>
                <c:pt idx="158">
                  <c:v>26523</c:v>
                </c:pt>
                <c:pt idx="159">
                  <c:v>28389</c:v>
                </c:pt>
                <c:pt idx="160">
                  <c:v>30021</c:v>
                </c:pt>
                <c:pt idx="161">
                  <c:v>31120</c:v>
                </c:pt>
                <c:pt idx="162">
                  <c:v>31537</c:v>
                </c:pt>
                <c:pt idx="163">
                  <c:v>32755</c:v>
                </c:pt>
                <c:pt idx="164">
                  <c:v>33839</c:v>
                </c:pt>
                <c:pt idx="165">
                  <c:v>35164</c:v>
                </c:pt>
                <c:pt idx="166">
                  <c:v>34584</c:v>
                </c:pt>
                <c:pt idx="167">
                  <c:v>34254</c:v>
                </c:pt>
                <c:pt idx="168">
                  <c:v>33968</c:v>
                </c:pt>
                <c:pt idx="169">
                  <c:v>33504</c:v>
                </c:pt>
                <c:pt idx="170">
                  <c:v>34335</c:v>
                </c:pt>
                <c:pt idx="171">
                  <c:v>33945</c:v>
                </c:pt>
                <c:pt idx="172">
                  <c:v>35373</c:v>
                </c:pt>
                <c:pt idx="173">
                  <c:v>35091</c:v>
                </c:pt>
                <c:pt idx="174">
                  <c:v>35021</c:v>
                </c:pt>
                <c:pt idx="175">
                  <c:v>35065</c:v>
                </c:pt>
                <c:pt idx="176">
                  <c:v>34428</c:v>
                </c:pt>
                <c:pt idx="177">
                  <c:v>33721</c:v>
                </c:pt>
                <c:pt idx="178">
                  <c:v>33739</c:v>
                </c:pt>
                <c:pt idx="179">
                  <c:v>33459</c:v>
                </c:pt>
                <c:pt idx="180">
                  <c:v>33332</c:v>
                </c:pt>
                <c:pt idx="181">
                  <c:v>33353</c:v>
                </c:pt>
                <c:pt idx="182">
                  <c:v>32844</c:v>
                </c:pt>
                <c:pt idx="183">
                  <c:v>33078</c:v>
                </c:pt>
                <c:pt idx="184">
                  <c:v>32125</c:v>
                </c:pt>
                <c:pt idx="185">
                  <c:v>32223</c:v>
                </c:pt>
                <c:pt idx="186">
                  <c:v>32213</c:v>
                </c:pt>
                <c:pt idx="187">
                  <c:v>31834</c:v>
                </c:pt>
                <c:pt idx="188">
                  <c:v>31503</c:v>
                </c:pt>
                <c:pt idx="189">
                  <c:v>31187</c:v>
                </c:pt>
                <c:pt idx="190">
                  <c:v>31151</c:v>
                </c:pt>
                <c:pt idx="191">
                  <c:v>30780</c:v>
                </c:pt>
                <c:pt idx="192">
                  <c:v>31254</c:v>
                </c:pt>
                <c:pt idx="193">
                  <c:v>31281</c:v>
                </c:pt>
                <c:pt idx="194">
                  <c:v>31636</c:v>
                </c:pt>
                <c:pt idx="195">
                  <c:v>30834</c:v>
                </c:pt>
                <c:pt idx="196">
                  <c:v>30623</c:v>
                </c:pt>
                <c:pt idx="197">
                  <c:v>30180</c:v>
                </c:pt>
                <c:pt idx="198">
                  <c:v>29992</c:v>
                </c:pt>
                <c:pt idx="199">
                  <c:v>29040</c:v>
                </c:pt>
                <c:pt idx="200">
                  <c:v>28821</c:v>
                </c:pt>
                <c:pt idx="201">
                  <c:v>28728</c:v>
                </c:pt>
                <c:pt idx="202">
                  <c:v>28076</c:v>
                </c:pt>
                <c:pt idx="203">
                  <c:v>28081</c:v>
                </c:pt>
                <c:pt idx="204">
                  <c:v>27613</c:v>
                </c:pt>
                <c:pt idx="205">
                  <c:v>27800</c:v>
                </c:pt>
                <c:pt idx="206">
                  <c:v>27272</c:v>
                </c:pt>
                <c:pt idx="207">
                  <c:v>27582</c:v>
                </c:pt>
                <c:pt idx="208">
                  <c:v>26509</c:v>
                </c:pt>
                <c:pt idx="209">
                  <c:v>26210</c:v>
                </c:pt>
                <c:pt idx="210">
                  <c:v>26041</c:v>
                </c:pt>
                <c:pt idx="211">
                  <c:v>25861</c:v>
                </c:pt>
                <c:pt idx="212">
                  <c:v>25567</c:v>
                </c:pt>
                <c:pt idx="213">
                  <c:v>25455</c:v>
                </c:pt>
                <c:pt idx="214">
                  <c:v>25423</c:v>
                </c:pt>
                <c:pt idx="215">
                  <c:v>25216</c:v>
                </c:pt>
                <c:pt idx="216">
                  <c:v>25391</c:v>
                </c:pt>
                <c:pt idx="217">
                  <c:v>25265</c:v>
                </c:pt>
                <c:pt idx="218">
                  <c:v>26137</c:v>
                </c:pt>
                <c:pt idx="219">
                  <c:v>25482</c:v>
                </c:pt>
                <c:pt idx="220">
                  <c:v>26031</c:v>
                </c:pt>
                <c:pt idx="221">
                  <c:v>26840</c:v>
                </c:pt>
                <c:pt idx="222">
                  <c:v>26714</c:v>
                </c:pt>
                <c:pt idx="223">
                  <c:v>27827</c:v>
                </c:pt>
                <c:pt idx="224">
                  <c:v>28802</c:v>
                </c:pt>
                <c:pt idx="225">
                  <c:v>29652</c:v>
                </c:pt>
                <c:pt idx="226">
                  <c:v>30716</c:v>
                </c:pt>
                <c:pt idx="227">
                  <c:v>32038</c:v>
                </c:pt>
                <c:pt idx="228">
                  <c:v>32101</c:v>
                </c:pt>
                <c:pt idx="229">
                  <c:v>33061</c:v>
                </c:pt>
                <c:pt idx="230">
                  <c:v>33154</c:v>
                </c:pt>
                <c:pt idx="231">
                  <c:v>34194</c:v>
                </c:pt>
                <c:pt idx="232">
                  <c:v>34363</c:v>
                </c:pt>
                <c:pt idx="233">
                  <c:v>34434</c:v>
                </c:pt>
                <c:pt idx="234">
                  <c:v>35222</c:v>
                </c:pt>
                <c:pt idx="235">
                  <c:v>35803</c:v>
                </c:pt>
                <c:pt idx="236">
                  <c:v>36019</c:v>
                </c:pt>
                <c:pt idx="237">
                  <c:v>36359</c:v>
                </c:pt>
                <c:pt idx="238">
                  <c:v>36584</c:v>
                </c:pt>
                <c:pt idx="239">
                  <c:v>36961</c:v>
                </c:pt>
                <c:pt idx="240">
                  <c:v>37543</c:v>
                </c:pt>
                <c:pt idx="241">
                  <c:v>37750</c:v>
                </c:pt>
                <c:pt idx="242">
                  <c:v>38536</c:v>
                </c:pt>
                <c:pt idx="243">
                  <c:v>39010</c:v>
                </c:pt>
                <c:pt idx="244">
                  <c:v>40141</c:v>
                </c:pt>
                <c:pt idx="245">
                  <c:v>40643</c:v>
                </c:pt>
                <c:pt idx="246">
                  <c:v>40368</c:v>
                </c:pt>
                <c:pt idx="247">
                  <c:v>41890</c:v>
                </c:pt>
                <c:pt idx="248">
                  <c:v>42836</c:v>
                </c:pt>
                <c:pt idx="249">
                  <c:v>43073</c:v>
                </c:pt>
                <c:pt idx="250">
                  <c:v>44068</c:v>
                </c:pt>
                <c:pt idx="251">
                  <c:v>44291</c:v>
                </c:pt>
                <c:pt idx="252">
                  <c:v>45412</c:v>
                </c:pt>
                <c:pt idx="253">
                  <c:v>45661</c:v>
                </c:pt>
                <c:pt idx="254">
                  <c:v>44800</c:v>
                </c:pt>
                <c:pt idx="255">
                  <c:v>45306</c:v>
                </c:pt>
                <c:pt idx="256">
                  <c:v>45878</c:v>
                </c:pt>
                <c:pt idx="257">
                  <c:v>46445</c:v>
                </c:pt>
                <c:pt idx="258">
                  <c:v>46285</c:v>
                </c:pt>
                <c:pt idx="259">
                  <c:v>45863</c:v>
                </c:pt>
                <c:pt idx="260">
                  <c:v>45956</c:v>
                </c:pt>
                <c:pt idx="261">
                  <c:v>46007</c:v>
                </c:pt>
                <c:pt idx="262">
                  <c:v>44503</c:v>
                </c:pt>
                <c:pt idx="263">
                  <c:v>43898</c:v>
                </c:pt>
                <c:pt idx="264">
                  <c:v>42600</c:v>
                </c:pt>
                <c:pt idx="265">
                  <c:v>41670</c:v>
                </c:pt>
                <c:pt idx="266">
                  <c:v>41954</c:v>
                </c:pt>
                <c:pt idx="267">
                  <c:v>40615</c:v>
                </c:pt>
                <c:pt idx="268">
                  <c:v>39063</c:v>
                </c:pt>
                <c:pt idx="269">
                  <c:v>38578</c:v>
                </c:pt>
                <c:pt idx="270">
                  <c:v>38538</c:v>
                </c:pt>
                <c:pt idx="271">
                  <c:v>37293</c:v>
                </c:pt>
                <c:pt idx="272">
                  <c:v>36426</c:v>
                </c:pt>
                <c:pt idx="273">
                  <c:v>36079</c:v>
                </c:pt>
                <c:pt idx="274">
                  <c:v>36828</c:v>
                </c:pt>
                <c:pt idx="275">
                  <c:v>36606</c:v>
                </c:pt>
                <c:pt idx="276">
                  <c:v>37137</c:v>
                </c:pt>
                <c:pt idx="277">
                  <c:v>38353</c:v>
                </c:pt>
                <c:pt idx="278">
                  <c:v>38751</c:v>
                </c:pt>
                <c:pt idx="279">
                  <c:v>38393</c:v>
                </c:pt>
                <c:pt idx="280">
                  <c:v>36872</c:v>
                </c:pt>
                <c:pt idx="281">
                  <c:v>36489</c:v>
                </c:pt>
                <c:pt idx="282">
                  <c:v>37356</c:v>
                </c:pt>
                <c:pt idx="283">
                  <c:v>36014</c:v>
                </c:pt>
                <c:pt idx="284">
                  <c:v>37149</c:v>
                </c:pt>
                <c:pt idx="285">
                  <c:v>38025</c:v>
                </c:pt>
                <c:pt idx="286">
                  <c:v>38116</c:v>
                </c:pt>
                <c:pt idx="287">
                  <c:v>39104</c:v>
                </c:pt>
                <c:pt idx="288">
                  <c:v>39700</c:v>
                </c:pt>
                <c:pt idx="289">
                  <c:v>39023</c:v>
                </c:pt>
                <c:pt idx="290">
                  <c:v>39530</c:v>
                </c:pt>
                <c:pt idx="291">
                  <c:v>41397</c:v>
                </c:pt>
                <c:pt idx="292">
                  <c:v>43712</c:v>
                </c:pt>
                <c:pt idx="293">
                  <c:v>44964</c:v>
                </c:pt>
                <c:pt idx="294">
                  <c:v>44355</c:v>
                </c:pt>
                <c:pt idx="295">
                  <c:v>45830</c:v>
                </c:pt>
                <c:pt idx="296">
                  <c:v>45848</c:v>
                </c:pt>
                <c:pt idx="297">
                  <c:v>44942</c:v>
                </c:pt>
                <c:pt idx="298">
                  <c:v>46294</c:v>
                </c:pt>
                <c:pt idx="299">
                  <c:v>46591</c:v>
                </c:pt>
                <c:pt idx="300">
                  <c:v>46059</c:v>
                </c:pt>
                <c:pt idx="301">
                  <c:v>45699</c:v>
                </c:pt>
                <c:pt idx="302">
                  <c:v>45535</c:v>
                </c:pt>
                <c:pt idx="303">
                  <c:v>44003</c:v>
                </c:pt>
                <c:pt idx="304">
                  <c:v>43577</c:v>
                </c:pt>
                <c:pt idx="305">
                  <c:v>42647</c:v>
                </c:pt>
                <c:pt idx="306">
                  <c:v>41897</c:v>
                </c:pt>
                <c:pt idx="307">
                  <c:v>41367</c:v>
                </c:pt>
                <c:pt idx="308">
                  <c:v>40006</c:v>
                </c:pt>
                <c:pt idx="309">
                  <c:v>39889</c:v>
                </c:pt>
                <c:pt idx="310">
                  <c:v>37513</c:v>
                </c:pt>
                <c:pt idx="311">
                  <c:v>35505</c:v>
                </c:pt>
                <c:pt idx="312">
                  <c:v>34786</c:v>
                </c:pt>
                <c:pt idx="313">
                  <c:v>34004</c:v>
                </c:pt>
                <c:pt idx="314">
                  <c:v>32243</c:v>
                </c:pt>
                <c:pt idx="315">
                  <c:v>31202</c:v>
                </c:pt>
                <c:pt idx="316">
                  <c:v>28919</c:v>
                </c:pt>
                <c:pt idx="317">
                  <c:v>26939</c:v>
                </c:pt>
                <c:pt idx="318">
                  <c:v>26778</c:v>
                </c:pt>
                <c:pt idx="319">
                  <c:v>25324</c:v>
                </c:pt>
                <c:pt idx="320">
                  <c:v>23233</c:v>
                </c:pt>
                <c:pt idx="321">
                  <c:v>21612</c:v>
                </c:pt>
                <c:pt idx="322">
                  <c:v>21050</c:v>
                </c:pt>
                <c:pt idx="323">
                  <c:v>20792</c:v>
                </c:pt>
                <c:pt idx="324">
                  <c:v>20248</c:v>
                </c:pt>
                <c:pt idx="325">
                  <c:v>20281</c:v>
                </c:pt>
                <c:pt idx="326">
                  <c:v>19355</c:v>
                </c:pt>
                <c:pt idx="327">
                  <c:v>19747</c:v>
                </c:pt>
                <c:pt idx="328">
                  <c:v>19879</c:v>
                </c:pt>
                <c:pt idx="329">
                  <c:v>19872</c:v>
                </c:pt>
                <c:pt idx="330">
                  <c:v>20910</c:v>
                </c:pt>
              </c:numCache>
            </c:numRef>
          </c:val>
          <c:smooth val="0"/>
          <c:extLst>
            <c:ext xmlns:c16="http://schemas.microsoft.com/office/drawing/2014/chart" uri="{C3380CC4-5D6E-409C-BE32-E72D297353CC}">
              <c16:uniqueId val="{00000002-56E0-4F00-8192-8499939C673D}"/>
            </c:ext>
          </c:extLst>
        </c:ser>
        <c:dLbls>
          <c:showLegendKey val="0"/>
          <c:showVal val="0"/>
          <c:showCatName val="0"/>
          <c:showSerName val="0"/>
          <c:showPercent val="0"/>
          <c:showBubbleSize val="0"/>
        </c:dLbls>
        <c:marker val="1"/>
        <c:smooth val="0"/>
        <c:axId val="1030457272"/>
        <c:axId val="1030458912"/>
      </c:lineChart>
      <c:dateAx>
        <c:axId val="681862264"/>
        <c:scaling>
          <c:orientation val="minMax"/>
          <c:max val="45658"/>
          <c:min val="36526"/>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681862920"/>
        <c:crosses val="autoZero"/>
        <c:auto val="1"/>
        <c:lblOffset val="100"/>
        <c:baseTimeUnit val="months"/>
        <c:majorUnit val="12"/>
        <c:majorTimeUnit val="months"/>
      </c:dateAx>
      <c:valAx>
        <c:axId val="68186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81862264"/>
        <c:crosses val="autoZero"/>
        <c:crossBetween val="between"/>
      </c:valAx>
      <c:valAx>
        <c:axId val="103045891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30457272"/>
        <c:crosses val="max"/>
        <c:crossBetween val="between"/>
      </c:valAx>
      <c:dateAx>
        <c:axId val="1030457272"/>
        <c:scaling>
          <c:orientation val="minMax"/>
        </c:scaling>
        <c:delete val="1"/>
        <c:axPos val="b"/>
        <c:numFmt formatCode="m/d/yyyy" sourceLinked="1"/>
        <c:majorTickMark val="out"/>
        <c:minorTickMark val="none"/>
        <c:tickLblPos val="nextTo"/>
        <c:crossAx val="1030458912"/>
        <c:crosses val="autoZero"/>
        <c:auto val="1"/>
        <c:lblOffset val="100"/>
        <c:baseTimeUnit val="months"/>
      </c:dateAx>
      <c:spPr>
        <a:noFill/>
        <a:ln>
          <a:noFill/>
        </a:ln>
        <a:effectLst/>
      </c:spPr>
    </c:plotArea>
    <c:legend>
      <c:legendPos val="b"/>
      <c:layout>
        <c:manualLayout>
          <c:xMode val="edge"/>
          <c:yMode val="edge"/>
          <c:x val="4.9999909805088796E-2"/>
          <c:y val="0.94193613422788725"/>
          <c:w val="0.9"/>
          <c:h val="5.8063865772112769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b="1"/>
              <a:t>Asuntolainaaminen ja isommat ostokset eivät vielä kiinnosta kuluttajia</a:t>
            </a:r>
          </a:p>
          <a:p>
            <a:pPr algn="l">
              <a:defRPr/>
            </a:pPr>
            <a:r>
              <a:rPr lang="fi-FI" sz="1200"/>
              <a:t>Euribor</a:t>
            </a:r>
            <a:r>
              <a:rPr lang="fi-FI" sz="1200" baseline="0"/>
              <a:t> 12 kk (%)</a:t>
            </a:r>
            <a:endParaRPr lang="fi-FI" sz="1200"/>
          </a:p>
        </c:rich>
      </c:tx>
      <c:layout>
        <c:manualLayout>
          <c:xMode val="edge"/>
          <c:yMode val="edge"/>
          <c:x val="1.5799894954520595E-3"/>
          <c:y val="8.1177406167045624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220243890111001E-2"/>
          <c:y val="0.13046560858413325"/>
          <c:w val="0.94296610618197219"/>
          <c:h val="0.73844132570199705"/>
        </c:manualLayout>
      </c:layout>
      <c:barChart>
        <c:barDir val="col"/>
        <c:grouping val="clustered"/>
        <c:varyColors val="0"/>
        <c:ser>
          <c:idx val="3"/>
          <c:order val="1"/>
          <c:tx>
            <c:strRef>
              <c:f>Taul1!$F$2</c:f>
              <c:strCache>
                <c:ptCount val="1"/>
                <c:pt idx="0">
                  <c:v>12 kk euribor (kk-taso)</c:v>
                </c:pt>
              </c:strCache>
            </c:strRef>
          </c:tx>
          <c:spPr>
            <a:solidFill>
              <a:schemeClr val="accent4"/>
            </a:solidFill>
            <a:ln>
              <a:noFill/>
            </a:ln>
            <a:effectLst/>
          </c:spPr>
          <c:invertIfNegative val="0"/>
          <c:cat>
            <c:numRef>
              <c:f>Taul1!$A$42:$A$353</c:f>
              <c:numCache>
                <c:formatCode>mm\/yyyy</c:formatCode>
                <c:ptCount val="312"/>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pt idx="259">
                  <c:v>44044</c:v>
                </c:pt>
                <c:pt idx="260">
                  <c:v>44075</c:v>
                </c:pt>
                <c:pt idx="261">
                  <c:v>44105</c:v>
                </c:pt>
                <c:pt idx="262">
                  <c:v>44136</c:v>
                </c:pt>
                <c:pt idx="263">
                  <c:v>44166</c:v>
                </c:pt>
                <c:pt idx="264">
                  <c:v>44197</c:v>
                </c:pt>
                <c:pt idx="265">
                  <c:v>44228</c:v>
                </c:pt>
                <c:pt idx="266">
                  <c:v>44256</c:v>
                </c:pt>
                <c:pt idx="267">
                  <c:v>44287</c:v>
                </c:pt>
                <c:pt idx="268">
                  <c:v>44317</c:v>
                </c:pt>
                <c:pt idx="269">
                  <c:v>44348</c:v>
                </c:pt>
                <c:pt idx="270">
                  <c:v>44378</c:v>
                </c:pt>
                <c:pt idx="271">
                  <c:v>44409</c:v>
                </c:pt>
                <c:pt idx="272">
                  <c:v>44440</c:v>
                </c:pt>
                <c:pt idx="273">
                  <c:v>44470</c:v>
                </c:pt>
                <c:pt idx="274">
                  <c:v>44501</c:v>
                </c:pt>
                <c:pt idx="275">
                  <c:v>44531</c:v>
                </c:pt>
                <c:pt idx="276">
                  <c:v>44562</c:v>
                </c:pt>
                <c:pt idx="277">
                  <c:v>44593</c:v>
                </c:pt>
                <c:pt idx="278">
                  <c:v>44621</c:v>
                </c:pt>
                <c:pt idx="279">
                  <c:v>44652</c:v>
                </c:pt>
                <c:pt idx="280">
                  <c:v>44682</c:v>
                </c:pt>
                <c:pt idx="281">
                  <c:v>44713</c:v>
                </c:pt>
                <c:pt idx="282">
                  <c:v>44743</c:v>
                </c:pt>
                <c:pt idx="283">
                  <c:v>44774</c:v>
                </c:pt>
                <c:pt idx="284">
                  <c:v>44805</c:v>
                </c:pt>
                <c:pt idx="285">
                  <c:v>44835</c:v>
                </c:pt>
                <c:pt idx="286">
                  <c:v>44866</c:v>
                </c:pt>
                <c:pt idx="287">
                  <c:v>44896</c:v>
                </c:pt>
                <c:pt idx="288">
                  <c:v>44927</c:v>
                </c:pt>
                <c:pt idx="289">
                  <c:v>44958</c:v>
                </c:pt>
                <c:pt idx="290">
                  <c:v>44986</c:v>
                </c:pt>
                <c:pt idx="291">
                  <c:v>45017</c:v>
                </c:pt>
                <c:pt idx="292">
                  <c:v>45047</c:v>
                </c:pt>
                <c:pt idx="293">
                  <c:v>45078</c:v>
                </c:pt>
                <c:pt idx="294">
                  <c:v>45108</c:v>
                </c:pt>
                <c:pt idx="295">
                  <c:v>45139</c:v>
                </c:pt>
                <c:pt idx="296">
                  <c:v>45170</c:v>
                </c:pt>
                <c:pt idx="297">
                  <c:v>45200</c:v>
                </c:pt>
                <c:pt idx="298">
                  <c:v>45231</c:v>
                </c:pt>
                <c:pt idx="299">
                  <c:v>45261</c:v>
                </c:pt>
                <c:pt idx="300">
                  <c:v>45292</c:v>
                </c:pt>
                <c:pt idx="301">
                  <c:v>45323</c:v>
                </c:pt>
                <c:pt idx="302">
                  <c:v>45352</c:v>
                </c:pt>
                <c:pt idx="303">
                  <c:v>45383</c:v>
                </c:pt>
                <c:pt idx="304">
                  <c:v>45413</c:v>
                </c:pt>
                <c:pt idx="305">
                  <c:v>45444</c:v>
                </c:pt>
                <c:pt idx="306">
                  <c:v>45474</c:v>
                </c:pt>
                <c:pt idx="307">
                  <c:v>45505</c:v>
                </c:pt>
                <c:pt idx="308">
                  <c:v>45536</c:v>
                </c:pt>
                <c:pt idx="309">
                  <c:v>45566</c:v>
                </c:pt>
                <c:pt idx="310">
                  <c:v>45597</c:v>
                </c:pt>
                <c:pt idx="311">
                  <c:v>45627</c:v>
                </c:pt>
              </c:numCache>
            </c:numRef>
          </c:cat>
          <c:val>
            <c:numRef>
              <c:f>Taul1!$F$42:$F$353</c:f>
              <c:numCache>
                <c:formatCode>General</c:formatCode>
                <c:ptCount val="312"/>
                <c:pt idx="0">
                  <c:v>3.0619999999999998</c:v>
                </c:pt>
                <c:pt idx="1">
                  <c:v>3.03</c:v>
                </c:pt>
                <c:pt idx="2">
                  <c:v>3.0459999999999998</c:v>
                </c:pt>
                <c:pt idx="3">
                  <c:v>2.7559999999999998</c:v>
                </c:pt>
                <c:pt idx="4">
                  <c:v>2.6829999999999998</c:v>
                </c:pt>
                <c:pt idx="5">
                  <c:v>2.8359999999999999</c:v>
                </c:pt>
                <c:pt idx="6">
                  <c:v>3.03</c:v>
                </c:pt>
                <c:pt idx="7">
                  <c:v>3.2370000000000001</c:v>
                </c:pt>
                <c:pt idx="8">
                  <c:v>3.3010000000000002</c:v>
                </c:pt>
                <c:pt idx="9">
                  <c:v>3.6840000000000002</c:v>
                </c:pt>
                <c:pt idx="10">
                  <c:v>3.6890000000000001</c:v>
                </c:pt>
                <c:pt idx="11">
                  <c:v>3.8260000000000001</c:v>
                </c:pt>
                <c:pt idx="12">
                  <c:v>3.9489999999999998</c:v>
                </c:pt>
                <c:pt idx="13">
                  <c:v>4.1109999999999998</c:v>
                </c:pt>
                <c:pt idx="14">
                  <c:v>4.2670000000000003</c:v>
                </c:pt>
                <c:pt idx="15">
                  <c:v>4.3650000000000002</c:v>
                </c:pt>
                <c:pt idx="16">
                  <c:v>4.8490000000000002</c:v>
                </c:pt>
                <c:pt idx="17">
                  <c:v>4.9649999999999999</c:v>
                </c:pt>
                <c:pt idx="18">
                  <c:v>5.1050000000000004</c:v>
                </c:pt>
                <c:pt idx="19">
                  <c:v>5.2480000000000002</c:v>
                </c:pt>
                <c:pt idx="20">
                  <c:v>5.2190000000000003</c:v>
                </c:pt>
                <c:pt idx="21">
                  <c:v>5.218</c:v>
                </c:pt>
                <c:pt idx="22">
                  <c:v>5.1929999999999996</c:v>
                </c:pt>
                <c:pt idx="23">
                  <c:v>4.87</c:v>
                </c:pt>
                <c:pt idx="24">
                  <c:v>4.5739999999999998</c:v>
                </c:pt>
                <c:pt idx="25">
                  <c:v>4.5910000000000002</c:v>
                </c:pt>
                <c:pt idx="26">
                  <c:v>4.4710000000000001</c:v>
                </c:pt>
                <c:pt idx="27">
                  <c:v>4.4809999999999999</c:v>
                </c:pt>
                <c:pt idx="28">
                  <c:v>4.5199999999999996</c:v>
                </c:pt>
                <c:pt idx="29">
                  <c:v>4.3120000000000003</c:v>
                </c:pt>
                <c:pt idx="30">
                  <c:v>4.3109999999999999</c:v>
                </c:pt>
                <c:pt idx="31">
                  <c:v>4.1079999999999997</c:v>
                </c:pt>
                <c:pt idx="32">
                  <c:v>3.77</c:v>
                </c:pt>
                <c:pt idx="33">
                  <c:v>3.3690000000000002</c:v>
                </c:pt>
                <c:pt idx="34">
                  <c:v>3.198</c:v>
                </c:pt>
                <c:pt idx="35">
                  <c:v>3.298</c:v>
                </c:pt>
                <c:pt idx="36">
                  <c:v>3.4830000000000001</c:v>
                </c:pt>
                <c:pt idx="37">
                  <c:v>3.5939999999999999</c:v>
                </c:pt>
                <c:pt idx="38">
                  <c:v>3.8159999999999998</c:v>
                </c:pt>
                <c:pt idx="39">
                  <c:v>3.86</c:v>
                </c:pt>
                <c:pt idx="40">
                  <c:v>3.9630000000000001</c:v>
                </c:pt>
                <c:pt idx="41">
                  <c:v>3.8690000000000002</c:v>
                </c:pt>
                <c:pt idx="42">
                  <c:v>3.645</c:v>
                </c:pt>
                <c:pt idx="43">
                  <c:v>3.44</c:v>
                </c:pt>
                <c:pt idx="44">
                  <c:v>3.2360000000000002</c:v>
                </c:pt>
                <c:pt idx="45">
                  <c:v>3.1259999999999999</c:v>
                </c:pt>
                <c:pt idx="46">
                  <c:v>3.0169999999999999</c:v>
                </c:pt>
                <c:pt idx="47">
                  <c:v>2.8719999999999999</c:v>
                </c:pt>
                <c:pt idx="48">
                  <c:v>2.7050000000000001</c:v>
                </c:pt>
                <c:pt idx="49">
                  <c:v>2.504</c:v>
                </c:pt>
                <c:pt idx="50">
                  <c:v>2.411</c:v>
                </c:pt>
                <c:pt idx="51">
                  <c:v>2.4470000000000001</c:v>
                </c:pt>
                <c:pt idx="52">
                  <c:v>2.2519999999999998</c:v>
                </c:pt>
                <c:pt idx="53">
                  <c:v>2.0139999999999998</c:v>
                </c:pt>
                <c:pt idx="54">
                  <c:v>2.0760000000000001</c:v>
                </c:pt>
                <c:pt idx="55">
                  <c:v>2.2789999999999999</c:v>
                </c:pt>
                <c:pt idx="56">
                  <c:v>2.258</c:v>
                </c:pt>
                <c:pt idx="57">
                  <c:v>2.3029999999999999</c:v>
                </c:pt>
                <c:pt idx="58">
                  <c:v>2.41</c:v>
                </c:pt>
                <c:pt idx="59">
                  <c:v>2.3809999999999998</c:v>
                </c:pt>
                <c:pt idx="60">
                  <c:v>2.2160000000000002</c:v>
                </c:pt>
                <c:pt idx="61">
                  <c:v>2.1629999999999998</c:v>
                </c:pt>
                <c:pt idx="62">
                  <c:v>2.0550000000000002</c:v>
                </c:pt>
                <c:pt idx="63">
                  <c:v>2.1629999999999998</c:v>
                </c:pt>
                <c:pt idx="64">
                  <c:v>2.2970000000000002</c:v>
                </c:pt>
                <c:pt idx="65">
                  <c:v>2.4049999999999998</c:v>
                </c:pt>
                <c:pt idx="66">
                  <c:v>2.3610000000000002</c:v>
                </c:pt>
                <c:pt idx="67">
                  <c:v>2.302</c:v>
                </c:pt>
                <c:pt idx="68">
                  <c:v>2.3769999999999998</c:v>
                </c:pt>
                <c:pt idx="69">
                  <c:v>2.3159999999999998</c:v>
                </c:pt>
                <c:pt idx="70">
                  <c:v>2.3279999999999998</c:v>
                </c:pt>
                <c:pt idx="71">
                  <c:v>2.3010000000000002</c:v>
                </c:pt>
                <c:pt idx="72" formatCode="[$-1040B]#\ ##0.000;\-#\ ##0.000">
                  <c:v>2.3120952380952402</c:v>
                </c:pt>
                <c:pt idx="73" formatCode="[$-1040B]#\ ##0.000;\-#\ ##0.000">
                  <c:v>2.31</c:v>
                </c:pt>
                <c:pt idx="74" formatCode="[$-1040B]#\ ##0.000;\-#\ ##0.000">
                  <c:v>2.3347619047619101</c:v>
                </c:pt>
                <c:pt idx="75" formatCode="[$-1040B]#\ ##0.000;\-#\ ##0.000">
                  <c:v>2.26509523809524</c:v>
                </c:pt>
                <c:pt idx="76" formatCode="[$-1040B]#\ ##0.000;\-#\ ##0.000">
                  <c:v>2.1932727272727299</c:v>
                </c:pt>
                <c:pt idx="77" formatCode="[$-1040B]#\ ##0.000;\-#\ ##0.000">
                  <c:v>2.1028181818181801</c:v>
                </c:pt>
                <c:pt idx="78" formatCode="[$-1040B]#\ ##0.000;\-#\ ##0.000">
                  <c:v>2.1680000000000001</c:v>
                </c:pt>
                <c:pt idx="79" formatCode="[$-1040B]#\ ##0.000;\-#\ ##0.000">
                  <c:v>2.22286956521739</c:v>
                </c:pt>
                <c:pt idx="80" formatCode="[$-1040B]#\ ##0.000;\-#\ ##0.000">
                  <c:v>2.2195</c:v>
                </c:pt>
                <c:pt idx="81" formatCode="[$-1040B]#\ ##0.000;\-#\ ##0.000">
                  <c:v>2.41357142857143</c:v>
                </c:pt>
                <c:pt idx="82" formatCode="[$-1040B]#\ ##0.000;\-#\ ##0.000">
                  <c:v>2.6843636363636398</c:v>
                </c:pt>
                <c:pt idx="83" formatCode="[$-1040B]#\ ##0.000;\-#\ ##0.000">
                  <c:v>2.786</c:v>
                </c:pt>
                <c:pt idx="84" formatCode="[$-1040B]#\ ##0.000;\-#\ ##0.000">
                  <c:v>2.8334545454545501</c:v>
                </c:pt>
                <c:pt idx="85" formatCode="[$-1040B]#\ ##0.000;\-#\ ##0.000">
                  <c:v>2.9141499999999998</c:v>
                </c:pt>
                <c:pt idx="86" formatCode="[$-1040B]#\ ##0.000;\-#\ ##0.000">
                  <c:v>3.1053478260869598</c:v>
                </c:pt>
                <c:pt idx="87" formatCode="[$-1040B]#\ ##0.000;\-#\ ##0.000">
                  <c:v>3.2214444444444399</c:v>
                </c:pt>
                <c:pt idx="88" formatCode="[$-1040B]#\ ##0.000;\-#\ ##0.000">
                  <c:v>3.3078181818181802</c:v>
                </c:pt>
                <c:pt idx="89" formatCode="[$-1040B]#\ ##0.000;\-#\ ##0.000">
                  <c:v>3.4005454545454499</c:v>
                </c:pt>
                <c:pt idx="90" formatCode="[$-1040B]#\ ##0.000;\-#\ ##0.000">
                  <c:v>3.5386190476190502</c:v>
                </c:pt>
                <c:pt idx="91" formatCode="[$-1040B]#\ ##0.000;\-#\ ##0.000">
                  <c:v>3.6151304347826101</c:v>
                </c:pt>
                <c:pt idx="92" formatCode="[$-1040B]#\ ##0.000;\-#\ ##0.000">
                  <c:v>3.71533333333333</c:v>
                </c:pt>
                <c:pt idx="93" formatCode="[$-1040B]#\ ##0.000;\-#\ ##0.000">
                  <c:v>3.79918181818182</c:v>
                </c:pt>
                <c:pt idx="94" formatCode="[$-1040B]#\ ##0.000;\-#\ ##0.000">
                  <c:v>3.8636818181818202</c:v>
                </c:pt>
                <c:pt idx="95" formatCode="[$-1040B]#\ ##0.000;\-#\ ##0.000">
                  <c:v>3.9275714285714298</c:v>
                </c:pt>
                <c:pt idx="96" formatCode="[$-1040B]#\ ##0.000;\-#\ ##0.000">
                  <c:v>4.0644090909090904</c:v>
                </c:pt>
                <c:pt idx="97" formatCode="[$-1040B]#\ ##0.000;\-#\ ##0.000">
                  <c:v>4.0935499999999996</c:v>
                </c:pt>
                <c:pt idx="98" formatCode="[$-1040B]#\ ##0.000;\-#\ ##0.000">
                  <c:v>4.1055454545454504</c:v>
                </c:pt>
                <c:pt idx="99" formatCode="[$-1040B]#\ ##0.000;\-#\ ##0.000">
                  <c:v>4.2526842105263203</c:v>
                </c:pt>
                <c:pt idx="100" formatCode="[$-1040B]#\ ##0.000;\-#\ ##0.000">
                  <c:v>4.3698695652173898</c:v>
                </c:pt>
                <c:pt idx="101" formatCode="[$-1040B]#\ ##0.000;\-#\ ##0.000">
                  <c:v>4.5054761904761902</c:v>
                </c:pt>
                <c:pt idx="102" formatCode="[$-1040B]#\ ##0.000;\-#\ ##0.000">
                  <c:v>4.5638181818181804</c:v>
                </c:pt>
                <c:pt idx="103" formatCode="[$-1040B]#\ ##0.000;\-#\ ##0.000">
                  <c:v>4.6663478260869597</c:v>
                </c:pt>
                <c:pt idx="104" formatCode="[$-1040B]#\ ##0.000;\-#\ ##0.000">
                  <c:v>4.7244999999999999</c:v>
                </c:pt>
                <c:pt idx="105" formatCode="[$-1040B]#\ ##0.000;\-#\ ##0.000">
                  <c:v>4.64665217391304</c:v>
                </c:pt>
                <c:pt idx="106" formatCode="[$-1040B]#\ ##0.000;\-#\ ##0.000">
                  <c:v>4.6072272727272701</c:v>
                </c:pt>
                <c:pt idx="107" formatCode="[$-1040B]#\ ##0.000;\-#\ ##0.000">
                  <c:v>4.79294736842105</c:v>
                </c:pt>
                <c:pt idx="108" formatCode="[$-1040B]#\ ##0.000;\-#\ ##0.000">
                  <c:v>4.4980454545454602</c:v>
                </c:pt>
                <c:pt idx="109" formatCode="[$-1040B]#\ ##0.000;\-#\ ##0.000">
                  <c:v>4.3488571428571401</c:v>
                </c:pt>
                <c:pt idx="110" formatCode="[$-1040B]#\ ##0.000;\-#\ ##0.000">
                  <c:v>4.59005263157895</c:v>
                </c:pt>
                <c:pt idx="111" formatCode="[$-1040B]#\ ##0.000;\-#\ ##0.000">
                  <c:v>4.81990909090909</c:v>
                </c:pt>
                <c:pt idx="112" formatCode="[$-1040B]#\ ##0.000;\-#\ ##0.000">
                  <c:v>4.9938095238095199</c:v>
                </c:pt>
                <c:pt idx="113" formatCode="[$-1040B]#\ ##0.000;\-#\ ##0.000">
                  <c:v>5.3608095238095199</c:v>
                </c:pt>
                <c:pt idx="114" formatCode="[$-1040B]#\ ##0.000;\-#\ ##0.000">
                  <c:v>5.3932173913043497</c:v>
                </c:pt>
                <c:pt idx="115" formatCode="[$-1040B]#\ ##0.000;\-#\ ##0.000">
                  <c:v>5.3230476190476201</c:v>
                </c:pt>
                <c:pt idx="116" formatCode="[$-1040B]#\ ##0.000;\-#\ ##0.000">
                  <c:v>5.3839090909090901</c:v>
                </c:pt>
                <c:pt idx="117" formatCode="[$-1040B]#\ ##0.000;\-#\ ##0.000">
                  <c:v>5.2478260869565201</c:v>
                </c:pt>
                <c:pt idx="118" formatCode="[$-1040B]#\ ##0.000;\-#\ ##0.000">
                  <c:v>4.3503999999999996</c:v>
                </c:pt>
                <c:pt idx="119" formatCode="[$-1040B]#\ ##0.000;\-#\ ##0.000">
                  <c:v>3.452</c:v>
                </c:pt>
                <c:pt idx="120" formatCode="[$-1040B]#\ ##0.000;\-#\ ##0.000">
                  <c:v>2.62161904761905</c:v>
                </c:pt>
                <c:pt idx="121" formatCode="[$-1040B]#\ ##0.000;\-#\ ##0.000">
                  <c:v>2.1354000000000002</c:v>
                </c:pt>
                <c:pt idx="122" formatCode="[$-1040B]#\ ##0.000;\-#\ ##0.000">
                  <c:v>1.90890909090909</c:v>
                </c:pt>
                <c:pt idx="123" formatCode="[$-1040B]#\ ##0.000;\-#\ ##0.000">
                  <c:v>1.7709999999999999</c:v>
                </c:pt>
                <c:pt idx="124" formatCode="[$-1040B]#\ ##0.000;\-#\ ##0.000">
                  <c:v>1.64445</c:v>
                </c:pt>
                <c:pt idx="125" formatCode="[$-1040B]#\ ##0.000;\-#\ ##0.000">
                  <c:v>1.61045454545455</c:v>
                </c:pt>
                <c:pt idx="126" formatCode="[$-1040B]#\ ##0.000;\-#\ ##0.000">
                  <c:v>1.4119565217391301</c:v>
                </c:pt>
                <c:pt idx="127" formatCode="[$-1040B]#\ ##0.000;\-#\ ##0.000">
                  <c:v>1.3342857142857101</c:v>
                </c:pt>
                <c:pt idx="128" formatCode="[$-1040B]#\ ##0.000;\-#\ ##0.000">
                  <c:v>1.2610454545454499</c:v>
                </c:pt>
                <c:pt idx="129" formatCode="[$-1040B]#\ ##0.000;\-#\ ##0.000">
                  <c:v>1.24263636363636</c:v>
                </c:pt>
                <c:pt idx="130" formatCode="[$-1040B]#\ ##0.000;\-#\ ##0.000">
                  <c:v>1.23057142857143</c:v>
                </c:pt>
                <c:pt idx="131" formatCode="[$-1040B]#\ ##0.000;\-#\ ##0.000">
                  <c:v>1.2424090909090899</c:v>
                </c:pt>
                <c:pt idx="132" formatCode="[$-1040B]#\ ##0.000;\-#\ ##0.000">
                  <c:v>1.2321500000000001</c:v>
                </c:pt>
                <c:pt idx="133" formatCode="[$-1040B]#\ ##0.000;\-#\ ##0.000">
                  <c:v>1.2252000000000001</c:v>
                </c:pt>
                <c:pt idx="134" formatCode="[$-1040B]#\ ##0.000;\-#\ ##0.000">
                  <c:v>1.21513043478261</c:v>
                </c:pt>
                <c:pt idx="135" formatCode="[$-1040B]#\ ##0.000;\-#\ ##0.000">
                  <c:v>1.22413636363636</c:v>
                </c:pt>
                <c:pt idx="136" formatCode="[$-1040B]#\ ##0.000;\-#\ ##0.000">
                  <c:v>1.2493333333333301</c:v>
                </c:pt>
                <c:pt idx="137" formatCode="[$-1040B]#\ ##0.000;\-#\ ##0.000">
                  <c:v>1.28131818181818</c:v>
                </c:pt>
                <c:pt idx="138" formatCode="[$-1040B]#\ ##0.000;\-#\ ##0.000">
                  <c:v>1.3733636363636399</c:v>
                </c:pt>
                <c:pt idx="139" formatCode="[$-1040B]#\ ##0.000;\-#\ ##0.000">
                  <c:v>1.4210454545454501</c:v>
                </c:pt>
                <c:pt idx="140" formatCode="[$-1040B]#\ ##0.000;\-#\ ##0.000">
                  <c:v>1.4204545454545501</c:v>
                </c:pt>
                <c:pt idx="141" formatCode="[$-1040B]#\ ##0.000;\-#\ ##0.000">
                  <c:v>1.49538095238095</c:v>
                </c:pt>
                <c:pt idx="142" formatCode="[$-1040B]#\ ##0.000;\-#\ ##0.000">
                  <c:v>1.5405</c:v>
                </c:pt>
                <c:pt idx="143" formatCode="[$-1040B]#\ ##0.000;\-#\ ##0.000">
                  <c:v>1.5260434782608701</c:v>
                </c:pt>
                <c:pt idx="144" formatCode="[$-1040B]#\ ##0.000;\-#\ ##0.000">
                  <c:v>1.5499523809523801</c:v>
                </c:pt>
                <c:pt idx="145" formatCode="[$-1040B]#\ ##0.000;\-#\ ##0.000">
                  <c:v>1.714</c:v>
                </c:pt>
                <c:pt idx="146" formatCode="[$-1040B]#\ ##0.000;\-#\ ##0.000">
                  <c:v>1.92408695652174</c:v>
                </c:pt>
                <c:pt idx="147" formatCode="[$-1040B]#\ ##0.000;\-#\ ##0.000">
                  <c:v>2.0894285714285701</c:v>
                </c:pt>
                <c:pt idx="148" formatCode="[$-1040B]#\ ##0.000;\-#\ ##0.000">
                  <c:v>2.1471363636363598</c:v>
                </c:pt>
                <c:pt idx="149" formatCode="[$-1040B]#\ ##0.000;\-#\ ##0.000">
                  <c:v>2.1441363636363602</c:v>
                </c:pt>
                <c:pt idx="150" formatCode="[$-1040B]#\ ##0.000;\-#\ ##0.000">
                  <c:v>2.1826666666666701</c:v>
                </c:pt>
                <c:pt idx="151" formatCode="[$-1040B]#\ ##0.000;\-#\ ##0.000">
                  <c:v>2.0969130434782599</c:v>
                </c:pt>
                <c:pt idx="152" formatCode="[$-1040B]#\ ##0.000;\-#\ ##0.000">
                  <c:v>2.0669090909090899</c:v>
                </c:pt>
                <c:pt idx="153" formatCode="[$-1040B]#\ ##0.000;\-#\ ##0.000">
                  <c:v>2.11014285714286</c:v>
                </c:pt>
                <c:pt idx="154" formatCode="[$-1040B]#\ ##0.000;\-#\ ##0.000">
                  <c:v>2.0439090909090898</c:v>
                </c:pt>
                <c:pt idx="155" formatCode="[$-1040B]#\ ##0.000;\-#\ ##0.000">
                  <c:v>2.0028181818181801</c:v>
                </c:pt>
                <c:pt idx="156" formatCode="[$-1040B]#\ ##0.000;\-#\ ##0.000">
                  <c:v>1.8366363636363601</c:v>
                </c:pt>
                <c:pt idx="157" formatCode="[$-1040B]#\ ##0.000;\-#\ ##0.000">
                  <c:v>1.6783333333333299</c:v>
                </c:pt>
                <c:pt idx="158" formatCode="[$-1040B]#\ ##0.000;\-#\ ##0.000">
                  <c:v>1.4984999999999999</c:v>
                </c:pt>
                <c:pt idx="159" formatCode="[$-1040B]#\ ##0.000;\-#\ ##0.000">
                  <c:v>1.36784210526316</c:v>
                </c:pt>
                <c:pt idx="160" formatCode="[$-1040B]#\ ##0.000;\-#\ ##0.000">
                  <c:v>1.26604545454545</c:v>
                </c:pt>
                <c:pt idx="161" formatCode="[$-1040B]#\ ##0.000;\-#\ ##0.000">
                  <c:v>1.21904761904762</c:v>
                </c:pt>
                <c:pt idx="162" formatCode="[$-1040B]#\ ##0.000;\-#\ ##0.000">
                  <c:v>1.0608181818181801</c:v>
                </c:pt>
                <c:pt idx="163" formatCode="[$-1040B]#\ ##0.000;\-#\ ##0.000">
                  <c:v>0.87660869565217403</c:v>
                </c:pt>
                <c:pt idx="164" formatCode="[$-1040B]#\ ##0.000;\-#\ ##0.000">
                  <c:v>0.73985000000000001</c:v>
                </c:pt>
                <c:pt idx="165" formatCode="[$-1040B]#\ ##0.000;\-#\ ##0.000">
                  <c:v>0.65008695652173898</c:v>
                </c:pt>
                <c:pt idx="166" formatCode="[$-1040B]#\ ##0.000;\-#\ ##0.000">
                  <c:v>0.58790909090909105</c:v>
                </c:pt>
                <c:pt idx="167" formatCode="[$-1040B]#\ ##0.000;\-#\ ##0.000">
                  <c:v>0.54852380952380997</c:v>
                </c:pt>
                <c:pt idx="168" formatCode="[$-1040B]#\ ##0.000;\-#\ ##0.000">
                  <c:v>0.57386956521739096</c:v>
                </c:pt>
                <c:pt idx="169" formatCode="[$-1040B]#\ ##0.000;\-#\ ##0.000">
                  <c:v>0.59414999999999996</c:v>
                </c:pt>
                <c:pt idx="170" formatCode="[$-1040B]#\ ##0.000;\-#\ ##0.000">
                  <c:v>0.54495000000000005</c:v>
                </c:pt>
                <c:pt idx="171" formatCode="[$-1040B]#\ ##0.000;\-#\ ##0.000">
                  <c:v>0.52842857142857103</c:v>
                </c:pt>
                <c:pt idx="172" formatCode="[$-1040B]#\ ##0.000;\-#\ ##0.000">
                  <c:v>0.48377272727272702</c:v>
                </c:pt>
                <c:pt idx="173" formatCode="[$-1040B]#\ ##0.000;\-#\ ##0.000">
                  <c:v>0.50705</c:v>
                </c:pt>
                <c:pt idx="174" formatCode="[$-1040B]#\ ##0.000;\-#\ ##0.000">
                  <c:v>0.52539130434782599</c:v>
                </c:pt>
                <c:pt idx="175" formatCode="[$-1040B]#\ ##0.000;\-#\ ##0.000">
                  <c:v>0.54231818181818203</c:v>
                </c:pt>
                <c:pt idx="176" formatCode="[$-1040B]#\ ##0.000;\-#\ ##0.000">
                  <c:v>0.54342857142857104</c:v>
                </c:pt>
                <c:pt idx="177" formatCode="[$-1040B]#\ ##0.000;\-#\ ##0.000">
                  <c:v>0.540956521739131</c:v>
                </c:pt>
                <c:pt idx="178" formatCode="[$-1040B]#\ ##0.000;\-#\ ##0.000">
                  <c:v>0.50638095238095204</c:v>
                </c:pt>
                <c:pt idx="179" formatCode="[$-1040B]#\ ##0.000;\-#\ ##0.000">
                  <c:v>0.54409090909090896</c:v>
                </c:pt>
                <c:pt idx="180" formatCode="[$-1040B]#\ ##0.000;\-#\ ##0.000">
                  <c:v>0.56186956521739095</c:v>
                </c:pt>
                <c:pt idx="181" formatCode="[$-1040B]#\ ##0.000;\-#\ ##0.000">
                  <c:v>0.54900000000000004</c:v>
                </c:pt>
                <c:pt idx="182" formatCode="[$-1040B]#\ ##0.000;\-#\ ##0.000">
                  <c:v>0.57728571428571396</c:v>
                </c:pt>
                <c:pt idx="183" formatCode="[$-1040B]#\ ##0.000;\-#\ ##0.000">
                  <c:v>0.60394999999999999</c:v>
                </c:pt>
                <c:pt idx="184" formatCode="[$-1040B]#\ ##0.000;\-#\ ##0.000">
                  <c:v>0.59228571428571397</c:v>
                </c:pt>
                <c:pt idx="185" formatCode="[$-1040B]#\ ##0.000;\-#\ ##0.000">
                  <c:v>0.51271428571428601</c:v>
                </c:pt>
                <c:pt idx="186" formatCode="[$-1040B]#\ ##0.000;\-#\ ##0.000">
                  <c:v>0.48752173913043501</c:v>
                </c:pt>
                <c:pt idx="187" formatCode="[$-1040B]#\ ##0.000;\-#\ ##0.000">
                  <c:v>0.46909523809523801</c:v>
                </c:pt>
                <c:pt idx="188" formatCode="[$-1040B]#\ ##0.000;\-#\ ##0.000">
                  <c:v>0.36231818181818198</c:v>
                </c:pt>
                <c:pt idx="189" formatCode="[$-1040B]#\ ##0.000;\-#\ ##0.000">
                  <c:v>0.337608695652174</c:v>
                </c:pt>
                <c:pt idx="190" formatCode="[$-1040B]#\ ##0.000;\-#\ ##0.000">
                  <c:v>0.3347</c:v>
                </c:pt>
                <c:pt idx="191" formatCode="[$-1040B]#\ ##0.000;\-#\ ##0.000">
                  <c:v>0.32852380952381</c:v>
                </c:pt>
                <c:pt idx="192" formatCode="[$-1040B]#\ ##0.000;\-#\ ##0.000">
                  <c:v>0.29819047619047601</c:v>
                </c:pt>
                <c:pt idx="193" formatCode="[$-1040B]#\ ##0.000;\-#\ ##0.000">
                  <c:v>0.25505</c:v>
                </c:pt>
                <c:pt idx="194" formatCode="[$-1040B]#\ ##0.000;\-#\ ##0.000">
                  <c:v>0.212363636363636</c:v>
                </c:pt>
                <c:pt idx="195" formatCode="[$-1040B]#\ ##0.000;\-#\ ##0.000">
                  <c:v>0.181772727272727</c:v>
                </c:pt>
                <c:pt idx="196" formatCode="[$-1040B]#\ ##0.000;\-#\ ##0.000">
                  <c:v>0.16557142857142901</c:v>
                </c:pt>
                <c:pt idx="197" formatCode="[$-1040B]#\ ##0.000;\-#\ ##0.000">
                  <c:v>0.16304545454545499</c:v>
                </c:pt>
                <c:pt idx="198" formatCode="[$-1040B]#\ ##0.000;\-#\ ##0.000">
                  <c:v>0.16726086956521699</c:v>
                </c:pt>
                <c:pt idx="199" formatCode="[$-1040B]#\ ##0.000;\-#\ ##0.000">
                  <c:v>0.161285714285714</c:v>
                </c:pt>
                <c:pt idx="200" formatCode="[$-1040B]#\ ##0.000;\-#\ ##0.000">
                  <c:v>0.153590909090909</c:v>
                </c:pt>
                <c:pt idx="201" formatCode="[$-1040B]#\ ##0.000;\-#\ ##0.000">
                  <c:v>0.127909090909091</c:v>
                </c:pt>
                <c:pt idx="202" formatCode="[$-1040B]#\ ##0.000;\-#\ ##0.000">
                  <c:v>7.8904761904761894E-2</c:v>
                </c:pt>
                <c:pt idx="203" formatCode="[$-1040B]#\ ##0.000;\-#\ ##0.000">
                  <c:v>5.8956521739130401E-2</c:v>
                </c:pt>
                <c:pt idx="204" formatCode="[$-1040B]#\ ##0.000;\-#\ ##0.000">
                  <c:v>4.3190476190476203E-2</c:v>
                </c:pt>
                <c:pt idx="205" formatCode="[$-1040B]#\ ##0.000;\-#\ ##0.000">
                  <c:v>-7.8571428571428594E-3</c:v>
                </c:pt>
                <c:pt idx="206" formatCode="[$-1040B]#\ ##0.000;\-#\ ##0.000">
                  <c:v>-1.23809523809524E-2</c:v>
                </c:pt>
                <c:pt idx="207" formatCode="[$-1040B]#\ ##0.000;\-#\ ##0.000">
                  <c:v>-9.7619047619047598E-3</c:v>
                </c:pt>
                <c:pt idx="208" formatCode="[$-1040B]#\ ##0.000;\-#\ ##0.000">
                  <c:v>-1.2590909090909101E-2</c:v>
                </c:pt>
                <c:pt idx="209" formatCode="[$-1040B]#\ ##0.000;\-#\ ##0.000">
                  <c:v>-2.8000000000000001E-2</c:v>
                </c:pt>
                <c:pt idx="210" formatCode="[$-1040B]#\ ##0.000;\-#\ ##0.000">
                  <c:v>-5.6047619047618999E-2</c:v>
                </c:pt>
                <c:pt idx="211" formatCode="[$-1040B]#\ ##0.000;\-#\ ##0.000">
                  <c:v>-4.8304347826087002E-2</c:v>
                </c:pt>
                <c:pt idx="212" formatCode="[$-1040B]#\ ##0.000;\-#\ ##0.000">
                  <c:v>-5.7090909090909102E-2</c:v>
                </c:pt>
                <c:pt idx="213" formatCode="[$-1040B]#\ ##0.000;\-#\ ##0.000">
                  <c:v>-6.8761904761904705E-2</c:v>
                </c:pt>
                <c:pt idx="214" formatCode="[$-1040B]#\ ##0.000;\-#\ ##0.000">
                  <c:v>-7.3857142857142899E-2</c:v>
                </c:pt>
                <c:pt idx="215" formatCode="[$-1040B]#\ ##0.000;\-#\ ##0.000">
                  <c:v>-8.0428571428571405E-2</c:v>
                </c:pt>
                <c:pt idx="216" formatCode="[$-1040B]#\ ##0.000;\-#\ ##0.000">
                  <c:v>-9.4500000000000001E-2</c:v>
                </c:pt>
                <c:pt idx="217" formatCode="[$-1040B]#\ ##0.000;\-#\ ##0.000">
                  <c:v>-0.10589999999999999</c:v>
                </c:pt>
                <c:pt idx="218" formatCode="[$-1040B]#\ ##0.000;\-#\ ##0.000">
                  <c:v>-0.109608695652174</c:v>
                </c:pt>
                <c:pt idx="219" formatCode="[$-1040B]#\ ##0.000;\-#\ ##0.000">
                  <c:v>-0.11899999999999999</c:v>
                </c:pt>
                <c:pt idx="220" formatCode="[$-1040B]#\ ##0.000;\-#\ ##0.000">
                  <c:v>-0.12722727272727299</c:v>
                </c:pt>
                <c:pt idx="221" formatCode="[$-1040B]#\ ##0.000;\-#\ ##0.000">
                  <c:v>-0.149090909090909</c:v>
                </c:pt>
                <c:pt idx="222" formatCode="[$-1040B]#\ ##0.000;\-#\ ##0.000">
                  <c:v>-0.15409523809523801</c:v>
                </c:pt>
                <c:pt idx="223" formatCode="[$-1040B]#\ ##0.000;\-#\ ##0.000">
                  <c:v>-0.15634782608695599</c:v>
                </c:pt>
                <c:pt idx="224" formatCode="[$-1040B]#\ ##0.000;\-#\ ##0.000">
                  <c:v>-0.16828571428571401</c:v>
                </c:pt>
                <c:pt idx="225" formatCode="[$-1040B]#\ ##0.000;\-#\ ##0.000">
                  <c:v>-0.179772727272727</c:v>
                </c:pt>
                <c:pt idx="226" formatCode="[$-1040B]#\ ##0.000;\-#\ ##0.000">
                  <c:v>-0.18895454545454499</c:v>
                </c:pt>
                <c:pt idx="227" formatCode="[$-1040B]#\ ##0.000;\-#\ ##0.000">
                  <c:v>-0.18973684210526301</c:v>
                </c:pt>
                <c:pt idx="228" formatCode="[$-1040B]#\ ##0.000;\-#\ ##0.000">
                  <c:v>-0.18868181818181801</c:v>
                </c:pt>
                <c:pt idx="229" formatCode="[$-1040B]#\ ##0.000;\-#\ ##0.000">
                  <c:v>-0.19125</c:v>
                </c:pt>
                <c:pt idx="230" formatCode="[$-1040B]#\ ##0.000;\-#\ ##0.000">
                  <c:v>-0.191</c:v>
                </c:pt>
                <c:pt idx="231" formatCode="[$-1040B]#\ ##0.000;\-#\ ##0.000">
                  <c:v>-0.18970000000000001</c:v>
                </c:pt>
                <c:pt idx="232" formatCode="[$-1040B]#\ ##0.000;\-#\ ##0.000">
                  <c:v>-0.188</c:v>
                </c:pt>
                <c:pt idx="233" formatCode="[$-1040B]#\ ##0.000;\-#\ ##0.000">
                  <c:v>-0.18147619047619001</c:v>
                </c:pt>
                <c:pt idx="234" formatCode="[$-1040B]#\ ##0.000;\-#\ ##0.000">
                  <c:v>-0.17954545454545401</c:v>
                </c:pt>
                <c:pt idx="235" formatCode="[$-1040B]#\ ##0.000;\-#\ ##0.000">
                  <c:v>-0.16926086956521699</c:v>
                </c:pt>
                <c:pt idx="236" formatCode="[$-1040B]#\ ##0.000;\-#\ ##0.000">
                  <c:v>-0.16619999999999999</c:v>
                </c:pt>
                <c:pt idx="237" formatCode="[$-1040B]#\ ##0.000;\-#\ ##0.000">
                  <c:v>-0.153826086956522</c:v>
                </c:pt>
                <c:pt idx="238" formatCode="[$-1040B]#\ ##0.000;\-#\ ##0.000">
                  <c:v>-0.14740909090909099</c:v>
                </c:pt>
                <c:pt idx="239" formatCode="[$-1040B]#\ ##0.000;\-#\ ##0.000">
                  <c:v>-0.12868421052631601</c:v>
                </c:pt>
                <c:pt idx="240" formatCode="[$-1040B]#\ ##0.000;\-#\ ##0.000">
                  <c:v>-0.115904761904762</c:v>
                </c:pt>
                <c:pt idx="241" formatCode="[$-1040B]#\ ##0.000;\-#\ ##0.000">
                  <c:v>-0.1084</c:v>
                </c:pt>
                <c:pt idx="242" formatCode="[$-1040B]#\ ##0.000;\-#\ ##0.000">
                  <c:v>-0.108761904761905</c:v>
                </c:pt>
                <c:pt idx="243" formatCode="[$-1040B]#\ ##0.000;\-#\ ##0.000">
                  <c:v>-0.11219999999999999</c:v>
                </c:pt>
                <c:pt idx="244" formatCode="[$-1040B]#\ ##0.000;\-#\ ##0.000">
                  <c:v>-0.13390909090909101</c:v>
                </c:pt>
                <c:pt idx="245" formatCode="[$-1040B]#\ ##0.000;\-#\ ##0.000">
                  <c:v>-0.19025</c:v>
                </c:pt>
                <c:pt idx="246" formatCode="[$-1040B]#\ ##0.000;\-#\ ##0.000">
                  <c:v>-0.28330434782608699</c:v>
                </c:pt>
                <c:pt idx="247" formatCode="[$-1040B]#\ ##0.000;\-#\ ##0.000">
                  <c:v>-0.35627272727272702</c:v>
                </c:pt>
                <c:pt idx="248" formatCode="[$-1040B]#\ ##0.000;\-#\ ##0.000">
                  <c:v>-0.33914285714285702</c:v>
                </c:pt>
                <c:pt idx="249" formatCode="[$-1040B]#\ ##0.000;\-#\ ##0.000">
                  <c:v>-0.30427272727272697</c:v>
                </c:pt>
                <c:pt idx="250" formatCode="[$-1040B]#\ ##0.000;\-#\ ##0.000">
                  <c:v>-0.271952380952381</c:v>
                </c:pt>
                <c:pt idx="251" formatCode="[$-1040B]#\ ##0.000;\-#\ ##0.000">
                  <c:v>-0.261315789473684</c:v>
                </c:pt>
                <c:pt idx="252" formatCode="[$-1040B]#\ ##0.000;\-#\ ##0.000">
                  <c:v>-0.25340909090909097</c:v>
                </c:pt>
                <c:pt idx="253" formatCode="[$-1040B]#\ ##0.000;\-#\ ##0.000">
                  <c:v>-0.28810000000000002</c:v>
                </c:pt>
                <c:pt idx="254" formatCode="[$-1040B]#\ ##0.000;\-#\ ##0.000">
                  <c:v>-0.265636363636364</c:v>
                </c:pt>
                <c:pt idx="255" formatCode="[$-1040B]#\ ##0.000;\-#\ ##0.000">
                  <c:v>-0.1082</c:v>
                </c:pt>
                <c:pt idx="256" formatCode="[$-1040B]#\ ##0.000;\-#\ ##0.000">
                  <c:v>-8.1350000000000006E-2</c:v>
                </c:pt>
                <c:pt idx="257" formatCode="[$-1040B]#\ ##0.000;\-#\ ##0.000">
                  <c:v>-0.14745454545454501</c:v>
                </c:pt>
                <c:pt idx="258" formatCode="[$-1040B]#\ ##0.000;\-#\ ##0.000">
                  <c:v>-0.27886956521739098</c:v>
                </c:pt>
                <c:pt idx="259" formatCode="[$-1040B]#\ ##0.000;\-#\ ##0.000">
                  <c:v>-0.358904761904762</c:v>
                </c:pt>
                <c:pt idx="260" formatCode="[$-1040B]#\ ##0.000;\-#\ ##0.000">
                  <c:v>-0.41459090909090901</c:v>
                </c:pt>
                <c:pt idx="261" formatCode="[$-1040B]#\ ##0.000;\-#\ ##0.000">
                  <c:v>-0.46600000000000003</c:v>
                </c:pt>
                <c:pt idx="262" formatCode="[$-1040B]#\ ##0.000;\-#\ ##0.000">
                  <c:v>-0.480619047619048</c:v>
                </c:pt>
                <c:pt idx="263" formatCode="[$-1040B]#\ ##0.000;\-#\ ##0.000">
                  <c:v>-0.49663636363636399</c:v>
                </c:pt>
                <c:pt idx="264" formatCode="[$-1040B]#\ ##0.000;\-#\ ##0.000">
                  <c:v>-0.504428571428572</c:v>
                </c:pt>
                <c:pt idx="265" formatCode="[$-1040B]#\ ##0.000;\-#\ ##0.000">
                  <c:v>-0.50085000000000002</c:v>
                </c:pt>
                <c:pt idx="266" formatCode="[$-1040B]#\ ##0.000;\-#\ ##0.000">
                  <c:v>-0.48673913043478301</c:v>
                </c:pt>
                <c:pt idx="267" formatCode="[$-1040B]#\ ##0.000;\-#\ ##0.000">
                  <c:v>-0.48349999999999999</c:v>
                </c:pt>
                <c:pt idx="268" formatCode="[$-1040B]#\ ##0.000;\-#\ ##0.000">
                  <c:v>-0.480619047619048</c:v>
                </c:pt>
                <c:pt idx="269" formatCode="[$-1040B]#\ ##0.000;\-#\ ##0.000">
                  <c:v>-0.483863636363636</c:v>
                </c:pt>
                <c:pt idx="270" formatCode="[$-1040B]#\ ##0.000;\-#\ ##0.000">
                  <c:v>-0.49072727272727301</c:v>
                </c:pt>
                <c:pt idx="271" formatCode="[$-1040B]#\ ##0.000;\-#\ ##0.000">
                  <c:v>-0.49809523809523798</c:v>
                </c:pt>
                <c:pt idx="272" formatCode="[$-1040B]#\ ##0.000;\-#\ ##0.000">
                  <c:v>-0.49231818181818199</c:v>
                </c:pt>
                <c:pt idx="273" formatCode="[$-1040B]#\ ##0.000;\-#\ ##0.000">
                  <c:v>-0.476761904761905</c:v>
                </c:pt>
                <c:pt idx="274" formatCode="[$-1040B]#\ ##0.000;\-#\ ##0.000">
                  <c:v>-0.48699999999999999</c:v>
                </c:pt>
                <c:pt idx="275" formatCode="[$-1040B]#\ ##0.000;\-#\ ##0.000">
                  <c:v>-0.50195652173912997</c:v>
                </c:pt>
                <c:pt idx="276" formatCode="[$-1040B]#\ ##0.000;\-#\ ##0.000">
                  <c:v>-0.47666666666666702</c:v>
                </c:pt>
                <c:pt idx="277" formatCode="[$-1040B]#\ ##0.000;\-#\ ##0.000">
                  <c:v>-0.33524999999999999</c:v>
                </c:pt>
                <c:pt idx="278" formatCode="[$-1040B]#\ ##0.000;\-#\ ##0.000">
                  <c:v>-0.23739130434782599</c:v>
                </c:pt>
                <c:pt idx="279" formatCode="[$-1040B]#\ ##0.000;\-#\ ##0.000">
                  <c:v>1.3052631578947401E-2</c:v>
                </c:pt>
                <c:pt idx="280" formatCode="[$-1040B]#\ ##0.000;\-#\ ##0.000">
                  <c:v>0.28659090909090901</c:v>
                </c:pt>
                <c:pt idx="281" formatCode="[$-1040B]#\ ##0.000;\-#\ ##0.000">
                  <c:v>0.85222727272727306</c:v>
                </c:pt>
                <c:pt idx="282" formatCode="[$-1040B]#\ ##0.000;\-#\ ##0.000">
                  <c:v>0.99152380952380903</c:v>
                </c:pt>
                <c:pt idx="283" formatCode="[$-1040B]#\ ##0.000;\-#\ ##0.000">
                  <c:v>1.24947826086957</c:v>
                </c:pt>
                <c:pt idx="284" formatCode="[$-1040B]#\ ##0.000;\-#\ ##0.000">
                  <c:v>2.2330000000000001</c:v>
                </c:pt>
                <c:pt idx="285" formatCode="[$-1040B]#\ ##0.000;\-#\ ##0.000">
                  <c:v>2.6293809523809499</c:v>
                </c:pt>
                <c:pt idx="286" formatCode="[$-1040B]#\ ##0.000;\-#\ ##0.000">
                  <c:v>2.82831818181818</c:v>
                </c:pt>
                <c:pt idx="287" formatCode="[$-1040B]#\ ##0.000;\-#\ ##0.000">
                  <c:v>3.0181428571428599</c:v>
                </c:pt>
                <c:pt idx="288" formatCode="[$-1040B]#\ ##0.000;\-#\ ##0.000">
                  <c:v>3.33704545454545</c:v>
                </c:pt>
                <c:pt idx="289" formatCode="[$-1040B]#\ ##0.000;\-#\ ##0.000">
                  <c:v>3.5335999999999999</c:v>
                </c:pt>
                <c:pt idx="290" formatCode="[$-1040B]#\ ##0.000;\-#\ ##0.000">
                  <c:v>3.6466086956521702</c:v>
                </c:pt>
                <c:pt idx="291" formatCode="[$-1040B]#\ ##0.000;\-#\ ##0.000">
                  <c:v>3.7565555555555599</c:v>
                </c:pt>
                <c:pt idx="292" formatCode="[$-1040B]#\ ##0.000;\-#\ ##0.000">
                  <c:v>3.86222727272727</c:v>
                </c:pt>
                <c:pt idx="293" formatCode="[$-1040B]#\ ##0.000;\-#\ ##0.000">
                  <c:v>4.0072727272727304</c:v>
                </c:pt>
                <c:pt idx="294" formatCode="[$-1040B]#\ ##0.000;\-#\ ##0.000">
                  <c:v>4.1490476190476198</c:v>
                </c:pt>
                <c:pt idx="295" formatCode="[$-1040B]#\ ##0.000;\-#\ ##0.000">
                  <c:v>4.0729565217391297</c:v>
                </c:pt>
                <c:pt idx="296" formatCode="[$-1040B]#\ ##0.000;\-#\ ##0.000">
                  <c:v>4.1491904761904799</c:v>
                </c:pt>
                <c:pt idx="297" formatCode="[$-1040B]#\ ##0.000;\-#\ ##0.000">
                  <c:v>4.16</c:v>
                </c:pt>
                <c:pt idx="298" formatCode="[$-1040B]#\ ##0.000;\-#\ ##0.000">
                  <c:v>4.0220000000000002</c:v>
                </c:pt>
                <c:pt idx="299" formatCode="[$-1040B]#\ ##0.000;\-#\ ##0.000">
                  <c:v>3.6789999999999998</c:v>
                </c:pt>
                <c:pt idx="300" formatCode="[$-1040B]#\ ##0.000;\-#\ ##0.000">
                  <c:v>3.6050434782608698</c:v>
                </c:pt>
                <c:pt idx="301" formatCode="[$-1040B]#\ ##0.000;\-#\ ##0.000">
                  <c:v>3.67052380952381</c:v>
                </c:pt>
                <c:pt idx="302" formatCode="[$-1040B]#\ ##0.000;\-#\ ##0.000">
                  <c:v>3.7155238095238099</c:v>
                </c:pt>
                <c:pt idx="303" formatCode="[$-1040B]#\ ##0.000;\-#\ ##0.000">
                  <c:v>3.7017727272727301</c:v>
                </c:pt>
                <c:pt idx="304" formatCode="[$-1040B]#\ ##0.000;\-#\ ##0.000">
                  <c:v>3.6808260869565199</c:v>
                </c:pt>
                <c:pt idx="305" formatCode="[$-1040B]#\ ##0.000;\-#\ ##0.000">
                  <c:v>3.6496</c:v>
                </c:pt>
                <c:pt idx="306" formatCode="[$-1040B]#\ ##0.000;\-#\ ##0.000">
                  <c:v>3.5259130434782602</c:v>
                </c:pt>
                <c:pt idx="307" formatCode="[$-1040B]#\ ##0.000;\-#\ ##0.000">
                  <c:v>3.1659999999999999</c:v>
                </c:pt>
              </c:numCache>
            </c:numRef>
          </c:val>
          <c:extLst>
            <c:ext xmlns:c16="http://schemas.microsoft.com/office/drawing/2014/chart" uri="{C3380CC4-5D6E-409C-BE32-E72D297353CC}">
              <c16:uniqueId val="{00000000-CF0C-4C88-9BBE-66FE3F1B80F5}"/>
            </c:ext>
          </c:extLst>
        </c:ser>
        <c:dLbls>
          <c:showLegendKey val="0"/>
          <c:showVal val="0"/>
          <c:showCatName val="0"/>
          <c:showSerName val="0"/>
          <c:showPercent val="0"/>
          <c:showBubbleSize val="0"/>
        </c:dLbls>
        <c:gapWidth val="150"/>
        <c:axId val="1232763320"/>
        <c:axId val="1232761352"/>
      </c:barChart>
      <c:lineChart>
        <c:grouping val="standard"/>
        <c:varyColors val="0"/>
        <c:ser>
          <c:idx val="0"/>
          <c:order val="0"/>
          <c:tx>
            <c:strRef>
              <c:f>Taul1!$B$2</c:f>
              <c:strCache>
                <c:ptCount val="1"/>
                <c:pt idx="0">
                  <c:v>Ajankohdan otollisuus lainanottoon (käänteinen asteikko)</c:v>
                </c:pt>
              </c:strCache>
            </c:strRef>
          </c:tx>
          <c:spPr>
            <a:ln w="28575" cap="rnd">
              <a:solidFill>
                <a:schemeClr val="accent1"/>
              </a:solidFill>
              <a:round/>
            </a:ln>
            <a:effectLst/>
          </c:spPr>
          <c:marker>
            <c:symbol val="none"/>
          </c:marker>
          <c:cat>
            <c:numRef>
              <c:f>Taul1!$A$4:$A$353</c:f>
              <c:numCache>
                <c:formatCode>mm\/yyyy</c:formatCode>
                <c:ptCount val="350"/>
                <c:pt idx="0">
                  <c:v>35004</c:v>
                </c:pt>
                <c:pt idx="1">
                  <c:v>35034</c:v>
                </c:pt>
                <c:pt idx="2">
                  <c:v>35065</c:v>
                </c:pt>
                <c:pt idx="3">
                  <c:v>35096</c:v>
                </c:pt>
                <c:pt idx="4">
                  <c:v>35125</c:v>
                </c:pt>
                <c:pt idx="5">
                  <c:v>35156</c:v>
                </c:pt>
                <c:pt idx="6">
                  <c:v>35186</c:v>
                </c:pt>
                <c:pt idx="7">
                  <c:v>35217</c:v>
                </c:pt>
                <c:pt idx="8">
                  <c:v>35247</c:v>
                </c:pt>
                <c:pt idx="9">
                  <c:v>35278</c:v>
                </c:pt>
                <c:pt idx="10">
                  <c:v>35309</c:v>
                </c:pt>
                <c:pt idx="11">
                  <c:v>35339</c:v>
                </c:pt>
                <c:pt idx="12">
                  <c:v>35370</c:v>
                </c:pt>
                <c:pt idx="13">
                  <c:v>35400</c:v>
                </c:pt>
                <c:pt idx="14">
                  <c:v>35431</c:v>
                </c:pt>
                <c:pt idx="15">
                  <c:v>35462</c:v>
                </c:pt>
                <c:pt idx="16">
                  <c:v>35490</c:v>
                </c:pt>
                <c:pt idx="17">
                  <c:v>35521</c:v>
                </c:pt>
                <c:pt idx="18">
                  <c:v>35551</c:v>
                </c:pt>
                <c:pt idx="19">
                  <c:v>35582</c:v>
                </c:pt>
                <c:pt idx="20">
                  <c:v>35612</c:v>
                </c:pt>
                <c:pt idx="21">
                  <c:v>35643</c:v>
                </c:pt>
                <c:pt idx="22">
                  <c:v>35674</c:v>
                </c:pt>
                <c:pt idx="23">
                  <c:v>35704</c:v>
                </c:pt>
                <c:pt idx="24">
                  <c:v>35735</c:v>
                </c:pt>
                <c:pt idx="25">
                  <c:v>35765</c:v>
                </c:pt>
                <c:pt idx="26">
                  <c:v>35796</c:v>
                </c:pt>
                <c:pt idx="27">
                  <c:v>35827</c:v>
                </c:pt>
                <c:pt idx="28">
                  <c:v>35855</c:v>
                </c:pt>
                <c:pt idx="29">
                  <c:v>35886</c:v>
                </c:pt>
                <c:pt idx="30">
                  <c:v>35916</c:v>
                </c:pt>
                <c:pt idx="31">
                  <c:v>35947</c:v>
                </c:pt>
                <c:pt idx="32">
                  <c:v>35977</c:v>
                </c:pt>
                <c:pt idx="33">
                  <c:v>36008</c:v>
                </c:pt>
                <c:pt idx="34">
                  <c:v>36039</c:v>
                </c:pt>
                <c:pt idx="35">
                  <c:v>36069</c:v>
                </c:pt>
                <c:pt idx="36">
                  <c:v>36100</c:v>
                </c:pt>
                <c:pt idx="37">
                  <c:v>36130</c:v>
                </c:pt>
                <c:pt idx="38">
                  <c:v>36161</c:v>
                </c:pt>
                <c:pt idx="39">
                  <c:v>36192</c:v>
                </c:pt>
                <c:pt idx="40">
                  <c:v>36220</c:v>
                </c:pt>
                <c:pt idx="41">
                  <c:v>36251</c:v>
                </c:pt>
                <c:pt idx="42">
                  <c:v>36281</c:v>
                </c:pt>
                <c:pt idx="43">
                  <c:v>36312</c:v>
                </c:pt>
                <c:pt idx="44">
                  <c:v>36342</c:v>
                </c:pt>
                <c:pt idx="45">
                  <c:v>36373</c:v>
                </c:pt>
                <c:pt idx="46">
                  <c:v>36404</c:v>
                </c:pt>
                <c:pt idx="47">
                  <c:v>36434</c:v>
                </c:pt>
                <c:pt idx="48">
                  <c:v>36465</c:v>
                </c:pt>
                <c:pt idx="49">
                  <c:v>36495</c:v>
                </c:pt>
                <c:pt idx="50">
                  <c:v>36526</c:v>
                </c:pt>
                <c:pt idx="51">
                  <c:v>36557</c:v>
                </c:pt>
                <c:pt idx="52">
                  <c:v>36586</c:v>
                </c:pt>
                <c:pt idx="53">
                  <c:v>36617</c:v>
                </c:pt>
                <c:pt idx="54">
                  <c:v>36647</c:v>
                </c:pt>
                <c:pt idx="55">
                  <c:v>36678</c:v>
                </c:pt>
                <c:pt idx="56">
                  <c:v>36708</c:v>
                </c:pt>
                <c:pt idx="57">
                  <c:v>36739</c:v>
                </c:pt>
                <c:pt idx="58">
                  <c:v>36770</c:v>
                </c:pt>
                <c:pt idx="59">
                  <c:v>36800</c:v>
                </c:pt>
                <c:pt idx="60">
                  <c:v>36831</c:v>
                </c:pt>
                <c:pt idx="61">
                  <c:v>36861</c:v>
                </c:pt>
                <c:pt idx="62">
                  <c:v>36892</c:v>
                </c:pt>
                <c:pt idx="63">
                  <c:v>36923</c:v>
                </c:pt>
                <c:pt idx="64">
                  <c:v>36951</c:v>
                </c:pt>
                <c:pt idx="65">
                  <c:v>36982</c:v>
                </c:pt>
                <c:pt idx="66">
                  <c:v>37012</c:v>
                </c:pt>
                <c:pt idx="67">
                  <c:v>37043</c:v>
                </c:pt>
                <c:pt idx="68">
                  <c:v>37073</c:v>
                </c:pt>
                <c:pt idx="69">
                  <c:v>37104</c:v>
                </c:pt>
                <c:pt idx="70">
                  <c:v>37135</c:v>
                </c:pt>
                <c:pt idx="71">
                  <c:v>37165</c:v>
                </c:pt>
                <c:pt idx="72">
                  <c:v>37196</c:v>
                </c:pt>
                <c:pt idx="73">
                  <c:v>37226</c:v>
                </c:pt>
                <c:pt idx="74">
                  <c:v>37257</c:v>
                </c:pt>
                <c:pt idx="75">
                  <c:v>37288</c:v>
                </c:pt>
                <c:pt idx="76">
                  <c:v>37316</c:v>
                </c:pt>
                <c:pt idx="77">
                  <c:v>37347</c:v>
                </c:pt>
                <c:pt idx="78">
                  <c:v>37377</c:v>
                </c:pt>
                <c:pt idx="79">
                  <c:v>37408</c:v>
                </c:pt>
                <c:pt idx="80">
                  <c:v>37438</c:v>
                </c:pt>
                <c:pt idx="81">
                  <c:v>37469</c:v>
                </c:pt>
                <c:pt idx="82">
                  <c:v>37500</c:v>
                </c:pt>
                <c:pt idx="83">
                  <c:v>37530</c:v>
                </c:pt>
                <c:pt idx="84">
                  <c:v>37561</c:v>
                </c:pt>
                <c:pt idx="85">
                  <c:v>37591</c:v>
                </c:pt>
                <c:pt idx="86">
                  <c:v>37622</c:v>
                </c:pt>
                <c:pt idx="87">
                  <c:v>37653</c:v>
                </c:pt>
                <c:pt idx="88">
                  <c:v>37681</c:v>
                </c:pt>
                <c:pt idx="89">
                  <c:v>37712</c:v>
                </c:pt>
                <c:pt idx="90">
                  <c:v>37742</c:v>
                </c:pt>
                <c:pt idx="91">
                  <c:v>37773</c:v>
                </c:pt>
                <c:pt idx="92">
                  <c:v>37803</c:v>
                </c:pt>
                <c:pt idx="93">
                  <c:v>37834</c:v>
                </c:pt>
                <c:pt idx="94">
                  <c:v>37865</c:v>
                </c:pt>
                <c:pt idx="95">
                  <c:v>37895</c:v>
                </c:pt>
                <c:pt idx="96">
                  <c:v>37926</c:v>
                </c:pt>
                <c:pt idx="97">
                  <c:v>37956</c:v>
                </c:pt>
                <c:pt idx="98">
                  <c:v>37987</c:v>
                </c:pt>
                <c:pt idx="99">
                  <c:v>38018</c:v>
                </c:pt>
                <c:pt idx="100">
                  <c:v>38047</c:v>
                </c:pt>
                <c:pt idx="101">
                  <c:v>38078</c:v>
                </c:pt>
                <c:pt idx="102">
                  <c:v>38108</c:v>
                </c:pt>
                <c:pt idx="103">
                  <c:v>38139</c:v>
                </c:pt>
                <c:pt idx="104">
                  <c:v>38169</c:v>
                </c:pt>
                <c:pt idx="105">
                  <c:v>38200</c:v>
                </c:pt>
                <c:pt idx="106">
                  <c:v>38231</c:v>
                </c:pt>
                <c:pt idx="107">
                  <c:v>38261</c:v>
                </c:pt>
                <c:pt idx="108">
                  <c:v>38292</c:v>
                </c:pt>
                <c:pt idx="109">
                  <c:v>38322</c:v>
                </c:pt>
                <c:pt idx="110">
                  <c:v>38353</c:v>
                </c:pt>
                <c:pt idx="111">
                  <c:v>38384</c:v>
                </c:pt>
                <c:pt idx="112">
                  <c:v>38412</c:v>
                </c:pt>
                <c:pt idx="113">
                  <c:v>38443</c:v>
                </c:pt>
                <c:pt idx="114">
                  <c:v>38473</c:v>
                </c:pt>
                <c:pt idx="115">
                  <c:v>38504</c:v>
                </c:pt>
                <c:pt idx="116">
                  <c:v>38534</c:v>
                </c:pt>
                <c:pt idx="117">
                  <c:v>38565</c:v>
                </c:pt>
                <c:pt idx="118">
                  <c:v>38596</c:v>
                </c:pt>
                <c:pt idx="119">
                  <c:v>38626</c:v>
                </c:pt>
                <c:pt idx="120">
                  <c:v>38657</c:v>
                </c:pt>
                <c:pt idx="121">
                  <c:v>38687</c:v>
                </c:pt>
                <c:pt idx="122">
                  <c:v>38718</c:v>
                </c:pt>
                <c:pt idx="123">
                  <c:v>38749</c:v>
                </c:pt>
                <c:pt idx="124">
                  <c:v>38777</c:v>
                </c:pt>
                <c:pt idx="125">
                  <c:v>38808</c:v>
                </c:pt>
                <c:pt idx="126">
                  <c:v>38838</c:v>
                </c:pt>
                <c:pt idx="127">
                  <c:v>38869</c:v>
                </c:pt>
                <c:pt idx="128">
                  <c:v>38899</c:v>
                </c:pt>
                <c:pt idx="129">
                  <c:v>38930</c:v>
                </c:pt>
                <c:pt idx="130">
                  <c:v>38961</c:v>
                </c:pt>
                <c:pt idx="131">
                  <c:v>38991</c:v>
                </c:pt>
                <c:pt idx="132">
                  <c:v>39022</c:v>
                </c:pt>
                <c:pt idx="133">
                  <c:v>39052</c:v>
                </c:pt>
                <c:pt idx="134">
                  <c:v>39083</c:v>
                </c:pt>
                <c:pt idx="135">
                  <c:v>39114</c:v>
                </c:pt>
                <c:pt idx="136">
                  <c:v>39142</c:v>
                </c:pt>
                <c:pt idx="137">
                  <c:v>39173</c:v>
                </c:pt>
                <c:pt idx="138">
                  <c:v>39203</c:v>
                </c:pt>
                <c:pt idx="139">
                  <c:v>39234</c:v>
                </c:pt>
                <c:pt idx="140">
                  <c:v>39264</c:v>
                </c:pt>
                <c:pt idx="141">
                  <c:v>39295</c:v>
                </c:pt>
                <c:pt idx="142">
                  <c:v>39326</c:v>
                </c:pt>
                <c:pt idx="143">
                  <c:v>39356</c:v>
                </c:pt>
                <c:pt idx="144">
                  <c:v>39387</c:v>
                </c:pt>
                <c:pt idx="145">
                  <c:v>39417</c:v>
                </c:pt>
                <c:pt idx="146">
                  <c:v>39448</c:v>
                </c:pt>
                <c:pt idx="147">
                  <c:v>39479</c:v>
                </c:pt>
                <c:pt idx="148">
                  <c:v>39508</c:v>
                </c:pt>
                <c:pt idx="149">
                  <c:v>39539</c:v>
                </c:pt>
                <c:pt idx="150">
                  <c:v>39569</c:v>
                </c:pt>
                <c:pt idx="151">
                  <c:v>39600</c:v>
                </c:pt>
                <c:pt idx="152">
                  <c:v>39630</c:v>
                </c:pt>
                <c:pt idx="153">
                  <c:v>39661</c:v>
                </c:pt>
                <c:pt idx="154">
                  <c:v>39692</c:v>
                </c:pt>
                <c:pt idx="155">
                  <c:v>39722</c:v>
                </c:pt>
                <c:pt idx="156">
                  <c:v>39753</c:v>
                </c:pt>
                <c:pt idx="157">
                  <c:v>39783</c:v>
                </c:pt>
                <c:pt idx="158">
                  <c:v>39814</c:v>
                </c:pt>
                <c:pt idx="159">
                  <c:v>39845</c:v>
                </c:pt>
                <c:pt idx="160">
                  <c:v>39873</c:v>
                </c:pt>
                <c:pt idx="161">
                  <c:v>39904</c:v>
                </c:pt>
                <c:pt idx="162">
                  <c:v>39934</c:v>
                </c:pt>
                <c:pt idx="163">
                  <c:v>39965</c:v>
                </c:pt>
                <c:pt idx="164">
                  <c:v>39995</c:v>
                </c:pt>
                <c:pt idx="165">
                  <c:v>40026</c:v>
                </c:pt>
                <c:pt idx="166">
                  <c:v>40057</c:v>
                </c:pt>
                <c:pt idx="167">
                  <c:v>40087</c:v>
                </c:pt>
                <c:pt idx="168">
                  <c:v>40118</c:v>
                </c:pt>
                <c:pt idx="169">
                  <c:v>40148</c:v>
                </c:pt>
                <c:pt idx="170">
                  <c:v>40179</c:v>
                </c:pt>
                <c:pt idx="171">
                  <c:v>40210</c:v>
                </c:pt>
                <c:pt idx="172">
                  <c:v>40238</c:v>
                </c:pt>
                <c:pt idx="173">
                  <c:v>40269</c:v>
                </c:pt>
                <c:pt idx="174">
                  <c:v>40299</c:v>
                </c:pt>
                <c:pt idx="175">
                  <c:v>40330</c:v>
                </c:pt>
                <c:pt idx="176">
                  <c:v>40360</c:v>
                </c:pt>
                <c:pt idx="177">
                  <c:v>40391</c:v>
                </c:pt>
                <c:pt idx="178">
                  <c:v>40422</c:v>
                </c:pt>
                <c:pt idx="179">
                  <c:v>40452</c:v>
                </c:pt>
                <c:pt idx="180">
                  <c:v>40483</c:v>
                </c:pt>
                <c:pt idx="181">
                  <c:v>40513</c:v>
                </c:pt>
                <c:pt idx="182">
                  <c:v>40544</c:v>
                </c:pt>
                <c:pt idx="183">
                  <c:v>40575</c:v>
                </c:pt>
                <c:pt idx="184">
                  <c:v>40603</c:v>
                </c:pt>
                <c:pt idx="185">
                  <c:v>40634</c:v>
                </c:pt>
                <c:pt idx="186">
                  <c:v>40664</c:v>
                </c:pt>
                <c:pt idx="187">
                  <c:v>40695</c:v>
                </c:pt>
                <c:pt idx="188">
                  <c:v>40725</c:v>
                </c:pt>
                <c:pt idx="189">
                  <c:v>40756</c:v>
                </c:pt>
                <c:pt idx="190">
                  <c:v>40787</c:v>
                </c:pt>
                <c:pt idx="191">
                  <c:v>40817</c:v>
                </c:pt>
                <c:pt idx="192">
                  <c:v>40848</c:v>
                </c:pt>
                <c:pt idx="193">
                  <c:v>40878</c:v>
                </c:pt>
                <c:pt idx="194">
                  <c:v>40909</c:v>
                </c:pt>
                <c:pt idx="195">
                  <c:v>40940</c:v>
                </c:pt>
                <c:pt idx="196">
                  <c:v>40969</c:v>
                </c:pt>
                <c:pt idx="197">
                  <c:v>41000</c:v>
                </c:pt>
                <c:pt idx="198">
                  <c:v>41030</c:v>
                </c:pt>
                <c:pt idx="199">
                  <c:v>41061</c:v>
                </c:pt>
                <c:pt idx="200">
                  <c:v>41091</c:v>
                </c:pt>
                <c:pt idx="201">
                  <c:v>41122</c:v>
                </c:pt>
                <c:pt idx="202">
                  <c:v>41153</c:v>
                </c:pt>
                <c:pt idx="203">
                  <c:v>41183</c:v>
                </c:pt>
                <c:pt idx="204">
                  <c:v>41214</c:v>
                </c:pt>
                <c:pt idx="205">
                  <c:v>41244</c:v>
                </c:pt>
                <c:pt idx="206">
                  <c:v>41275</c:v>
                </c:pt>
                <c:pt idx="207">
                  <c:v>41306</c:v>
                </c:pt>
                <c:pt idx="208">
                  <c:v>41334</c:v>
                </c:pt>
                <c:pt idx="209">
                  <c:v>41365</c:v>
                </c:pt>
                <c:pt idx="210">
                  <c:v>41395</c:v>
                </c:pt>
                <c:pt idx="211">
                  <c:v>41426</c:v>
                </c:pt>
                <c:pt idx="212">
                  <c:v>41456</c:v>
                </c:pt>
                <c:pt idx="213">
                  <c:v>41487</c:v>
                </c:pt>
                <c:pt idx="214">
                  <c:v>41518</c:v>
                </c:pt>
                <c:pt idx="215">
                  <c:v>41548</c:v>
                </c:pt>
                <c:pt idx="216">
                  <c:v>41579</c:v>
                </c:pt>
                <c:pt idx="217">
                  <c:v>41609</c:v>
                </c:pt>
                <c:pt idx="218">
                  <c:v>41640</c:v>
                </c:pt>
                <c:pt idx="219">
                  <c:v>41671</c:v>
                </c:pt>
                <c:pt idx="220">
                  <c:v>41699</c:v>
                </c:pt>
                <c:pt idx="221">
                  <c:v>41730</c:v>
                </c:pt>
                <c:pt idx="222">
                  <c:v>41760</c:v>
                </c:pt>
                <c:pt idx="223">
                  <c:v>41791</c:v>
                </c:pt>
                <c:pt idx="224">
                  <c:v>41821</c:v>
                </c:pt>
                <c:pt idx="225">
                  <c:v>41852</c:v>
                </c:pt>
                <c:pt idx="226">
                  <c:v>41883</c:v>
                </c:pt>
                <c:pt idx="227">
                  <c:v>41913</c:v>
                </c:pt>
                <c:pt idx="228">
                  <c:v>41944</c:v>
                </c:pt>
                <c:pt idx="229">
                  <c:v>41974</c:v>
                </c:pt>
                <c:pt idx="230">
                  <c:v>42005</c:v>
                </c:pt>
                <c:pt idx="231">
                  <c:v>42036</c:v>
                </c:pt>
                <c:pt idx="232">
                  <c:v>42064</c:v>
                </c:pt>
                <c:pt idx="233">
                  <c:v>42095</c:v>
                </c:pt>
                <c:pt idx="234">
                  <c:v>42125</c:v>
                </c:pt>
                <c:pt idx="235">
                  <c:v>42156</c:v>
                </c:pt>
                <c:pt idx="236">
                  <c:v>42186</c:v>
                </c:pt>
                <c:pt idx="237">
                  <c:v>42217</c:v>
                </c:pt>
                <c:pt idx="238">
                  <c:v>42248</c:v>
                </c:pt>
                <c:pt idx="239">
                  <c:v>42278</c:v>
                </c:pt>
                <c:pt idx="240">
                  <c:v>42309</c:v>
                </c:pt>
                <c:pt idx="241">
                  <c:v>42339</c:v>
                </c:pt>
                <c:pt idx="242">
                  <c:v>42370</c:v>
                </c:pt>
                <c:pt idx="243">
                  <c:v>42401</c:v>
                </c:pt>
                <c:pt idx="244">
                  <c:v>42430</c:v>
                </c:pt>
                <c:pt idx="245">
                  <c:v>42461</c:v>
                </c:pt>
                <c:pt idx="246">
                  <c:v>42491</c:v>
                </c:pt>
                <c:pt idx="247">
                  <c:v>42522</c:v>
                </c:pt>
                <c:pt idx="248">
                  <c:v>42552</c:v>
                </c:pt>
                <c:pt idx="249">
                  <c:v>42583</c:v>
                </c:pt>
                <c:pt idx="250">
                  <c:v>42614</c:v>
                </c:pt>
                <c:pt idx="251">
                  <c:v>42644</c:v>
                </c:pt>
                <c:pt idx="252">
                  <c:v>42675</c:v>
                </c:pt>
                <c:pt idx="253">
                  <c:v>42705</c:v>
                </c:pt>
                <c:pt idx="254">
                  <c:v>42736</c:v>
                </c:pt>
                <c:pt idx="255">
                  <c:v>42767</c:v>
                </c:pt>
                <c:pt idx="256">
                  <c:v>42795</c:v>
                </c:pt>
                <c:pt idx="257">
                  <c:v>42826</c:v>
                </c:pt>
                <c:pt idx="258">
                  <c:v>42856</c:v>
                </c:pt>
                <c:pt idx="259">
                  <c:v>42887</c:v>
                </c:pt>
                <c:pt idx="260">
                  <c:v>42917</c:v>
                </c:pt>
                <c:pt idx="261">
                  <c:v>42948</c:v>
                </c:pt>
                <c:pt idx="262">
                  <c:v>42979</c:v>
                </c:pt>
                <c:pt idx="263">
                  <c:v>43009</c:v>
                </c:pt>
                <c:pt idx="264">
                  <c:v>43040</c:v>
                </c:pt>
                <c:pt idx="265">
                  <c:v>43070</c:v>
                </c:pt>
                <c:pt idx="266">
                  <c:v>43101</c:v>
                </c:pt>
                <c:pt idx="267">
                  <c:v>43132</c:v>
                </c:pt>
                <c:pt idx="268">
                  <c:v>43160</c:v>
                </c:pt>
                <c:pt idx="269">
                  <c:v>43191</c:v>
                </c:pt>
                <c:pt idx="270">
                  <c:v>43221</c:v>
                </c:pt>
                <c:pt idx="271">
                  <c:v>43252</c:v>
                </c:pt>
                <c:pt idx="272">
                  <c:v>43282</c:v>
                </c:pt>
                <c:pt idx="273">
                  <c:v>43313</c:v>
                </c:pt>
                <c:pt idx="274">
                  <c:v>43344</c:v>
                </c:pt>
                <c:pt idx="275">
                  <c:v>43374</c:v>
                </c:pt>
                <c:pt idx="276">
                  <c:v>43405</c:v>
                </c:pt>
                <c:pt idx="277">
                  <c:v>43435</c:v>
                </c:pt>
                <c:pt idx="278">
                  <c:v>43466</c:v>
                </c:pt>
                <c:pt idx="279">
                  <c:v>43497</c:v>
                </c:pt>
                <c:pt idx="280">
                  <c:v>43525</c:v>
                </c:pt>
                <c:pt idx="281">
                  <c:v>43556</c:v>
                </c:pt>
                <c:pt idx="282">
                  <c:v>43586</c:v>
                </c:pt>
                <c:pt idx="283">
                  <c:v>43617</c:v>
                </c:pt>
                <c:pt idx="284">
                  <c:v>43647</c:v>
                </c:pt>
                <c:pt idx="285">
                  <c:v>43678</c:v>
                </c:pt>
                <c:pt idx="286">
                  <c:v>43709</c:v>
                </c:pt>
                <c:pt idx="287">
                  <c:v>43739</c:v>
                </c:pt>
                <c:pt idx="288">
                  <c:v>43770</c:v>
                </c:pt>
                <c:pt idx="289">
                  <c:v>43800</c:v>
                </c:pt>
                <c:pt idx="290">
                  <c:v>43831</c:v>
                </c:pt>
                <c:pt idx="291">
                  <c:v>43862</c:v>
                </c:pt>
                <c:pt idx="292">
                  <c:v>43891</c:v>
                </c:pt>
                <c:pt idx="293">
                  <c:v>43922</c:v>
                </c:pt>
                <c:pt idx="294">
                  <c:v>43952</c:v>
                </c:pt>
                <c:pt idx="295">
                  <c:v>43983</c:v>
                </c:pt>
                <c:pt idx="296">
                  <c:v>44013</c:v>
                </c:pt>
                <c:pt idx="297">
                  <c:v>44044</c:v>
                </c:pt>
                <c:pt idx="298">
                  <c:v>44075</c:v>
                </c:pt>
                <c:pt idx="299">
                  <c:v>44105</c:v>
                </c:pt>
                <c:pt idx="300">
                  <c:v>44136</c:v>
                </c:pt>
                <c:pt idx="301">
                  <c:v>44166</c:v>
                </c:pt>
                <c:pt idx="302">
                  <c:v>44197</c:v>
                </c:pt>
                <c:pt idx="303">
                  <c:v>44228</c:v>
                </c:pt>
                <c:pt idx="304">
                  <c:v>44256</c:v>
                </c:pt>
                <c:pt idx="305">
                  <c:v>44287</c:v>
                </c:pt>
                <c:pt idx="306">
                  <c:v>44317</c:v>
                </c:pt>
                <c:pt idx="307">
                  <c:v>44348</c:v>
                </c:pt>
                <c:pt idx="308">
                  <c:v>44378</c:v>
                </c:pt>
                <c:pt idx="309">
                  <c:v>44409</c:v>
                </c:pt>
                <c:pt idx="310">
                  <c:v>44440</c:v>
                </c:pt>
                <c:pt idx="311">
                  <c:v>44470</c:v>
                </c:pt>
                <c:pt idx="312">
                  <c:v>44501</c:v>
                </c:pt>
                <c:pt idx="313">
                  <c:v>44531</c:v>
                </c:pt>
                <c:pt idx="314">
                  <c:v>44562</c:v>
                </c:pt>
                <c:pt idx="315">
                  <c:v>44593</c:v>
                </c:pt>
                <c:pt idx="316">
                  <c:v>44621</c:v>
                </c:pt>
                <c:pt idx="317">
                  <c:v>44652</c:v>
                </c:pt>
                <c:pt idx="318">
                  <c:v>44682</c:v>
                </c:pt>
                <c:pt idx="319">
                  <c:v>44713</c:v>
                </c:pt>
                <c:pt idx="320">
                  <c:v>44743</c:v>
                </c:pt>
                <c:pt idx="321">
                  <c:v>44774</c:v>
                </c:pt>
                <c:pt idx="322">
                  <c:v>44805</c:v>
                </c:pt>
                <c:pt idx="323">
                  <c:v>44835</c:v>
                </c:pt>
                <c:pt idx="324">
                  <c:v>44866</c:v>
                </c:pt>
                <c:pt idx="325">
                  <c:v>44896</c:v>
                </c:pt>
                <c:pt idx="326">
                  <c:v>44927</c:v>
                </c:pt>
                <c:pt idx="327">
                  <c:v>44958</c:v>
                </c:pt>
                <c:pt idx="328">
                  <c:v>44986</c:v>
                </c:pt>
                <c:pt idx="329">
                  <c:v>45017</c:v>
                </c:pt>
                <c:pt idx="330">
                  <c:v>45047</c:v>
                </c:pt>
                <c:pt idx="331">
                  <c:v>45078</c:v>
                </c:pt>
                <c:pt idx="332">
                  <c:v>45108</c:v>
                </c:pt>
                <c:pt idx="333">
                  <c:v>45139</c:v>
                </c:pt>
                <c:pt idx="334">
                  <c:v>45170</c:v>
                </c:pt>
                <c:pt idx="335">
                  <c:v>45200</c:v>
                </c:pt>
                <c:pt idx="336">
                  <c:v>45231</c:v>
                </c:pt>
                <c:pt idx="337">
                  <c:v>45261</c:v>
                </c:pt>
                <c:pt idx="338">
                  <c:v>45292</c:v>
                </c:pt>
                <c:pt idx="339">
                  <c:v>45323</c:v>
                </c:pt>
                <c:pt idx="340">
                  <c:v>45352</c:v>
                </c:pt>
                <c:pt idx="341">
                  <c:v>45383</c:v>
                </c:pt>
                <c:pt idx="342">
                  <c:v>45413</c:v>
                </c:pt>
                <c:pt idx="343">
                  <c:v>45444</c:v>
                </c:pt>
                <c:pt idx="344">
                  <c:v>45474</c:v>
                </c:pt>
                <c:pt idx="345">
                  <c:v>45505</c:v>
                </c:pt>
                <c:pt idx="346">
                  <c:v>45536</c:v>
                </c:pt>
                <c:pt idx="347">
                  <c:v>45566</c:v>
                </c:pt>
                <c:pt idx="348">
                  <c:v>45597</c:v>
                </c:pt>
                <c:pt idx="349">
                  <c:v>45627</c:v>
                </c:pt>
              </c:numCache>
            </c:numRef>
          </c:cat>
          <c:val>
            <c:numRef>
              <c:f>Taul1!$B$42:$B$353</c:f>
              <c:numCache>
                <c:formatCode>0.0</c:formatCode>
                <c:ptCount val="312"/>
                <c:pt idx="0">
                  <c:v>22.3</c:v>
                </c:pt>
                <c:pt idx="1">
                  <c:v>23.8</c:v>
                </c:pt>
                <c:pt idx="2">
                  <c:v>26.2</c:v>
                </c:pt>
                <c:pt idx="3">
                  <c:v>30.4</c:v>
                </c:pt>
                <c:pt idx="4">
                  <c:v>26.5</c:v>
                </c:pt>
                <c:pt idx="5">
                  <c:v>31.7</c:v>
                </c:pt>
                <c:pt idx="6">
                  <c:v>29.3</c:v>
                </c:pt>
                <c:pt idx="7">
                  <c:v>28</c:v>
                </c:pt>
                <c:pt idx="8">
                  <c:v>24.7</c:v>
                </c:pt>
                <c:pt idx="9">
                  <c:v>23.5</c:v>
                </c:pt>
                <c:pt idx="10">
                  <c:v>16.3</c:v>
                </c:pt>
                <c:pt idx="11">
                  <c:v>16.7</c:v>
                </c:pt>
                <c:pt idx="12">
                  <c:v>15.1</c:v>
                </c:pt>
                <c:pt idx="13">
                  <c:v>14.2</c:v>
                </c:pt>
                <c:pt idx="14">
                  <c:v>7.3</c:v>
                </c:pt>
                <c:pt idx="15">
                  <c:v>10.1</c:v>
                </c:pt>
                <c:pt idx="16">
                  <c:v>4.3</c:v>
                </c:pt>
                <c:pt idx="17">
                  <c:v>-0.5</c:v>
                </c:pt>
                <c:pt idx="18">
                  <c:v>-0.5</c:v>
                </c:pt>
                <c:pt idx="19">
                  <c:v>0.5</c:v>
                </c:pt>
                <c:pt idx="20">
                  <c:v>-17.100000000000001</c:v>
                </c:pt>
                <c:pt idx="21">
                  <c:v>-23.7</c:v>
                </c:pt>
                <c:pt idx="22">
                  <c:v>-17.399999999999999</c:v>
                </c:pt>
                <c:pt idx="23">
                  <c:v>-14.1</c:v>
                </c:pt>
                <c:pt idx="24">
                  <c:v>-5.0999999999999996</c:v>
                </c:pt>
                <c:pt idx="25">
                  <c:v>-3.4</c:v>
                </c:pt>
                <c:pt idx="26">
                  <c:v>-4.3</c:v>
                </c:pt>
                <c:pt idx="27">
                  <c:v>-3.5</c:v>
                </c:pt>
                <c:pt idx="28">
                  <c:v>-0.2</c:v>
                </c:pt>
                <c:pt idx="29">
                  <c:v>-0.4</c:v>
                </c:pt>
                <c:pt idx="30">
                  <c:v>-0.1</c:v>
                </c:pt>
                <c:pt idx="31">
                  <c:v>-3.4</c:v>
                </c:pt>
                <c:pt idx="32">
                  <c:v>-1</c:v>
                </c:pt>
                <c:pt idx="33">
                  <c:v>7.4</c:v>
                </c:pt>
                <c:pt idx="34">
                  <c:v>9</c:v>
                </c:pt>
                <c:pt idx="35">
                  <c:v>12.8</c:v>
                </c:pt>
                <c:pt idx="36">
                  <c:v>10.3</c:v>
                </c:pt>
                <c:pt idx="37">
                  <c:v>12.5</c:v>
                </c:pt>
                <c:pt idx="38">
                  <c:v>11.1</c:v>
                </c:pt>
                <c:pt idx="39">
                  <c:v>10.7</c:v>
                </c:pt>
                <c:pt idx="40">
                  <c:v>12.6</c:v>
                </c:pt>
                <c:pt idx="41">
                  <c:v>10.5</c:v>
                </c:pt>
                <c:pt idx="42">
                  <c:v>12.7</c:v>
                </c:pt>
                <c:pt idx="43">
                  <c:v>9.1</c:v>
                </c:pt>
                <c:pt idx="44">
                  <c:v>12.9</c:v>
                </c:pt>
                <c:pt idx="45">
                  <c:v>13.8</c:v>
                </c:pt>
                <c:pt idx="46">
                  <c:v>14.9</c:v>
                </c:pt>
                <c:pt idx="47">
                  <c:v>17.7</c:v>
                </c:pt>
                <c:pt idx="48">
                  <c:v>19.8</c:v>
                </c:pt>
                <c:pt idx="49">
                  <c:v>22.3</c:v>
                </c:pt>
                <c:pt idx="50">
                  <c:v>21.5</c:v>
                </c:pt>
                <c:pt idx="51">
                  <c:v>23.1</c:v>
                </c:pt>
                <c:pt idx="52">
                  <c:v>21.8</c:v>
                </c:pt>
                <c:pt idx="53">
                  <c:v>20.9</c:v>
                </c:pt>
                <c:pt idx="54">
                  <c:v>25.1</c:v>
                </c:pt>
                <c:pt idx="55">
                  <c:v>23.5</c:v>
                </c:pt>
                <c:pt idx="56">
                  <c:v>19.8</c:v>
                </c:pt>
                <c:pt idx="57">
                  <c:v>23.3</c:v>
                </c:pt>
                <c:pt idx="58">
                  <c:v>19.399999999999999</c:v>
                </c:pt>
                <c:pt idx="59">
                  <c:v>14.7</c:v>
                </c:pt>
                <c:pt idx="60">
                  <c:v>20.6</c:v>
                </c:pt>
                <c:pt idx="61">
                  <c:v>18</c:v>
                </c:pt>
                <c:pt idx="62">
                  <c:v>18.7</c:v>
                </c:pt>
                <c:pt idx="63">
                  <c:v>24.3</c:v>
                </c:pt>
                <c:pt idx="64">
                  <c:v>18.3</c:v>
                </c:pt>
                <c:pt idx="65">
                  <c:v>15.2</c:v>
                </c:pt>
                <c:pt idx="66">
                  <c:v>17.2</c:v>
                </c:pt>
                <c:pt idx="67">
                  <c:v>18.7</c:v>
                </c:pt>
                <c:pt idx="68">
                  <c:v>17.5</c:v>
                </c:pt>
                <c:pt idx="69">
                  <c:v>14.9</c:v>
                </c:pt>
                <c:pt idx="70">
                  <c:v>13.3</c:v>
                </c:pt>
                <c:pt idx="71">
                  <c:v>18.899999999999999</c:v>
                </c:pt>
                <c:pt idx="72">
                  <c:v>18.600000000000001</c:v>
                </c:pt>
                <c:pt idx="73">
                  <c:v>23.3</c:v>
                </c:pt>
                <c:pt idx="74">
                  <c:v>24.4</c:v>
                </c:pt>
                <c:pt idx="75">
                  <c:v>21.9</c:v>
                </c:pt>
                <c:pt idx="76">
                  <c:v>24.8</c:v>
                </c:pt>
                <c:pt idx="77">
                  <c:v>20.8</c:v>
                </c:pt>
                <c:pt idx="78">
                  <c:v>26</c:v>
                </c:pt>
                <c:pt idx="79">
                  <c:v>24.3</c:v>
                </c:pt>
                <c:pt idx="80">
                  <c:v>22.4</c:v>
                </c:pt>
                <c:pt idx="81">
                  <c:v>21.3</c:v>
                </c:pt>
                <c:pt idx="82">
                  <c:v>20.399999999999999</c:v>
                </c:pt>
                <c:pt idx="83">
                  <c:v>16.399999999999999</c:v>
                </c:pt>
                <c:pt idx="84">
                  <c:v>14.6</c:v>
                </c:pt>
                <c:pt idx="85">
                  <c:v>15.7</c:v>
                </c:pt>
                <c:pt idx="86">
                  <c:v>12</c:v>
                </c:pt>
                <c:pt idx="87">
                  <c:v>15.2</c:v>
                </c:pt>
                <c:pt idx="88">
                  <c:v>14.3</c:v>
                </c:pt>
                <c:pt idx="89">
                  <c:v>11.2</c:v>
                </c:pt>
                <c:pt idx="90">
                  <c:v>13</c:v>
                </c:pt>
                <c:pt idx="91">
                  <c:v>4.2</c:v>
                </c:pt>
                <c:pt idx="92">
                  <c:v>8.1999999999999993</c:v>
                </c:pt>
                <c:pt idx="93">
                  <c:v>5.4</c:v>
                </c:pt>
                <c:pt idx="94">
                  <c:v>4.8</c:v>
                </c:pt>
                <c:pt idx="95">
                  <c:v>4.7</c:v>
                </c:pt>
                <c:pt idx="96">
                  <c:v>0.2</c:v>
                </c:pt>
                <c:pt idx="97">
                  <c:v>3</c:v>
                </c:pt>
                <c:pt idx="98">
                  <c:v>-3.8</c:v>
                </c:pt>
                <c:pt idx="99">
                  <c:v>-9.1</c:v>
                </c:pt>
                <c:pt idx="100">
                  <c:v>-7.6</c:v>
                </c:pt>
                <c:pt idx="101">
                  <c:v>-9</c:v>
                </c:pt>
                <c:pt idx="102">
                  <c:v>-8.8000000000000007</c:v>
                </c:pt>
                <c:pt idx="103">
                  <c:v>-12.1</c:v>
                </c:pt>
                <c:pt idx="104">
                  <c:v>-19.399999999999999</c:v>
                </c:pt>
                <c:pt idx="105">
                  <c:v>-16.5</c:v>
                </c:pt>
                <c:pt idx="106">
                  <c:v>-17</c:v>
                </c:pt>
                <c:pt idx="107">
                  <c:v>-19.8</c:v>
                </c:pt>
                <c:pt idx="108">
                  <c:v>-15.7</c:v>
                </c:pt>
                <c:pt idx="109">
                  <c:v>-12.5</c:v>
                </c:pt>
                <c:pt idx="110">
                  <c:v>-8.6999999999999993</c:v>
                </c:pt>
                <c:pt idx="111">
                  <c:v>-11.2</c:v>
                </c:pt>
                <c:pt idx="112">
                  <c:v>-18.8</c:v>
                </c:pt>
                <c:pt idx="113">
                  <c:v>-33.9</c:v>
                </c:pt>
                <c:pt idx="114">
                  <c:v>-41.8</c:v>
                </c:pt>
                <c:pt idx="115">
                  <c:v>-40.700000000000003</c:v>
                </c:pt>
                <c:pt idx="116">
                  <c:v>-38.4</c:v>
                </c:pt>
                <c:pt idx="117">
                  <c:v>-60.4</c:v>
                </c:pt>
                <c:pt idx="118">
                  <c:v>-51.7</c:v>
                </c:pt>
                <c:pt idx="119">
                  <c:v>-39.799999999999997</c:v>
                </c:pt>
                <c:pt idx="120">
                  <c:v>-12</c:v>
                </c:pt>
                <c:pt idx="121">
                  <c:v>-9.1999999999999993</c:v>
                </c:pt>
                <c:pt idx="122">
                  <c:v>-3.2</c:v>
                </c:pt>
                <c:pt idx="123">
                  <c:v>-1.8</c:v>
                </c:pt>
                <c:pt idx="124">
                  <c:v>4</c:v>
                </c:pt>
                <c:pt idx="125">
                  <c:v>5.5</c:v>
                </c:pt>
                <c:pt idx="126">
                  <c:v>9.5</c:v>
                </c:pt>
                <c:pt idx="127">
                  <c:v>9.3000000000000007</c:v>
                </c:pt>
                <c:pt idx="128">
                  <c:v>13.2</c:v>
                </c:pt>
                <c:pt idx="129">
                  <c:v>12.2</c:v>
                </c:pt>
                <c:pt idx="130">
                  <c:v>16.600000000000001</c:v>
                </c:pt>
                <c:pt idx="131">
                  <c:v>17.600000000000001</c:v>
                </c:pt>
                <c:pt idx="132">
                  <c:v>12.2</c:v>
                </c:pt>
                <c:pt idx="133">
                  <c:v>10.8</c:v>
                </c:pt>
                <c:pt idx="134">
                  <c:v>9.9</c:v>
                </c:pt>
                <c:pt idx="135">
                  <c:v>16.2</c:v>
                </c:pt>
                <c:pt idx="136">
                  <c:v>10.6</c:v>
                </c:pt>
                <c:pt idx="137">
                  <c:v>15.5</c:v>
                </c:pt>
                <c:pt idx="138">
                  <c:v>12.5</c:v>
                </c:pt>
                <c:pt idx="139">
                  <c:v>5.8</c:v>
                </c:pt>
                <c:pt idx="140">
                  <c:v>15</c:v>
                </c:pt>
                <c:pt idx="141">
                  <c:v>16.100000000000001</c:v>
                </c:pt>
                <c:pt idx="142">
                  <c:v>12.1</c:v>
                </c:pt>
                <c:pt idx="143">
                  <c:v>7.8</c:v>
                </c:pt>
                <c:pt idx="144">
                  <c:v>11.7</c:v>
                </c:pt>
                <c:pt idx="145">
                  <c:v>7.6</c:v>
                </c:pt>
                <c:pt idx="146">
                  <c:v>1</c:v>
                </c:pt>
                <c:pt idx="147">
                  <c:v>1.8</c:v>
                </c:pt>
                <c:pt idx="148">
                  <c:v>-4.5</c:v>
                </c:pt>
                <c:pt idx="149">
                  <c:v>-9.3000000000000007</c:v>
                </c:pt>
                <c:pt idx="150">
                  <c:v>-10.5</c:v>
                </c:pt>
                <c:pt idx="151">
                  <c:v>-16.100000000000001</c:v>
                </c:pt>
                <c:pt idx="152">
                  <c:v>-13.9</c:v>
                </c:pt>
                <c:pt idx="153">
                  <c:v>-14.2</c:v>
                </c:pt>
                <c:pt idx="154">
                  <c:v>-14.8</c:v>
                </c:pt>
                <c:pt idx="155">
                  <c:v>-22.4</c:v>
                </c:pt>
                <c:pt idx="156">
                  <c:v>-7.2</c:v>
                </c:pt>
                <c:pt idx="157">
                  <c:v>-3.2</c:v>
                </c:pt>
                <c:pt idx="158">
                  <c:v>2.1</c:v>
                </c:pt>
                <c:pt idx="159">
                  <c:v>5.2</c:v>
                </c:pt>
                <c:pt idx="160">
                  <c:v>10.1</c:v>
                </c:pt>
                <c:pt idx="161">
                  <c:v>1</c:v>
                </c:pt>
                <c:pt idx="162">
                  <c:v>6.1</c:v>
                </c:pt>
                <c:pt idx="163">
                  <c:v>8.5</c:v>
                </c:pt>
                <c:pt idx="164">
                  <c:v>4.5</c:v>
                </c:pt>
                <c:pt idx="165">
                  <c:v>5</c:v>
                </c:pt>
                <c:pt idx="166">
                  <c:v>6.6</c:v>
                </c:pt>
                <c:pt idx="167">
                  <c:v>-1.8</c:v>
                </c:pt>
                <c:pt idx="168">
                  <c:v>-1.1000000000000001</c:v>
                </c:pt>
                <c:pt idx="169">
                  <c:v>4.2</c:v>
                </c:pt>
                <c:pt idx="170">
                  <c:v>1.2</c:v>
                </c:pt>
                <c:pt idx="171">
                  <c:v>4.7</c:v>
                </c:pt>
                <c:pt idx="172">
                  <c:v>8.3000000000000007</c:v>
                </c:pt>
                <c:pt idx="173">
                  <c:v>3.5</c:v>
                </c:pt>
                <c:pt idx="174">
                  <c:v>0.9</c:v>
                </c:pt>
                <c:pt idx="175">
                  <c:v>-4.3</c:v>
                </c:pt>
                <c:pt idx="176">
                  <c:v>-7.1</c:v>
                </c:pt>
                <c:pt idx="177">
                  <c:v>-2.7</c:v>
                </c:pt>
                <c:pt idx="178">
                  <c:v>-5.5</c:v>
                </c:pt>
                <c:pt idx="179">
                  <c:v>3.1</c:v>
                </c:pt>
                <c:pt idx="180">
                  <c:v>3.9</c:v>
                </c:pt>
                <c:pt idx="181">
                  <c:v>0.9</c:v>
                </c:pt>
                <c:pt idx="182">
                  <c:v>0.7</c:v>
                </c:pt>
                <c:pt idx="183">
                  <c:v>0.4</c:v>
                </c:pt>
                <c:pt idx="184">
                  <c:v>-2.1</c:v>
                </c:pt>
                <c:pt idx="185">
                  <c:v>0.2</c:v>
                </c:pt>
                <c:pt idx="186">
                  <c:v>0.3</c:v>
                </c:pt>
                <c:pt idx="187">
                  <c:v>-1.2</c:v>
                </c:pt>
                <c:pt idx="188">
                  <c:v>-5.7</c:v>
                </c:pt>
                <c:pt idx="189">
                  <c:v>1.9</c:v>
                </c:pt>
                <c:pt idx="190">
                  <c:v>-2.2000000000000002</c:v>
                </c:pt>
                <c:pt idx="191">
                  <c:v>1</c:v>
                </c:pt>
                <c:pt idx="192">
                  <c:v>4.5</c:v>
                </c:pt>
                <c:pt idx="193">
                  <c:v>13.1</c:v>
                </c:pt>
                <c:pt idx="194">
                  <c:v>11.5</c:v>
                </c:pt>
                <c:pt idx="195">
                  <c:v>15.6</c:v>
                </c:pt>
                <c:pt idx="196">
                  <c:v>16</c:v>
                </c:pt>
                <c:pt idx="197">
                  <c:v>11</c:v>
                </c:pt>
                <c:pt idx="198">
                  <c:v>8.8000000000000007</c:v>
                </c:pt>
                <c:pt idx="199">
                  <c:v>9.4</c:v>
                </c:pt>
                <c:pt idx="200">
                  <c:v>4.5</c:v>
                </c:pt>
                <c:pt idx="201">
                  <c:v>3.7</c:v>
                </c:pt>
                <c:pt idx="202">
                  <c:v>8.3000000000000007</c:v>
                </c:pt>
                <c:pt idx="203">
                  <c:v>8.4</c:v>
                </c:pt>
                <c:pt idx="204">
                  <c:v>15</c:v>
                </c:pt>
                <c:pt idx="205">
                  <c:v>10.5</c:v>
                </c:pt>
                <c:pt idx="206">
                  <c:v>13.7</c:v>
                </c:pt>
                <c:pt idx="207">
                  <c:v>17.100000000000001</c:v>
                </c:pt>
                <c:pt idx="208">
                  <c:v>18.5</c:v>
                </c:pt>
                <c:pt idx="209">
                  <c:v>16.100000000000001</c:v>
                </c:pt>
                <c:pt idx="210">
                  <c:v>16.7</c:v>
                </c:pt>
                <c:pt idx="211">
                  <c:v>19.7</c:v>
                </c:pt>
                <c:pt idx="212">
                  <c:v>18.600000000000001</c:v>
                </c:pt>
                <c:pt idx="213">
                  <c:v>21.6</c:v>
                </c:pt>
                <c:pt idx="214">
                  <c:v>19.5</c:v>
                </c:pt>
                <c:pt idx="215">
                  <c:v>17.3</c:v>
                </c:pt>
                <c:pt idx="216">
                  <c:v>20.5</c:v>
                </c:pt>
                <c:pt idx="217">
                  <c:v>17.899999999999999</c:v>
                </c:pt>
                <c:pt idx="218">
                  <c:v>21</c:v>
                </c:pt>
                <c:pt idx="219">
                  <c:v>23</c:v>
                </c:pt>
                <c:pt idx="220">
                  <c:v>21.2</c:v>
                </c:pt>
                <c:pt idx="221">
                  <c:v>22.4</c:v>
                </c:pt>
                <c:pt idx="222">
                  <c:v>23</c:v>
                </c:pt>
                <c:pt idx="223">
                  <c:v>18.899999999999999</c:v>
                </c:pt>
                <c:pt idx="224">
                  <c:v>19.8</c:v>
                </c:pt>
                <c:pt idx="225">
                  <c:v>21.2</c:v>
                </c:pt>
                <c:pt idx="226">
                  <c:v>24.1</c:v>
                </c:pt>
                <c:pt idx="227">
                  <c:v>25.1</c:v>
                </c:pt>
                <c:pt idx="228">
                  <c:v>22.6</c:v>
                </c:pt>
                <c:pt idx="229">
                  <c:v>18.899999999999999</c:v>
                </c:pt>
                <c:pt idx="230">
                  <c:v>19.7</c:v>
                </c:pt>
                <c:pt idx="231">
                  <c:v>19.7</c:v>
                </c:pt>
                <c:pt idx="232">
                  <c:v>22.2</c:v>
                </c:pt>
                <c:pt idx="233">
                  <c:v>21.5</c:v>
                </c:pt>
                <c:pt idx="234">
                  <c:v>19.399999999999999</c:v>
                </c:pt>
                <c:pt idx="235">
                  <c:v>18.100000000000001</c:v>
                </c:pt>
                <c:pt idx="236">
                  <c:v>16.5</c:v>
                </c:pt>
                <c:pt idx="237">
                  <c:v>10.4</c:v>
                </c:pt>
                <c:pt idx="238">
                  <c:v>4.4000000000000004</c:v>
                </c:pt>
                <c:pt idx="239">
                  <c:v>4.7</c:v>
                </c:pt>
                <c:pt idx="240">
                  <c:v>10.1</c:v>
                </c:pt>
                <c:pt idx="241">
                  <c:v>10.8</c:v>
                </c:pt>
                <c:pt idx="242">
                  <c:v>12.5</c:v>
                </c:pt>
                <c:pt idx="243">
                  <c:v>13.8</c:v>
                </c:pt>
                <c:pt idx="244">
                  <c:v>17.100000000000001</c:v>
                </c:pt>
                <c:pt idx="245">
                  <c:v>17.600000000000001</c:v>
                </c:pt>
                <c:pt idx="246">
                  <c:v>19</c:v>
                </c:pt>
                <c:pt idx="247">
                  <c:v>21.2</c:v>
                </c:pt>
                <c:pt idx="248">
                  <c:v>25.1</c:v>
                </c:pt>
                <c:pt idx="249">
                  <c:v>18.7</c:v>
                </c:pt>
                <c:pt idx="250">
                  <c:v>19.600000000000001</c:v>
                </c:pt>
                <c:pt idx="251">
                  <c:v>18</c:v>
                </c:pt>
                <c:pt idx="252">
                  <c:v>21.3</c:v>
                </c:pt>
                <c:pt idx="253">
                  <c:v>23.4</c:v>
                </c:pt>
                <c:pt idx="254">
                  <c:v>11.9</c:v>
                </c:pt>
                <c:pt idx="255">
                  <c:v>-29.1</c:v>
                </c:pt>
                <c:pt idx="256">
                  <c:v>-16.600000000000001</c:v>
                </c:pt>
                <c:pt idx="257">
                  <c:v>-8.1</c:v>
                </c:pt>
                <c:pt idx="258">
                  <c:v>1.5</c:v>
                </c:pt>
                <c:pt idx="259">
                  <c:v>-1.6</c:v>
                </c:pt>
                <c:pt idx="260">
                  <c:v>-6.5</c:v>
                </c:pt>
                <c:pt idx="261">
                  <c:v>-5.9</c:v>
                </c:pt>
                <c:pt idx="262">
                  <c:v>-2.6</c:v>
                </c:pt>
                <c:pt idx="263">
                  <c:v>-4.3</c:v>
                </c:pt>
                <c:pt idx="264">
                  <c:v>4.5999999999999996</c:v>
                </c:pt>
                <c:pt idx="265">
                  <c:v>6.5</c:v>
                </c:pt>
                <c:pt idx="266">
                  <c:v>1</c:v>
                </c:pt>
                <c:pt idx="267">
                  <c:v>10.9</c:v>
                </c:pt>
                <c:pt idx="268">
                  <c:v>12.7</c:v>
                </c:pt>
                <c:pt idx="269">
                  <c:v>8.9</c:v>
                </c:pt>
                <c:pt idx="270">
                  <c:v>12</c:v>
                </c:pt>
                <c:pt idx="271">
                  <c:v>12.5</c:v>
                </c:pt>
                <c:pt idx="272">
                  <c:v>17.8</c:v>
                </c:pt>
                <c:pt idx="273">
                  <c:v>11.3</c:v>
                </c:pt>
                <c:pt idx="274">
                  <c:v>11.9</c:v>
                </c:pt>
                <c:pt idx="275">
                  <c:v>5.8</c:v>
                </c:pt>
                <c:pt idx="276">
                  <c:v>5.4</c:v>
                </c:pt>
                <c:pt idx="277">
                  <c:v>-0.1</c:v>
                </c:pt>
                <c:pt idx="278">
                  <c:v>-20.5</c:v>
                </c:pt>
                <c:pt idx="279">
                  <c:v>-28</c:v>
                </c:pt>
                <c:pt idx="280">
                  <c:v>-28.5</c:v>
                </c:pt>
                <c:pt idx="281">
                  <c:v>-34.200000000000003</c:v>
                </c:pt>
                <c:pt idx="282">
                  <c:v>-39.9</c:v>
                </c:pt>
                <c:pt idx="283">
                  <c:v>-38.9</c:v>
                </c:pt>
                <c:pt idx="284">
                  <c:v>-44.1</c:v>
                </c:pt>
                <c:pt idx="285">
                  <c:v>-48.8</c:v>
                </c:pt>
                <c:pt idx="286">
                  <c:v>-49.7</c:v>
                </c:pt>
                <c:pt idx="287">
                  <c:v>-52</c:v>
                </c:pt>
                <c:pt idx="288">
                  <c:v>-49.8</c:v>
                </c:pt>
                <c:pt idx="289">
                  <c:v>-53.6</c:v>
                </c:pt>
                <c:pt idx="290">
                  <c:v>-55.1</c:v>
                </c:pt>
                <c:pt idx="291">
                  <c:v>-54.3</c:v>
                </c:pt>
                <c:pt idx="292">
                  <c:v>-55.4</c:v>
                </c:pt>
                <c:pt idx="293">
                  <c:v>-54.2</c:v>
                </c:pt>
                <c:pt idx="294">
                  <c:v>-55.1</c:v>
                </c:pt>
                <c:pt idx="295">
                  <c:v>-54.5</c:v>
                </c:pt>
                <c:pt idx="296">
                  <c:v>-58.2</c:v>
                </c:pt>
                <c:pt idx="297">
                  <c:v>-59</c:v>
                </c:pt>
                <c:pt idx="298">
                  <c:v>-52.7</c:v>
                </c:pt>
                <c:pt idx="299">
                  <c:v>-52.8</c:v>
                </c:pt>
                <c:pt idx="300">
                  <c:v>-49.3</c:v>
                </c:pt>
                <c:pt idx="301">
                  <c:v>-47.4</c:v>
                </c:pt>
                <c:pt idx="302">
                  <c:v>-49.9</c:v>
                </c:pt>
                <c:pt idx="303">
                  <c:v>-49.6</c:v>
                </c:pt>
                <c:pt idx="304">
                  <c:v>-46.3</c:v>
                </c:pt>
                <c:pt idx="305">
                  <c:v>-41.3</c:v>
                </c:pt>
                <c:pt idx="306">
                  <c:v>-40.1</c:v>
                </c:pt>
                <c:pt idx="307">
                  <c:v>-36.6</c:v>
                </c:pt>
              </c:numCache>
            </c:numRef>
          </c:val>
          <c:smooth val="0"/>
          <c:extLst>
            <c:ext xmlns:c16="http://schemas.microsoft.com/office/drawing/2014/chart" uri="{C3380CC4-5D6E-409C-BE32-E72D297353CC}">
              <c16:uniqueId val="{00000001-CF0C-4C88-9BBE-66FE3F1B80F5}"/>
            </c:ext>
          </c:extLst>
        </c:ser>
        <c:dLbls>
          <c:showLegendKey val="0"/>
          <c:showVal val="0"/>
          <c:showCatName val="0"/>
          <c:showSerName val="0"/>
          <c:showPercent val="0"/>
          <c:showBubbleSize val="0"/>
        </c:dLbls>
        <c:marker val="1"/>
        <c:smooth val="0"/>
        <c:axId val="1248344568"/>
        <c:axId val="1248345880"/>
      </c:lineChart>
      <c:dateAx>
        <c:axId val="1232763320"/>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2761352"/>
        <c:crosses val="autoZero"/>
        <c:auto val="1"/>
        <c:lblOffset val="100"/>
        <c:baseTimeUnit val="months"/>
        <c:majorUnit val="12"/>
      </c:dateAx>
      <c:valAx>
        <c:axId val="123276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2763320"/>
        <c:crosses val="autoZero"/>
        <c:crossBetween val="between"/>
      </c:valAx>
      <c:valAx>
        <c:axId val="1248345880"/>
        <c:scaling>
          <c:orientation val="maxMin"/>
        </c:scaling>
        <c:delete val="0"/>
        <c:axPos val="r"/>
        <c:numFmt formatCode="0.0_ ;[Red]\-0.0\ "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8344568"/>
        <c:crosses val="max"/>
        <c:crossBetween val="between"/>
      </c:valAx>
      <c:dateAx>
        <c:axId val="1248344568"/>
        <c:scaling>
          <c:orientation val="minMax"/>
        </c:scaling>
        <c:delete val="1"/>
        <c:axPos val="t"/>
        <c:numFmt formatCode="mm\/yyyy" sourceLinked="1"/>
        <c:majorTickMark val="out"/>
        <c:minorTickMark val="none"/>
        <c:tickLblPos val="nextTo"/>
        <c:crossAx val="1248345880"/>
        <c:crosses val="autoZero"/>
        <c:auto val="1"/>
        <c:lblOffset val="100"/>
        <c:baseTimeUnit val="months"/>
      </c:dateAx>
      <c:spPr>
        <a:noFill/>
        <a:ln>
          <a:noFill/>
        </a:ln>
        <a:effectLst/>
      </c:spPr>
    </c:plotArea>
    <c:legend>
      <c:legendPos val="b"/>
      <c:layout>
        <c:manualLayout>
          <c:xMode val="edge"/>
          <c:yMode val="edge"/>
          <c:x val="0.17711766632017775"/>
          <c:y val="0.94193613422788725"/>
          <c:w val="0.64576457945547761"/>
          <c:h val="5.806386577211276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400" b="1" i="0" u="none" strike="noStrike" kern="1200" spc="0" baseline="0">
                <a:solidFill>
                  <a:prstClr val="black">
                    <a:lumMod val="65000"/>
                    <a:lumOff val="35000"/>
                  </a:prstClr>
                </a:solidFill>
              </a:rPr>
              <a:t>Asuntosijoittajan yhtälö ei umpeudu</a:t>
            </a:r>
          </a:p>
          <a:p>
            <a:pPr algn="l">
              <a:defRPr/>
            </a:pPr>
            <a:r>
              <a:rPr lang="fi-FI" sz="1200" b="0" i="0" u="none" strike="noStrike" kern="1200" spc="0" baseline="0">
                <a:solidFill>
                  <a:prstClr val="black">
                    <a:lumMod val="65000"/>
                    <a:lumOff val="35000"/>
                  </a:prstClr>
                </a:solidFill>
              </a:rPr>
              <a:t>Indeksit 2015=100</a:t>
            </a:r>
          </a:p>
        </c:rich>
      </c:tx>
      <c:layout>
        <c:manualLayout>
          <c:xMode val="edge"/>
          <c:yMode val="edge"/>
          <c:x val="5.9722090976418898E-4"/>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056183948259607E-2"/>
          <c:y val="0.12101006933166071"/>
          <c:w val="0.94032748697370128"/>
          <c:h val="0.76348159182804864"/>
        </c:manualLayout>
      </c:layout>
      <c:lineChart>
        <c:grouping val="standard"/>
        <c:varyColors val="0"/>
        <c:ser>
          <c:idx val="0"/>
          <c:order val="0"/>
          <c:tx>
            <c:strRef>
              <c:f>'indeksi 2015'!$D$4</c:f>
              <c:strCache>
                <c:ptCount val="1"/>
                <c:pt idx="0">
                  <c:v>Uudet asunnot</c:v>
                </c:pt>
              </c:strCache>
            </c:strRef>
          </c:tx>
          <c:spPr>
            <a:ln w="38100" cap="rnd">
              <a:solidFill>
                <a:schemeClr val="accent1"/>
              </a:solidFill>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2015'!$E$4:$AS$4</c:f>
              <c:numCache>
                <c:formatCode>0.0</c:formatCode>
                <c:ptCount val="41"/>
                <c:pt idx="0" formatCode="General">
                  <c:v>0</c:v>
                </c:pt>
                <c:pt idx="1">
                  <c:v>98.7</c:v>
                </c:pt>
                <c:pt idx="2">
                  <c:v>100.5</c:v>
                </c:pt>
                <c:pt idx="3">
                  <c:v>100.1</c:v>
                </c:pt>
                <c:pt idx="4">
                  <c:v>100.7</c:v>
                </c:pt>
                <c:pt idx="5">
                  <c:v>102.1</c:v>
                </c:pt>
                <c:pt idx="6">
                  <c:v>101.9</c:v>
                </c:pt>
                <c:pt idx="7">
                  <c:v>103.2</c:v>
                </c:pt>
                <c:pt idx="8">
                  <c:v>102.5</c:v>
                </c:pt>
                <c:pt idx="9">
                  <c:v>105.6</c:v>
                </c:pt>
                <c:pt idx="10">
                  <c:v>106.8</c:v>
                </c:pt>
                <c:pt idx="11">
                  <c:v>106.4</c:v>
                </c:pt>
                <c:pt idx="12">
                  <c:v>106.4</c:v>
                </c:pt>
                <c:pt idx="13">
                  <c:v>107.6</c:v>
                </c:pt>
                <c:pt idx="14">
                  <c:v>108.3</c:v>
                </c:pt>
                <c:pt idx="15">
                  <c:v>109.8</c:v>
                </c:pt>
                <c:pt idx="16">
                  <c:v>108.4</c:v>
                </c:pt>
                <c:pt idx="17">
                  <c:v>108.2</c:v>
                </c:pt>
                <c:pt idx="18">
                  <c:v>109.9</c:v>
                </c:pt>
                <c:pt idx="19">
                  <c:v>111.5</c:v>
                </c:pt>
                <c:pt idx="20">
                  <c:v>112.7</c:v>
                </c:pt>
                <c:pt idx="21">
                  <c:v>113.3</c:v>
                </c:pt>
                <c:pt idx="22">
                  <c:v>114</c:v>
                </c:pt>
                <c:pt idx="23">
                  <c:v>113.6</c:v>
                </c:pt>
                <c:pt idx="24">
                  <c:v>117.4</c:v>
                </c:pt>
                <c:pt idx="25">
                  <c:v>119.2</c:v>
                </c:pt>
                <c:pt idx="26">
                  <c:v>121.7</c:v>
                </c:pt>
                <c:pt idx="27">
                  <c:v>121.2</c:v>
                </c:pt>
                <c:pt idx="28">
                  <c:v>122.1</c:v>
                </c:pt>
                <c:pt idx="29">
                  <c:v>126.1</c:v>
                </c:pt>
                <c:pt idx="30">
                  <c:v>126.1</c:v>
                </c:pt>
                <c:pt idx="31">
                  <c:v>128.5</c:v>
                </c:pt>
                <c:pt idx="32">
                  <c:v>124.2</c:v>
                </c:pt>
                <c:pt idx="33">
                  <c:v>123.4</c:v>
                </c:pt>
                <c:pt idx="34">
                  <c:v>130.1</c:v>
                </c:pt>
                <c:pt idx="35">
                  <c:v>123.8</c:v>
                </c:pt>
                <c:pt idx="36">
                  <c:v>122.3</c:v>
                </c:pt>
                <c:pt idx="37">
                  <c:v>123.7</c:v>
                </c:pt>
                <c:pt idx="38">
                  <c:v>122.2</c:v>
                </c:pt>
              </c:numCache>
            </c:numRef>
          </c:val>
          <c:smooth val="0"/>
          <c:extLst>
            <c:ext xmlns:c16="http://schemas.microsoft.com/office/drawing/2014/chart" uri="{C3380CC4-5D6E-409C-BE32-E72D297353CC}">
              <c16:uniqueId val="{00000000-47E6-4924-99AE-2785DE572A2F}"/>
            </c:ext>
          </c:extLst>
        </c:ser>
        <c:ser>
          <c:idx val="1"/>
          <c:order val="1"/>
          <c:tx>
            <c:strRef>
              <c:f>'indeksi 2015'!$D$5</c:f>
              <c:strCache>
                <c:ptCount val="1"/>
                <c:pt idx="0">
                  <c:v>Vanhat asunnot</c:v>
                </c:pt>
              </c:strCache>
            </c:strRef>
          </c:tx>
          <c:spPr>
            <a:ln w="38100" cap="rnd">
              <a:solidFill>
                <a:schemeClr val="accent2"/>
              </a:solidFill>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2015'!$E$5:$AS$5</c:f>
              <c:numCache>
                <c:formatCode>0.0</c:formatCode>
                <c:ptCount val="41"/>
                <c:pt idx="0" formatCode="General">
                  <c:v>0</c:v>
                </c:pt>
                <c:pt idx="1">
                  <c:v>99.6</c:v>
                </c:pt>
                <c:pt idx="2">
                  <c:v>100.1</c:v>
                </c:pt>
                <c:pt idx="3">
                  <c:v>100.4</c:v>
                </c:pt>
                <c:pt idx="4">
                  <c:v>99.9</c:v>
                </c:pt>
                <c:pt idx="5">
                  <c:v>100.5</c:v>
                </c:pt>
                <c:pt idx="6">
                  <c:v>101.3</c:v>
                </c:pt>
                <c:pt idx="7">
                  <c:v>102</c:v>
                </c:pt>
                <c:pt idx="8">
                  <c:v>101.5</c:v>
                </c:pt>
                <c:pt idx="9">
                  <c:v>101.7</c:v>
                </c:pt>
                <c:pt idx="10">
                  <c:v>103</c:v>
                </c:pt>
                <c:pt idx="11">
                  <c:v>102.6</c:v>
                </c:pt>
                <c:pt idx="12">
                  <c:v>102.5</c:v>
                </c:pt>
                <c:pt idx="13">
                  <c:v>102.7</c:v>
                </c:pt>
                <c:pt idx="14">
                  <c:v>104.4</c:v>
                </c:pt>
                <c:pt idx="15">
                  <c:v>103.9</c:v>
                </c:pt>
                <c:pt idx="16">
                  <c:v>103.9</c:v>
                </c:pt>
                <c:pt idx="17">
                  <c:v>103.8</c:v>
                </c:pt>
                <c:pt idx="18">
                  <c:v>105.1</c:v>
                </c:pt>
                <c:pt idx="19">
                  <c:v>104.3</c:v>
                </c:pt>
                <c:pt idx="20">
                  <c:v>103.3</c:v>
                </c:pt>
                <c:pt idx="21">
                  <c:v>104.5</c:v>
                </c:pt>
                <c:pt idx="22">
                  <c:v>105.4</c:v>
                </c:pt>
                <c:pt idx="23">
                  <c:v>105.7</c:v>
                </c:pt>
                <c:pt idx="24">
                  <c:v>106.2</c:v>
                </c:pt>
                <c:pt idx="25">
                  <c:v>107.6</c:v>
                </c:pt>
                <c:pt idx="26">
                  <c:v>110.2</c:v>
                </c:pt>
                <c:pt idx="27">
                  <c:v>110.1</c:v>
                </c:pt>
                <c:pt idx="28">
                  <c:v>110.4</c:v>
                </c:pt>
                <c:pt idx="29">
                  <c:v>110.8</c:v>
                </c:pt>
                <c:pt idx="30">
                  <c:v>112.3</c:v>
                </c:pt>
                <c:pt idx="31">
                  <c:v>110.4</c:v>
                </c:pt>
                <c:pt idx="32">
                  <c:v>107.1</c:v>
                </c:pt>
                <c:pt idx="33">
                  <c:v>104.7</c:v>
                </c:pt>
                <c:pt idx="34">
                  <c:v>104.3</c:v>
                </c:pt>
                <c:pt idx="35">
                  <c:v>102.2</c:v>
                </c:pt>
                <c:pt idx="36">
                  <c:v>100.9</c:v>
                </c:pt>
                <c:pt idx="37">
                  <c:v>99.4</c:v>
                </c:pt>
                <c:pt idx="38">
                  <c:v>100.4</c:v>
                </c:pt>
              </c:numCache>
            </c:numRef>
          </c:val>
          <c:smooth val="0"/>
          <c:extLst>
            <c:ext xmlns:c16="http://schemas.microsoft.com/office/drawing/2014/chart" uri="{C3380CC4-5D6E-409C-BE32-E72D297353CC}">
              <c16:uniqueId val="{00000001-47E6-4924-99AE-2785DE572A2F}"/>
            </c:ext>
          </c:extLst>
        </c:ser>
        <c:ser>
          <c:idx val="2"/>
          <c:order val="2"/>
          <c:tx>
            <c:strRef>
              <c:f>'indeksi 2015'!$D$6</c:f>
              <c:strCache>
                <c:ptCount val="1"/>
                <c:pt idx="0">
                  <c:v>Vuokrat</c:v>
                </c:pt>
              </c:strCache>
            </c:strRef>
          </c:tx>
          <c:spPr>
            <a:ln w="41275" cap="rnd">
              <a:solidFill>
                <a:srgbClr val="C00000"/>
              </a:solidFill>
              <a:prstDash val="solid"/>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2015'!$E$6:$AS$6</c:f>
              <c:numCache>
                <c:formatCode>0.0</c:formatCode>
                <c:ptCount val="41"/>
                <c:pt idx="0" formatCode="General">
                  <c:v>0</c:v>
                </c:pt>
                <c:pt idx="1">
                  <c:v>99.7</c:v>
                </c:pt>
                <c:pt idx="2">
                  <c:v>99.9</c:v>
                </c:pt>
                <c:pt idx="3">
                  <c:v>100.1</c:v>
                </c:pt>
                <c:pt idx="4">
                  <c:v>100.3</c:v>
                </c:pt>
                <c:pt idx="5">
                  <c:v>101.2</c:v>
                </c:pt>
                <c:pt idx="6">
                  <c:v>101.5</c:v>
                </c:pt>
                <c:pt idx="7">
                  <c:v>101.8</c:v>
                </c:pt>
                <c:pt idx="8">
                  <c:v>101.9</c:v>
                </c:pt>
                <c:pt idx="9">
                  <c:v>102.7</c:v>
                </c:pt>
                <c:pt idx="10">
                  <c:v>102.8</c:v>
                </c:pt>
                <c:pt idx="11">
                  <c:v>103.1</c:v>
                </c:pt>
                <c:pt idx="12">
                  <c:v>103.3</c:v>
                </c:pt>
                <c:pt idx="13">
                  <c:v>104</c:v>
                </c:pt>
                <c:pt idx="14">
                  <c:v>104.1</c:v>
                </c:pt>
                <c:pt idx="15">
                  <c:v>104.2</c:v>
                </c:pt>
                <c:pt idx="16">
                  <c:v>104.5</c:v>
                </c:pt>
                <c:pt idx="17">
                  <c:v>105</c:v>
                </c:pt>
                <c:pt idx="18">
                  <c:v>105.4</c:v>
                </c:pt>
                <c:pt idx="19">
                  <c:v>105.6</c:v>
                </c:pt>
                <c:pt idx="20">
                  <c:v>106</c:v>
                </c:pt>
                <c:pt idx="21">
                  <c:v>106.3</c:v>
                </c:pt>
                <c:pt idx="22">
                  <c:v>106.7</c:v>
                </c:pt>
                <c:pt idx="23">
                  <c:v>106.9</c:v>
                </c:pt>
                <c:pt idx="24">
                  <c:v>107</c:v>
                </c:pt>
                <c:pt idx="25">
                  <c:v>107.1</c:v>
                </c:pt>
                <c:pt idx="26">
                  <c:v>107.7</c:v>
                </c:pt>
                <c:pt idx="27">
                  <c:v>107.9</c:v>
                </c:pt>
                <c:pt idx="28">
                  <c:v>107.8</c:v>
                </c:pt>
                <c:pt idx="29">
                  <c:v>107.7</c:v>
                </c:pt>
                <c:pt idx="30">
                  <c:v>108.5</c:v>
                </c:pt>
                <c:pt idx="31">
                  <c:v>108.8</c:v>
                </c:pt>
                <c:pt idx="32">
                  <c:v>109.3</c:v>
                </c:pt>
                <c:pt idx="33">
                  <c:v>109.4</c:v>
                </c:pt>
                <c:pt idx="34">
                  <c:v>109.9</c:v>
                </c:pt>
                <c:pt idx="35">
                  <c:v>110.3</c:v>
                </c:pt>
                <c:pt idx="36">
                  <c:v>110.7</c:v>
                </c:pt>
                <c:pt idx="37">
                  <c:v>111</c:v>
                </c:pt>
                <c:pt idx="38">
                  <c:v>111.5</c:v>
                </c:pt>
              </c:numCache>
            </c:numRef>
          </c:val>
          <c:smooth val="0"/>
          <c:extLst>
            <c:ext xmlns:c16="http://schemas.microsoft.com/office/drawing/2014/chart" uri="{C3380CC4-5D6E-409C-BE32-E72D297353CC}">
              <c16:uniqueId val="{00000002-47E6-4924-99AE-2785DE572A2F}"/>
            </c:ext>
          </c:extLst>
        </c:ser>
        <c:ser>
          <c:idx val="3"/>
          <c:order val="3"/>
          <c:tx>
            <c:strRef>
              <c:f>'indeksi 2015'!$D$7</c:f>
              <c:strCache>
                <c:ptCount val="1"/>
                <c:pt idx="0">
                  <c:v>Kuluttajahinnat</c:v>
                </c:pt>
              </c:strCache>
            </c:strRef>
          </c:tx>
          <c:spPr>
            <a:ln w="28575" cap="rnd">
              <a:solidFill>
                <a:schemeClr val="accent5"/>
              </a:solidFill>
              <a:prstDash val="sysDash"/>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2015'!$E$7:$AS$7</c:f>
              <c:numCache>
                <c:formatCode>General</c:formatCode>
                <c:ptCount val="41"/>
                <c:pt idx="0">
                  <c:v>0</c:v>
                </c:pt>
                <c:pt idx="1">
                  <c:v>99.816666666666677</c:v>
                </c:pt>
                <c:pt idx="2">
                  <c:v>100.05666666666666</c:v>
                </c:pt>
                <c:pt idx="3">
                  <c:v>99.976666666666674</c:v>
                </c:pt>
                <c:pt idx="4">
                  <c:v>100.13</c:v>
                </c:pt>
                <c:pt idx="5">
                  <c:v>99.783333333333317</c:v>
                </c:pt>
                <c:pt idx="6">
                  <c:v>100.36666666666667</c:v>
                </c:pt>
                <c:pt idx="7">
                  <c:v>100.41000000000001</c:v>
                </c:pt>
                <c:pt idx="8">
                  <c:v>100.84666666666665</c:v>
                </c:pt>
                <c:pt idx="9">
                  <c:v>100.74666666666667</c:v>
                </c:pt>
                <c:pt idx="10">
                  <c:v>101.14</c:v>
                </c:pt>
                <c:pt idx="11">
                  <c:v>101.09333333333332</c:v>
                </c:pt>
                <c:pt idx="12">
                  <c:v>101.45333333333333</c:v>
                </c:pt>
                <c:pt idx="13">
                  <c:v>101.48666666666666</c:v>
                </c:pt>
                <c:pt idx="14">
                  <c:v>102.13</c:v>
                </c:pt>
                <c:pt idx="15">
                  <c:v>102.40333333333335</c:v>
                </c:pt>
                <c:pt idx="16">
                  <c:v>102.79666666666667</c:v>
                </c:pt>
                <c:pt idx="17">
                  <c:v>102.66000000000001</c:v>
                </c:pt>
                <c:pt idx="18">
                  <c:v>103.37333333333333</c:v>
                </c:pt>
                <c:pt idx="19">
                  <c:v>103.37333333333333</c:v>
                </c:pt>
                <c:pt idx="20">
                  <c:v>103.59666666666665</c:v>
                </c:pt>
                <c:pt idx="21">
                  <c:v>103.49333333333334</c:v>
                </c:pt>
                <c:pt idx="22">
                  <c:v>103.19333333333333</c:v>
                </c:pt>
                <c:pt idx="23">
                  <c:v>103.70333333333332</c:v>
                </c:pt>
                <c:pt idx="24">
                  <c:v>103.81333333333333</c:v>
                </c:pt>
                <c:pt idx="25">
                  <c:v>104.57666666666667</c:v>
                </c:pt>
                <c:pt idx="26">
                  <c:v>105.34666666666668</c:v>
                </c:pt>
                <c:pt idx="27">
                  <c:v>105.98666666666666</c:v>
                </c:pt>
                <c:pt idx="28">
                  <c:v>107.38333333333333</c:v>
                </c:pt>
                <c:pt idx="29">
                  <c:v>109.70333333333333</c:v>
                </c:pt>
                <c:pt idx="30">
                  <c:v>112.54333333333334</c:v>
                </c:pt>
                <c:pt idx="31">
                  <c:v>114.29666666666667</c:v>
                </c:pt>
                <c:pt idx="32">
                  <c:v>116.90333333333332</c:v>
                </c:pt>
                <c:pt idx="33">
                  <c:v>118.90666666666668</c:v>
                </c:pt>
                <c:pt idx="34">
                  <c:v>120.42</c:v>
                </c:pt>
                <c:pt idx="35">
                  <c:v>121.00333333333333</c:v>
                </c:pt>
                <c:pt idx="36">
                  <c:v>121.46</c:v>
                </c:pt>
                <c:pt idx="37">
                  <c:v>122.23666666666666</c:v>
                </c:pt>
                <c:pt idx="38" formatCode="0.0">
                  <c:v>122.3</c:v>
                </c:pt>
                <c:pt idx="39">
                  <c:v>121.9</c:v>
                </c:pt>
              </c:numCache>
            </c:numRef>
          </c:val>
          <c:smooth val="0"/>
          <c:extLst>
            <c:ext xmlns:c16="http://schemas.microsoft.com/office/drawing/2014/chart" uri="{C3380CC4-5D6E-409C-BE32-E72D297353CC}">
              <c16:uniqueId val="{00000003-47E6-4924-99AE-2785DE572A2F}"/>
            </c:ext>
          </c:extLst>
        </c:ser>
        <c:ser>
          <c:idx val="4"/>
          <c:order val="4"/>
          <c:tx>
            <c:strRef>
              <c:f>'indeksi 2015'!$D$8</c:f>
              <c:strCache>
                <c:ptCount val="1"/>
                <c:pt idx="0">
                  <c:v>Rakennuskustannukset </c:v>
                </c:pt>
              </c:strCache>
            </c:strRef>
          </c:tx>
          <c:spPr>
            <a:ln w="28575" cap="rnd">
              <a:solidFill>
                <a:schemeClr val="accent3"/>
              </a:solidFill>
              <a:prstDash val="sysDash"/>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2015'!$E$8:$AS$8</c:f>
              <c:numCache>
                <c:formatCode>0.0</c:formatCode>
                <c:ptCount val="41"/>
                <c:pt idx="0" formatCode="General">
                  <c:v>0</c:v>
                </c:pt>
                <c:pt idx="1">
                  <c:v>99.892456598555839</c:v>
                </c:pt>
                <c:pt idx="2">
                  <c:v>99.892456598555839</c:v>
                </c:pt>
                <c:pt idx="3">
                  <c:v>100.13827008757103</c:v>
                </c:pt>
                <c:pt idx="4">
                  <c:v>100.07681671531725</c:v>
                </c:pt>
                <c:pt idx="5">
                  <c:v>100.04609002919034</c:v>
                </c:pt>
                <c:pt idx="6">
                  <c:v>100.41481026271316</c:v>
                </c:pt>
                <c:pt idx="7">
                  <c:v>100.53771700722075</c:v>
                </c:pt>
                <c:pt idx="8">
                  <c:v>101.06007067137807</c:v>
                </c:pt>
                <c:pt idx="9">
                  <c:v>100.41481026271316</c:v>
                </c:pt>
                <c:pt idx="10">
                  <c:v>100.53771700722075</c:v>
                </c:pt>
                <c:pt idx="11">
                  <c:v>100.78353049623597</c:v>
                </c:pt>
                <c:pt idx="12">
                  <c:v>101.45951759102779</c:v>
                </c:pt>
                <c:pt idx="13">
                  <c:v>101.98187125518511</c:v>
                </c:pt>
                <c:pt idx="14">
                  <c:v>102.75003840835764</c:v>
                </c:pt>
                <c:pt idx="15">
                  <c:v>103.54893224765709</c:v>
                </c:pt>
                <c:pt idx="16">
                  <c:v>103.97910585343369</c:v>
                </c:pt>
                <c:pt idx="17">
                  <c:v>103.9176524811799</c:v>
                </c:pt>
                <c:pt idx="18">
                  <c:v>103.9176524811799</c:v>
                </c:pt>
                <c:pt idx="19">
                  <c:v>104.28637271470272</c:v>
                </c:pt>
                <c:pt idx="20">
                  <c:v>104.34782608695652</c:v>
                </c:pt>
                <c:pt idx="21">
                  <c:v>104.3170994008296</c:v>
                </c:pt>
                <c:pt idx="22">
                  <c:v>103.7332923644185</c:v>
                </c:pt>
                <c:pt idx="23">
                  <c:v>103.36457213089568</c:v>
                </c:pt>
                <c:pt idx="24">
                  <c:v>103.94837916730678</c:v>
                </c:pt>
                <c:pt idx="25">
                  <c:v>105.36180672914425</c:v>
                </c:pt>
                <c:pt idx="26">
                  <c:v>106.99032109387001</c:v>
                </c:pt>
                <c:pt idx="27">
                  <c:v>111.63005069903208</c:v>
                </c:pt>
                <c:pt idx="28">
                  <c:v>114.08818558918419</c:v>
                </c:pt>
                <c:pt idx="29">
                  <c:v>114.85635274235672</c:v>
                </c:pt>
                <c:pt idx="30">
                  <c:v>118.54355507758486</c:v>
                </c:pt>
                <c:pt idx="31">
                  <c:v>120.14134275618373</c:v>
                </c:pt>
                <c:pt idx="32">
                  <c:v>120.41788293132583</c:v>
                </c:pt>
                <c:pt idx="33">
                  <c:v>121.8313104931633</c:v>
                </c:pt>
                <c:pt idx="34">
                  <c:v>121.9849439237978</c:v>
                </c:pt>
                <c:pt idx="35">
                  <c:v>122.59947764633584</c:v>
                </c:pt>
                <c:pt idx="36">
                  <c:v>121.9849439237978</c:v>
                </c:pt>
                <c:pt idx="37">
                  <c:v>121.76985712090948</c:v>
                </c:pt>
                <c:pt idx="38">
                  <c:v>122.3</c:v>
                </c:pt>
                <c:pt idx="39">
                  <c:v>122.2</c:v>
                </c:pt>
              </c:numCache>
            </c:numRef>
          </c:val>
          <c:smooth val="0"/>
          <c:extLst>
            <c:ext xmlns:c16="http://schemas.microsoft.com/office/drawing/2014/chart" uri="{C3380CC4-5D6E-409C-BE32-E72D297353CC}">
              <c16:uniqueId val="{00000004-47E6-4924-99AE-2785DE572A2F}"/>
            </c:ext>
          </c:extLst>
        </c:ser>
        <c:dLbls>
          <c:showLegendKey val="0"/>
          <c:showVal val="0"/>
          <c:showCatName val="0"/>
          <c:showSerName val="0"/>
          <c:showPercent val="0"/>
          <c:showBubbleSize val="0"/>
        </c:dLbls>
        <c:marker val="1"/>
        <c:smooth val="0"/>
        <c:axId val="623252048"/>
        <c:axId val="867956576"/>
      </c:lineChart>
      <c:lineChart>
        <c:grouping val="standard"/>
        <c:varyColors val="0"/>
        <c:ser>
          <c:idx val="5"/>
          <c:order val="5"/>
          <c:tx>
            <c:strRef>
              <c:f>'indeksi 2015'!$D$9</c:f>
              <c:strCache>
                <c:ptCount val="1"/>
                <c:pt idx="0">
                  <c:v>Euribor 12 kk</c:v>
                </c:pt>
              </c:strCache>
            </c:strRef>
          </c:tx>
          <c:spPr>
            <a:ln w="28575" cap="rnd">
              <a:solidFill>
                <a:schemeClr val="accent6">
                  <a:lumMod val="60000"/>
                  <a:lumOff val="40000"/>
                </a:schemeClr>
              </a:solidFill>
              <a:prstDash val="sysDash"/>
              <a:round/>
            </a:ln>
            <a:effectLst/>
          </c:spPr>
          <c:marker>
            <c:symbol val="none"/>
          </c:marker>
          <c:cat>
            <c:numRef>
              <c:f>'indeksi 2015'!$E$3:$AS$3</c:f>
              <c:numCache>
                <c:formatCode>m/d/yyyy</c:formatCode>
                <c:ptCount val="41"/>
                <c:pt idx="1">
                  <c:v>42005</c:v>
                </c:pt>
                <c:pt idx="2">
                  <c:v>42095</c:v>
                </c:pt>
                <c:pt idx="3">
                  <c:v>42186</c:v>
                </c:pt>
                <c:pt idx="4">
                  <c:v>42278</c:v>
                </c:pt>
                <c:pt idx="5">
                  <c:v>42370</c:v>
                </c:pt>
                <c:pt idx="6">
                  <c:v>42461</c:v>
                </c:pt>
                <c:pt idx="7">
                  <c:v>42552</c:v>
                </c:pt>
                <c:pt idx="8">
                  <c:v>42644</c:v>
                </c:pt>
                <c:pt idx="9">
                  <c:v>42736</c:v>
                </c:pt>
                <c:pt idx="10">
                  <c:v>42826</c:v>
                </c:pt>
                <c:pt idx="11">
                  <c:v>42917</c:v>
                </c:pt>
                <c:pt idx="12">
                  <c:v>43009</c:v>
                </c:pt>
                <c:pt idx="13">
                  <c:v>43101</c:v>
                </c:pt>
                <c:pt idx="14">
                  <c:v>43191</c:v>
                </c:pt>
                <c:pt idx="15">
                  <c:v>43282</c:v>
                </c:pt>
                <c:pt idx="16">
                  <c:v>43374</c:v>
                </c:pt>
                <c:pt idx="17">
                  <c:v>43466</c:v>
                </c:pt>
                <c:pt idx="18">
                  <c:v>43556</c:v>
                </c:pt>
                <c:pt idx="19">
                  <c:v>43647</c:v>
                </c:pt>
                <c:pt idx="20">
                  <c:v>43739</c:v>
                </c:pt>
                <c:pt idx="21">
                  <c:v>43831</c:v>
                </c:pt>
                <c:pt idx="22">
                  <c:v>43922</c:v>
                </c:pt>
                <c:pt idx="23">
                  <c:v>44013</c:v>
                </c:pt>
                <c:pt idx="24">
                  <c:v>44105</c:v>
                </c:pt>
                <c:pt idx="25">
                  <c:v>44197</c:v>
                </c:pt>
                <c:pt idx="26">
                  <c:v>44287</c:v>
                </c:pt>
                <c:pt idx="27">
                  <c:v>44378</c:v>
                </c:pt>
                <c:pt idx="28">
                  <c:v>44470</c:v>
                </c:pt>
                <c:pt idx="29">
                  <c:v>44562</c:v>
                </c:pt>
                <c:pt idx="30">
                  <c:v>44652</c:v>
                </c:pt>
                <c:pt idx="31">
                  <c:v>44743</c:v>
                </c:pt>
                <c:pt idx="32">
                  <c:v>44835</c:v>
                </c:pt>
                <c:pt idx="33">
                  <c:v>44927</c:v>
                </c:pt>
                <c:pt idx="34">
                  <c:v>45017</c:v>
                </c:pt>
                <c:pt idx="35">
                  <c:v>45108</c:v>
                </c:pt>
                <c:pt idx="36">
                  <c:v>45200</c:v>
                </c:pt>
                <c:pt idx="37">
                  <c:v>45292</c:v>
                </c:pt>
                <c:pt idx="38">
                  <c:v>45383</c:v>
                </c:pt>
                <c:pt idx="39">
                  <c:v>45474</c:v>
                </c:pt>
                <c:pt idx="40">
                  <c:v>45566</c:v>
                </c:pt>
              </c:numCache>
            </c:numRef>
          </c:cat>
          <c:val>
            <c:numRef>
              <c:f>'indeksi 2015'!$E$9:$AS$9</c:f>
              <c:numCache>
                <c:formatCode>General</c:formatCode>
                <c:ptCount val="41"/>
                <c:pt idx="0">
                  <c:v>0</c:v>
                </c:pt>
                <c:pt idx="1">
                  <c:v>0.25452380952380999</c:v>
                </c:pt>
                <c:pt idx="2">
                  <c:v>0.17019999999999999</c:v>
                </c:pt>
                <c:pt idx="3">
                  <c:v>0.16080303030303</c:v>
                </c:pt>
                <c:pt idx="4">
                  <c:v>8.8287878787878707E-2</c:v>
                </c:pt>
                <c:pt idx="5">
                  <c:v>7.6507936507936502E-3</c:v>
                </c:pt>
                <c:pt idx="6">
                  <c:v>-1.68923076923077E-2</c:v>
                </c:pt>
                <c:pt idx="7">
                  <c:v>-5.3696969696969701E-2</c:v>
                </c:pt>
                <c:pt idx="8">
                  <c:v>-7.4349206349206401E-2</c:v>
                </c:pt>
                <c:pt idx="9">
                  <c:v>-0.103353846153846</c:v>
                </c:pt>
                <c:pt idx="10">
                  <c:v>-0.13259677419354801</c:v>
                </c:pt>
                <c:pt idx="11">
                  <c:v>-0.15947692307692299</c:v>
                </c:pt>
                <c:pt idx="12">
                  <c:v>-0.185984126984127</c:v>
                </c:pt>
                <c:pt idx="13">
                  <c:v>-0.19026984126984101</c:v>
                </c:pt>
                <c:pt idx="14">
                  <c:v>-0.18636507936507901</c:v>
                </c:pt>
                <c:pt idx="15">
                  <c:v>-0.17180000000000001</c:v>
                </c:pt>
                <c:pt idx="16">
                  <c:v>-0.14415625000000001</c:v>
                </c:pt>
                <c:pt idx="17">
                  <c:v>-0.111064516129032</c:v>
                </c:pt>
                <c:pt idx="18">
                  <c:v>-0.14508064516128999</c:v>
                </c:pt>
                <c:pt idx="19">
                  <c:v>-0.32539393939393901</c:v>
                </c:pt>
                <c:pt idx="20">
                  <c:v>-0.28016129032258102</c:v>
                </c:pt>
                <c:pt idx="21">
                  <c:v>-0.26845312500000001</c:v>
                </c:pt>
                <c:pt idx="22">
                  <c:v>-0.11346774193548401</c:v>
                </c:pt>
                <c:pt idx="23">
                  <c:v>-0.34957575757575698</c:v>
                </c:pt>
                <c:pt idx="24">
                  <c:v>-0.48109230769230799</c:v>
                </c:pt>
                <c:pt idx="25">
                  <c:v>-0.496953125</c:v>
                </c:pt>
                <c:pt idx="26">
                  <c:v>-0.48266666666666702</c:v>
                </c:pt>
                <c:pt idx="27">
                  <c:v>-0.49364615384615401</c:v>
                </c:pt>
                <c:pt idx="28">
                  <c:v>-0.48895454545454498</c:v>
                </c:pt>
                <c:pt idx="29">
                  <c:v>-0.34648437500000001</c:v>
                </c:pt>
                <c:pt idx="30">
                  <c:v>0.40161904761904799</c:v>
                </c:pt>
                <c:pt idx="31">
                  <c:v>1.49524242424242</c:v>
                </c:pt>
                <c:pt idx="32">
                  <c:v>2.825328125</c:v>
                </c:pt>
                <c:pt idx="33">
                  <c:v>3.50706153846154</c:v>
                </c:pt>
                <c:pt idx="34">
                  <c:v>3.88301612903226</c:v>
                </c:pt>
                <c:pt idx="35">
                  <c:v>4.1221692307692299</c:v>
                </c:pt>
                <c:pt idx="36">
                  <c:v>3.9668095238095198</c:v>
                </c:pt>
                <c:pt idx="37">
                  <c:v>3.6618923076923098</c:v>
                </c:pt>
                <c:pt idx="38">
                  <c:v>3.677</c:v>
                </c:pt>
                <c:pt idx="39">
                  <c:v>3.3460000000000001</c:v>
                </c:pt>
              </c:numCache>
            </c:numRef>
          </c:val>
          <c:smooth val="0"/>
          <c:extLst>
            <c:ext xmlns:c16="http://schemas.microsoft.com/office/drawing/2014/chart" uri="{C3380CC4-5D6E-409C-BE32-E72D297353CC}">
              <c16:uniqueId val="{00000005-47E6-4924-99AE-2785DE572A2F}"/>
            </c:ext>
          </c:extLst>
        </c:ser>
        <c:dLbls>
          <c:showLegendKey val="0"/>
          <c:showVal val="0"/>
          <c:showCatName val="0"/>
          <c:showSerName val="0"/>
          <c:showPercent val="0"/>
          <c:showBubbleSize val="0"/>
        </c:dLbls>
        <c:marker val="1"/>
        <c:smooth val="0"/>
        <c:axId val="399593288"/>
        <c:axId val="399592928"/>
      </c:lineChart>
      <c:dateAx>
        <c:axId val="623252048"/>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7956576"/>
        <c:crosses val="autoZero"/>
        <c:auto val="1"/>
        <c:lblOffset val="100"/>
        <c:baseTimeUnit val="months"/>
        <c:majorUnit val="12"/>
        <c:majorTimeUnit val="months"/>
        <c:minorUnit val="4"/>
      </c:dateAx>
      <c:valAx>
        <c:axId val="867956576"/>
        <c:scaling>
          <c:orientation val="minMax"/>
          <c:min val="9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252048"/>
        <c:crosses val="autoZero"/>
        <c:crossBetween val="between"/>
      </c:valAx>
      <c:valAx>
        <c:axId val="3995929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593288"/>
        <c:crosses val="max"/>
        <c:crossBetween val="between"/>
      </c:valAx>
      <c:dateAx>
        <c:axId val="399593288"/>
        <c:scaling>
          <c:orientation val="minMax"/>
        </c:scaling>
        <c:delete val="1"/>
        <c:axPos val="b"/>
        <c:numFmt formatCode="m/d/yyyy" sourceLinked="1"/>
        <c:majorTickMark val="out"/>
        <c:minorTickMark val="none"/>
        <c:tickLblPos val="nextTo"/>
        <c:crossAx val="399592928"/>
        <c:crosses val="autoZero"/>
        <c:auto val="1"/>
        <c:lblOffset val="100"/>
        <c:baseTimeUnit val="months"/>
      </c:dateAx>
      <c:spPr>
        <a:noFill/>
        <a:ln>
          <a:noFill/>
        </a:ln>
        <a:effectLst/>
      </c:spPr>
    </c:plotArea>
    <c:legend>
      <c:legendPos val="b"/>
      <c:layout>
        <c:manualLayout>
          <c:xMode val="edge"/>
          <c:yMode val="edge"/>
          <c:x val="7.3916172849527825E-2"/>
          <c:y val="0.13875292615450099"/>
          <c:w val="0.40085035762282289"/>
          <c:h val="0.30932673245147346"/>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400" b="1" i="0" u="none" strike="noStrike" kern="1200" spc="0" baseline="0">
                <a:solidFill>
                  <a:prstClr val="black">
                    <a:lumMod val="65000"/>
                    <a:lumOff val="35000"/>
                  </a:prstClr>
                </a:solidFill>
              </a:rPr>
              <a:t>Asuntorakentajan neuvotteluasema on heikko</a:t>
            </a:r>
          </a:p>
          <a:p>
            <a:pPr algn="l">
              <a:defRPr/>
            </a:pPr>
            <a:r>
              <a:rPr lang="fi-FI" sz="1200" b="0" i="0" u="none" strike="noStrike" kern="1200" spc="0" baseline="0">
                <a:solidFill>
                  <a:prstClr val="black">
                    <a:lumMod val="65000"/>
                    <a:lumOff val="35000"/>
                  </a:prstClr>
                </a:solidFill>
              </a:rPr>
              <a:t>Tuotto (%)</a:t>
            </a:r>
            <a:endParaRPr lang="fi-FI" sz="1400" b="0" i="0" u="none" strike="noStrike" kern="1200" spc="0" baseline="0">
              <a:solidFill>
                <a:prstClr val="black">
                  <a:lumMod val="65000"/>
                  <a:lumOff val="35000"/>
                </a:prstClr>
              </a:solidFill>
            </a:endParaRPr>
          </a:p>
        </c:rich>
      </c:tx>
      <c:layout>
        <c:manualLayout>
          <c:xMode val="edge"/>
          <c:yMode val="edge"/>
          <c:x val="1.1225658648339105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469816272965873E-2"/>
          <c:y val="0.12050380260077732"/>
          <c:w val="0.90297462817147855"/>
          <c:h val="0.75044477548414557"/>
        </c:manualLayout>
      </c:layout>
      <c:lineChart>
        <c:grouping val="standard"/>
        <c:varyColors val="0"/>
        <c:ser>
          <c:idx val="0"/>
          <c:order val="0"/>
          <c:tx>
            <c:strRef>
              <c:f>Taul1!$B$4</c:f>
              <c:strCache>
                <c:ptCount val="1"/>
                <c:pt idx="0">
                  <c:v>vuokrat yhteensä</c:v>
                </c:pt>
              </c:strCache>
            </c:strRef>
          </c:tx>
          <c:spPr>
            <a:ln w="28575" cap="rnd">
              <a:solidFill>
                <a:srgbClr val="C00000"/>
              </a:solidFill>
              <a:round/>
            </a:ln>
            <a:effectLst/>
          </c:spPr>
          <c:marker>
            <c:symbol val="none"/>
          </c:marker>
          <c:cat>
            <c:numRef>
              <c:f>Taul1!$A$34:$A$66</c:f>
              <c:numCache>
                <c:formatCode>m/d/yyyy</c:formatCode>
                <c:ptCount val="33"/>
                <c:pt idx="0">
                  <c:v>33604</c:v>
                </c:pt>
                <c:pt idx="1">
                  <c:v>33970</c:v>
                </c:pt>
                <c:pt idx="2">
                  <c:v>34335</c:v>
                </c:pt>
                <c:pt idx="3">
                  <c:v>34700</c:v>
                </c:pt>
                <c:pt idx="4">
                  <c:v>35065</c:v>
                </c:pt>
                <c:pt idx="5">
                  <c:v>35431</c:v>
                </c:pt>
                <c:pt idx="6">
                  <c:v>35796</c:v>
                </c:pt>
                <c:pt idx="7">
                  <c:v>36161</c:v>
                </c:pt>
                <c:pt idx="8">
                  <c:v>36526</c:v>
                </c:pt>
                <c:pt idx="9">
                  <c:v>36892</c:v>
                </c:pt>
                <c:pt idx="10">
                  <c:v>37257</c:v>
                </c:pt>
                <c:pt idx="11">
                  <c:v>37622</c:v>
                </c:pt>
                <c:pt idx="12">
                  <c:v>37987</c:v>
                </c:pt>
                <c:pt idx="13">
                  <c:v>38353</c:v>
                </c:pt>
                <c:pt idx="14">
                  <c:v>38718</c:v>
                </c:pt>
                <c:pt idx="15">
                  <c:v>39083</c:v>
                </c:pt>
                <c:pt idx="16">
                  <c:v>39448</c:v>
                </c:pt>
                <c:pt idx="17">
                  <c:v>39814</c:v>
                </c:pt>
                <c:pt idx="18">
                  <c:v>40179</c:v>
                </c:pt>
                <c:pt idx="19">
                  <c:v>40544</c:v>
                </c:pt>
                <c:pt idx="20">
                  <c:v>40909</c:v>
                </c:pt>
                <c:pt idx="21">
                  <c:v>41275</c:v>
                </c:pt>
                <c:pt idx="22">
                  <c:v>41640</c:v>
                </c:pt>
                <c:pt idx="23">
                  <c:v>42005</c:v>
                </c:pt>
                <c:pt idx="24">
                  <c:v>42370</c:v>
                </c:pt>
                <c:pt idx="25">
                  <c:v>42736</c:v>
                </c:pt>
                <c:pt idx="26">
                  <c:v>43101</c:v>
                </c:pt>
                <c:pt idx="27">
                  <c:v>43466</c:v>
                </c:pt>
                <c:pt idx="28">
                  <c:v>43831</c:v>
                </c:pt>
                <c:pt idx="29">
                  <c:v>44197</c:v>
                </c:pt>
                <c:pt idx="30">
                  <c:v>44562</c:v>
                </c:pt>
                <c:pt idx="31">
                  <c:v>44927</c:v>
                </c:pt>
                <c:pt idx="32">
                  <c:v>45292</c:v>
                </c:pt>
              </c:numCache>
            </c:numRef>
          </c:cat>
          <c:val>
            <c:numRef>
              <c:f>Taul1!$B$34:$B$66</c:f>
              <c:numCache>
                <c:formatCode>General</c:formatCode>
                <c:ptCount val="33"/>
                <c:pt idx="0">
                  <c:v>6.4</c:v>
                </c:pt>
                <c:pt idx="1">
                  <c:v>5.7</c:v>
                </c:pt>
                <c:pt idx="2">
                  <c:v>2.1</c:v>
                </c:pt>
                <c:pt idx="3">
                  <c:v>2.1</c:v>
                </c:pt>
                <c:pt idx="4">
                  <c:v>3.2</c:v>
                </c:pt>
                <c:pt idx="5">
                  <c:v>5.3</c:v>
                </c:pt>
                <c:pt idx="6">
                  <c:v>3.4</c:v>
                </c:pt>
                <c:pt idx="7">
                  <c:v>3.1</c:v>
                </c:pt>
                <c:pt idx="8">
                  <c:v>3.7</c:v>
                </c:pt>
                <c:pt idx="9">
                  <c:v>3.8</c:v>
                </c:pt>
                <c:pt idx="10">
                  <c:v>3.7</c:v>
                </c:pt>
                <c:pt idx="11">
                  <c:v>3.2</c:v>
                </c:pt>
                <c:pt idx="12">
                  <c:v>1.9</c:v>
                </c:pt>
                <c:pt idx="13">
                  <c:v>2.1</c:v>
                </c:pt>
                <c:pt idx="14">
                  <c:v>2</c:v>
                </c:pt>
                <c:pt idx="15">
                  <c:v>3</c:v>
                </c:pt>
                <c:pt idx="16">
                  <c:v>3.4</c:v>
                </c:pt>
                <c:pt idx="17">
                  <c:v>4</c:v>
                </c:pt>
                <c:pt idx="18">
                  <c:v>2.7</c:v>
                </c:pt>
                <c:pt idx="19">
                  <c:v>3.3</c:v>
                </c:pt>
                <c:pt idx="20">
                  <c:v>3.7</c:v>
                </c:pt>
                <c:pt idx="21">
                  <c:v>3.8</c:v>
                </c:pt>
                <c:pt idx="22">
                  <c:v>3.2</c:v>
                </c:pt>
                <c:pt idx="23">
                  <c:v>3</c:v>
                </c:pt>
                <c:pt idx="24">
                  <c:v>2.2000000000000002</c:v>
                </c:pt>
                <c:pt idx="25">
                  <c:v>1.4</c:v>
                </c:pt>
                <c:pt idx="26">
                  <c:v>1.2</c:v>
                </c:pt>
                <c:pt idx="27">
                  <c:v>1.2</c:v>
                </c:pt>
                <c:pt idx="28">
                  <c:v>1.2</c:v>
                </c:pt>
                <c:pt idx="29">
                  <c:v>0.8</c:v>
                </c:pt>
                <c:pt idx="30">
                  <c:v>0.9</c:v>
                </c:pt>
                <c:pt idx="31">
                  <c:v>1.4</c:v>
                </c:pt>
                <c:pt idx="32">
                  <c:v>2</c:v>
                </c:pt>
              </c:numCache>
            </c:numRef>
          </c:val>
          <c:smooth val="0"/>
          <c:extLst>
            <c:ext xmlns:c16="http://schemas.microsoft.com/office/drawing/2014/chart" uri="{C3380CC4-5D6E-409C-BE32-E72D297353CC}">
              <c16:uniqueId val="{00000000-9561-491C-9998-383AF2A87D11}"/>
            </c:ext>
          </c:extLst>
        </c:ser>
        <c:ser>
          <c:idx val="1"/>
          <c:order val="1"/>
          <c:tx>
            <c:strRef>
              <c:f>Taul1!$C$4</c:f>
              <c:strCache>
                <c:ptCount val="1"/>
                <c:pt idx="0">
                  <c:v>Suomen valtionlainan (10v.) tuotto</c:v>
                </c:pt>
              </c:strCache>
            </c:strRef>
          </c:tx>
          <c:spPr>
            <a:ln w="28575" cap="rnd">
              <a:solidFill>
                <a:schemeClr val="accent1"/>
              </a:solidFill>
              <a:round/>
            </a:ln>
            <a:effectLst/>
          </c:spPr>
          <c:marker>
            <c:symbol val="none"/>
          </c:marker>
          <c:cat>
            <c:numRef>
              <c:f>Taul1!$A$34:$A$66</c:f>
              <c:numCache>
                <c:formatCode>m/d/yyyy</c:formatCode>
                <c:ptCount val="33"/>
                <c:pt idx="0">
                  <c:v>33604</c:v>
                </c:pt>
                <c:pt idx="1">
                  <c:v>33970</c:v>
                </c:pt>
                <c:pt idx="2">
                  <c:v>34335</c:v>
                </c:pt>
                <c:pt idx="3">
                  <c:v>34700</c:v>
                </c:pt>
                <c:pt idx="4">
                  <c:v>35065</c:v>
                </c:pt>
                <c:pt idx="5">
                  <c:v>35431</c:v>
                </c:pt>
                <c:pt idx="6">
                  <c:v>35796</c:v>
                </c:pt>
                <c:pt idx="7">
                  <c:v>36161</c:v>
                </c:pt>
                <c:pt idx="8">
                  <c:v>36526</c:v>
                </c:pt>
                <c:pt idx="9">
                  <c:v>36892</c:v>
                </c:pt>
                <c:pt idx="10">
                  <c:v>37257</c:v>
                </c:pt>
                <c:pt idx="11">
                  <c:v>37622</c:v>
                </c:pt>
                <c:pt idx="12">
                  <c:v>37987</c:v>
                </c:pt>
                <c:pt idx="13">
                  <c:v>38353</c:v>
                </c:pt>
                <c:pt idx="14">
                  <c:v>38718</c:v>
                </c:pt>
                <c:pt idx="15">
                  <c:v>39083</c:v>
                </c:pt>
                <c:pt idx="16">
                  <c:v>39448</c:v>
                </c:pt>
                <c:pt idx="17">
                  <c:v>39814</c:v>
                </c:pt>
                <c:pt idx="18">
                  <c:v>40179</c:v>
                </c:pt>
                <c:pt idx="19">
                  <c:v>40544</c:v>
                </c:pt>
                <c:pt idx="20">
                  <c:v>40909</c:v>
                </c:pt>
                <c:pt idx="21">
                  <c:v>41275</c:v>
                </c:pt>
                <c:pt idx="22">
                  <c:v>41640</c:v>
                </c:pt>
                <c:pt idx="23">
                  <c:v>42005</c:v>
                </c:pt>
                <c:pt idx="24">
                  <c:v>42370</c:v>
                </c:pt>
                <c:pt idx="25">
                  <c:v>42736</c:v>
                </c:pt>
                <c:pt idx="26">
                  <c:v>43101</c:v>
                </c:pt>
                <c:pt idx="27">
                  <c:v>43466</c:v>
                </c:pt>
                <c:pt idx="28">
                  <c:v>43831</c:v>
                </c:pt>
                <c:pt idx="29">
                  <c:v>44197</c:v>
                </c:pt>
                <c:pt idx="30">
                  <c:v>44562</c:v>
                </c:pt>
                <c:pt idx="31">
                  <c:v>44927</c:v>
                </c:pt>
                <c:pt idx="32">
                  <c:v>45292</c:v>
                </c:pt>
              </c:numCache>
            </c:numRef>
          </c:cat>
          <c:val>
            <c:numRef>
              <c:f>Taul1!$C$34:$C$66</c:f>
              <c:numCache>
                <c:formatCode>General</c:formatCode>
                <c:ptCount val="33"/>
                <c:pt idx="0">
                  <c:v>11.957977099236656</c:v>
                </c:pt>
                <c:pt idx="1">
                  <c:v>8.8014176245210649</c:v>
                </c:pt>
                <c:pt idx="2">
                  <c:v>9.0596538461538429</c:v>
                </c:pt>
                <c:pt idx="3">
                  <c:v>8.7864999999999949</c:v>
                </c:pt>
                <c:pt idx="4">
                  <c:v>7.0727480916030485</c:v>
                </c:pt>
                <c:pt idx="5">
                  <c:v>5.9560536398467416</c:v>
                </c:pt>
                <c:pt idx="6">
                  <c:v>4.7849042145593872</c:v>
                </c:pt>
                <c:pt idx="7">
                  <c:v>4.7344827586206941</c:v>
                </c:pt>
                <c:pt idx="8">
                  <c:v>5.4833461538461581</c:v>
                </c:pt>
                <c:pt idx="9">
                  <c:v>5.0426053639846753</c:v>
                </c:pt>
                <c:pt idx="10">
                  <c:v>4.9790038314176197</c:v>
                </c:pt>
                <c:pt idx="11">
                  <c:v>4.1360919540229917</c:v>
                </c:pt>
                <c:pt idx="12">
                  <c:v>4.1080534351145079</c:v>
                </c:pt>
                <c:pt idx="13">
                  <c:v>3.3523846153846129</c:v>
                </c:pt>
                <c:pt idx="14">
                  <c:v>3.7849615384615416</c:v>
                </c:pt>
                <c:pt idx="15">
                  <c:v>4.2920306513409994</c:v>
                </c:pt>
                <c:pt idx="16">
                  <c:v>4.2901526717557275</c:v>
                </c:pt>
                <c:pt idx="17">
                  <c:v>3.7365900383141755</c:v>
                </c:pt>
                <c:pt idx="18">
                  <c:v>3.0127586206896555</c:v>
                </c:pt>
                <c:pt idx="19">
                  <c:v>3.0014230769230736</c:v>
                </c:pt>
                <c:pt idx="20">
                  <c:v>1.884636015325672</c:v>
                </c:pt>
                <c:pt idx="21">
                  <c:v>1.86</c:v>
                </c:pt>
                <c:pt idx="22">
                  <c:v>1.446902524904214</c:v>
                </c:pt>
                <c:pt idx="23">
                  <c:v>0.72481514176245243</c:v>
                </c:pt>
                <c:pt idx="24">
                  <c:v>0.36271570881226078</c:v>
                </c:pt>
                <c:pt idx="25">
                  <c:v>0.54802814230769237</c:v>
                </c:pt>
                <c:pt idx="26">
                  <c:v>0.66033690804597733</c:v>
                </c:pt>
                <c:pt idx="27">
                  <c:v>7.0370114942528594E-2</c:v>
                </c:pt>
                <c:pt idx="28">
                  <c:v>-0.21839465648854967</c:v>
                </c:pt>
                <c:pt idx="29">
                  <c:v>-9.4365517241379385E-2</c:v>
                </c:pt>
                <c:pt idx="30">
                  <c:v>1.6876961538461548</c:v>
                </c:pt>
                <c:pt idx="31">
                  <c:v>3.0376100000000004</c:v>
                </c:pt>
                <c:pt idx="32">
                  <c:v>2.8948</c:v>
                </c:pt>
              </c:numCache>
            </c:numRef>
          </c:val>
          <c:smooth val="0"/>
          <c:extLst>
            <c:ext xmlns:c16="http://schemas.microsoft.com/office/drawing/2014/chart" uri="{C3380CC4-5D6E-409C-BE32-E72D297353CC}">
              <c16:uniqueId val="{00000001-9561-491C-9998-383AF2A87D11}"/>
            </c:ext>
          </c:extLst>
        </c:ser>
        <c:dLbls>
          <c:showLegendKey val="0"/>
          <c:showVal val="0"/>
          <c:showCatName val="0"/>
          <c:showSerName val="0"/>
          <c:showPercent val="0"/>
          <c:showBubbleSize val="0"/>
        </c:dLbls>
        <c:smooth val="0"/>
        <c:axId val="1172800664"/>
        <c:axId val="1172807144"/>
      </c:lineChart>
      <c:dateAx>
        <c:axId val="1172800664"/>
        <c:scaling>
          <c:orientation val="minMax"/>
        </c:scaling>
        <c:delete val="0"/>
        <c:axPos val="b"/>
        <c:numFmt formatCode="yy"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807144"/>
        <c:crosses val="autoZero"/>
        <c:auto val="1"/>
        <c:lblOffset val="100"/>
        <c:baseTimeUnit val="years"/>
        <c:majorUnit val="2"/>
        <c:majorTimeUnit val="years"/>
      </c:dateAx>
      <c:valAx>
        <c:axId val="1172807144"/>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280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kumimoji="0" lang="fi-FI" sz="1400" b="1" i="0" u="none" strike="noStrike" kern="1200" cap="none" spc="0" normalizeH="0" baseline="0" noProof="0">
                <a:ln>
                  <a:noFill/>
                </a:ln>
                <a:solidFill>
                  <a:prstClr val="black">
                    <a:lumMod val="65000"/>
                    <a:lumOff val="35000"/>
                  </a:prstClr>
                </a:solidFill>
                <a:effectLst/>
                <a:uLnTx/>
                <a:uFillTx/>
                <a:latin typeface="+mn-lt"/>
              </a:rPr>
              <a:t>Yritykset tilastoja skeptisempiä </a:t>
            </a:r>
          </a:p>
          <a:p>
            <a:pPr algn="l">
              <a:defRPr/>
            </a:pPr>
            <a:r>
              <a:rPr lang="fi-FI" sz="1200" b="0" i="0" u="none" strike="noStrike" kern="1200" spc="0" baseline="0">
                <a:solidFill>
                  <a:prstClr val="black">
                    <a:lumMod val="65000"/>
                    <a:lumOff val="35000"/>
                  </a:prstClr>
                </a:solidFill>
                <a:latin typeface="+mn-lt"/>
              </a:rPr>
              <a:t>Luottamus (indeksi)</a:t>
            </a:r>
            <a:endParaRPr kumimoji="0" lang="fi-FI" sz="1200" b="0" i="0" u="none" strike="noStrike" kern="1200" cap="none" spc="0" normalizeH="0" baseline="0" noProof="0">
              <a:ln>
                <a:noFill/>
              </a:ln>
              <a:solidFill>
                <a:prstClr val="black">
                  <a:lumMod val="65000"/>
                  <a:lumOff val="35000"/>
                </a:prstClr>
              </a:solidFill>
              <a:effectLst/>
              <a:uLnTx/>
              <a:uFillTx/>
              <a:latin typeface="+mn-lt"/>
            </a:endParaRPr>
          </a:p>
        </c:rich>
      </c:tx>
      <c:layout>
        <c:manualLayout>
          <c:xMode val="edge"/>
          <c:yMode val="edge"/>
          <c:x val="5.4580548565450002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389833360842231E-2"/>
          <c:y val="0.1461457644963654"/>
          <c:w val="0.90896006679806207"/>
          <c:h val="0.72338123452918313"/>
        </c:manualLayout>
      </c:layout>
      <c:barChart>
        <c:barDir val="col"/>
        <c:grouping val="clustered"/>
        <c:varyColors val="0"/>
        <c:ser>
          <c:idx val="3"/>
          <c:order val="1"/>
          <c:tx>
            <c:strRef>
              <c:f>Taul1!$I$4</c:f>
              <c:strCache>
                <c:ptCount val="1"/>
                <c:pt idx="0">
                  <c:v>Tuotannon suhdannekuvaaja</c:v>
                </c:pt>
              </c:strCache>
            </c:strRef>
          </c:tx>
          <c:spPr>
            <a:solidFill>
              <a:schemeClr val="accent6">
                <a:lumMod val="60000"/>
                <a:lumOff val="40000"/>
              </a:schemeClr>
            </a:solidFill>
            <a:ln>
              <a:noFill/>
            </a:ln>
            <a:effectLst/>
          </c:spPr>
          <c:invertIfNegative val="0"/>
          <c:cat>
            <c:numRef>
              <c:f>Taul1!$A$173:$A$408</c:f>
              <c:numCache>
                <c:formatCode>m/d/yyyy</c:formatCode>
                <c:ptCount val="23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numCache>
            </c:numRef>
          </c:cat>
          <c:val>
            <c:numRef>
              <c:f>Taul1!$I$173:$I$408</c:f>
              <c:numCache>
                <c:formatCode>General</c:formatCode>
                <c:ptCount val="236"/>
                <c:pt idx="0">
                  <c:v>6.53</c:v>
                </c:pt>
                <c:pt idx="1">
                  <c:v>4.67</c:v>
                </c:pt>
                <c:pt idx="2">
                  <c:v>4.28</c:v>
                </c:pt>
                <c:pt idx="3">
                  <c:v>3.8</c:v>
                </c:pt>
                <c:pt idx="4">
                  <c:v>2.36</c:v>
                </c:pt>
                <c:pt idx="5">
                  <c:v>-0.14000000000000001</c:v>
                </c:pt>
                <c:pt idx="6">
                  <c:v>2.4500000000000002</c:v>
                </c:pt>
                <c:pt idx="7">
                  <c:v>2.5299999999999998</c:v>
                </c:pt>
                <c:pt idx="8">
                  <c:v>3.73</c:v>
                </c:pt>
                <c:pt idx="9">
                  <c:v>-0.27</c:v>
                </c:pt>
                <c:pt idx="10">
                  <c:v>1.03</c:v>
                </c:pt>
                <c:pt idx="11">
                  <c:v>0.9</c:v>
                </c:pt>
                <c:pt idx="12">
                  <c:v>1.46</c:v>
                </c:pt>
                <c:pt idx="13">
                  <c:v>3.58</c:v>
                </c:pt>
                <c:pt idx="14">
                  <c:v>2.14</c:v>
                </c:pt>
                <c:pt idx="15">
                  <c:v>2.76</c:v>
                </c:pt>
                <c:pt idx="16">
                  <c:v>4.6500000000000004</c:v>
                </c:pt>
                <c:pt idx="17">
                  <c:v>6.44</c:v>
                </c:pt>
                <c:pt idx="18">
                  <c:v>4.5599999999999996</c:v>
                </c:pt>
                <c:pt idx="19">
                  <c:v>3.37</c:v>
                </c:pt>
                <c:pt idx="20">
                  <c:v>3.01</c:v>
                </c:pt>
                <c:pt idx="21">
                  <c:v>4.51</c:v>
                </c:pt>
                <c:pt idx="22">
                  <c:v>3.26</c:v>
                </c:pt>
                <c:pt idx="23">
                  <c:v>5.75</c:v>
                </c:pt>
                <c:pt idx="24">
                  <c:v>2.38</c:v>
                </c:pt>
                <c:pt idx="25">
                  <c:v>4.08</c:v>
                </c:pt>
                <c:pt idx="26">
                  <c:v>6.52</c:v>
                </c:pt>
                <c:pt idx="27">
                  <c:v>5.03</c:v>
                </c:pt>
                <c:pt idx="28">
                  <c:v>6.94</c:v>
                </c:pt>
                <c:pt idx="29">
                  <c:v>6.15</c:v>
                </c:pt>
                <c:pt idx="30">
                  <c:v>7.68</c:v>
                </c:pt>
                <c:pt idx="31">
                  <c:v>6.71</c:v>
                </c:pt>
                <c:pt idx="32">
                  <c:v>5.22</c:v>
                </c:pt>
                <c:pt idx="33">
                  <c:v>5.42</c:v>
                </c:pt>
                <c:pt idx="34">
                  <c:v>7.91</c:v>
                </c:pt>
                <c:pt idx="35">
                  <c:v>7.63</c:v>
                </c:pt>
                <c:pt idx="36">
                  <c:v>6.57</c:v>
                </c:pt>
                <c:pt idx="37">
                  <c:v>5.49</c:v>
                </c:pt>
                <c:pt idx="38">
                  <c:v>2.1800000000000002</c:v>
                </c:pt>
                <c:pt idx="39">
                  <c:v>3.36</c:v>
                </c:pt>
                <c:pt idx="40">
                  <c:v>0.84</c:v>
                </c:pt>
                <c:pt idx="41">
                  <c:v>-0.04</c:v>
                </c:pt>
                <c:pt idx="42">
                  <c:v>0.09</c:v>
                </c:pt>
                <c:pt idx="43">
                  <c:v>-0.49</c:v>
                </c:pt>
                <c:pt idx="44">
                  <c:v>2.99</c:v>
                </c:pt>
                <c:pt idx="45">
                  <c:v>0.84</c:v>
                </c:pt>
                <c:pt idx="46">
                  <c:v>-3.26</c:v>
                </c:pt>
                <c:pt idx="47">
                  <c:v>-5.82</c:v>
                </c:pt>
                <c:pt idx="48">
                  <c:v>-10.28</c:v>
                </c:pt>
                <c:pt idx="49">
                  <c:v>-8.2899999999999991</c:v>
                </c:pt>
                <c:pt idx="50">
                  <c:v>-8.98</c:v>
                </c:pt>
                <c:pt idx="51">
                  <c:v>-9.68</c:v>
                </c:pt>
                <c:pt idx="52">
                  <c:v>-9.18</c:v>
                </c:pt>
                <c:pt idx="53">
                  <c:v>-8.02</c:v>
                </c:pt>
                <c:pt idx="54">
                  <c:v>-8.27</c:v>
                </c:pt>
                <c:pt idx="55">
                  <c:v>-7.42</c:v>
                </c:pt>
                <c:pt idx="56">
                  <c:v>-10.69</c:v>
                </c:pt>
                <c:pt idx="57">
                  <c:v>-9.6999999999999993</c:v>
                </c:pt>
                <c:pt idx="58">
                  <c:v>-8.6199999999999992</c:v>
                </c:pt>
                <c:pt idx="59">
                  <c:v>-4.29</c:v>
                </c:pt>
                <c:pt idx="60">
                  <c:v>-0.28999999999999998</c:v>
                </c:pt>
                <c:pt idx="61">
                  <c:v>0.43</c:v>
                </c:pt>
                <c:pt idx="62">
                  <c:v>2.2000000000000002</c:v>
                </c:pt>
                <c:pt idx="63">
                  <c:v>1.55</c:v>
                </c:pt>
                <c:pt idx="64">
                  <c:v>3.91</c:v>
                </c:pt>
                <c:pt idx="65">
                  <c:v>5.12</c:v>
                </c:pt>
                <c:pt idx="66">
                  <c:v>1.58</c:v>
                </c:pt>
                <c:pt idx="67">
                  <c:v>2.36</c:v>
                </c:pt>
                <c:pt idx="68">
                  <c:v>3.37</c:v>
                </c:pt>
                <c:pt idx="69">
                  <c:v>4.1900000000000004</c:v>
                </c:pt>
                <c:pt idx="70">
                  <c:v>6.89</c:v>
                </c:pt>
                <c:pt idx="71">
                  <c:v>6.79</c:v>
                </c:pt>
                <c:pt idx="72">
                  <c:v>2.77</c:v>
                </c:pt>
                <c:pt idx="73">
                  <c:v>4.3499999999999996</c:v>
                </c:pt>
                <c:pt idx="74">
                  <c:v>4.12</c:v>
                </c:pt>
                <c:pt idx="75">
                  <c:v>2.82</c:v>
                </c:pt>
                <c:pt idx="76">
                  <c:v>2</c:v>
                </c:pt>
                <c:pt idx="77">
                  <c:v>0.56999999999999995</c:v>
                </c:pt>
                <c:pt idx="78">
                  <c:v>3.02</c:v>
                </c:pt>
                <c:pt idx="79">
                  <c:v>2.76</c:v>
                </c:pt>
                <c:pt idx="80">
                  <c:v>1.51</c:v>
                </c:pt>
                <c:pt idx="81">
                  <c:v>0.83</c:v>
                </c:pt>
                <c:pt idx="82">
                  <c:v>-0.31</c:v>
                </c:pt>
                <c:pt idx="83">
                  <c:v>-0.69</c:v>
                </c:pt>
                <c:pt idx="84">
                  <c:v>-0.6</c:v>
                </c:pt>
                <c:pt idx="85">
                  <c:v>-2.02</c:v>
                </c:pt>
                <c:pt idx="86">
                  <c:v>-1.03</c:v>
                </c:pt>
                <c:pt idx="87">
                  <c:v>-2.1</c:v>
                </c:pt>
                <c:pt idx="88">
                  <c:v>-0.71</c:v>
                </c:pt>
                <c:pt idx="89">
                  <c:v>-2.33</c:v>
                </c:pt>
                <c:pt idx="90">
                  <c:v>-1.89</c:v>
                </c:pt>
                <c:pt idx="91">
                  <c:v>-2.36</c:v>
                </c:pt>
                <c:pt idx="92">
                  <c:v>-2.6</c:v>
                </c:pt>
                <c:pt idx="93">
                  <c:v>-1.99</c:v>
                </c:pt>
                <c:pt idx="94">
                  <c:v>-2.73</c:v>
                </c:pt>
                <c:pt idx="95">
                  <c:v>-2.35</c:v>
                </c:pt>
                <c:pt idx="96">
                  <c:v>-3.19</c:v>
                </c:pt>
                <c:pt idx="97">
                  <c:v>-2.44</c:v>
                </c:pt>
                <c:pt idx="98">
                  <c:v>-2.38</c:v>
                </c:pt>
                <c:pt idx="99">
                  <c:v>-1.26</c:v>
                </c:pt>
                <c:pt idx="100">
                  <c:v>-1.72</c:v>
                </c:pt>
                <c:pt idx="101">
                  <c:v>-0.27</c:v>
                </c:pt>
                <c:pt idx="102">
                  <c:v>0.15</c:v>
                </c:pt>
                <c:pt idx="103">
                  <c:v>0.39</c:v>
                </c:pt>
                <c:pt idx="104">
                  <c:v>-0.28000000000000003</c:v>
                </c:pt>
                <c:pt idx="105">
                  <c:v>-0.82</c:v>
                </c:pt>
                <c:pt idx="106">
                  <c:v>-0.82</c:v>
                </c:pt>
                <c:pt idx="107">
                  <c:v>-0.18</c:v>
                </c:pt>
                <c:pt idx="108">
                  <c:v>1.07</c:v>
                </c:pt>
                <c:pt idx="109">
                  <c:v>0.14000000000000001</c:v>
                </c:pt>
                <c:pt idx="110">
                  <c:v>-1.43</c:v>
                </c:pt>
                <c:pt idx="111">
                  <c:v>-0.35</c:v>
                </c:pt>
                <c:pt idx="112">
                  <c:v>-0.6</c:v>
                </c:pt>
                <c:pt idx="113">
                  <c:v>0.27</c:v>
                </c:pt>
                <c:pt idx="114">
                  <c:v>-0.02</c:v>
                </c:pt>
                <c:pt idx="115">
                  <c:v>-0.32</c:v>
                </c:pt>
                <c:pt idx="116">
                  <c:v>-0.36</c:v>
                </c:pt>
                <c:pt idx="117">
                  <c:v>0.08</c:v>
                </c:pt>
                <c:pt idx="118">
                  <c:v>-0.82</c:v>
                </c:pt>
                <c:pt idx="119">
                  <c:v>-1.1299999999999999</c:v>
                </c:pt>
                <c:pt idx="120">
                  <c:v>-0.99</c:v>
                </c:pt>
                <c:pt idx="121">
                  <c:v>-0.78</c:v>
                </c:pt>
                <c:pt idx="122">
                  <c:v>0.71</c:v>
                </c:pt>
                <c:pt idx="123">
                  <c:v>1.04</c:v>
                </c:pt>
                <c:pt idx="124">
                  <c:v>0.44</c:v>
                </c:pt>
                <c:pt idx="125">
                  <c:v>0.62</c:v>
                </c:pt>
                <c:pt idx="126">
                  <c:v>0.38</c:v>
                </c:pt>
                <c:pt idx="127">
                  <c:v>-0.49</c:v>
                </c:pt>
                <c:pt idx="128">
                  <c:v>0.89</c:v>
                </c:pt>
                <c:pt idx="129">
                  <c:v>0.22</c:v>
                </c:pt>
                <c:pt idx="130">
                  <c:v>0.82</c:v>
                </c:pt>
                <c:pt idx="131">
                  <c:v>1.65</c:v>
                </c:pt>
                <c:pt idx="132">
                  <c:v>2.41</c:v>
                </c:pt>
                <c:pt idx="133">
                  <c:v>3.45</c:v>
                </c:pt>
                <c:pt idx="134">
                  <c:v>2.67</c:v>
                </c:pt>
                <c:pt idx="135">
                  <c:v>2.4</c:v>
                </c:pt>
                <c:pt idx="136">
                  <c:v>1.37</c:v>
                </c:pt>
                <c:pt idx="137">
                  <c:v>1.65</c:v>
                </c:pt>
                <c:pt idx="138">
                  <c:v>2.95</c:v>
                </c:pt>
                <c:pt idx="139">
                  <c:v>3.1</c:v>
                </c:pt>
                <c:pt idx="140">
                  <c:v>2.83</c:v>
                </c:pt>
                <c:pt idx="141">
                  <c:v>4.49</c:v>
                </c:pt>
                <c:pt idx="142">
                  <c:v>3.15</c:v>
                </c:pt>
                <c:pt idx="143">
                  <c:v>1.01</c:v>
                </c:pt>
                <c:pt idx="144">
                  <c:v>3.94</c:v>
                </c:pt>
                <c:pt idx="145">
                  <c:v>2.38</c:v>
                </c:pt>
                <c:pt idx="146">
                  <c:v>2.88</c:v>
                </c:pt>
                <c:pt idx="147">
                  <c:v>2.8</c:v>
                </c:pt>
                <c:pt idx="148">
                  <c:v>5.14</c:v>
                </c:pt>
                <c:pt idx="149">
                  <c:v>4.6900000000000004</c:v>
                </c:pt>
                <c:pt idx="150">
                  <c:v>3.6</c:v>
                </c:pt>
                <c:pt idx="151">
                  <c:v>3.58</c:v>
                </c:pt>
                <c:pt idx="152">
                  <c:v>3.78</c:v>
                </c:pt>
                <c:pt idx="153">
                  <c:v>2.21</c:v>
                </c:pt>
                <c:pt idx="154">
                  <c:v>3.32</c:v>
                </c:pt>
                <c:pt idx="155">
                  <c:v>5.0199999999999996</c:v>
                </c:pt>
                <c:pt idx="156">
                  <c:v>2.83</c:v>
                </c:pt>
                <c:pt idx="157">
                  <c:v>2.31</c:v>
                </c:pt>
                <c:pt idx="158">
                  <c:v>1.7</c:v>
                </c:pt>
                <c:pt idx="159">
                  <c:v>1.1599999999999999</c:v>
                </c:pt>
                <c:pt idx="160">
                  <c:v>0.87</c:v>
                </c:pt>
                <c:pt idx="161">
                  <c:v>0.54</c:v>
                </c:pt>
                <c:pt idx="162">
                  <c:v>-0.18</c:v>
                </c:pt>
                <c:pt idx="163">
                  <c:v>0.71</c:v>
                </c:pt>
                <c:pt idx="164">
                  <c:v>0.21</c:v>
                </c:pt>
                <c:pt idx="165">
                  <c:v>-0.27</c:v>
                </c:pt>
                <c:pt idx="166">
                  <c:v>-0.16</c:v>
                </c:pt>
                <c:pt idx="167">
                  <c:v>-0.43</c:v>
                </c:pt>
                <c:pt idx="168">
                  <c:v>-0.87</c:v>
                </c:pt>
                <c:pt idx="169">
                  <c:v>0.15</c:v>
                </c:pt>
                <c:pt idx="170">
                  <c:v>2.98</c:v>
                </c:pt>
                <c:pt idx="171">
                  <c:v>1.62</c:v>
                </c:pt>
                <c:pt idx="172">
                  <c:v>0.68</c:v>
                </c:pt>
                <c:pt idx="173">
                  <c:v>2.11</c:v>
                </c:pt>
                <c:pt idx="174">
                  <c:v>2.2999999999999998</c:v>
                </c:pt>
                <c:pt idx="175">
                  <c:v>2.0299999999999998</c:v>
                </c:pt>
                <c:pt idx="176">
                  <c:v>0.56000000000000005</c:v>
                </c:pt>
                <c:pt idx="177">
                  <c:v>0.95</c:v>
                </c:pt>
                <c:pt idx="178">
                  <c:v>1.54</c:v>
                </c:pt>
                <c:pt idx="179">
                  <c:v>3.33</c:v>
                </c:pt>
                <c:pt idx="180">
                  <c:v>4.63</c:v>
                </c:pt>
                <c:pt idx="181">
                  <c:v>2.62</c:v>
                </c:pt>
                <c:pt idx="182">
                  <c:v>-4.21</c:v>
                </c:pt>
                <c:pt idx="183">
                  <c:v>-5.2</c:v>
                </c:pt>
                <c:pt idx="184">
                  <c:v>-7.34</c:v>
                </c:pt>
                <c:pt idx="185">
                  <c:v>-7.12</c:v>
                </c:pt>
                <c:pt idx="186">
                  <c:v>-3.07</c:v>
                </c:pt>
                <c:pt idx="187">
                  <c:v>-3.07</c:v>
                </c:pt>
                <c:pt idx="188">
                  <c:v>-0.41</c:v>
                </c:pt>
                <c:pt idx="189">
                  <c:v>-0.78</c:v>
                </c:pt>
                <c:pt idx="190">
                  <c:v>-0.26</c:v>
                </c:pt>
                <c:pt idx="191">
                  <c:v>-2.0299999999999998</c:v>
                </c:pt>
                <c:pt idx="192">
                  <c:v>-2.2200000000000002</c:v>
                </c:pt>
                <c:pt idx="193">
                  <c:v>-2.08</c:v>
                </c:pt>
                <c:pt idx="194">
                  <c:v>0.42</c:v>
                </c:pt>
                <c:pt idx="195">
                  <c:v>5.0199999999999996</c:v>
                </c:pt>
                <c:pt idx="196">
                  <c:v>7.65</c:v>
                </c:pt>
                <c:pt idx="197">
                  <c:v>7.98</c:v>
                </c:pt>
                <c:pt idx="198">
                  <c:v>1.95</c:v>
                </c:pt>
                <c:pt idx="199">
                  <c:v>4.04</c:v>
                </c:pt>
                <c:pt idx="200">
                  <c:v>3.89</c:v>
                </c:pt>
                <c:pt idx="201">
                  <c:v>2.65</c:v>
                </c:pt>
                <c:pt idx="202">
                  <c:v>2.29</c:v>
                </c:pt>
                <c:pt idx="203">
                  <c:v>3.61</c:v>
                </c:pt>
                <c:pt idx="204">
                  <c:v>2.92</c:v>
                </c:pt>
                <c:pt idx="205">
                  <c:v>3.27</c:v>
                </c:pt>
                <c:pt idx="206">
                  <c:v>4.21</c:v>
                </c:pt>
                <c:pt idx="207">
                  <c:v>4.3099999999999996</c:v>
                </c:pt>
                <c:pt idx="208">
                  <c:v>3.06</c:v>
                </c:pt>
                <c:pt idx="209">
                  <c:v>1.78</c:v>
                </c:pt>
                <c:pt idx="210">
                  <c:v>1.31</c:v>
                </c:pt>
                <c:pt idx="211">
                  <c:v>2.19</c:v>
                </c:pt>
                <c:pt idx="212">
                  <c:v>0.9</c:v>
                </c:pt>
                <c:pt idx="213">
                  <c:v>1.01</c:v>
                </c:pt>
                <c:pt idx="214">
                  <c:v>0.01</c:v>
                </c:pt>
                <c:pt idx="215">
                  <c:v>-0.93</c:v>
                </c:pt>
                <c:pt idx="216">
                  <c:v>1.98</c:v>
                </c:pt>
                <c:pt idx="217">
                  <c:v>-0.56999999999999995</c:v>
                </c:pt>
                <c:pt idx="218">
                  <c:v>0.42</c:v>
                </c:pt>
                <c:pt idx="219">
                  <c:v>-0.28000000000000003</c:v>
                </c:pt>
                <c:pt idx="220">
                  <c:v>1.83</c:v>
                </c:pt>
                <c:pt idx="221">
                  <c:v>-1.54</c:v>
                </c:pt>
                <c:pt idx="222">
                  <c:v>-0.16</c:v>
                </c:pt>
                <c:pt idx="223">
                  <c:v>-2.62</c:v>
                </c:pt>
                <c:pt idx="224">
                  <c:v>-1.18</c:v>
                </c:pt>
                <c:pt idx="225">
                  <c:v>-0.67</c:v>
                </c:pt>
                <c:pt idx="226">
                  <c:v>-0.98</c:v>
                </c:pt>
                <c:pt idx="227">
                  <c:v>-2.31</c:v>
                </c:pt>
                <c:pt idx="228">
                  <c:v>-2.0499999999999998</c:v>
                </c:pt>
                <c:pt idx="229">
                  <c:v>-0.64</c:v>
                </c:pt>
                <c:pt idx="230">
                  <c:v>-2.68</c:v>
                </c:pt>
                <c:pt idx="231">
                  <c:v>-3.06</c:v>
                </c:pt>
                <c:pt idx="232">
                  <c:v>-2.72</c:v>
                </c:pt>
                <c:pt idx="233">
                  <c:v>1.96</c:v>
                </c:pt>
                <c:pt idx="234">
                  <c:v>0.02</c:v>
                </c:pt>
              </c:numCache>
            </c:numRef>
          </c:val>
          <c:extLst>
            <c:ext xmlns:c16="http://schemas.microsoft.com/office/drawing/2014/chart" uri="{C3380CC4-5D6E-409C-BE32-E72D297353CC}">
              <c16:uniqueId val="{00000000-CAF3-4586-91BC-CAF8F2121A21}"/>
            </c:ext>
          </c:extLst>
        </c:ser>
        <c:dLbls>
          <c:showLegendKey val="0"/>
          <c:showVal val="0"/>
          <c:showCatName val="0"/>
          <c:showSerName val="0"/>
          <c:showPercent val="0"/>
          <c:showBubbleSize val="0"/>
        </c:dLbls>
        <c:gapWidth val="41"/>
        <c:axId val="1053887280"/>
        <c:axId val="1053884760"/>
      </c:barChart>
      <c:lineChart>
        <c:grouping val="standard"/>
        <c:varyColors val="0"/>
        <c:ser>
          <c:idx val="0"/>
          <c:order val="0"/>
          <c:tx>
            <c:strRef>
              <c:f>Taul1!$F$4</c:f>
              <c:strCache>
                <c:ptCount val="1"/>
                <c:pt idx="0">
                  <c:v>Elinkeinoelämän luottamus </c:v>
                </c:pt>
              </c:strCache>
            </c:strRef>
          </c:tx>
          <c:spPr>
            <a:ln w="28575" cap="rnd">
              <a:solidFill>
                <a:schemeClr val="accent1"/>
              </a:solidFill>
              <a:round/>
            </a:ln>
            <a:effectLst/>
          </c:spPr>
          <c:marker>
            <c:symbol val="none"/>
          </c:marker>
          <c:cat>
            <c:numRef>
              <c:f>Taul1!$A$173:$A$408</c:f>
              <c:numCache>
                <c:formatCode>m/d/yyyy</c:formatCode>
                <c:ptCount val="23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numCache>
            </c:numRef>
          </c:cat>
          <c:val>
            <c:numRef>
              <c:f>Taul1!$F$173:$F$408</c:f>
              <c:numCache>
                <c:formatCode>General</c:formatCode>
                <c:ptCount val="236"/>
                <c:pt idx="0">
                  <c:v>7.8749999999999991</c:v>
                </c:pt>
                <c:pt idx="1">
                  <c:v>6.5624999999999982</c:v>
                </c:pt>
                <c:pt idx="2">
                  <c:v>5.5</c:v>
                </c:pt>
                <c:pt idx="3">
                  <c:v>6.1875</c:v>
                </c:pt>
                <c:pt idx="4">
                  <c:v>4.4999999999999991</c:v>
                </c:pt>
                <c:pt idx="5">
                  <c:v>10.750000000000002</c:v>
                </c:pt>
                <c:pt idx="6">
                  <c:v>12.625000000000002</c:v>
                </c:pt>
                <c:pt idx="7">
                  <c:v>15.124999999999998</c:v>
                </c:pt>
                <c:pt idx="8">
                  <c:v>12.375</c:v>
                </c:pt>
                <c:pt idx="9">
                  <c:v>13.624999999999998</c:v>
                </c:pt>
                <c:pt idx="10">
                  <c:v>18.4375</c:v>
                </c:pt>
                <c:pt idx="11">
                  <c:v>12.124999999999998</c:v>
                </c:pt>
                <c:pt idx="12">
                  <c:v>15.9375</c:v>
                </c:pt>
                <c:pt idx="13">
                  <c:v>15.875</c:v>
                </c:pt>
                <c:pt idx="14">
                  <c:v>17.749999999999996</c:v>
                </c:pt>
                <c:pt idx="15">
                  <c:v>16.875</c:v>
                </c:pt>
                <c:pt idx="16">
                  <c:v>16.8125</c:v>
                </c:pt>
                <c:pt idx="17">
                  <c:v>18.5625</c:v>
                </c:pt>
                <c:pt idx="18">
                  <c:v>19.1875</c:v>
                </c:pt>
                <c:pt idx="19">
                  <c:v>18.062499999999996</c:v>
                </c:pt>
                <c:pt idx="20">
                  <c:v>20.187499999999996</c:v>
                </c:pt>
                <c:pt idx="21">
                  <c:v>19.5</c:v>
                </c:pt>
                <c:pt idx="22">
                  <c:v>17.875</c:v>
                </c:pt>
                <c:pt idx="23">
                  <c:v>19.6875</c:v>
                </c:pt>
                <c:pt idx="24">
                  <c:v>19.312499999999996</c:v>
                </c:pt>
                <c:pt idx="25">
                  <c:v>20.4375</c:v>
                </c:pt>
                <c:pt idx="26">
                  <c:v>22.124999999999996</c:v>
                </c:pt>
                <c:pt idx="27">
                  <c:v>21</c:v>
                </c:pt>
                <c:pt idx="28">
                  <c:v>20.1875</c:v>
                </c:pt>
                <c:pt idx="29">
                  <c:v>19.25</c:v>
                </c:pt>
                <c:pt idx="30">
                  <c:v>19.5</c:v>
                </c:pt>
                <c:pt idx="31">
                  <c:v>20.0625</c:v>
                </c:pt>
                <c:pt idx="32">
                  <c:v>18.062499999999996</c:v>
                </c:pt>
                <c:pt idx="33">
                  <c:v>17.375</c:v>
                </c:pt>
                <c:pt idx="34">
                  <c:v>17.3125</c:v>
                </c:pt>
                <c:pt idx="35">
                  <c:v>16.3125</c:v>
                </c:pt>
                <c:pt idx="36">
                  <c:v>16.5625</c:v>
                </c:pt>
                <c:pt idx="37">
                  <c:v>9.4999999999999982</c:v>
                </c:pt>
                <c:pt idx="38">
                  <c:v>8.6875</c:v>
                </c:pt>
                <c:pt idx="39">
                  <c:v>7.6249999999999991</c:v>
                </c:pt>
                <c:pt idx="40">
                  <c:v>9.125</c:v>
                </c:pt>
                <c:pt idx="41">
                  <c:v>5.6874999999999991</c:v>
                </c:pt>
                <c:pt idx="42">
                  <c:v>3.375</c:v>
                </c:pt>
                <c:pt idx="43">
                  <c:v>-5.5511151231257827E-16</c:v>
                </c:pt>
                <c:pt idx="44">
                  <c:v>-1.7499999999999993</c:v>
                </c:pt>
                <c:pt idx="45">
                  <c:v>-4.9375</c:v>
                </c:pt>
                <c:pt idx="46">
                  <c:v>-18.4375</c:v>
                </c:pt>
                <c:pt idx="47">
                  <c:v>-21.625</c:v>
                </c:pt>
                <c:pt idx="48">
                  <c:v>-24.874999999999996</c:v>
                </c:pt>
                <c:pt idx="49">
                  <c:v>-27.687499999999996</c:v>
                </c:pt>
                <c:pt idx="50">
                  <c:v>-30.4375</c:v>
                </c:pt>
                <c:pt idx="51">
                  <c:v>-27.8125</c:v>
                </c:pt>
                <c:pt idx="52">
                  <c:v>-25.375</c:v>
                </c:pt>
                <c:pt idx="53">
                  <c:v>-24.25</c:v>
                </c:pt>
                <c:pt idx="54">
                  <c:v>-18.687499999999996</c:v>
                </c:pt>
                <c:pt idx="55">
                  <c:v>-15.875000000000004</c:v>
                </c:pt>
                <c:pt idx="56">
                  <c:v>-13.4375</c:v>
                </c:pt>
                <c:pt idx="57">
                  <c:v>-9.875</c:v>
                </c:pt>
                <c:pt idx="58">
                  <c:v>-9.875</c:v>
                </c:pt>
                <c:pt idx="59">
                  <c:v>-4.4374999999999991</c:v>
                </c:pt>
                <c:pt idx="60">
                  <c:v>-0.87500000000000022</c:v>
                </c:pt>
                <c:pt idx="61">
                  <c:v>-0.50000000000000044</c:v>
                </c:pt>
                <c:pt idx="62">
                  <c:v>-2.5625000000000009</c:v>
                </c:pt>
                <c:pt idx="63">
                  <c:v>3.75</c:v>
                </c:pt>
                <c:pt idx="64">
                  <c:v>8.6249999999999982</c:v>
                </c:pt>
                <c:pt idx="65">
                  <c:v>7.2499999999999991</c:v>
                </c:pt>
                <c:pt idx="66">
                  <c:v>8.75</c:v>
                </c:pt>
                <c:pt idx="67">
                  <c:v>9.375</c:v>
                </c:pt>
                <c:pt idx="68">
                  <c:v>10.562499999999998</c:v>
                </c:pt>
                <c:pt idx="69">
                  <c:v>11.812499999999998</c:v>
                </c:pt>
                <c:pt idx="70">
                  <c:v>11.812499999999998</c:v>
                </c:pt>
                <c:pt idx="71">
                  <c:v>12.875</c:v>
                </c:pt>
                <c:pt idx="72">
                  <c:v>8.75</c:v>
                </c:pt>
                <c:pt idx="73">
                  <c:v>11.062499999999998</c:v>
                </c:pt>
                <c:pt idx="74">
                  <c:v>13.1875</c:v>
                </c:pt>
                <c:pt idx="75">
                  <c:v>11.499999999999998</c:v>
                </c:pt>
                <c:pt idx="76">
                  <c:v>12.1875</c:v>
                </c:pt>
                <c:pt idx="77">
                  <c:v>11.374999999999998</c:v>
                </c:pt>
                <c:pt idx="78">
                  <c:v>7.3749999999999991</c:v>
                </c:pt>
                <c:pt idx="79">
                  <c:v>6.3749999999999991</c:v>
                </c:pt>
                <c:pt idx="80">
                  <c:v>-1.2500000000000004</c:v>
                </c:pt>
                <c:pt idx="81">
                  <c:v>1.0624999999999996</c:v>
                </c:pt>
                <c:pt idx="82">
                  <c:v>-2.5625</c:v>
                </c:pt>
                <c:pt idx="83">
                  <c:v>-7.1875</c:v>
                </c:pt>
                <c:pt idx="84">
                  <c:v>-5.1875</c:v>
                </c:pt>
                <c:pt idx="85">
                  <c:v>2.3124999999999996</c:v>
                </c:pt>
                <c:pt idx="86">
                  <c:v>0.62499999999999967</c:v>
                </c:pt>
                <c:pt idx="87">
                  <c:v>1.5625</c:v>
                </c:pt>
                <c:pt idx="88">
                  <c:v>-2.7500000000000004</c:v>
                </c:pt>
                <c:pt idx="89">
                  <c:v>-4.8125</c:v>
                </c:pt>
                <c:pt idx="90">
                  <c:v>-3.5</c:v>
                </c:pt>
                <c:pt idx="91">
                  <c:v>-6.9999999999999991</c:v>
                </c:pt>
                <c:pt idx="92">
                  <c:v>-6.4999999999999991</c:v>
                </c:pt>
                <c:pt idx="93">
                  <c:v>-7.6249999999999991</c:v>
                </c:pt>
                <c:pt idx="94">
                  <c:v>-8.5</c:v>
                </c:pt>
                <c:pt idx="95">
                  <c:v>-7.1250000000000009</c:v>
                </c:pt>
                <c:pt idx="96">
                  <c:v>-4.7499999999999991</c:v>
                </c:pt>
                <c:pt idx="97">
                  <c:v>-5.1875</c:v>
                </c:pt>
                <c:pt idx="98">
                  <c:v>-4.1875</c:v>
                </c:pt>
                <c:pt idx="99">
                  <c:v>-5.625</c:v>
                </c:pt>
                <c:pt idx="100">
                  <c:v>-5.1875</c:v>
                </c:pt>
                <c:pt idx="101">
                  <c:v>-5.6875000000000009</c:v>
                </c:pt>
                <c:pt idx="102">
                  <c:v>-4.4374999999999991</c:v>
                </c:pt>
                <c:pt idx="103">
                  <c:v>-9.5625</c:v>
                </c:pt>
                <c:pt idx="104">
                  <c:v>-10.0625</c:v>
                </c:pt>
                <c:pt idx="105">
                  <c:v>-8.1875</c:v>
                </c:pt>
                <c:pt idx="106">
                  <c:v>-5.875</c:v>
                </c:pt>
                <c:pt idx="107">
                  <c:v>-3.8124999999999996</c:v>
                </c:pt>
                <c:pt idx="108">
                  <c:v>-5.75</c:v>
                </c:pt>
                <c:pt idx="109">
                  <c:v>-3.3125000000000009</c:v>
                </c:pt>
                <c:pt idx="110">
                  <c:v>-5.75</c:v>
                </c:pt>
                <c:pt idx="111">
                  <c:v>-4.9375000000000009</c:v>
                </c:pt>
                <c:pt idx="112">
                  <c:v>-4.6875</c:v>
                </c:pt>
                <c:pt idx="113">
                  <c:v>-6.1875</c:v>
                </c:pt>
                <c:pt idx="114">
                  <c:v>-8.8125</c:v>
                </c:pt>
                <c:pt idx="115">
                  <c:v>-5.3125000000000009</c:v>
                </c:pt>
                <c:pt idx="116">
                  <c:v>-12.312499999999998</c:v>
                </c:pt>
                <c:pt idx="117">
                  <c:v>-8.8125</c:v>
                </c:pt>
                <c:pt idx="118">
                  <c:v>-8.8749999999999982</c:v>
                </c:pt>
                <c:pt idx="119">
                  <c:v>-7.9999999999999991</c:v>
                </c:pt>
                <c:pt idx="120">
                  <c:v>-7.8749999999999991</c:v>
                </c:pt>
                <c:pt idx="121">
                  <c:v>-6.0000000000000009</c:v>
                </c:pt>
                <c:pt idx="122">
                  <c:v>-6.0624999999999991</c:v>
                </c:pt>
                <c:pt idx="123">
                  <c:v>-6.6250000000000009</c:v>
                </c:pt>
                <c:pt idx="124">
                  <c:v>-5.9375</c:v>
                </c:pt>
                <c:pt idx="125">
                  <c:v>-5.4375</c:v>
                </c:pt>
                <c:pt idx="126">
                  <c:v>-4.6250000000000009</c:v>
                </c:pt>
                <c:pt idx="127">
                  <c:v>-6.5</c:v>
                </c:pt>
                <c:pt idx="128">
                  <c:v>-5.1249999999999991</c:v>
                </c:pt>
                <c:pt idx="129">
                  <c:v>-1.0000000000000002</c:v>
                </c:pt>
                <c:pt idx="130">
                  <c:v>-1.3750000000000007</c:v>
                </c:pt>
                <c:pt idx="131">
                  <c:v>-3.0000000000000009</c:v>
                </c:pt>
                <c:pt idx="132">
                  <c:v>0.31249999999999889</c:v>
                </c:pt>
                <c:pt idx="133">
                  <c:v>-1.8125000000000007</c:v>
                </c:pt>
                <c:pt idx="134">
                  <c:v>0.37499999999999978</c:v>
                </c:pt>
                <c:pt idx="135">
                  <c:v>-0.81250000000000044</c:v>
                </c:pt>
                <c:pt idx="136">
                  <c:v>-1.8125000000000013</c:v>
                </c:pt>
                <c:pt idx="137">
                  <c:v>-1.6875000000000018</c:v>
                </c:pt>
                <c:pt idx="138">
                  <c:v>-0.18750000000000044</c:v>
                </c:pt>
                <c:pt idx="139">
                  <c:v>0.68749999999999978</c:v>
                </c:pt>
                <c:pt idx="140">
                  <c:v>5.0624999999999991</c:v>
                </c:pt>
                <c:pt idx="141">
                  <c:v>4.7499999999999991</c:v>
                </c:pt>
                <c:pt idx="142">
                  <c:v>1.8124999999999996</c:v>
                </c:pt>
                <c:pt idx="143">
                  <c:v>6.5625</c:v>
                </c:pt>
                <c:pt idx="144">
                  <c:v>8.0625</c:v>
                </c:pt>
                <c:pt idx="145">
                  <c:v>8.4375</c:v>
                </c:pt>
                <c:pt idx="146">
                  <c:v>11.062500000000002</c:v>
                </c:pt>
                <c:pt idx="147">
                  <c:v>10.999999999999998</c:v>
                </c:pt>
                <c:pt idx="148">
                  <c:v>12.8125</c:v>
                </c:pt>
                <c:pt idx="149">
                  <c:v>14.75</c:v>
                </c:pt>
                <c:pt idx="150">
                  <c:v>14.562499999999998</c:v>
                </c:pt>
                <c:pt idx="151">
                  <c:v>12.937499999999998</c:v>
                </c:pt>
                <c:pt idx="152">
                  <c:v>14.125</c:v>
                </c:pt>
                <c:pt idx="153">
                  <c:v>17.0625</c:v>
                </c:pt>
                <c:pt idx="154">
                  <c:v>17.5625</c:v>
                </c:pt>
                <c:pt idx="155">
                  <c:v>17.625</c:v>
                </c:pt>
                <c:pt idx="156">
                  <c:v>17.5</c:v>
                </c:pt>
                <c:pt idx="157">
                  <c:v>19.25</c:v>
                </c:pt>
                <c:pt idx="158">
                  <c:v>17.687499999999996</c:v>
                </c:pt>
                <c:pt idx="159">
                  <c:v>16.124999999999996</c:v>
                </c:pt>
                <c:pt idx="160">
                  <c:v>14.874999999999998</c:v>
                </c:pt>
                <c:pt idx="161">
                  <c:v>13.687499999999998</c:v>
                </c:pt>
                <c:pt idx="162">
                  <c:v>14.375</c:v>
                </c:pt>
                <c:pt idx="163">
                  <c:v>13.9375</c:v>
                </c:pt>
                <c:pt idx="164">
                  <c:v>14.125</c:v>
                </c:pt>
                <c:pt idx="165">
                  <c:v>10.8125</c:v>
                </c:pt>
                <c:pt idx="166">
                  <c:v>9.125</c:v>
                </c:pt>
                <c:pt idx="167">
                  <c:v>6.9374999999999991</c:v>
                </c:pt>
                <c:pt idx="168">
                  <c:v>9.1874999999999982</c:v>
                </c:pt>
                <c:pt idx="169">
                  <c:v>6.8125</c:v>
                </c:pt>
                <c:pt idx="170">
                  <c:v>5.625</c:v>
                </c:pt>
                <c:pt idx="171">
                  <c:v>4.875</c:v>
                </c:pt>
                <c:pt idx="172">
                  <c:v>5.625</c:v>
                </c:pt>
                <c:pt idx="173">
                  <c:v>4.7499999999999991</c:v>
                </c:pt>
                <c:pt idx="174">
                  <c:v>2.9374999999999996</c:v>
                </c:pt>
                <c:pt idx="175">
                  <c:v>3.25</c:v>
                </c:pt>
                <c:pt idx="176">
                  <c:v>2.4999999999999996</c:v>
                </c:pt>
                <c:pt idx="177">
                  <c:v>0.87500000000000022</c:v>
                </c:pt>
                <c:pt idx="178">
                  <c:v>-6.2500000000000333E-2</c:v>
                </c:pt>
                <c:pt idx="179">
                  <c:v>1.1249999999999993</c:v>
                </c:pt>
                <c:pt idx="180">
                  <c:v>-0.81250000000000044</c:v>
                </c:pt>
                <c:pt idx="181">
                  <c:v>0.18749999999999989</c:v>
                </c:pt>
                <c:pt idx="182">
                  <c:v>-5.1875</c:v>
                </c:pt>
                <c:pt idx="183">
                  <c:v>-33.624999999999993</c:v>
                </c:pt>
                <c:pt idx="184">
                  <c:v>-32.687499999999993</c:v>
                </c:pt>
                <c:pt idx="185">
                  <c:v>-31</c:v>
                </c:pt>
                <c:pt idx="186">
                  <c:v>-16.375</c:v>
                </c:pt>
                <c:pt idx="187">
                  <c:v>-14.937499999999998</c:v>
                </c:pt>
                <c:pt idx="188">
                  <c:v>-15.249999999999998</c:v>
                </c:pt>
                <c:pt idx="189">
                  <c:v>-11.75</c:v>
                </c:pt>
                <c:pt idx="190">
                  <c:v>-11.875</c:v>
                </c:pt>
                <c:pt idx="191">
                  <c:v>-6.3749999999999991</c:v>
                </c:pt>
                <c:pt idx="192">
                  <c:v>-1.1874999999999998</c:v>
                </c:pt>
                <c:pt idx="193">
                  <c:v>-3.6249999999999996</c:v>
                </c:pt>
                <c:pt idx="194">
                  <c:v>-6.2500000000000056E-2</c:v>
                </c:pt>
                <c:pt idx="195">
                  <c:v>6.1875</c:v>
                </c:pt>
                <c:pt idx="196">
                  <c:v>11.625</c:v>
                </c:pt>
                <c:pt idx="197">
                  <c:v>15.25</c:v>
                </c:pt>
                <c:pt idx="198">
                  <c:v>17.125</c:v>
                </c:pt>
                <c:pt idx="199">
                  <c:v>18.0625</c:v>
                </c:pt>
                <c:pt idx="200">
                  <c:v>18.125</c:v>
                </c:pt>
                <c:pt idx="201">
                  <c:v>19.937499999999996</c:v>
                </c:pt>
                <c:pt idx="202">
                  <c:v>20</c:v>
                </c:pt>
                <c:pt idx="203">
                  <c:v>17.5</c:v>
                </c:pt>
                <c:pt idx="204">
                  <c:v>16.5625</c:v>
                </c:pt>
                <c:pt idx="205">
                  <c:v>17.999999999999996</c:v>
                </c:pt>
                <c:pt idx="206">
                  <c:v>12.5625</c:v>
                </c:pt>
                <c:pt idx="207">
                  <c:v>10.5</c:v>
                </c:pt>
                <c:pt idx="208">
                  <c:v>8.0625</c:v>
                </c:pt>
                <c:pt idx="209">
                  <c:v>6.6249999999999991</c:v>
                </c:pt>
                <c:pt idx="210">
                  <c:v>4.4374999999999991</c:v>
                </c:pt>
                <c:pt idx="211">
                  <c:v>-0.5</c:v>
                </c:pt>
                <c:pt idx="212">
                  <c:v>-1.75</c:v>
                </c:pt>
                <c:pt idx="213">
                  <c:v>-1.6875000000000007</c:v>
                </c:pt>
                <c:pt idx="214">
                  <c:v>-5.0625000000000009</c:v>
                </c:pt>
                <c:pt idx="215">
                  <c:v>-4.8125</c:v>
                </c:pt>
                <c:pt idx="216">
                  <c:v>-3.8125</c:v>
                </c:pt>
                <c:pt idx="217">
                  <c:v>-4.3125000000000009</c:v>
                </c:pt>
                <c:pt idx="218">
                  <c:v>-5.8125000000000009</c:v>
                </c:pt>
                <c:pt idx="219">
                  <c:v>-7.125</c:v>
                </c:pt>
                <c:pt idx="220">
                  <c:v>-7.0625000000000009</c:v>
                </c:pt>
                <c:pt idx="221">
                  <c:v>-10.750000000000002</c:v>
                </c:pt>
                <c:pt idx="222">
                  <c:v>-12.624999999999996</c:v>
                </c:pt>
                <c:pt idx="223">
                  <c:v>-12.312500000000002</c:v>
                </c:pt>
                <c:pt idx="224">
                  <c:v>-15.437500000000002</c:v>
                </c:pt>
                <c:pt idx="225">
                  <c:v>-16.375</c:v>
                </c:pt>
                <c:pt idx="226">
                  <c:v>-16.0625</c:v>
                </c:pt>
                <c:pt idx="227">
                  <c:v>-12.6875</c:v>
                </c:pt>
                <c:pt idx="228">
                  <c:v>-8.5625</c:v>
                </c:pt>
                <c:pt idx="229">
                  <c:v>-10.374999999999998</c:v>
                </c:pt>
                <c:pt idx="230">
                  <c:v>-11.25</c:v>
                </c:pt>
                <c:pt idx="231">
                  <c:v>-13.6875</c:v>
                </c:pt>
                <c:pt idx="232">
                  <c:v>-12.374999999999998</c:v>
                </c:pt>
                <c:pt idx="233">
                  <c:v>-9.8125</c:v>
                </c:pt>
                <c:pt idx="234">
                  <c:v>-7.9375</c:v>
                </c:pt>
                <c:pt idx="235">
                  <c:v>-7.4375000000000009</c:v>
                </c:pt>
              </c:numCache>
            </c:numRef>
          </c:val>
          <c:smooth val="0"/>
          <c:extLst>
            <c:ext xmlns:c16="http://schemas.microsoft.com/office/drawing/2014/chart" uri="{C3380CC4-5D6E-409C-BE32-E72D297353CC}">
              <c16:uniqueId val="{00000001-CAF3-4586-91BC-CAF8F2121A21}"/>
            </c:ext>
          </c:extLst>
        </c:ser>
        <c:dLbls>
          <c:showLegendKey val="0"/>
          <c:showVal val="0"/>
          <c:showCatName val="0"/>
          <c:showSerName val="0"/>
          <c:showPercent val="0"/>
          <c:showBubbleSize val="0"/>
        </c:dLbls>
        <c:marker val="1"/>
        <c:smooth val="0"/>
        <c:axId val="467264400"/>
        <c:axId val="467264760"/>
      </c:lineChart>
      <c:dateAx>
        <c:axId val="467264400"/>
        <c:scaling>
          <c:orientation val="minMax"/>
          <c:max val="45627"/>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264760"/>
        <c:crosses val="autoZero"/>
        <c:auto val="1"/>
        <c:lblOffset val="100"/>
        <c:baseTimeUnit val="months"/>
        <c:majorUnit val="12"/>
        <c:majorTimeUnit val="months"/>
      </c:dateAx>
      <c:valAx>
        <c:axId val="467264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264400"/>
        <c:crosses val="autoZero"/>
        <c:crossBetween val="between"/>
      </c:valAx>
      <c:valAx>
        <c:axId val="1053884760"/>
        <c:scaling>
          <c:orientation val="minMax"/>
          <c:max val="9"/>
          <c:min val="-12"/>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887280"/>
        <c:crosses val="max"/>
        <c:crossBetween val="between"/>
      </c:valAx>
      <c:dateAx>
        <c:axId val="1053887280"/>
        <c:scaling>
          <c:orientation val="minMax"/>
        </c:scaling>
        <c:delete val="1"/>
        <c:axPos val="b"/>
        <c:numFmt formatCode="m/d/yyyy" sourceLinked="1"/>
        <c:majorTickMark val="out"/>
        <c:minorTickMark val="none"/>
        <c:tickLblPos val="nextTo"/>
        <c:crossAx val="1053884760"/>
        <c:crosses val="autoZero"/>
        <c:auto val="1"/>
        <c:lblOffset val="100"/>
        <c:baseTimeUnit val="months"/>
      </c:dateAx>
      <c:spPr>
        <a:noFill/>
        <a:ln>
          <a:noFill/>
        </a:ln>
        <a:effectLst/>
      </c:spPr>
    </c:plotArea>
    <c:legend>
      <c:legendPos val="b"/>
      <c:layout>
        <c:manualLayout>
          <c:xMode val="edge"/>
          <c:yMode val="edge"/>
          <c:x val="2.3394214898395421E-2"/>
          <c:y val="0.94065866542265686"/>
          <c:w val="0.94892604919230461"/>
          <c:h val="5.78950790935693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b="1"/>
              <a:t>Myymättömien asuntojen varaston sulaminen</a:t>
            </a:r>
            <a:r>
              <a:rPr lang="fi-FI" b="1" baseline="0"/>
              <a:t> kestää kauan</a:t>
            </a:r>
          </a:p>
          <a:p>
            <a:pPr algn="l">
              <a:defRPr/>
            </a:pPr>
            <a:r>
              <a:rPr lang="fi-FI" baseline="0"/>
              <a:t>Vuosimuutos (%)</a:t>
            </a:r>
            <a:endParaRPr lang="fi-FI"/>
          </a:p>
        </c:rich>
      </c:tx>
      <c:layout>
        <c:manualLayout>
          <c:xMode val="edge"/>
          <c:yMode val="edge"/>
          <c:x val="1.0319949191392752E-4"/>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443847917000889E-2"/>
          <c:y val="0.12790896159317211"/>
          <c:w val="0.9562759399702444"/>
          <c:h val="0.73097814764619584"/>
        </c:manualLayout>
      </c:layout>
      <c:lineChart>
        <c:grouping val="standard"/>
        <c:varyColors val="0"/>
        <c:ser>
          <c:idx val="0"/>
          <c:order val="0"/>
          <c:tx>
            <c:strRef>
              <c:f>myymättömät!$D$90</c:f>
              <c:strCache>
                <c:ptCount val="1"/>
                <c:pt idx="0">
                  <c:v>Myymättömät asunnot (vuositaso, edistetty)</c:v>
                </c:pt>
              </c:strCache>
            </c:strRef>
          </c:tx>
          <c:spPr>
            <a:ln w="28575" cap="rnd">
              <a:solidFill>
                <a:schemeClr val="accent1"/>
              </a:solidFill>
              <a:round/>
            </a:ln>
            <a:effectLst/>
          </c:spPr>
          <c:marker>
            <c:symbol val="none"/>
          </c:marker>
          <c:cat>
            <c:numRef>
              <c:f>myymättömät!$C$92:$C$211</c:f>
              <c:numCache>
                <c:formatCode>m/d/yyyy</c:formatCode>
                <c:ptCount val="120"/>
                <c:pt idx="0">
                  <c:v>35431</c:v>
                </c:pt>
                <c:pt idx="1">
                  <c:v>35521</c:v>
                </c:pt>
                <c:pt idx="2">
                  <c:v>35612</c:v>
                </c:pt>
                <c:pt idx="3">
                  <c:v>35704</c:v>
                </c:pt>
                <c:pt idx="4">
                  <c:v>35796</c:v>
                </c:pt>
                <c:pt idx="5">
                  <c:v>35886</c:v>
                </c:pt>
                <c:pt idx="6">
                  <c:v>35977</c:v>
                </c:pt>
                <c:pt idx="7">
                  <c:v>36069</c:v>
                </c:pt>
                <c:pt idx="8">
                  <c:v>36161</c:v>
                </c:pt>
                <c:pt idx="9">
                  <c:v>36251</c:v>
                </c:pt>
                <c:pt idx="10">
                  <c:v>36342</c:v>
                </c:pt>
                <c:pt idx="11">
                  <c:v>36434</c:v>
                </c:pt>
                <c:pt idx="12">
                  <c:v>36526</c:v>
                </c:pt>
                <c:pt idx="13">
                  <c:v>36617</c:v>
                </c:pt>
                <c:pt idx="14">
                  <c:v>36708</c:v>
                </c:pt>
                <c:pt idx="15">
                  <c:v>36800</c:v>
                </c:pt>
                <c:pt idx="16">
                  <c:v>36892</c:v>
                </c:pt>
                <c:pt idx="17">
                  <c:v>36982</c:v>
                </c:pt>
                <c:pt idx="18">
                  <c:v>37073</c:v>
                </c:pt>
                <c:pt idx="19">
                  <c:v>37165</c:v>
                </c:pt>
                <c:pt idx="20">
                  <c:v>37257</c:v>
                </c:pt>
                <c:pt idx="21">
                  <c:v>37347</c:v>
                </c:pt>
                <c:pt idx="22">
                  <c:v>37438</c:v>
                </c:pt>
                <c:pt idx="23">
                  <c:v>37530</c:v>
                </c:pt>
                <c:pt idx="24">
                  <c:v>37622</c:v>
                </c:pt>
                <c:pt idx="25">
                  <c:v>37712</c:v>
                </c:pt>
                <c:pt idx="26">
                  <c:v>37803</c:v>
                </c:pt>
                <c:pt idx="27">
                  <c:v>37895</c:v>
                </c:pt>
                <c:pt idx="28">
                  <c:v>37987</c:v>
                </c:pt>
                <c:pt idx="29">
                  <c:v>38078</c:v>
                </c:pt>
                <c:pt idx="30">
                  <c:v>38169</c:v>
                </c:pt>
                <c:pt idx="31">
                  <c:v>38261</c:v>
                </c:pt>
                <c:pt idx="32">
                  <c:v>38353</c:v>
                </c:pt>
                <c:pt idx="33">
                  <c:v>38443</c:v>
                </c:pt>
                <c:pt idx="34">
                  <c:v>38534</c:v>
                </c:pt>
                <c:pt idx="35">
                  <c:v>38626</c:v>
                </c:pt>
                <c:pt idx="36">
                  <c:v>38718</c:v>
                </c:pt>
                <c:pt idx="37">
                  <c:v>38808</c:v>
                </c:pt>
                <c:pt idx="38">
                  <c:v>38899</c:v>
                </c:pt>
                <c:pt idx="39">
                  <c:v>38991</c:v>
                </c:pt>
                <c:pt idx="40">
                  <c:v>39083</c:v>
                </c:pt>
                <c:pt idx="41">
                  <c:v>39173</c:v>
                </c:pt>
                <c:pt idx="42">
                  <c:v>39264</c:v>
                </c:pt>
                <c:pt idx="43">
                  <c:v>39356</c:v>
                </c:pt>
                <c:pt idx="44">
                  <c:v>39448</c:v>
                </c:pt>
                <c:pt idx="45">
                  <c:v>39539</c:v>
                </c:pt>
                <c:pt idx="46">
                  <c:v>39630</c:v>
                </c:pt>
                <c:pt idx="47">
                  <c:v>39722</c:v>
                </c:pt>
                <c:pt idx="48">
                  <c:v>39814</c:v>
                </c:pt>
                <c:pt idx="49">
                  <c:v>39904</c:v>
                </c:pt>
                <c:pt idx="50">
                  <c:v>39995</c:v>
                </c:pt>
                <c:pt idx="51">
                  <c:v>40087</c:v>
                </c:pt>
                <c:pt idx="52">
                  <c:v>40179</c:v>
                </c:pt>
                <c:pt idx="53">
                  <c:v>40269</c:v>
                </c:pt>
                <c:pt idx="54">
                  <c:v>40360</c:v>
                </c:pt>
                <c:pt idx="55">
                  <c:v>40452</c:v>
                </c:pt>
                <c:pt idx="56">
                  <c:v>40544</c:v>
                </c:pt>
                <c:pt idx="57">
                  <c:v>40634</c:v>
                </c:pt>
                <c:pt idx="58">
                  <c:v>40725</c:v>
                </c:pt>
                <c:pt idx="59">
                  <c:v>40817</c:v>
                </c:pt>
                <c:pt idx="60">
                  <c:v>40909</c:v>
                </c:pt>
                <c:pt idx="61">
                  <c:v>41000</c:v>
                </c:pt>
                <c:pt idx="62">
                  <c:v>41091</c:v>
                </c:pt>
                <c:pt idx="63">
                  <c:v>41183</c:v>
                </c:pt>
                <c:pt idx="64">
                  <c:v>41275</c:v>
                </c:pt>
                <c:pt idx="65">
                  <c:v>41365</c:v>
                </c:pt>
                <c:pt idx="66">
                  <c:v>41456</c:v>
                </c:pt>
                <c:pt idx="67">
                  <c:v>41548</c:v>
                </c:pt>
                <c:pt idx="68">
                  <c:v>41640</c:v>
                </c:pt>
                <c:pt idx="69">
                  <c:v>41730</c:v>
                </c:pt>
                <c:pt idx="70">
                  <c:v>41821</c:v>
                </c:pt>
                <c:pt idx="71">
                  <c:v>41913</c:v>
                </c:pt>
                <c:pt idx="72">
                  <c:v>42005</c:v>
                </c:pt>
                <c:pt idx="73">
                  <c:v>42095</c:v>
                </c:pt>
                <c:pt idx="74">
                  <c:v>42186</c:v>
                </c:pt>
                <c:pt idx="75">
                  <c:v>42278</c:v>
                </c:pt>
                <c:pt idx="76">
                  <c:v>42370</c:v>
                </c:pt>
                <c:pt idx="77">
                  <c:v>42461</c:v>
                </c:pt>
                <c:pt idx="78">
                  <c:v>42552</c:v>
                </c:pt>
                <c:pt idx="79">
                  <c:v>42644</c:v>
                </c:pt>
                <c:pt idx="80">
                  <c:v>42736</c:v>
                </c:pt>
                <c:pt idx="81">
                  <c:v>42826</c:v>
                </c:pt>
                <c:pt idx="82">
                  <c:v>42917</c:v>
                </c:pt>
                <c:pt idx="83">
                  <c:v>43009</c:v>
                </c:pt>
                <c:pt idx="84">
                  <c:v>43101</c:v>
                </c:pt>
                <c:pt idx="85">
                  <c:v>43191</c:v>
                </c:pt>
                <c:pt idx="86">
                  <c:v>43282</c:v>
                </c:pt>
                <c:pt idx="87">
                  <c:v>43374</c:v>
                </c:pt>
                <c:pt idx="88">
                  <c:v>43466</c:v>
                </c:pt>
                <c:pt idx="89">
                  <c:v>43556</c:v>
                </c:pt>
                <c:pt idx="90">
                  <c:v>43647</c:v>
                </c:pt>
                <c:pt idx="91">
                  <c:v>43739</c:v>
                </c:pt>
                <c:pt idx="92">
                  <c:v>43831</c:v>
                </c:pt>
                <c:pt idx="93">
                  <c:v>43922</c:v>
                </c:pt>
                <c:pt idx="94">
                  <c:v>44013</c:v>
                </c:pt>
                <c:pt idx="95">
                  <c:v>44105</c:v>
                </c:pt>
                <c:pt idx="96">
                  <c:v>44197</c:v>
                </c:pt>
                <c:pt idx="97">
                  <c:v>44287</c:v>
                </c:pt>
                <c:pt idx="98">
                  <c:v>44378</c:v>
                </c:pt>
                <c:pt idx="99">
                  <c:v>44470</c:v>
                </c:pt>
                <c:pt idx="100">
                  <c:v>44562</c:v>
                </c:pt>
                <c:pt idx="101">
                  <c:v>44652</c:v>
                </c:pt>
                <c:pt idx="102">
                  <c:v>44743</c:v>
                </c:pt>
                <c:pt idx="103">
                  <c:v>44835</c:v>
                </c:pt>
                <c:pt idx="104">
                  <c:v>44927</c:v>
                </c:pt>
                <c:pt idx="105">
                  <c:v>45017</c:v>
                </c:pt>
                <c:pt idx="106">
                  <c:v>45108</c:v>
                </c:pt>
                <c:pt idx="107">
                  <c:v>45200</c:v>
                </c:pt>
                <c:pt idx="108">
                  <c:v>45292</c:v>
                </c:pt>
                <c:pt idx="109">
                  <c:v>45383</c:v>
                </c:pt>
                <c:pt idx="110">
                  <c:v>45474</c:v>
                </c:pt>
                <c:pt idx="111">
                  <c:v>45566</c:v>
                </c:pt>
                <c:pt idx="112">
                  <c:v>45658</c:v>
                </c:pt>
                <c:pt idx="113">
                  <c:v>45748</c:v>
                </c:pt>
                <c:pt idx="114">
                  <c:v>45839</c:v>
                </c:pt>
                <c:pt idx="115">
                  <c:v>45931</c:v>
                </c:pt>
                <c:pt idx="116">
                  <c:v>46023</c:v>
                </c:pt>
                <c:pt idx="117">
                  <c:v>46113</c:v>
                </c:pt>
                <c:pt idx="118">
                  <c:v>46204</c:v>
                </c:pt>
                <c:pt idx="119">
                  <c:v>46296</c:v>
                </c:pt>
              </c:numCache>
            </c:numRef>
          </c:cat>
          <c:val>
            <c:numRef>
              <c:f>myymättömät!$D$92:$D$211</c:f>
              <c:numCache>
                <c:formatCode>0</c:formatCode>
                <c:ptCount val="120"/>
                <c:pt idx="0">
                  <c:v>21.607499999999998</c:v>
                </c:pt>
                <c:pt idx="1">
                  <c:v>14.2875</c:v>
                </c:pt>
                <c:pt idx="2">
                  <c:v>3.6724999999999994</c:v>
                </c:pt>
                <c:pt idx="3">
                  <c:v>1.83</c:v>
                </c:pt>
                <c:pt idx="4">
                  <c:v>-1.0125</c:v>
                </c:pt>
                <c:pt idx="5">
                  <c:v>-3.4050000000000002</c:v>
                </c:pt>
                <c:pt idx="6">
                  <c:v>-6.6195000000000004</c:v>
                </c:pt>
                <c:pt idx="7">
                  <c:v>-12.09125</c:v>
                </c:pt>
                <c:pt idx="8">
                  <c:v>-23.326500000000003</c:v>
                </c:pt>
                <c:pt idx="9">
                  <c:v>-33.879750000000001</c:v>
                </c:pt>
                <c:pt idx="10">
                  <c:v>-44.042500000000004</c:v>
                </c:pt>
                <c:pt idx="11">
                  <c:v>-47.123000000000005</c:v>
                </c:pt>
                <c:pt idx="12">
                  <c:v>-43.418999999999997</c:v>
                </c:pt>
                <c:pt idx="13">
                  <c:v>-43.534750000000003</c:v>
                </c:pt>
                <c:pt idx="14">
                  <c:v>-39.79025</c:v>
                </c:pt>
                <c:pt idx="15">
                  <c:v>-39.518500000000003</c:v>
                </c:pt>
                <c:pt idx="16">
                  <c:v>-43.212249999999997</c:v>
                </c:pt>
                <c:pt idx="17">
                  <c:v>-35.447749999999999</c:v>
                </c:pt>
                <c:pt idx="18">
                  <c:v>-35.53125</c:v>
                </c:pt>
                <c:pt idx="19">
                  <c:v>-35.427749999999996</c:v>
                </c:pt>
                <c:pt idx="20">
                  <c:v>-32.139499999999998</c:v>
                </c:pt>
                <c:pt idx="21">
                  <c:v>-33.1145</c:v>
                </c:pt>
                <c:pt idx="22">
                  <c:v>-31.811500000000002</c:v>
                </c:pt>
                <c:pt idx="23">
                  <c:v>-27.231500000000004</c:v>
                </c:pt>
                <c:pt idx="24">
                  <c:v>-15.973500000000001</c:v>
                </c:pt>
                <c:pt idx="25">
                  <c:v>-9.4975000000000005</c:v>
                </c:pt>
                <c:pt idx="26">
                  <c:v>3.3222500000000004</c:v>
                </c:pt>
                <c:pt idx="27">
                  <c:v>7.2792500000000002</c:v>
                </c:pt>
                <c:pt idx="28">
                  <c:v>8.8372500000000009</c:v>
                </c:pt>
                <c:pt idx="29">
                  <c:v>4.1347499999999995</c:v>
                </c:pt>
                <c:pt idx="30">
                  <c:v>-8.2197499999999994</c:v>
                </c:pt>
                <c:pt idx="31">
                  <c:v>-18.83625</c:v>
                </c:pt>
                <c:pt idx="32">
                  <c:v>-34.072250000000004</c:v>
                </c:pt>
                <c:pt idx="33">
                  <c:v>-44.927500000000002</c:v>
                </c:pt>
                <c:pt idx="34">
                  <c:v>-46.915000000000006</c:v>
                </c:pt>
                <c:pt idx="35">
                  <c:v>-50.142000000000003</c:v>
                </c:pt>
                <c:pt idx="36">
                  <c:v>-49.046750000000003</c:v>
                </c:pt>
                <c:pt idx="37">
                  <c:v>-53.944500000000005</c:v>
                </c:pt>
                <c:pt idx="38">
                  <c:v>-56.157499999999999</c:v>
                </c:pt>
                <c:pt idx="39">
                  <c:v>-56.126999999999995</c:v>
                </c:pt>
                <c:pt idx="40">
                  <c:v>-55.165500000000002</c:v>
                </c:pt>
                <c:pt idx="41">
                  <c:v>-48.302499999999995</c:v>
                </c:pt>
                <c:pt idx="42">
                  <c:v>-45.6295</c:v>
                </c:pt>
                <c:pt idx="43">
                  <c:v>-43.536000000000001</c:v>
                </c:pt>
                <c:pt idx="44">
                  <c:v>-46.280250000000002</c:v>
                </c:pt>
                <c:pt idx="45">
                  <c:v>-46.515749999999997</c:v>
                </c:pt>
                <c:pt idx="46">
                  <c:v>-47.573249999999994</c:v>
                </c:pt>
                <c:pt idx="47">
                  <c:v>-48.450249999999997</c:v>
                </c:pt>
                <c:pt idx="48">
                  <c:v>-44.661500000000004</c:v>
                </c:pt>
                <c:pt idx="49">
                  <c:v>-34.881749999999997</c:v>
                </c:pt>
                <c:pt idx="50">
                  <c:v>-25.162999999999997</c:v>
                </c:pt>
                <c:pt idx="51">
                  <c:v>-10.87125</c:v>
                </c:pt>
                <c:pt idx="52">
                  <c:v>6.0964999999999989</c:v>
                </c:pt>
                <c:pt idx="53">
                  <c:v>17.563749999999999</c:v>
                </c:pt>
                <c:pt idx="54">
                  <c:v>15.771749999999997</c:v>
                </c:pt>
                <c:pt idx="55">
                  <c:v>11.793249999999999</c:v>
                </c:pt>
                <c:pt idx="56">
                  <c:v>3.1047500000000001</c:v>
                </c:pt>
                <c:pt idx="57">
                  <c:v>-4.34</c:v>
                </c:pt>
                <c:pt idx="58">
                  <c:v>10.0665</c:v>
                </c:pt>
                <c:pt idx="59">
                  <c:v>2.7240000000000002</c:v>
                </c:pt>
                <c:pt idx="60">
                  <c:v>-10.664999999999999</c:v>
                </c:pt>
                <c:pt idx="61">
                  <c:v>-18.505749999999999</c:v>
                </c:pt>
                <c:pt idx="62">
                  <c:v>-39.688499999999998</c:v>
                </c:pt>
                <c:pt idx="63">
                  <c:v>-39.794250000000005</c:v>
                </c:pt>
                <c:pt idx="64">
                  <c:v>-37.768999999999998</c:v>
                </c:pt>
                <c:pt idx="65">
                  <c:v>-37.797249999999998</c:v>
                </c:pt>
                <c:pt idx="66">
                  <c:v>-37.974000000000004</c:v>
                </c:pt>
                <c:pt idx="67">
                  <c:v>-41.81</c:v>
                </c:pt>
                <c:pt idx="68">
                  <c:v>-37.222500000000004</c:v>
                </c:pt>
                <c:pt idx="69">
                  <c:v>-39.173999999999999</c:v>
                </c:pt>
                <c:pt idx="70">
                  <c:v>-24.75075</c:v>
                </c:pt>
                <c:pt idx="71">
                  <c:v>-11.112750000000002</c:v>
                </c:pt>
                <c:pt idx="72">
                  <c:v>-6.7537500000000001</c:v>
                </c:pt>
                <c:pt idx="73">
                  <c:v>3.6475</c:v>
                </c:pt>
                <c:pt idx="74">
                  <c:v>1.2907500000000001</c:v>
                </c:pt>
                <c:pt idx="75">
                  <c:v>2.03775</c:v>
                </c:pt>
                <c:pt idx="76">
                  <c:v>7.0132500000000002</c:v>
                </c:pt>
                <c:pt idx="77">
                  <c:v>10.635999999999999</c:v>
                </c:pt>
                <c:pt idx="78">
                  <c:v>6.301000000000001</c:v>
                </c:pt>
                <c:pt idx="79">
                  <c:v>12.077500000000001</c:v>
                </c:pt>
                <c:pt idx="80">
                  <c:v>20.579000000000001</c:v>
                </c:pt>
                <c:pt idx="81">
                  <c:v>22.513999999999999</c:v>
                </c:pt>
                <c:pt idx="82">
                  <c:v>32.003499999999995</c:v>
                </c:pt>
                <c:pt idx="83">
                  <c:v>27.142250000000001</c:v>
                </c:pt>
                <c:pt idx="84">
                  <c:v>21.00525</c:v>
                </c:pt>
                <c:pt idx="85">
                  <c:v>15.984249999999999</c:v>
                </c:pt>
                <c:pt idx="86">
                  <c:v>8.7002499999999987</c:v>
                </c:pt>
                <c:pt idx="87">
                  <c:v>5.1684999999999999</c:v>
                </c:pt>
                <c:pt idx="88">
                  <c:v>-7.9622500000000009</c:v>
                </c:pt>
                <c:pt idx="89">
                  <c:v>-15.79875</c:v>
                </c:pt>
                <c:pt idx="90">
                  <c:v>-19.146000000000001</c:v>
                </c:pt>
                <c:pt idx="91">
                  <c:v>-23.414750000000002</c:v>
                </c:pt>
                <c:pt idx="92">
                  <c:v>-23.454499999999999</c:v>
                </c:pt>
                <c:pt idx="93">
                  <c:v>-27.54175</c:v>
                </c:pt>
                <c:pt idx="94">
                  <c:v>-32.311999999999998</c:v>
                </c:pt>
                <c:pt idx="95">
                  <c:v>-36.809249999999999</c:v>
                </c:pt>
                <c:pt idx="96">
                  <c:v>-37.076749999999997</c:v>
                </c:pt>
                <c:pt idx="97">
                  <c:v>-28.517500000000002</c:v>
                </c:pt>
                <c:pt idx="98">
                  <c:v>-21.521000000000001</c:v>
                </c:pt>
                <c:pt idx="99">
                  <c:v>-12.843500000000001</c:v>
                </c:pt>
                <c:pt idx="100">
                  <c:v>-8.3562500000000011</c:v>
                </c:pt>
                <c:pt idx="101">
                  <c:v>-13.9275</c:v>
                </c:pt>
                <c:pt idx="102">
                  <c:v>-14.954499999999999</c:v>
                </c:pt>
                <c:pt idx="103">
                  <c:v>-20.905750000000001</c:v>
                </c:pt>
                <c:pt idx="104">
                  <c:v>-26.204249999999998</c:v>
                </c:pt>
                <c:pt idx="105">
                  <c:v>-35.744249999999994</c:v>
                </c:pt>
                <c:pt idx="106">
                  <c:v>-44.34525</c:v>
                </c:pt>
                <c:pt idx="107">
                  <c:v>-50.768250000000002</c:v>
                </c:pt>
                <c:pt idx="108">
                  <c:v>-57.817000000000007</c:v>
                </c:pt>
                <c:pt idx="109">
                  <c:v>-54.743749999999999</c:v>
                </c:pt>
                <c:pt idx="110">
                  <c:v>-57.703749999999999</c:v>
                </c:pt>
                <c:pt idx="111">
                  <c:v>-57.372500000000002</c:v>
                </c:pt>
                <c:pt idx="112">
                  <c:v>-52.518999999999998</c:v>
                </c:pt>
                <c:pt idx="113">
                  <c:v>-41.343249999999998</c:v>
                </c:pt>
                <c:pt idx="114">
                  <c:v>-37.962499999999999</c:v>
                </c:pt>
                <c:pt idx="115">
                  <c:v>-21.46275</c:v>
                </c:pt>
                <c:pt idx="116">
                  <c:v>-0.14625000000000021</c:v>
                </c:pt>
                <c:pt idx="117">
                  <c:v>11.541</c:v>
                </c:pt>
                <c:pt idx="118">
                  <c:v>31.235250000000001</c:v>
                </c:pt>
                <c:pt idx="119">
                  <c:v>34.549750000000003</c:v>
                </c:pt>
              </c:numCache>
            </c:numRef>
          </c:val>
          <c:smooth val="0"/>
          <c:extLst>
            <c:ext xmlns:c16="http://schemas.microsoft.com/office/drawing/2014/chart" uri="{C3380CC4-5D6E-409C-BE32-E72D297353CC}">
              <c16:uniqueId val="{00000000-1F31-4A85-98EB-2906302A30D4}"/>
            </c:ext>
          </c:extLst>
        </c:ser>
        <c:ser>
          <c:idx val="1"/>
          <c:order val="1"/>
          <c:tx>
            <c:strRef>
              <c:f>myymättömät!$E$90</c:f>
              <c:strCache>
                <c:ptCount val="1"/>
                <c:pt idx="0">
                  <c:v>Myymättömät perustaso</c:v>
                </c:pt>
              </c:strCache>
            </c:strRef>
          </c:tx>
          <c:spPr>
            <a:ln w="28575" cap="rnd">
              <a:solidFill>
                <a:srgbClr val="C00000"/>
              </a:solidFill>
              <a:prstDash val="sysDash"/>
              <a:round/>
            </a:ln>
            <a:effectLst/>
          </c:spPr>
          <c:marker>
            <c:symbol val="none"/>
          </c:marker>
          <c:cat>
            <c:numRef>
              <c:f>myymättömät!$C$92:$C$211</c:f>
              <c:numCache>
                <c:formatCode>m/d/yyyy</c:formatCode>
                <c:ptCount val="120"/>
                <c:pt idx="0">
                  <c:v>35431</c:v>
                </c:pt>
                <c:pt idx="1">
                  <c:v>35521</c:v>
                </c:pt>
                <c:pt idx="2">
                  <c:v>35612</c:v>
                </c:pt>
                <c:pt idx="3">
                  <c:v>35704</c:v>
                </c:pt>
                <c:pt idx="4">
                  <c:v>35796</c:v>
                </c:pt>
                <c:pt idx="5">
                  <c:v>35886</c:v>
                </c:pt>
                <c:pt idx="6">
                  <c:v>35977</c:v>
                </c:pt>
                <c:pt idx="7">
                  <c:v>36069</c:v>
                </c:pt>
                <c:pt idx="8">
                  <c:v>36161</c:v>
                </c:pt>
                <c:pt idx="9">
                  <c:v>36251</c:v>
                </c:pt>
                <c:pt idx="10">
                  <c:v>36342</c:v>
                </c:pt>
                <c:pt idx="11">
                  <c:v>36434</c:v>
                </c:pt>
                <c:pt idx="12">
                  <c:v>36526</c:v>
                </c:pt>
                <c:pt idx="13">
                  <c:v>36617</c:v>
                </c:pt>
                <c:pt idx="14">
                  <c:v>36708</c:v>
                </c:pt>
                <c:pt idx="15">
                  <c:v>36800</c:v>
                </c:pt>
                <c:pt idx="16">
                  <c:v>36892</c:v>
                </c:pt>
                <c:pt idx="17">
                  <c:v>36982</c:v>
                </c:pt>
                <c:pt idx="18">
                  <c:v>37073</c:v>
                </c:pt>
                <c:pt idx="19">
                  <c:v>37165</c:v>
                </c:pt>
                <c:pt idx="20">
                  <c:v>37257</c:v>
                </c:pt>
                <c:pt idx="21">
                  <c:v>37347</c:v>
                </c:pt>
                <c:pt idx="22">
                  <c:v>37438</c:v>
                </c:pt>
                <c:pt idx="23">
                  <c:v>37530</c:v>
                </c:pt>
                <c:pt idx="24">
                  <c:v>37622</c:v>
                </c:pt>
                <c:pt idx="25">
                  <c:v>37712</c:v>
                </c:pt>
                <c:pt idx="26">
                  <c:v>37803</c:v>
                </c:pt>
                <c:pt idx="27">
                  <c:v>37895</c:v>
                </c:pt>
                <c:pt idx="28">
                  <c:v>37987</c:v>
                </c:pt>
                <c:pt idx="29">
                  <c:v>38078</c:v>
                </c:pt>
                <c:pt idx="30">
                  <c:v>38169</c:v>
                </c:pt>
                <c:pt idx="31">
                  <c:v>38261</c:v>
                </c:pt>
                <c:pt idx="32">
                  <c:v>38353</c:v>
                </c:pt>
                <c:pt idx="33">
                  <c:v>38443</c:v>
                </c:pt>
                <c:pt idx="34">
                  <c:v>38534</c:v>
                </c:pt>
                <c:pt idx="35">
                  <c:v>38626</c:v>
                </c:pt>
                <c:pt idx="36">
                  <c:v>38718</c:v>
                </c:pt>
                <c:pt idx="37">
                  <c:v>38808</c:v>
                </c:pt>
                <c:pt idx="38">
                  <c:v>38899</c:v>
                </c:pt>
                <c:pt idx="39">
                  <c:v>38991</c:v>
                </c:pt>
                <c:pt idx="40">
                  <c:v>39083</c:v>
                </c:pt>
                <c:pt idx="41">
                  <c:v>39173</c:v>
                </c:pt>
                <c:pt idx="42">
                  <c:v>39264</c:v>
                </c:pt>
                <c:pt idx="43">
                  <c:v>39356</c:v>
                </c:pt>
                <c:pt idx="44">
                  <c:v>39448</c:v>
                </c:pt>
                <c:pt idx="45">
                  <c:v>39539</c:v>
                </c:pt>
                <c:pt idx="46">
                  <c:v>39630</c:v>
                </c:pt>
                <c:pt idx="47">
                  <c:v>39722</c:v>
                </c:pt>
                <c:pt idx="48">
                  <c:v>39814</c:v>
                </c:pt>
                <c:pt idx="49">
                  <c:v>39904</c:v>
                </c:pt>
                <c:pt idx="50">
                  <c:v>39995</c:v>
                </c:pt>
                <c:pt idx="51">
                  <c:v>40087</c:v>
                </c:pt>
                <c:pt idx="52">
                  <c:v>40179</c:v>
                </c:pt>
                <c:pt idx="53">
                  <c:v>40269</c:v>
                </c:pt>
                <c:pt idx="54">
                  <c:v>40360</c:v>
                </c:pt>
                <c:pt idx="55">
                  <c:v>40452</c:v>
                </c:pt>
                <c:pt idx="56">
                  <c:v>40544</c:v>
                </c:pt>
                <c:pt idx="57">
                  <c:v>40634</c:v>
                </c:pt>
                <c:pt idx="58">
                  <c:v>40725</c:v>
                </c:pt>
                <c:pt idx="59">
                  <c:v>40817</c:v>
                </c:pt>
                <c:pt idx="60">
                  <c:v>40909</c:v>
                </c:pt>
                <c:pt idx="61">
                  <c:v>41000</c:v>
                </c:pt>
                <c:pt idx="62">
                  <c:v>41091</c:v>
                </c:pt>
                <c:pt idx="63">
                  <c:v>41183</c:v>
                </c:pt>
                <c:pt idx="64">
                  <c:v>41275</c:v>
                </c:pt>
                <c:pt idx="65">
                  <c:v>41365</c:v>
                </c:pt>
                <c:pt idx="66">
                  <c:v>41456</c:v>
                </c:pt>
                <c:pt idx="67">
                  <c:v>41548</c:v>
                </c:pt>
                <c:pt idx="68">
                  <c:v>41640</c:v>
                </c:pt>
                <c:pt idx="69">
                  <c:v>41730</c:v>
                </c:pt>
                <c:pt idx="70">
                  <c:v>41821</c:v>
                </c:pt>
                <c:pt idx="71">
                  <c:v>41913</c:v>
                </c:pt>
                <c:pt idx="72">
                  <c:v>42005</c:v>
                </c:pt>
                <c:pt idx="73">
                  <c:v>42095</c:v>
                </c:pt>
                <c:pt idx="74">
                  <c:v>42186</c:v>
                </c:pt>
                <c:pt idx="75">
                  <c:v>42278</c:v>
                </c:pt>
                <c:pt idx="76">
                  <c:v>42370</c:v>
                </c:pt>
                <c:pt idx="77">
                  <c:v>42461</c:v>
                </c:pt>
                <c:pt idx="78">
                  <c:v>42552</c:v>
                </c:pt>
                <c:pt idx="79">
                  <c:v>42644</c:v>
                </c:pt>
                <c:pt idx="80">
                  <c:v>42736</c:v>
                </c:pt>
                <c:pt idx="81">
                  <c:v>42826</c:v>
                </c:pt>
                <c:pt idx="82">
                  <c:v>42917</c:v>
                </c:pt>
                <c:pt idx="83">
                  <c:v>43009</c:v>
                </c:pt>
                <c:pt idx="84">
                  <c:v>43101</c:v>
                </c:pt>
                <c:pt idx="85">
                  <c:v>43191</c:v>
                </c:pt>
                <c:pt idx="86">
                  <c:v>43282</c:v>
                </c:pt>
                <c:pt idx="87">
                  <c:v>43374</c:v>
                </c:pt>
                <c:pt idx="88">
                  <c:v>43466</c:v>
                </c:pt>
                <c:pt idx="89">
                  <c:v>43556</c:v>
                </c:pt>
                <c:pt idx="90">
                  <c:v>43647</c:v>
                </c:pt>
                <c:pt idx="91">
                  <c:v>43739</c:v>
                </c:pt>
                <c:pt idx="92">
                  <c:v>43831</c:v>
                </c:pt>
                <c:pt idx="93">
                  <c:v>43922</c:v>
                </c:pt>
                <c:pt idx="94">
                  <c:v>44013</c:v>
                </c:pt>
                <c:pt idx="95">
                  <c:v>44105</c:v>
                </c:pt>
                <c:pt idx="96">
                  <c:v>44197</c:v>
                </c:pt>
                <c:pt idx="97">
                  <c:v>44287</c:v>
                </c:pt>
                <c:pt idx="98">
                  <c:v>44378</c:v>
                </c:pt>
                <c:pt idx="99">
                  <c:v>44470</c:v>
                </c:pt>
                <c:pt idx="100">
                  <c:v>44562</c:v>
                </c:pt>
                <c:pt idx="101">
                  <c:v>44652</c:v>
                </c:pt>
                <c:pt idx="102">
                  <c:v>44743</c:v>
                </c:pt>
                <c:pt idx="103">
                  <c:v>44835</c:v>
                </c:pt>
                <c:pt idx="104">
                  <c:v>44927</c:v>
                </c:pt>
                <c:pt idx="105">
                  <c:v>45017</c:v>
                </c:pt>
                <c:pt idx="106">
                  <c:v>45108</c:v>
                </c:pt>
                <c:pt idx="107">
                  <c:v>45200</c:v>
                </c:pt>
                <c:pt idx="108">
                  <c:v>45292</c:v>
                </c:pt>
                <c:pt idx="109">
                  <c:v>45383</c:v>
                </c:pt>
                <c:pt idx="110">
                  <c:v>45474</c:v>
                </c:pt>
                <c:pt idx="111">
                  <c:v>45566</c:v>
                </c:pt>
                <c:pt idx="112">
                  <c:v>45658</c:v>
                </c:pt>
                <c:pt idx="113">
                  <c:v>45748</c:v>
                </c:pt>
                <c:pt idx="114">
                  <c:v>45839</c:v>
                </c:pt>
                <c:pt idx="115">
                  <c:v>45931</c:v>
                </c:pt>
                <c:pt idx="116">
                  <c:v>46023</c:v>
                </c:pt>
                <c:pt idx="117">
                  <c:v>46113</c:v>
                </c:pt>
                <c:pt idx="118">
                  <c:v>46204</c:v>
                </c:pt>
                <c:pt idx="119">
                  <c:v>46296</c:v>
                </c:pt>
              </c:numCache>
            </c:numRef>
          </c:cat>
          <c:val>
            <c:numRef>
              <c:f>myymättömät!$E$92:$E$211</c:f>
              <c:numCache>
                <c:formatCode>0</c:formatCode>
                <c:ptCount val="120"/>
                <c:pt idx="0">
                  <c:v>-19.713491735537183</c:v>
                </c:pt>
                <c:pt idx="1">
                  <c:v>-19.713491735537183</c:v>
                </c:pt>
                <c:pt idx="2">
                  <c:v>-19.713491735537183</c:v>
                </c:pt>
                <c:pt idx="3">
                  <c:v>-19.713491735537183</c:v>
                </c:pt>
                <c:pt idx="4">
                  <c:v>-19.713491735537183</c:v>
                </c:pt>
                <c:pt idx="5">
                  <c:v>-19.713491735537183</c:v>
                </c:pt>
                <c:pt idx="6">
                  <c:v>-19.713491735537183</c:v>
                </c:pt>
                <c:pt idx="7">
                  <c:v>-19.713491735537183</c:v>
                </c:pt>
                <c:pt idx="8">
                  <c:v>-19.713491735537183</c:v>
                </c:pt>
                <c:pt idx="9">
                  <c:v>-19.713491735537183</c:v>
                </c:pt>
                <c:pt idx="10">
                  <c:v>-19.713491735537183</c:v>
                </c:pt>
                <c:pt idx="11">
                  <c:v>-19.713491735537183</c:v>
                </c:pt>
                <c:pt idx="12">
                  <c:v>-19.713491735537183</c:v>
                </c:pt>
                <c:pt idx="13">
                  <c:v>-19.713491735537183</c:v>
                </c:pt>
                <c:pt idx="14">
                  <c:v>-19.713491735537183</c:v>
                </c:pt>
                <c:pt idx="15">
                  <c:v>-19.713491735537183</c:v>
                </c:pt>
                <c:pt idx="16">
                  <c:v>-19.713491735537183</c:v>
                </c:pt>
                <c:pt idx="17">
                  <c:v>-19.713491735537183</c:v>
                </c:pt>
                <c:pt idx="18">
                  <c:v>-19.713491735537183</c:v>
                </c:pt>
                <c:pt idx="19">
                  <c:v>-19.713491735537183</c:v>
                </c:pt>
                <c:pt idx="20">
                  <c:v>-19.713491735537183</c:v>
                </c:pt>
                <c:pt idx="21">
                  <c:v>-19.713491735537183</c:v>
                </c:pt>
                <c:pt idx="22">
                  <c:v>-19.713491735537183</c:v>
                </c:pt>
                <c:pt idx="23">
                  <c:v>-19.713491735537183</c:v>
                </c:pt>
                <c:pt idx="24">
                  <c:v>-19.713491735537183</c:v>
                </c:pt>
                <c:pt idx="25">
                  <c:v>-19.713491735537183</c:v>
                </c:pt>
                <c:pt idx="26">
                  <c:v>-19.713491735537183</c:v>
                </c:pt>
                <c:pt idx="27">
                  <c:v>-19.713491735537183</c:v>
                </c:pt>
                <c:pt idx="28">
                  <c:v>-19.713491735537183</c:v>
                </c:pt>
                <c:pt idx="29">
                  <c:v>-19.713491735537183</c:v>
                </c:pt>
                <c:pt idx="30">
                  <c:v>-19.713491735537183</c:v>
                </c:pt>
                <c:pt idx="31">
                  <c:v>-19.713491735537183</c:v>
                </c:pt>
                <c:pt idx="32">
                  <c:v>-19.713491735537183</c:v>
                </c:pt>
                <c:pt idx="33">
                  <c:v>-19.713491735537183</c:v>
                </c:pt>
                <c:pt idx="34">
                  <c:v>-19.713491735537183</c:v>
                </c:pt>
                <c:pt idx="35">
                  <c:v>-19.713491735537183</c:v>
                </c:pt>
                <c:pt idx="36">
                  <c:v>-19.713491735537183</c:v>
                </c:pt>
                <c:pt idx="37">
                  <c:v>-19.713491735537183</c:v>
                </c:pt>
                <c:pt idx="38">
                  <c:v>-19.713491735537183</c:v>
                </c:pt>
                <c:pt idx="39">
                  <c:v>-19.713491735537183</c:v>
                </c:pt>
                <c:pt idx="40">
                  <c:v>-19.713491735537183</c:v>
                </c:pt>
                <c:pt idx="41">
                  <c:v>-19.713491735537183</c:v>
                </c:pt>
                <c:pt idx="42">
                  <c:v>-19.713491735537183</c:v>
                </c:pt>
                <c:pt idx="43">
                  <c:v>-19.713491735537183</c:v>
                </c:pt>
                <c:pt idx="44">
                  <c:v>-19.713491735537183</c:v>
                </c:pt>
                <c:pt idx="45">
                  <c:v>-19.713491735537183</c:v>
                </c:pt>
                <c:pt idx="46">
                  <c:v>-19.713491735537183</c:v>
                </c:pt>
                <c:pt idx="47">
                  <c:v>-19.713491735537183</c:v>
                </c:pt>
                <c:pt idx="48">
                  <c:v>-19.713491735537183</c:v>
                </c:pt>
                <c:pt idx="49">
                  <c:v>-19.713491735537183</c:v>
                </c:pt>
                <c:pt idx="50">
                  <c:v>-19.713491735537183</c:v>
                </c:pt>
                <c:pt idx="51">
                  <c:v>-19.713491735537183</c:v>
                </c:pt>
                <c:pt idx="52">
                  <c:v>-19.713491735537183</c:v>
                </c:pt>
                <c:pt idx="53">
                  <c:v>-19.713491735537183</c:v>
                </c:pt>
                <c:pt idx="54">
                  <c:v>-19.713491735537183</c:v>
                </c:pt>
                <c:pt idx="55">
                  <c:v>-19.713491735537183</c:v>
                </c:pt>
                <c:pt idx="56">
                  <c:v>-19.713491735537183</c:v>
                </c:pt>
                <c:pt idx="57">
                  <c:v>-19.713491735537183</c:v>
                </c:pt>
                <c:pt idx="58">
                  <c:v>-19.713491735537183</c:v>
                </c:pt>
                <c:pt idx="59">
                  <c:v>-19.713491735537183</c:v>
                </c:pt>
                <c:pt idx="60">
                  <c:v>-19.713491735537183</c:v>
                </c:pt>
                <c:pt idx="61">
                  <c:v>-19.713491735537183</c:v>
                </c:pt>
                <c:pt idx="62">
                  <c:v>-19.713491735537183</c:v>
                </c:pt>
                <c:pt idx="63">
                  <c:v>-19.713491735537183</c:v>
                </c:pt>
                <c:pt idx="64">
                  <c:v>-19.713491735537183</c:v>
                </c:pt>
                <c:pt idx="65">
                  <c:v>-19.713491735537183</c:v>
                </c:pt>
                <c:pt idx="66">
                  <c:v>-19.713491735537183</c:v>
                </c:pt>
                <c:pt idx="67">
                  <c:v>-19.713491735537183</c:v>
                </c:pt>
                <c:pt idx="68">
                  <c:v>-19.713491735537183</c:v>
                </c:pt>
                <c:pt idx="69">
                  <c:v>-19.713491735537183</c:v>
                </c:pt>
                <c:pt idx="70">
                  <c:v>-19.713491735537183</c:v>
                </c:pt>
                <c:pt idx="71">
                  <c:v>-19.713491735537183</c:v>
                </c:pt>
                <c:pt idx="72">
                  <c:v>-19.713491735537183</c:v>
                </c:pt>
                <c:pt idx="73">
                  <c:v>-19.713491735537183</c:v>
                </c:pt>
                <c:pt idx="74">
                  <c:v>-19.713491735537183</c:v>
                </c:pt>
                <c:pt idx="75">
                  <c:v>-19.713491735537183</c:v>
                </c:pt>
                <c:pt idx="76">
                  <c:v>-19.713491735537183</c:v>
                </c:pt>
                <c:pt idx="77">
                  <c:v>-19.713491735537183</c:v>
                </c:pt>
                <c:pt idx="78">
                  <c:v>-19.713491735537183</c:v>
                </c:pt>
                <c:pt idx="79">
                  <c:v>-19.713491735537183</c:v>
                </c:pt>
                <c:pt idx="80">
                  <c:v>-19.713491735537183</c:v>
                </c:pt>
                <c:pt idx="81">
                  <c:v>-19.713491735537183</c:v>
                </c:pt>
                <c:pt idx="82">
                  <c:v>-19.713491735537183</c:v>
                </c:pt>
                <c:pt idx="83">
                  <c:v>-19.713491735537183</c:v>
                </c:pt>
                <c:pt idx="84">
                  <c:v>-19.713491735537183</c:v>
                </c:pt>
                <c:pt idx="85">
                  <c:v>-19.713491735537183</c:v>
                </c:pt>
                <c:pt idx="86">
                  <c:v>-19.713491735537183</c:v>
                </c:pt>
                <c:pt idx="87">
                  <c:v>-19.713491735537183</c:v>
                </c:pt>
                <c:pt idx="88">
                  <c:v>-19.713491735537183</c:v>
                </c:pt>
                <c:pt idx="89">
                  <c:v>-19.713491735537183</c:v>
                </c:pt>
                <c:pt idx="90">
                  <c:v>-19.713491735537183</c:v>
                </c:pt>
                <c:pt idx="91">
                  <c:v>-19.713491735537183</c:v>
                </c:pt>
                <c:pt idx="92">
                  <c:v>-19.713491735537183</c:v>
                </c:pt>
                <c:pt idx="93">
                  <c:v>-19.713491735537183</c:v>
                </c:pt>
                <c:pt idx="94">
                  <c:v>-19.713491735537183</c:v>
                </c:pt>
                <c:pt idx="95">
                  <c:v>-19.713491735537183</c:v>
                </c:pt>
                <c:pt idx="96">
                  <c:v>-19.713491735537183</c:v>
                </c:pt>
                <c:pt idx="97">
                  <c:v>-19.713491735537183</c:v>
                </c:pt>
                <c:pt idx="98">
                  <c:v>-19.713491735537183</c:v>
                </c:pt>
                <c:pt idx="99">
                  <c:v>-19.713491735537183</c:v>
                </c:pt>
                <c:pt idx="100">
                  <c:v>-19.713491735537183</c:v>
                </c:pt>
                <c:pt idx="101">
                  <c:v>-19.713491735537183</c:v>
                </c:pt>
                <c:pt idx="102">
                  <c:v>-19.713491735537183</c:v>
                </c:pt>
                <c:pt idx="103">
                  <c:v>-19.713491735537183</c:v>
                </c:pt>
                <c:pt idx="104">
                  <c:v>-19.713491735537183</c:v>
                </c:pt>
                <c:pt idx="105">
                  <c:v>-19.713491735537183</c:v>
                </c:pt>
                <c:pt idx="106">
                  <c:v>-19.713491735537183</c:v>
                </c:pt>
                <c:pt idx="107">
                  <c:v>-19.713491735537183</c:v>
                </c:pt>
                <c:pt idx="108">
                  <c:v>-19.713491735537183</c:v>
                </c:pt>
                <c:pt idx="109">
                  <c:v>-19.713491735537183</c:v>
                </c:pt>
                <c:pt idx="110">
                  <c:v>-19.713491735537183</c:v>
                </c:pt>
                <c:pt idx="111">
                  <c:v>-19.713491735537183</c:v>
                </c:pt>
                <c:pt idx="112">
                  <c:v>-19.713491735537183</c:v>
                </c:pt>
                <c:pt idx="113">
                  <c:v>-19.713491735537183</c:v>
                </c:pt>
                <c:pt idx="114">
                  <c:v>-19.713491735537183</c:v>
                </c:pt>
                <c:pt idx="115">
                  <c:v>-19.713491735537183</c:v>
                </c:pt>
                <c:pt idx="116">
                  <c:v>-19.713491735537183</c:v>
                </c:pt>
                <c:pt idx="117">
                  <c:v>-19.713491735537183</c:v>
                </c:pt>
                <c:pt idx="118">
                  <c:v>-19.713491735537183</c:v>
                </c:pt>
                <c:pt idx="119">
                  <c:v>-19.713491735537183</c:v>
                </c:pt>
              </c:numCache>
            </c:numRef>
          </c:val>
          <c:smooth val="0"/>
          <c:extLst>
            <c:ext xmlns:c16="http://schemas.microsoft.com/office/drawing/2014/chart" uri="{C3380CC4-5D6E-409C-BE32-E72D297353CC}">
              <c16:uniqueId val="{00000001-1F31-4A85-98EB-2906302A30D4}"/>
            </c:ext>
          </c:extLst>
        </c:ser>
        <c:ser>
          <c:idx val="2"/>
          <c:order val="2"/>
          <c:tx>
            <c:strRef>
              <c:f>myymättömät!$F$90</c:f>
              <c:strCache>
                <c:ptCount val="1"/>
                <c:pt idx="0">
                  <c:v>Luvat</c:v>
                </c:pt>
              </c:strCache>
            </c:strRef>
          </c:tx>
          <c:spPr>
            <a:ln w="28575" cap="rnd">
              <a:solidFill>
                <a:schemeClr val="accent3"/>
              </a:solidFill>
              <a:round/>
            </a:ln>
            <a:effectLst/>
          </c:spPr>
          <c:marker>
            <c:symbol val="none"/>
          </c:marker>
          <c:cat>
            <c:numRef>
              <c:f>myymättömät!$C$92:$C$211</c:f>
              <c:numCache>
                <c:formatCode>m/d/yyyy</c:formatCode>
                <c:ptCount val="120"/>
                <c:pt idx="0">
                  <c:v>35431</c:v>
                </c:pt>
                <c:pt idx="1">
                  <c:v>35521</c:v>
                </c:pt>
                <c:pt idx="2">
                  <c:v>35612</c:v>
                </c:pt>
                <c:pt idx="3">
                  <c:v>35704</c:v>
                </c:pt>
                <c:pt idx="4">
                  <c:v>35796</c:v>
                </c:pt>
                <c:pt idx="5">
                  <c:v>35886</c:v>
                </c:pt>
                <c:pt idx="6">
                  <c:v>35977</c:v>
                </c:pt>
                <c:pt idx="7">
                  <c:v>36069</c:v>
                </c:pt>
                <c:pt idx="8">
                  <c:v>36161</c:v>
                </c:pt>
                <c:pt idx="9">
                  <c:v>36251</c:v>
                </c:pt>
                <c:pt idx="10">
                  <c:v>36342</c:v>
                </c:pt>
                <c:pt idx="11">
                  <c:v>36434</c:v>
                </c:pt>
                <c:pt idx="12">
                  <c:v>36526</c:v>
                </c:pt>
                <c:pt idx="13">
                  <c:v>36617</c:v>
                </c:pt>
                <c:pt idx="14">
                  <c:v>36708</c:v>
                </c:pt>
                <c:pt idx="15">
                  <c:v>36800</c:v>
                </c:pt>
                <c:pt idx="16">
                  <c:v>36892</c:v>
                </c:pt>
                <c:pt idx="17">
                  <c:v>36982</c:v>
                </c:pt>
                <c:pt idx="18">
                  <c:v>37073</c:v>
                </c:pt>
                <c:pt idx="19">
                  <c:v>37165</c:v>
                </c:pt>
                <c:pt idx="20">
                  <c:v>37257</c:v>
                </c:pt>
                <c:pt idx="21">
                  <c:v>37347</c:v>
                </c:pt>
                <c:pt idx="22">
                  <c:v>37438</c:v>
                </c:pt>
                <c:pt idx="23">
                  <c:v>37530</c:v>
                </c:pt>
                <c:pt idx="24">
                  <c:v>37622</c:v>
                </c:pt>
                <c:pt idx="25">
                  <c:v>37712</c:v>
                </c:pt>
                <c:pt idx="26">
                  <c:v>37803</c:v>
                </c:pt>
                <c:pt idx="27">
                  <c:v>37895</c:v>
                </c:pt>
                <c:pt idx="28">
                  <c:v>37987</c:v>
                </c:pt>
                <c:pt idx="29">
                  <c:v>38078</c:v>
                </c:pt>
                <c:pt idx="30">
                  <c:v>38169</c:v>
                </c:pt>
                <c:pt idx="31">
                  <c:v>38261</c:v>
                </c:pt>
                <c:pt idx="32">
                  <c:v>38353</c:v>
                </c:pt>
                <c:pt idx="33">
                  <c:v>38443</c:v>
                </c:pt>
                <c:pt idx="34">
                  <c:v>38534</c:v>
                </c:pt>
                <c:pt idx="35">
                  <c:v>38626</c:v>
                </c:pt>
                <c:pt idx="36">
                  <c:v>38718</c:v>
                </c:pt>
                <c:pt idx="37">
                  <c:v>38808</c:v>
                </c:pt>
                <c:pt idx="38">
                  <c:v>38899</c:v>
                </c:pt>
                <c:pt idx="39">
                  <c:v>38991</c:v>
                </c:pt>
                <c:pt idx="40">
                  <c:v>39083</c:v>
                </c:pt>
                <c:pt idx="41">
                  <c:v>39173</c:v>
                </c:pt>
                <c:pt idx="42">
                  <c:v>39264</c:v>
                </c:pt>
                <c:pt idx="43">
                  <c:v>39356</c:v>
                </c:pt>
                <c:pt idx="44">
                  <c:v>39448</c:v>
                </c:pt>
                <c:pt idx="45">
                  <c:v>39539</c:v>
                </c:pt>
                <c:pt idx="46">
                  <c:v>39630</c:v>
                </c:pt>
                <c:pt idx="47">
                  <c:v>39722</c:v>
                </c:pt>
                <c:pt idx="48">
                  <c:v>39814</c:v>
                </c:pt>
                <c:pt idx="49">
                  <c:v>39904</c:v>
                </c:pt>
                <c:pt idx="50">
                  <c:v>39995</c:v>
                </c:pt>
                <c:pt idx="51">
                  <c:v>40087</c:v>
                </c:pt>
                <c:pt idx="52">
                  <c:v>40179</c:v>
                </c:pt>
                <c:pt idx="53">
                  <c:v>40269</c:v>
                </c:pt>
                <c:pt idx="54">
                  <c:v>40360</c:v>
                </c:pt>
                <c:pt idx="55">
                  <c:v>40452</c:v>
                </c:pt>
                <c:pt idx="56">
                  <c:v>40544</c:v>
                </c:pt>
                <c:pt idx="57">
                  <c:v>40634</c:v>
                </c:pt>
                <c:pt idx="58">
                  <c:v>40725</c:v>
                </c:pt>
                <c:pt idx="59">
                  <c:v>40817</c:v>
                </c:pt>
                <c:pt idx="60">
                  <c:v>40909</c:v>
                </c:pt>
                <c:pt idx="61">
                  <c:v>41000</c:v>
                </c:pt>
                <c:pt idx="62">
                  <c:v>41091</c:v>
                </c:pt>
                <c:pt idx="63">
                  <c:v>41183</c:v>
                </c:pt>
                <c:pt idx="64">
                  <c:v>41275</c:v>
                </c:pt>
                <c:pt idx="65">
                  <c:v>41365</c:v>
                </c:pt>
                <c:pt idx="66">
                  <c:v>41456</c:v>
                </c:pt>
                <c:pt idx="67">
                  <c:v>41548</c:v>
                </c:pt>
                <c:pt idx="68">
                  <c:v>41640</c:v>
                </c:pt>
                <c:pt idx="69">
                  <c:v>41730</c:v>
                </c:pt>
                <c:pt idx="70">
                  <c:v>41821</c:v>
                </c:pt>
                <c:pt idx="71">
                  <c:v>41913</c:v>
                </c:pt>
                <c:pt idx="72">
                  <c:v>42005</c:v>
                </c:pt>
                <c:pt idx="73">
                  <c:v>42095</c:v>
                </c:pt>
                <c:pt idx="74">
                  <c:v>42186</c:v>
                </c:pt>
                <c:pt idx="75">
                  <c:v>42278</c:v>
                </c:pt>
                <c:pt idx="76">
                  <c:v>42370</c:v>
                </c:pt>
                <c:pt idx="77">
                  <c:v>42461</c:v>
                </c:pt>
                <c:pt idx="78">
                  <c:v>42552</c:v>
                </c:pt>
                <c:pt idx="79">
                  <c:v>42644</c:v>
                </c:pt>
                <c:pt idx="80">
                  <c:v>42736</c:v>
                </c:pt>
                <c:pt idx="81">
                  <c:v>42826</c:v>
                </c:pt>
                <c:pt idx="82">
                  <c:v>42917</c:v>
                </c:pt>
                <c:pt idx="83">
                  <c:v>43009</c:v>
                </c:pt>
                <c:pt idx="84">
                  <c:v>43101</c:v>
                </c:pt>
                <c:pt idx="85">
                  <c:v>43191</c:v>
                </c:pt>
                <c:pt idx="86">
                  <c:v>43282</c:v>
                </c:pt>
                <c:pt idx="87">
                  <c:v>43374</c:v>
                </c:pt>
                <c:pt idx="88">
                  <c:v>43466</c:v>
                </c:pt>
                <c:pt idx="89">
                  <c:v>43556</c:v>
                </c:pt>
                <c:pt idx="90">
                  <c:v>43647</c:v>
                </c:pt>
                <c:pt idx="91">
                  <c:v>43739</c:v>
                </c:pt>
                <c:pt idx="92">
                  <c:v>43831</c:v>
                </c:pt>
                <c:pt idx="93">
                  <c:v>43922</c:v>
                </c:pt>
                <c:pt idx="94">
                  <c:v>44013</c:v>
                </c:pt>
                <c:pt idx="95">
                  <c:v>44105</c:v>
                </c:pt>
                <c:pt idx="96">
                  <c:v>44197</c:v>
                </c:pt>
                <c:pt idx="97">
                  <c:v>44287</c:v>
                </c:pt>
                <c:pt idx="98">
                  <c:v>44378</c:v>
                </c:pt>
                <c:pt idx="99">
                  <c:v>44470</c:v>
                </c:pt>
                <c:pt idx="100">
                  <c:v>44562</c:v>
                </c:pt>
                <c:pt idx="101">
                  <c:v>44652</c:v>
                </c:pt>
                <c:pt idx="102">
                  <c:v>44743</c:v>
                </c:pt>
                <c:pt idx="103">
                  <c:v>44835</c:v>
                </c:pt>
                <c:pt idx="104">
                  <c:v>44927</c:v>
                </c:pt>
                <c:pt idx="105">
                  <c:v>45017</c:v>
                </c:pt>
                <c:pt idx="106">
                  <c:v>45108</c:v>
                </c:pt>
                <c:pt idx="107">
                  <c:v>45200</c:v>
                </c:pt>
                <c:pt idx="108">
                  <c:v>45292</c:v>
                </c:pt>
                <c:pt idx="109">
                  <c:v>45383</c:v>
                </c:pt>
                <c:pt idx="110">
                  <c:v>45474</c:v>
                </c:pt>
                <c:pt idx="111">
                  <c:v>45566</c:v>
                </c:pt>
                <c:pt idx="112">
                  <c:v>45658</c:v>
                </c:pt>
                <c:pt idx="113">
                  <c:v>45748</c:v>
                </c:pt>
                <c:pt idx="114">
                  <c:v>45839</c:v>
                </c:pt>
                <c:pt idx="115">
                  <c:v>45931</c:v>
                </c:pt>
                <c:pt idx="116">
                  <c:v>46023</c:v>
                </c:pt>
                <c:pt idx="117">
                  <c:v>46113</c:v>
                </c:pt>
                <c:pt idx="118">
                  <c:v>46204</c:v>
                </c:pt>
                <c:pt idx="119">
                  <c:v>46296</c:v>
                </c:pt>
              </c:numCache>
            </c:numRef>
          </c:cat>
          <c:val>
            <c:numRef>
              <c:f>myymättömät!$F$92:$F$211</c:f>
              <c:numCache>
                <c:formatCode>0</c:formatCode>
                <c:ptCount val="120"/>
                <c:pt idx="0">
                  <c:v>56.592131333144636</c:v>
                </c:pt>
                <c:pt idx="1">
                  <c:v>57.001152246881418</c:v>
                </c:pt>
                <c:pt idx="2">
                  <c:v>39.464601769911525</c:v>
                </c:pt>
                <c:pt idx="3">
                  <c:v>27.468036899174635</c:v>
                </c:pt>
                <c:pt idx="4">
                  <c:v>16.416021979611031</c:v>
                </c:pt>
                <c:pt idx="5">
                  <c:v>0.86792814065542245</c:v>
                </c:pt>
                <c:pt idx="6">
                  <c:v>2.7602398553253664</c:v>
                </c:pt>
                <c:pt idx="7">
                  <c:v>4.7103634343754948</c:v>
                </c:pt>
                <c:pt idx="8">
                  <c:v>2.6922957488432644</c:v>
                </c:pt>
                <c:pt idx="9">
                  <c:v>8.9968681787985219</c:v>
                </c:pt>
                <c:pt idx="10">
                  <c:v>11.951588502269288</c:v>
                </c:pt>
                <c:pt idx="11">
                  <c:v>13.81672678771713</c:v>
                </c:pt>
                <c:pt idx="12">
                  <c:v>18.379195645600248</c:v>
                </c:pt>
                <c:pt idx="13">
                  <c:v>14.096647801480188</c:v>
                </c:pt>
                <c:pt idx="14">
                  <c:v>0.28957528957529632</c:v>
                </c:pt>
                <c:pt idx="15">
                  <c:v>-6.8341012597544477</c:v>
                </c:pt>
                <c:pt idx="16">
                  <c:v>-18.634412996832523</c:v>
                </c:pt>
                <c:pt idx="17">
                  <c:v>-25.808913308913304</c:v>
                </c:pt>
                <c:pt idx="18">
                  <c:v>-17.291351574315968</c:v>
                </c:pt>
                <c:pt idx="19">
                  <c:v>-16.10874474714845</c:v>
                </c:pt>
                <c:pt idx="20">
                  <c:v>-7.8046023922393459</c:v>
                </c:pt>
                <c:pt idx="21">
                  <c:v>2.2217650689158717</c:v>
                </c:pt>
                <c:pt idx="22">
                  <c:v>-1.4828606576453751</c:v>
                </c:pt>
                <c:pt idx="23">
                  <c:v>2.8896612826279551</c:v>
                </c:pt>
                <c:pt idx="24">
                  <c:v>3.3166479381618927</c:v>
                </c:pt>
                <c:pt idx="25">
                  <c:v>9.3814986248071222</c:v>
                </c:pt>
                <c:pt idx="26">
                  <c:v>14.366710539637538</c:v>
                </c:pt>
                <c:pt idx="27">
                  <c:v>16.506590713386757</c:v>
                </c:pt>
                <c:pt idx="28">
                  <c:v>18.087736066708416</c:v>
                </c:pt>
                <c:pt idx="29">
                  <c:v>8.0984943730643124</c:v>
                </c:pt>
                <c:pt idx="30">
                  <c:v>2.708923512747873</c:v>
                </c:pt>
                <c:pt idx="31">
                  <c:v>-3.772244016146459</c:v>
                </c:pt>
                <c:pt idx="32">
                  <c:v>-3.3101677412152242</c:v>
                </c:pt>
                <c:pt idx="33">
                  <c:v>3.0920231476228253</c:v>
                </c:pt>
                <c:pt idx="34">
                  <c:v>5.5306556340860737</c:v>
                </c:pt>
                <c:pt idx="35">
                  <c:v>9.2552657233168958</c:v>
                </c:pt>
                <c:pt idx="36">
                  <c:v>7.5397627226279553</c:v>
                </c:pt>
                <c:pt idx="37">
                  <c:v>-0.39623576027736362</c:v>
                </c:pt>
                <c:pt idx="38">
                  <c:v>-2.624486128882964</c:v>
                </c:pt>
                <c:pt idx="39">
                  <c:v>-3.0851178888167965</c:v>
                </c:pt>
                <c:pt idx="40">
                  <c:v>-5.8086162931150227</c:v>
                </c:pt>
                <c:pt idx="41">
                  <c:v>-5.881540416597602</c:v>
                </c:pt>
                <c:pt idx="42">
                  <c:v>-8.2701931948444098</c:v>
                </c:pt>
                <c:pt idx="43">
                  <c:v>-9.7927070836704502</c:v>
                </c:pt>
                <c:pt idx="44">
                  <c:v>-12.339346271123645</c:v>
                </c:pt>
                <c:pt idx="45">
                  <c:v>-15.201502832487009</c:v>
                </c:pt>
                <c:pt idx="46">
                  <c:v>-15.407357737206254</c:v>
                </c:pt>
                <c:pt idx="47">
                  <c:v>-19.995051495376231</c:v>
                </c:pt>
                <c:pt idx="48">
                  <c:v>-23.298982477812814</c:v>
                </c:pt>
                <c:pt idx="49">
                  <c:v>-24.707511249567332</c:v>
                </c:pt>
                <c:pt idx="50">
                  <c:v>-14.53484182460187</c:v>
                </c:pt>
                <c:pt idx="51">
                  <c:v>4.5732178753672486</c:v>
                </c:pt>
                <c:pt idx="52">
                  <c:v>30.367890141561418</c:v>
                </c:pt>
                <c:pt idx="53">
                  <c:v>51.907870540639948</c:v>
                </c:pt>
                <c:pt idx="54">
                  <c:v>38.916526138279949</c:v>
                </c:pt>
                <c:pt idx="55">
                  <c:v>23.126686628960115</c:v>
                </c:pt>
                <c:pt idx="56">
                  <c:v>7.6400403134042136</c:v>
                </c:pt>
                <c:pt idx="57">
                  <c:v>9.3242139030959663</c:v>
                </c:pt>
                <c:pt idx="58">
                  <c:v>10.81606021061576</c:v>
                </c:pt>
                <c:pt idx="59">
                  <c:v>5.1430630197856146</c:v>
                </c:pt>
                <c:pt idx="60">
                  <c:v>4.6815065390075148</c:v>
                </c:pt>
                <c:pt idx="61">
                  <c:v>-9.603033994020592</c:v>
                </c:pt>
                <c:pt idx="62">
                  <c:v>-11.22278515678488</c:v>
                </c:pt>
                <c:pt idx="63">
                  <c:v>-7.4900057110222775</c:v>
                </c:pt>
                <c:pt idx="64">
                  <c:v>-8.6095963530396205</c:v>
                </c:pt>
                <c:pt idx="65">
                  <c:v>-8.9542183432858735</c:v>
                </c:pt>
                <c:pt idx="66">
                  <c:v>-15.445599531110219</c:v>
                </c:pt>
                <c:pt idx="67">
                  <c:v>-17.368892181374818</c:v>
                </c:pt>
                <c:pt idx="68">
                  <c:v>-11.393843725335444</c:v>
                </c:pt>
                <c:pt idx="69">
                  <c:v>-6.5756281322525325</c:v>
                </c:pt>
                <c:pt idx="70">
                  <c:v>6.5778912805545531</c:v>
                </c:pt>
                <c:pt idx="71">
                  <c:v>10.130743369443394</c:v>
                </c:pt>
                <c:pt idx="72">
                  <c:v>3.6164754507232999</c:v>
                </c:pt>
                <c:pt idx="73">
                  <c:v>7.2112615207373238</c:v>
                </c:pt>
                <c:pt idx="74">
                  <c:v>7.3426214356621955</c:v>
                </c:pt>
                <c:pt idx="75">
                  <c:v>9.5956855030187853</c:v>
                </c:pt>
                <c:pt idx="76">
                  <c:v>18.211203191086952</c:v>
                </c:pt>
                <c:pt idx="77">
                  <c:v>26.797407569092329</c:v>
                </c:pt>
                <c:pt idx="78">
                  <c:v>21.327890809362842</c:v>
                </c:pt>
                <c:pt idx="79">
                  <c:v>25.16170963448981</c:v>
                </c:pt>
                <c:pt idx="80">
                  <c:v>20.312999970910781</c:v>
                </c:pt>
                <c:pt idx="81">
                  <c:v>19.396700124473625</c:v>
                </c:pt>
                <c:pt idx="82">
                  <c:v>21.442464385217889</c:v>
                </c:pt>
                <c:pt idx="83">
                  <c:v>20.484162112707409</c:v>
                </c:pt>
                <c:pt idx="84">
                  <c:v>20.111218568665379</c:v>
                </c:pt>
                <c:pt idx="85">
                  <c:v>7.053656588958134</c:v>
                </c:pt>
                <c:pt idx="86">
                  <c:v>-2.5214267163016189</c:v>
                </c:pt>
                <c:pt idx="87">
                  <c:v>-10.107747562852737</c:v>
                </c:pt>
                <c:pt idx="88">
                  <c:v>-16.119811586617814</c:v>
                </c:pt>
                <c:pt idx="89">
                  <c:v>-17.887408573855751</c:v>
                </c:pt>
                <c:pt idx="90">
                  <c:v>-10.957170452274696</c:v>
                </c:pt>
                <c:pt idx="91">
                  <c:v>-11.543378995433798</c:v>
                </c:pt>
                <c:pt idx="92">
                  <c:v>-7.5689944804415603</c:v>
                </c:pt>
                <c:pt idx="93">
                  <c:v>-5.7153671461014426</c:v>
                </c:pt>
                <c:pt idx="94">
                  <c:v>-2.1344504288849038</c:v>
                </c:pt>
                <c:pt idx="95">
                  <c:v>6.8165393351228545</c:v>
                </c:pt>
                <c:pt idx="96">
                  <c:v>14.830200436182366</c:v>
                </c:pt>
                <c:pt idx="97">
                  <c:v>25.197377224675506</c:v>
                </c:pt>
                <c:pt idx="98">
                  <c:v>19.129637178964543</c:v>
                </c:pt>
                <c:pt idx="99">
                  <c:v>10.102694212879058</c:v>
                </c:pt>
                <c:pt idx="100">
                  <c:v>-0.93831961653251028</c:v>
                </c:pt>
                <c:pt idx="101">
                  <c:v>-7.3364685763146724</c:v>
                </c:pt>
                <c:pt idx="102">
                  <c:v>-12.417657626828642</c:v>
                </c:pt>
                <c:pt idx="103">
                  <c:v>-17.646929728306191</c:v>
                </c:pt>
                <c:pt idx="104">
                  <c:v>-20.856823317280259</c:v>
                </c:pt>
                <c:pt idx="105">
                  <c:v>-38.080188243978967</c:v>
                </c:pt>
                <c:pt idx="106">
                  <c:v>-42.876678876678874</c:v>
                </c:pt>
                <c:pt idx="107">
                  <c:v>-43.360426382411724</c:v>
                </c:pt>
                <c:pt idx="108">
                  <c:v>-49.666906993511176</c:v>
                </c:pt>
              </c:numCache>
            </c:numRef>
          </c:val>
          <c:smooth val="0"/>
          <c:extLst>
            <c:ext xmlns:c16="http://schemas.microsoft.com/office/drawing/2014/chart" uri="{C3380CC4-5D6E-409C-BE32-E72D297353CC}">
              <c16:uniqueId val="{00000002-1F31-4A85-98EB-2906302A30D4}"/>
            </c:ext>
          </c:extLst>
        </c:ser>
        <c:ser>
          <c:idx val="3"/>
          <c:order val="3"/>
          <c:tx>
            <c:strRef>
              <c:f>myymättömät!$G$90</c:f>
              <c:strCache>
                <c:ptCount val="1"/>
                <c:pt idx="0">
                  <c:v>Aloitukset</c:v>
                </c:pt>
              </c:strCache>
            </c:strRef>
          </c:tx>
          <c:spPr>
            <a:ln w="28575" cap="rnd">
              <a:solidFill>
                <a:schemeClr val="accent4"/>
              </a:solidFill>
              <a:round/>
            </a:ln>
            <a:effectLst/>
          </c:spPr>
          <c:marker>
            <c:symbol val="none"/>
          </c:marker>
          <c:cat>
            <c:numRef>
              <c:f>myymättömät!$C$92:$C$211</c:f>
              <c:numCache>
                <c:formatCode>m/d/yyyy</c:formatCode>
                <c:ptCount val="120"/>
                <c:pt idx="0">
                  <c:v>35431</c:v>
                </c:pt>
                <c:pt idx="1">
                  <c:v>35521</c:v>
                </c:pt>
                <c:pt idx="2">
                  <c:v>35612</c:v>
                </c:pt>
                <c:pt idx="3">
                  <c:v>35704</c:v>
                </c:pt>
                <c:pt idx="4">
                  <c:v>35796</c:v>
                </c:pt>
                <c:pt idx="5">
                  <c:v>35886</c:v>
                </c:pt>
                <c:pt idx="6">
                  <c:v>35977</c:v>
                </c:pt>
                <c:pt idx="7">
                  <c:v>36069</c:v>
                </c:pt>
                <c:pt idx="8">
                  <c:v>36161</c:v>
                </c:pt>
                <c:pt idx="9">
                  <c:v>36251</c:v>
                </c:pt>
                <c:pt idx="10">
                  <c:v>36342</c:v>
                </c:pt>
                <c:pt idx="11">
                  <c:v>36434</c:v>
                </c:pt>
                <c:pt idx="12">
                  <c:v>36526</c:v>
                </c:pt>
                <c:pt idx="13">
                  <c:v>36617</c:v>
                </c:pt>
                <c:pt idx="14">
                  <c:v>36708</c:v>
                </c:pt>
                <c:pt idx="15">
                  <c:v>36800</c:v>
                </c:pt>
                <c:pt idx="16">
                  <c:v>36892</c:v>
                </c:pt>
                <c:pt idx="17">
                  <c:v>36982</c:v>
                </c:pt>
                <c:pt idx="18">
                  <c:v>37073</c:v>
                </c:pt>
                <c:pt idx="19">
                  <c:v>37165</c:v>
                </c:pt>
                <c:pt idx="20">
                  <c:v>37257</c:v>
                </c:pt>
                <c:pt idx="21">
                  <c:v>37347</c:v>
                </c:pt>
                <c:pt idx="22">
                  <c:v>37438</c:v>
                </c:pt>
                <c:pt idx="23">
                  <c:v>37530</c:v>
                </c:pt>
                <c:pt idx="24">
                  <c:v>37622</c:v>
                </c:pt>
                <c:pt idx="25">
                  <c:v>37712</c:v>
                </c:pt>
                <c:pt idx="26">
                  <c:v>37803</c:v>
                </c:pt>
                <c:pt idx="27">
                  <c:v>37895</c:v>
                </c:pt>
                <c:pt idx="28">
                  <c:v>37987</c:v>
                </c:pt>
                <c:pt idx="29">
                  <c:v>38078</c:v>
                </c:pt>
                <c:pt idx="30">
                  <c:v>38169</c:v>
                </c:pt>
                <c:pt idx="31">
                  <c:v>38261</c:v>
                </c:pt>
                <c:pt idx="32">
                  <c:v>38353</c:v>
                </c:pt>
                <c:pt idx="33">
                  <c:v>38443</c:v>
                </c:pt>
                <c:pt idx="34">
                  <c:v>38534</c:v>
                </c:pt>
                <c:pt idx="35">
                  <c:v>38626</c:v>
                </c:pt>
                <c:pt idx="36">
                  <c:v>38718</c:v>
                </c:pt>
                <c:pt idx="37">
                  <c:v>38808</c:v>
                </c:pt>
                <c:pt idx="38">
                  <c:v>38899</c:v>
                </c:pt>
                <c:pt idx="39">
                  <c:v>38991</c:v>
                </c:pt>
                <c:pt idx="40">
                  <c:v>39083</c:v>
                </c:pt>
                <c:pt idx="41">
                  <c:v>39173</c:v>
                </c:pt>
                <c:pt idx="42">
                  <c:v>39264</c:v>
                </c:pt>
                <c:pt idx="43">
                  <c:v>39356</c:v>
                </c:pt>
                <c:pt idx="44">
                  <c:v>39448</c:v>
                </c:pt>
                <c:pt idx="45">
                  <c:v>39539</c:v>
                </c:pt>
                <c:pt idx="46">
                  <c:v>39630</c:v>
                </c:pt>
                <c:pt idx="47">
                  <c:v>39722</c:v>
                </c:pt>
                <c:pt idx="48">
                  <c:v>39814</c:v>
                </c:pt>
                <c:pt idx="49">
                  <c:v>39904</c:v>
                </c:pt>
                <c:pt idx="50">
                  <c:v>39995</c:v>
                </c:pt>
                <c:pt idx="51">
                  <c:v>40087</c:v>
                </c:pt>
                <c:pt idx="52">
                  <c:v>40179</c:v>
                </c:pt>
                <c:pt idx="53">
                  <c:v>40269</c:v>
                </c:pt>
                <c:pt idx="54">
                  <c:v>40360</c:v>
                </c:pt>
                <c:pt idx="55">
                  <c:v>40452</c:v>
                </c:pt>
                <c:pt idx="56">
                  <c:v>40544</c:v>
                </c:pt>
                <c:pt idx="57">
                  <c:v>40634</c:v>
                </c:pt>
                <c:pt idx="58">
                  <c:v>40725</c:v>
                </c:pt>
                <c:pt idx="59">
                  <c:v>40817</c:v>
                </c:pt>
                <c:pt idx="60">
                  <c:v>40909</c:v>
                </c:pt>
                <c:pt idx="61">
                  <c:v>41000</c:v>
                </c:pt>
                <c:pt idx="62">
                  <c:v>41091</c:v>
                </c:pt>
                <c:pt idx="63">
                  <c:v>41183</c:v>
                </c:pt>
                <c:pt idx="64">
                  <c:v>41275</c:v>
                </c:pt>
                <c:pt idx="65">
                  <c:v>41365</c:v>
                </c:pt>
                <c:pt idx="66">
                  <c:v>41456</c:v>
                </c:pt>
                <c:pt idx="67">
                  <c:v>41548</c:v>
                </c:pt>
                <c:pt idx="68">
                  <c:v>41640</c:v>
                </c:pt>
                <c:pt idx="69">
                  <c:v>41730</c:v>
                </c:pt>
                <c:pt idx="70">
                  <c:v>41821</c:v>
                </c:pt>
                <c:pt idx="71">
                  <c:v>41913</c:v>
                </c:pt>
                <c:pt idx="72">
                  <c:v>42005</c:v>
                </c:pt>
                <c:pt idx="73">
                  <c:v>42095</c:v>
                </c:pt>
                <c:pt idx="74">
                  <c:v>42186</c:v>
                </c:pt>
                <c:pt idx="75">
                  <c:v>42278</c:v>
                </c:pt>
                <c:pt idx="76">
                  <c:v>42370</c:v>
                </c:pt>
                <c:pt idx="77">
                  <c:v>42461</c:v>
                </c:pt>
                <c:pt idx="78">
                  <c:v>42552</c:v>
                </c:pt>
                <c:pt idx="79">
                  <c:v>42644</c:v>
                </c:pt>
                <c:pt idx="80">
                  <c:v>42736</c:v>
                </c:pt>
                <c:pt idx="81">
                  <c:v>42826</c:v>
                </c:pt>
                <c:pt idx="82">
                  <c:v>42917</c:v>
                </c:pt>
                <c:pt idx="83">
                  <c:v>43009</c:v>
                </c:pt>
                <c:pt idx="84">
                  <c:v>43101</c:v>
                </c:pt>
                <c:pt idx="85">
                  <c:v>43191</c:v>
                </c:pt>
                <c:pt idx="86">
                  <c:v>43282</c:v>
                </c:pt>
                <c:pt idx="87">
                  <c:v>43374</c:v>
                </c:pt>
                <c:pt idx="88">
                  <c:v>43466</c:v>
                </c:pt>
                <c:pt idx="89">
                  <c:v>43556</c:v>
                </c:pt>
                <c:pt idx="90">
                  <c:v>43647</c:v>
                </c:pt>
                <c:pt idx="91">
                  <c:v>43739</c:v>
                </c:pt>
                <c:pt idx="92">
                  <c:v>43831</c:v>
                </c:pt>
                <c:pt idx="93">
                  <c:v>43922</c:v>
                </c:pt>
                <c:pt idx="94">
                  <c:v>44013</c:v>
                </c:pt>
                <c:pt idx="95">
                  <c:v>44105</c:v>
                </c:pt>
                <c:pt idx="96">
                  <c:v>44197</c:v>
                </c:pt>
                <c:pt idx="97">
                  <c:v>44287</c:v>
                </c:pt>
                <c:pt idx="98">
                  <c:v>44378</c:v>
                </c:pt>
                <c:pt idx="99">
                  <c:v>44470</c:v>
                </c:pt>
                <c:pt idx="100">
                  <c:v>44562</c:v>
                </c:pt>
                <c:pt idx="101">
                  <c:v>44652</c:v>
                </c:pt>
                <c:pt idx="102">
                  <c:v>44743</c:v>
                </c:pt>
                <c:pt idx="103">
                  <c:v>44835</c:v>
                </c:pt>
                <c:pt idx="104">
                  <c:v>44927</c:v>
                </c:pt>
                <c:pt idx="105">
                  <c:v>45017</c:v>
                </c:pt>
                <c:pt idx="106">
                  <c:v>45108</c:v>
                </c:pt>
                <c:pt idx="107">
                  <c:v>45200</c:v>
                </c:pt>
                <c:pt idx="108">
                  <c:v>45292</c:v>
                </c:pt>
                <c:pt idx="109">
                  <c:v>45383</c:v>
                </c:pt>
                <c:pt idx="110">
                  <c:v>45474</c:v>
                </c:pt>
                <c:pt idx="111">
                  <c:v>45566</c:v>
                </c:pt>
                <c:pt idx="112">
                  <c:v>45658</c:v>
                </c:pt>
                <c:pt idx="113">
                  <c:v>45748</c:v>
                </c:pt>
                <c:pt idx="114">
                  <c:v>45839</c:v>
                </c:pt>
                <c:pt idx="115">
                  <c:v>45931</c:v>
                </c:pt>
                <c:pt idx="116">
                  <c:v>46023</c:v>
                </c:pt>
                <c:pt idx="117">
                  <c:v>46113</c:v>
                </c:pt>
                <c:pt idx="118">
                  <c:v>46204</c:v>
                </c:pt>
                <c:pt idx="119">
                  <c:v>46296</c:v>
                </c:pt>
              </c:numCache>
            </c:numRef>
          </c:cat>
          <c:val>
            <c:numRef>
              <c:f>myymättömät!$G$92:$G$211</c:f>
              <c:numCache>
                <c:formatCode>0</c:formatCode>
                <c:ptCount val="120"/>
                <c:pt idx="0">
                  <c:v>35.258247771928922</c:v>
                </c:pt>
                <c:pt idx="1">
                  <c:v>48.138908292585569</c:v>
                </c:pt>
                <c:pt idx="2">
                  <c:v>38.314262546175343</c:v>
                </c:pt>
                <c:pt idx="3">
                  <c:v>24.692774045551374</c:v>
                </c:pt>
                <c:pt idx="4">
                  <c:v>18.657521578298386</c:v>
                </c:pt>
                <c:pt idx="5">
                  <c:v>1.9838329403839765</c:v>
                </c:pt>
                <c:pt idx="6">
                  <c:v>3.110445233364814</c:v>
                </c:pt>
                <c:pt idx="7">
                  <c:v>5.7950065703022346</c:v>
                </c:pt>
                <c:pt idx="8">
                  <c:v>2.8382152367344133</c:v>
                </c:pt>
                <c:pt idx="9">
                  <c:v>12.246111166154776</c:v>
                </c:pt>
                <c:pt idx="10">
                  <c:v>7.9790258386505712</c:v>
                </c:pt>
                <c:pt idx="11">
                  <c:v>12.411501676810332</c:v>
                </c:pt>
                <c:pt idx="12">
                  <c:v>17.696097006441832</c:v>
                </c:pt>
                <c:pt idx="13">
                  <c:v>7.94715626563098</c:v>
                </c:pt>
                <c:pt idx="14">
                  <c:v>4.8619237069974304</c:v>
                </c:pt>
                <c:pt idx="15">
                  <c:v>-5.259523217590683</c:v>
                </c:pt>
                <c:pt idx="16">
                  <c:v>-11.330221077484438</c:v>
                </c:pt>
                <c:pt idx="17">
                  <c:v>-16.866550370693417</c:v>
                </c:pt>
                <c:pt idx="18">
                  <c:v>-18.236344361992977</c:v>
                </c:pt>
                <c:pt idx="19">
                  <c:v>-15.491150829518617</c:v>
                </c:pt>
                <c:pt idx="20">
                  <c:v>-12.620654180156734</c:v>
                </c:pt>
                <c:pt idx="21">
                  <c:v>-3.4393442622950801</c:v>
                </c:pt>
                <c:pt idx="22">
                  <c:v>1.6104268313487324</c:v>
                </c:pt>
                <c:pt idx="23">
                  <c:v>0.824592878829705</c:v>
                </c:pt>
                <c:pt idx="24">
                  <c:v>0.93843063924094849</c:v>
                </c:pt>
                <c:pt idx="25">
                  <c:v>5.5142439985060037</c:v>
                </c:pt>
                <c:pt idx="26">
                  <c:v>9.9291494577079362</c:v>
                </c:pt>
                <c:pt idx="27">
                  <c:v>16.962666392909682</c:v>
                </c:pt>
                <c:pt idx="28">
                  <c:v>23.115715805001884</c:v>
                </c:pt>
                <c:pt idx="29">
                  <c:v>13.33547868061143</c:v>
                </c:pt>
                <c:pt idx="30">
                  <c:v>6.6283829189321324</c:v>
                </c:pt>
                <c:pt idx="31">
                  <c:v>1.4628437682855377</c:v>
                </c:pt>
                <c:pt idx="32">
                  <c:v>-6.500961350907005</c:v>
                </c:pt>
                <c:pt idx="33">
                  <c:v>-0.75811351827138651</c:v>
                </c:pt>
                <c:pt idx="34">
                  <c:v>0.92242465910392468</c:v>
                </c:pt>
                <c:pt idx="35">
                  <c:v>2.4740484429065788</c:v>
                </c:pt>
                <c:pt idx="36">
                  <c:v>8.4311855516480847</c:v>
                </c:pt>
                <c:pt idx="37">
                  <c:v>2.8124284733348475</c:v>
                </c:pt>
                <c:pt idx="38">
                  <c:v>3.2472324723247254</c:v>
                </c:pt>
                <c:pt idx="39">
                  <c:v>1.0889751814958686</c:v>
                </c:pt>
                <c:pt idx="40">
                  <c:v>-3.5181265975867859</c:v>
                </c:pt>
                <c:pt idx="41">
                  <c:v>-5.7854459440656711</c:v>
                </c:pt>
                <c:pt idx="42">
                  <c:v>-7.8737559795458196</c:v>
                </c:pt>
                <c:pt idx="43">
                  <c:v>-9.0800278357689734</c:v>
                </c:pt>
                <c:pt idx="44">
                  <c:v>-8.0448964475970683</c:v>
                </c:pt>
                <c:pt idx="45">
                  <c:v>-13.158672022684314</c:v>
                </c:pt>
                <c:pt idx="46">
                  <c:v>-20.954938824231576</c:v>
                </c:pt>
                <c:pt idx="47">
                  <c:v>-27.397973241894505</c:v>
                </c:pt>
                <c:pt idx="48">
                  <c:v>-33.148486632175718</c:v>
                </c:pt>
                <c:pt idx="49">
                  <c:v>-33.648515356620521</c:v>
                </c:pt>
                <c:pt idx="50">
                  <c:v>-25.747508305647841</c:v>
                </c:pt>
                <c:pt idx="51">
                  <c:v>0.5819347221050748</c:v>
                </c:pt>
                <c:pt idx="52">
                  <c:v>22.911163631308213</c:v>
                </c:pt>
                <c:pt idx="53">
                  <c:v>59.524297724010665</c:v>
                </c:pt>
                <c:pt idx="54">
                  <c:v>72.056131787675412</c:v>
                </c:pt>
                <c:pt idx="55">
                  <c:v>43.610598691933603</c:v>
                </c:pt>
                <c:pt idx="56">
                  <c:v>29.4536817102138</c:v>
                </c:pt>
                <c:pt idx="57">
                  <c:v>12.760282776349612</c:v>
                </c:pt>
                <c:pt idx="58">
                  <c:v>1.7346335697399553</c:v>
                </c:pt>
                <c:pt idx="59">
                  <c:v>-2.32089682956736</c:v>
                </c:pt>
                <c:pt idx="60">
                  <c:v>-4.3425076452599427</c:v>
                </c:pt>
                <c:pt idx="61">
                  <c:v>-8.1730358211507195</c:v>
                </c:pt>
                <c:pt idx="62">
                  <c:v>-8.4933337206262536</c:v>
                </c:pt>
                <c:pt idx="63">
                  <c:v>-8.006814310051098</c:v>
                </c:pt>
                <c:pt idx="64">
                  <c:v>-3.6779929363049462</c:v>
                </c:pt>
                <c:pt idx="65">
                  <c:v>-6.3401917884740726</c:v>
                </c:pt>
                <c:pt idx="66">
                  <c:v>-8.5134749071517035</c:v>
                </c:pt>
                <c:pt idx="67">
                  <c:v>-8.7654320987654302</c:v>
                </c:pt>
                <c:pt idx="68">
                  <c:v>-13.791250474143382</c:v>
                </c:pt>
                <c:pt idx="69">
                  <c:v>-13.151093439363819</c:v>
                </c:pt>
                <c:pt idx="70">
                  <c:v>-11.290378543423202</c:v>
                </c:pt>
                <c:pt idx="71">
                  <c:v>-10.244996795100064</c:v>
                </c:pt>
                <c:pt idx="72">
                  <c:v>-4.2056246104205712</c:v>
                </c:pt>
                <c:pt idx="73">
                  <c:v>2.357788714661794</c:v>
                </c:pt>
                <c:pt idx="74">
                  <c:v>12.613916376579184</c:v>
                </c:pt>
                <c:pt idx="75">
                  <c:v>27.109700456258693</c:v>
                </c:pt>
                <c:pt idx="76">
                  <c:v>26.896578121411622</c:v>
                </c:pt>
                <c:pt idx="77">
                  <c:v>28.342465242834237</c:v>
                </c:pt>
                <c:pt idx="78">
                  <c:v>25.100722422895245</c:v>
                </c:pt>
                <c:pt idx="79">
                  <c:v>15.366127723328546</c:v>
                </c:pt>
                <c:pt idx="80">
                  <c:v>16.239857629777092</c:v>
                </c:pt>
                <c:pt idx="81">
                  <c:v>18.040832921906301</c:v>
                </c:pt>
                <c:pt idx="82">
                  <c:v>18.928898636830553</c:v>
                </c:pt>
                <c:pt idx="83">
                  <c:v>19.831714509888812</c:v>
                </c:pt>
                <c:pt idx="84">
                  <c:v>16.251913745231846</c:v>
                </c:pt>
                <c:pt idx="85">
                  <c:v>14.267437569196701</c:v>
                </c:pt>
                <c:pt idx="86">
                  <c:v>7.2787543478768413</c:v>
                </c:pt>
                <c:pt idx="87">
                  <c:v>-0.88731344968503834</c:v>
                </c:pt>
                <c:pt idx="88">
                  <c:v>-6.3549107142857082</c:v>
                </c:pt>
                <c:pt idx="89">
                  <c:v>-16.938678839031951</c:v>
                </c:pt>
                <c:pt idx="90">
                  <c:v>-20.737678163420739</c:v>
                </c:pt>
                <c:pt idx="91">
                  <c:v>-16.61351314410679</c:v>
                </c:pt>
                <c:pt idx="92">
                  <c:v>-7.629966867685269</c:v>
                </c:pt>
                <c:pt idx="93">
                  <c:v>-5.4125515203359527</c:v>
                </c:pt>
                <c:pt idx="94">
                  <c:v>1.9849004804392649</c:v>
                </c:pt>
                <c:pt idx="95">
                  <c:v>6.8242043436689102</c:v>
                </c:pt>
                <c:pt idx="96">
                  <c:v>2.0024772914946283</c:v>
                </c:pt>
                <c:pt idx="97">
                  <c:v>23.220696648304965</c:v>
                </c:pt>
                <c:pt idx="98">
                  <c:v>23.409066436954888</c:v>
                </c:pt>
                <c:pt idx="99">
                  <c:v>19.126409738383245</c:v>
                </c:pt>
                <c:pt idx="100">
                  <c:v>15.163934426229503</c:v>
                </c:pt>
                <c:pt idx="101">
                  <c:v>-5.1932743205373413</c:v>
                </c:pt>
                <c:pt idx="102">
                  <c:v>-11.807433906290896</c:v>
                </c:pt>
                <c:pt idx="103">
                  <c:v>-22.519428105276717</c:v>
                </c:pt>
                <c:pt idx="104">
                  <c:v>-27.356003690523266</c:v>
                </c:pt>
                <c:pt idx="105">
                  <c:v>-34.318624346071729</c:v>
                </c:pt>
                <c:pt idx="106">
                  <c:v>-40.243872276223691</c:v>
                </c:pt>
                <c:pt idx="107">
                  <c:v>-38.983708301008534</c:v>
                </c:pt>
                <c:pt idx="108">
                  <c:v>-34.040944691402814</c:v>
                </c:pt>
              </c:numCache>
            </c:numRef>
          </c:val>
          <c:smooth val="0"/>
          <c:extLst>
            <c:ext xmlns:c16="http://schemas.microsoft.com/office/drawing/2014/chart" uri="{C3380CC4-5D6E-409C-BE32-E72D297353CC}">
              <c16:uniqueId val="{00000003-1F31-4A85-98EB-2906302A30D4}"/>
            </c:ext>
          </c:extLst>
        </c:ser>
        <c:dLbls>
          <c:showLegendKey val="0"/>
          <c:showVal val="0"/>
          <c:showCatName val="0"/>
          <c:showSerName val="0"/>
          <c:showPercent val="0"/>
          <c:showBubbleSize val="0"/>
        </c:dLbls>
        <c:smooth val="0"/>
        <c:axId val="1017480784"/>
        <c:axId val="1017482224"/>
      </c:lineChart>
      <c:dateAx>
        <c:axId val="1017480784"/>
        <c:scaling>
          <c:orientation val="minMax"/>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482224"/>
        <c:crosses val="autoZero"/>
        <c:auto val="1"/>
        <c:lblOffset val="100"/>
        <c:baseTimeUnit val="months"/>
        <c:majorUnit val="12"/>
        <c:majorTimeUnit val="months"/>
      </c:dateAx>
      <c:valAx>
        <c:axId val="1017482224"/>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7480784"/>
        <c:crosses val="autoZero"/>
        <c:crossBetween val="between"/>
      </c:valAx>
      <c:spPr>
        <a:noFill/>
        <a:ln>
          <a:noFill/>
        </a:ln>
        <a:effectLst/>
      </c:spPr>
    </c:plotArea>
    <c:legend>
      <c:legendPos val="b"/>
      <c:layout>
        <c:manualLayout>
          <c:xMode val="edge"/>
          <c:yMode val="edge"/>
          <c:x val="0.13159192248610566"/>
          <c:y val="0.93745231348215186"/>
          <c:w val="0.72253946347691733"/>
          <c:h val="5.970283565300606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tx1"/>
                </a:solidFill>
                <a:latin typeface="+mn-lt"/>
                <a:ea typeface="+mn-ea"/>
                <a:cs typeface="+mn-cs"/>
              </a:defRPr>
            </a:pPr>
            <a:r>
              <a:rPr lang="fi-FI" sz="1400" b="1" i="0" u="none" strike="noStrike" kern="1200" spc="0" baseline="0">
                <a:solidFill>
                  <a:prstClr val="black">
                    <a:lumMod val="65000"/>
                    <a:lumOff val="35000"/>
                  </a:prstClr>
                </a:solidFill>
                <a:latin typeface="+mn-lt"/>
                <a:ea typeface="+mn-ea"/>
                <a:cs typeface="+mn-cs"/>
              </a:rPr>
              <a:t>Vanhan pääomakannan hinnan lasku ei kannusta aloituksiin</a:t>
            </a:r>
          </a:p>
          <a:p>
            <a:pPr algn="l">
              <a:defRPr b="1"/>
            </a:pPr>
            <a:r>
              <a:rPr lang="fi-FI" sz="1200" b="0" i="0" u="none" strike="noStrike" kern="1200" spc="0" baseline="0">
                <a:solidFill>
                  <a:prstClr val="black">
                    <a:lumMod val="65000"/>
                    <a:lumOff val="35000"/>
                  </a:prstClr>
                </a:solidFill>
                <a:latin typeface="+mn-lt"/>
                <a:ea typeface="+mn-ea"/>
                <a:cs typeface="+mn-cs"/>
              </a:rPr>
              <a:t>Asuntojen hinnat (vuosimuutos  %)</a:t>
            </a:r>
            <a:endParaRPr lang="fi-FI" sz="1400" b="0" i="0" u="none" strike="noStrike" kern="1200" spc="0" baseline="0">
              <a:solidFill>
                <a:prstClr val="black">
                  <a:lumMod val="65000"/>
                  <a:lumOff val="35000"/>
                </a:prstClr>
              </a:solidFill>
              <a:latin typeface="+mn-lt"/>
              <a:ea typeface="+mn-ea"/>
              <a:cs typeface="+mn-cs"/>
            </a:endParaRPr>
          </a:p>
        </c:rich>
      </c:tx>
      <c:layout>
        <c:manualLayout>
          <c:xMode val="edge"/>
          <c:yMode val="edge"/>
          <c:x val="5.8887001391086293E-4"/>
          <c:y val="0"/>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3348440811174223E-2"/>
          <c:y val="0.12273115220483642"/>
          <c:w val="0.94952569122641239"/>
          <c:h val="0.74200221771709551"/>
        </c:manualLayout>
      </c:layout>
      <c:barChart>
        <c:barDir val="col"/>
        <c:grouping val="clustered"/>
        <c:varyColors val="0"/>
        <c:ser>
          <c:idx val="0"/>
          <c:order val="0"/>
          <c:tx>
            <c:strRef>
              <c:f>'koko maa OK'!$O$22</c:f>
              <c:strCache>
                <c:ptCount val="1"/>
                <c:pt idx="0">
                  <c:v>Vanhojen kerrostalojen hinnat</c:v>
                </c:pt>
              </c:strCache>
            </c:strRef>
          </c:tx>
          <c:spPr>
            <a:solidFill>
              <a:schemeClr val="accent2"/>
            </a:solidFill>
            <a:ln w="19050">
              <a:solidFill>
                <a:schemeClr val="accent2"/>
              </a:solidFill>
            </a:ln>
            <a:effectLst/>
          </c:spPr>
          <c:invertIfNegative val="0"/>
          <c:cat>
            <c:numRef>
              <c:f>'koko maa OK'!$P$21:$DW$21</c:f>
              <c:numCache>
                <c:formatCode>m/d/yyyy</c:formatCode>
                <c:ptCount val="112"/>
                <c:pt idx="0">
                  <c:v>35431</c:v>
                </c:pt>
                <c:pt idx="1">
                  <c:v>35521</c:v>
                </c:pt>
                <c:pt idx="2">
                  <c:v>35612</c:v>
                </c:pt>
                <c:pt idx="3">
                  <c:v>35704</c:v>
                </c:pt>
                <c:pt idx="4">
                  <c:v>35796</c:v>
                </c:pt>
                <c:pt idx="5">
                  <c:v>35886</c:v>
                </c:pt>
                <c:pt idx="6">
                  <c:v>35977</c:v>
                </c:pt>
                <c:pt idx="7">
                  <c:v>36069</c:v>
                </c:pt>
                <c:pt idx="8">
                  <c:v>36161</c:v>
                </c:pt>
                <c:pt idx="9">
                  <c:v>36251</c:v>
                </c:pt>
                <c:pt idx="10">
                  <c:v>36342</c:v>
                </c:pt>
                <c:pt idx="11">
                  <c:v>36434</c:v>
                </c:pt>
                <c:pt idx="12">
                  <c:v>36526</c:v>
                </c:pt>
                <c:pt idx="13">
                  <c:v>36617</c:v>
                </c:pt>
                <c:pt idx="14">
                  <c:v>36708</c:v>
                </c:pt>
                <c:pt idx="15">
                  <c:v>36800</c:v>
                </c:pt>
                <c:pt idx="16">
                  <c:v>36892</c:v>
                </c:pt>
                <c:pt idx="17">
                  <c:v>36982</c:v>
                </c:pt>
                <c:pt idx="18">
                  <c:v>37073</c:v>
                </c:pt>
                <c:pt idx="19">
                  <c:v>37165</c:v>
                </c:pt>
                <c:pt idx="20">
                  <c:v>37257</c:v>
                </c:pt>
                <c:pt idx="21">
                  <c:v>37347</c:v>
                </c:pt>
                <c:pt idx="22">
                  <c:v>37438</c:v>
                </c:pt>
                <c:pt idx="23">
                  <c:v>37530</c:v>
                </c:pt>
                <c:pt idx="24">
                  <c:v>37622</c:v>
                </c:pt>
                <c:pt idx="25">
                  <c:v>37712</c:v>
                </c:pt>
                <c:pt idx="26">
                  <c:v>37803</c:v>
                </c:pt>
                <c:pt idx="27">
                  <c:v>37895</c:v>
                </c:pt>
                <c:pt idx="28">
                  <c:v>37987</c:v>
                </c:pt>
                <c:pt idx="29">
                  <c:v>38078</c:v>
                </c:pt>
                <c:pt idx="30">
                  <c:v>38169</c:v>
                </c:pt>
                <c:pt idx="31">
                  <c:v>38261</c:v>
                </c:pt>
                <c:pt idx="32">
                  <c:v>38353</c:v>
                </c:pt>
                <c:pt idx="33">
                  <c:v>38443</c:v>
                </c:pt>
                <c:pt idx="34">
                  <c:v>38534</c:v>
                </c:pt>
                <c:pt idx="35">
                  <c:v>38626</c:v>
                </c:pt>
                <c:pt idx="36">
                  <c:v>38718</c:v>
                </c:pt>
                <c:pt idx="37">
                  <c:v>38808</c:v>
                </c:pt>
                <c:pt idx="38">
                  <c:v>38899</c:v>
                </c:pt>
                <c:pt idx="39">
                  <c:v>38991</c:v>
                </c:pt>
                <c:pt idx="40">
                  <c:v>39083</c:v>
                </c:pt>
                <c:pt idx="41">
                  <c:v>39173</c:v>
                </c:pt>
                <c:pt idx="42">
                  <c:v>39264</c:v>
                </c:pt>
                <c:pt idx="43">
                  <c:v>39356</c:v>
                </c:pt>
                <c:pt idx="44">
                  <c:v>39448</c:v>
                </c:pt>
                <c:pt idx="45">
                  <c:v>39539</c:v>
                </c:pt>
                <c:pt idx="46">
                  <c:v>39630</c:v>
                </c:pt>
                <c:pt idx="47">
                  <c:v>39722</c:v>
                </c:pt>
                <c:pt idx="48">
                  <c:v>39814</c:v>
                </c:pt>
                <c:pt idx="49">
                  <c:v>39904</c:v>
                </c:pt>
                <c:pt idx="50">
                  <c:v>39995</c:v>
                </c:pt>
                <c:pt idx="51">
                  <c:v>40087</c:v>
                </c:pt>
                <c:pt idx="52">
                  <c:v>40179</c:v>
                </c:pt>
                <c:pt idx="53">
                  <c:v>40269</c:v>
                </c:pt>
                <c:pt idx="54">
                  <c:v>40360</c:v>
                </c:pt>
                <c:pt idx="55">
                  <c:v>40452</c:v>
                </c:pt>
                <c:pt idx="56">
                  <c:v>40544</c:v>
                </c:pt>
                <c:pt idx="57">
                  <c:v>40634</c:v>
                </c:pt>
                <c:pt idx="58">
                  <c:v>40725</c:v>
                </c:pt>
                <c:pt idx="59">
                  <c:v>40817</c:v>
                </c:pt>
                <c:pt idx="60">
                  <c:v>40909</c:v>
                </c:pt>
                <c:pt idx="61">
                  <c:v>41000</c:v>
                </c:pt>
                <c:pt idx="62">
                  <c:v>41091</c:v>
                </c:pt>
                <c:pt idx="63">
                  <c:v>41183</c:v>
                </c:pt>
                <c:pt idx="64">
                  <c:v>41275</c:v>
                </c:pt>
                <c:pt idx="65">
                  <c:v>41365</c:v>
                </c:pt>
                <c:pt idx="66">
                  <c:v>41456</c:v>
                </c:pt>
                <c:pt idx="67">
                  <c:v>41548</c:v>
                </c:pt>
                <c:pt idx="68">
                  <c:v>41640</c:v>
                </c:pt>
                <c:pt idx="69">
                  <c:v>41730</c:v>
                </c:pt>
                <c:pt idx="70">
                  <c:v>41821</c:v>
                </c:pt>
                <c:pt idx="71">
                  <c:v>41913</c:v>
                </c:pt>
                <c:pt idx="72">
                  <c:v>42005</c:v>
                </c:pt>
                <c:pt idx="73">
                  <c:v>42095</c:v>
                </c:pt>
                <c:pt idx="74">
                  <c:v>42186</c:v>
                </c:pt>
                <c:pt idx="75">
                  <c:v>42278</c:v>
                </c:pt>
                <c:pt idx="76">
                  <c:v>42370</c:v>
                </c:pt>
                <c:pt idx="77">
                  <c:v>42461</c:v>
                </c:pt>
                <c:pt idx="78">
                  <c:v>42552</c:v>
                </c:pt>
                <c:pt idx="79">
                  <c:v>42644</c:v>
                </c:pt>
                <c:pt idx="80">
                  <c:v>42736</c:v>
                </c:pt>
                <c:pt idx="81">
                  <c:v>42826</c:v>
                </c:pt>
                <c:pt idx="82">
                  <c:v>42917</c:v>
                </c:pt>
                <c:pt idx="83">
                  <c:v>43009</c:v>
                </c:pt>
                <c:pt idx="84">
                  <c:v>43101</c:v>
                </c:pt>
                <c:pt idx="85">
                  <c:v>43191</c:v>
                </c:pt>
                <c:pt idx="86">
                  <c:v>43282</c:v>
                </c:pt>
                <c:pt idx="87">
                  <c:v>43374</c:v>
                </c:pt>
                <c:pt idx="88">
                  <c:v>43466</c:v>
                </c:pt>
                <c:pt idx="89">
                  <c:v>43556</c:v>
                </c:pt>
                <c:pt idx="90">
                  <c:v>43647</c:v>
                </c:pt>
                <c:pt idx="91">
                  <c:v>43739</c:v>
                </c:pt>
                <c:pt idx="92">
                  <c:v>43831</c:v>
                </c:pt>
                <c:pt idx="93">
                  <c:v>43922</c:v>
                </c:pt>
                <c:pt idx="94">
                  <c:v>44013</c:v>
                </c:pt>
                <c:pt idx="95">
                  <c:v>44105</c:v>
                </c:pt>
                <c:pt idx="96">
                  <c:v>44197</c:v>
                </c:pt>
                <c:pt idx="97">
                  <c:v>44287</c:v>
                </c:pt>
                <c:pt idx="98">
                  <c:v>44378</c:v>
                </c:pt>
                <c:pt idx="99">
                  <c:v>44470</c:v>
                </c:pt>
                <c:pt idx="100">
                  <c:v>44562</c:v>
                </c:pt>
                <c:pt idx="101">
                  <c:v>44652</c:v>
                </c:pt>
                <c:pt idx="102">
                  <c:v>44743</c:v>
                </c:pt>
                <c:pt idx="103">
                  <c:v>44835</c:v>
                </c:pt>
                <c:pt idx="104">
                  <c:v>44927</c:v>
                </c:pt>
                <c:pt idx="105">
                  <c:v>45017</c:v>
                </c:pt>
                <c:pt idx="106">
                  <c:v>45108</c:v>
                </c:pt>
                <c:pt idx="107">
                  <c:v>45200</c:v>
                </c:pt>
                <c:pt idx="108">
                  <c:v>45292</c:v>
                </c:pt>
                <c:pt idx="109">
                  <c:v>45383</c:v>
                </c:pt>
                <c:pt idx="110">
                  <c:v>45474</c:v>
                </c:pt>
                <c:pt idx="111">
                  <c:v>45566</c:v>
                </c:pt>
              </c:numCache>
            </c:numRef>
          </c:cat>
          <c:val>
            <c:numRef>
              <c:f>'koko maa OK'!$P$22:$DW$22</c:f>
              <c:numCache>
                <c:formatCode>General</c:formatCode>
                <c:ptCount val="112"/>
                <c:pt idx="0">
                  <c:v>21.310611384399138</c:v>
                </c:pt>
                <c:pt idx="1">
                  <c:v>19.898819561551434</c:v>
                </c:pt>
                <c:pt idx="2">
                  <c:v>17.561848958333329</c:v>
                </c:pt>
                <c:pt idx="3">
                  <c:v>15.142545567845474</c:v>
                </c:pt>
                <c:pt idx="4">
                  <c:v>10.224475018102822</c:v>
                </c:pt>
                <c:pt idx="5">
                  <c:v>9.7468354430379662</c:v>
                </c:pt>
                <c:pt idx="6">
                  <c:v>10.57732244219855</c:v>
                </c:pt>
                <c:pt idx="7">
                  <c:v>9.4033283723447454</c:v>
                </c:pt>
                <c:pt idx="8">
                  <c:v>7.4628826698199759</c:v>
                </c:pt>
                <c:pt idx="9">
                  <c:v>7.8559528386518167</c:v>
                </c:pt>
                <c:pt idx="10">
                  <c:v>9.3401777889069706</c:v>
                </c:pt>
                <c:pt idx="11">
                  <c:v>10.561464259213452</c:v>
                </c:pt>
                <c:pt idx="12">
                  <c:v>11.370583200880318</c:v>
                </c:pt>
                <c:pt idx="13">
                  <c:v>9.7195817490494392</c:v>
                </c:pt>
                <c:pt idx="14">
                  <c:v>3.1718767891904349</c:v>
                </c:pt>
                <c:pt idx="15">
                  <c:v>-0.44742729306487661</c:v>
                </c:pt>
                <c:pt idx="16">
                  <c:v>-2.3822593039850517</c:v>
                </c:pt>
                <c:pt idx="17">
                  <c:v>-2.91314706519384</c:v>
                </c:pt>
                <c:pt idx="18">
                  <c:v>-0.71032186459488855</c:v>
                </c:pt>
                <c:pt idx="19">
                  <c:v>0.80898876404495468</c:v>
                </c:pt>
                <c:pt idx="20">
                  <c:v>5.3418803418803407</c:v>
                </c:pt>
                <c:pt idx="21">
                  <c:v>8.3435582822085905</c:v>
                </c:pt>
                <c:pt idx="22">
                  <c:v>9.590878604963109</c:v>
                </c:pt>
                <c:pt idx="23">
                  <c:v>9.518502006241647</c:v>
                </c:pt>
                <c:pt idx="24">
                  <c:v>6.6189815309063675</c:v>
                </c:pt>
                <c:pt idx="25">
                  <c:v>4.8697621744054516</c:v>
                </c:pt>
                <c:pt idx="26">
                  <c:v>5.987352101183177</c:v>
                </c:pt>
                <c:pt idx="27">
                  <c:v>6.991654793405246</c:v>
                </c:pt>
                <c:pt idx="28">
                  <c:v>7.970361469910884</c:v>
                </c:pt>
                <c:pt idx="29">
                  <c:v>8.4527783231886957</c:v>
                </c:pt>
                <c:pt idx="30">
                  <c:v>6.457511307862589</c:v>
                </c:pt>
                <c:pt idx="31">
                  <c:v>5.5455150765718599</c:v>
                </c:pt>
                <c:pt idx="32">
                  <c:v>5.0264304924418042</c:v>
                </c:pt>
                <c:pt idx="33">
                  <c:v>5.7753236172716385</c:v>
                </c:pt>
                <c:pt idx="34">
                  <c:v>7.4850840715964466</c:v>
                </c:pt>
                <c:pt idx="35">
                  <c:v>10.355082912761375</c:v>
                </c:pt>
                <c:pt idx="36">
                  <c:v>8.9183222958057371</c:v>
                </c:pt>
                <c:pt idx="37">
                  <c:v>7.8733418913136575</c:v>
                </c:pt>
                <c:pt idx="38">
                  <c:v>7.1404541631623317</c:v>
                </c:pt>
                <c:pt idx="39">
                  <c:v>5.8146182115148974</c:v>
                </c:pt>
                <c:pt idx="40">
                  <c:v>6.5099310903931951</c:v>
                </c:pt>
                <c:pt idx="41">
                  <c:v>5.9976199920666318</c:v>
                </c:pt>
                <c:pt idx="42">
                  <c:v>5.9659313917889989</c:v>
                </c:pt>
                <c:pt idx="43">
                  <c:v>4.2833989349386599</c:v>
                </c:pt>
                <c:pt idx="44">
                  <c:v>3.851423352108398</c:v>
                </c:pt>
                <c:pt idx="45">
                  <c:v>3.2108375121622714</c:v>
                </c:pt>
                <c:pt idx="46">
                  <c:v>1.0148899918512484</c:v>
                </c:pt>
                <c:pt idx="47">
                  <c:v>-4.1222616933096532</c:v>
                </c:pt>
                <c:pt idx="48">
                  <c:v>-4.9618880093814255</c:v>
                </c:pt>
                <c:pt idx="49">
                  <c:v>-3.0964467005076131</c:v>
                </c:pt>
                <c:pt idx="50">
                  <c:v>1.0193605162804431</c:v>
                </c:pt>
                <c:pt idx="51">
                  <c:v>9.8880741026630545</c:v>
                </c:pt>
                <c:pt idx="52">
                  <c:v>12.084522248785376</c:v>
                </c:pt>
                <c:pt idx="53">
                  <c:v>11.232507670433293</c:v>
                </c:pt>
                <c:pt idx="54">
                  <c:v>8.3702359346642368</c:v>
                </c:pt>
                <c:pt idx="55">
                  <c:v>5.085698229839835</c:v>
                </c:pt>
                <c:pt idx="56">
                  <c:v>4.912618687216181</c:v>
                </c:pt>
                <c:pt idx="57">
                  <c:v>3.5791173304628501</c:v>
                </c:pt>
                <c:pt idx="58">
                  <c:v>3.0680600214362244</c:v>
                </c:pt>
                <c:pt idx="59">
                  <c:v>1.2366310160427929</c:v>
                </c:pt>
                <c:pt idx="60">
                  <c:v>1.3969045120671524</c:v>
                </c:pt>
                <c:pt idx="61">
                  <c:v>1.182125227331781</c:v>
                </c:pt>
                <c:pt idx="62">
                  <c:v>2.5737683608475237</c:v>
                </c:pt>
                <c:pt idx="63">
                  <c:v>3.8758666226477345</c:v>
                </c:pt>
                <c:pt idx="64">
                  <c:v>2.5677511157105073</c:v>
                </c:pt>
                <c:pt idx="65">
                  <c:v>3.4471690846065002</c:v>
                </c:pt>
                <c:pt idx="66">
                  <c:v>2.4078063616778564</c:v>
                </c:pt>
                <c:pt idx="67">
                  <c:v>2.4408848207475131</c:v>
                </c:pt>
                <c:pt idx="68">
                  <c:v>1.0594021944759788</c:v>
                </c:pt>
                <c:pt idx="69">
                  <c:v>0.16134036611852309</c:v>
                </c:pt>
                <c:pt idx="70">
                  <c:v>-0.40217794827373154</c:v>
                </c:pt>
                <c:pt idx="71">
                  <c:v>-1.3588979895755671</c:v>
                </c:pt>
                <c:pt idx="72">
                  <c:v>-0.69262448521152464</c:v>
                </c:pt>
                <c:pt idx="73">
                  <c:v>-1.1213679449848257</c:v>
                </c:pt>
                <c:pt idx="74">
                  <c:v>-0.65850779648381774</c:v>
                </c:pt>
                <c:pt idx="75">
                  <c:v>0.62904950619613942</c:v>
                </c:pt>
                <c:pt idx="76">
                  <c:v>1.0304743952246298</c:v>
                </c:pt>
                <c:pt idx="77">
                  <c:v>1.7105263157894797</c:v>
                </c:pt>
                <c:pt idx="78">
                  <c:v>1.6384216121568329</c:v>
                </c:pt>
                <c:pt idx="79">
                  <c:v>1.7378258423454298</c:v>
                </c:pt>
                <c:pt idx="80">
                  <c:v>1.1567883574849134</c:v>
                </c:pt>
                <c:pt idx="81">
                  <c:v>1.928171009671658</c:v>
                </c:pt>
                <c:pt idx="82">
                  <c:v>2.270350089214304</c:v>
                </c:pt>
                <c:pt idx="83">
                  <c:v>2.1505376344086073</c:v>
                </c:pt>
                <c:pt idx="84">
                  <c:v>2.0227482324008719</c:v>
                </c:pt>
                <c:pt idx="85">
                  <c:v>2.2966275837060408</c:v>
                </c:pt>
                <c:pt idx="86">
                  <c:v>1.2453375045120936</c:v>
                </c:pt>
                <c:pt idx="87">
                  <c:v>1.6060150375939912</c:v>
                </c:pt>
                <c:pt idx="88">
                  <c:v>2.1634325659877049</c:v>
                </c:pt>
                <c:pt idx="89">
                  <c:v>1.6660758596242431</c:v>
                </c:pt>
                <c:pt idx="90">
                  <c:v>1.6459682690593667</c:v>
                </c:pt>
                <c:pt idx="91">
                  <c:v>0.19535874970399902</c:v>
                </c:pt>
                <c:pt idx="92">
                  <c:v>1.9524567923081548</c:v>
                </c:pt>
                <c:pt idx="93">
                  <c:v>1.092515109251508</c:v>
                </c:pt>
                <c:pt idx="94">
                  <c:v>2.4494329475038228</c:v>
                </c:pt>
                <c:pt idx="95">
                  <c:v>4.2599704579024973</c:v>
                </c:pt>
                <c:pt idx="96">
                  <c:v>3.2631335339041669</c:v>
                </c:pt>
                <c:pt idx="97">
                  <c:v>5.3115658772131553</c:v>
                </c:pt>
                <c:pt idx="98">
                  <c:v>3.9429386590584841</c:v>
                </c:pt>
                <c:pt idx="99">
                  <c:v>3.5475461861045119</c:v>
                </c:pt>
                <c:pt idx="100">
                  <c:v>2.2411474675033674</c:v>
                </c:pt>
                <c:pt idx="101">
                  <c:v>0.95524017467248257</c:v>
                </c:pt>
                <c:pt idx="102">
                  <c:v>-0.57092665788317731</c:v>
                </c:pt>
                <c:pt idx="103">
                  <c:v>-4.1210595446584932</c:v>
                </c:pt>
                <c:pt idx="104">
                  <c:v>-5.8800964489259115</c:v>
                </c:pt>
                <c:pt idx="105">
                  <c:v>-7.8940254122735922</c:v>
                </c:pt>
                <c:pt idx="106">
                  <c:v>-7.7738515901060055</c:v>
                </c:pt>
                <c:pt idx="107">
                  <c:v>-6.273189108967415</c:v>
                </c:pt>
                <c:pt idx="108">
                  <c:v>-5.7816593886462897</c:v>
                </c:pt>
                <c:pt idx="109">
                  <c:v>-4.2735544467273172</c:v>
                </c:pt>
              </c:numCache>
            </c:numRef>
          </c:val>
          <c:extLst>
            <c:ext xmlns:c16="http://schemas.microsoft.com/office/drawing/2014/chart" uri="{C3380CC4-5D6E-409C-BE32-E72D297353CC}">
              <c16:uniqueId val="{00000001-3DBC-4E37-8BC1-C4F2BD0F56CB}"/>
            </c:ext>
          </c:extLst>
        </c:ser>
        <c:dLbls>
          <c:showLegendKey val="0"/>
          <c:showVal val="0"/>
          <c:showCatName val="0"/>
          <c:showSerName val="0"/>
          <c:showPercent val="0"/>
          <c:showBubbleSize val="0"/>
        </c:dLbls>
        <c:gapWidth val="0"/>
        <c:axId val="667733744"/>
        <c:axId val="667734728"/>
      </c:barChart>
      <c:lineChart>
        <c:grouping val="standard"/>
        <c:varyColors val="0"/>
        <c:ser>
          <c:idx val="1"/>
          <c:order val="1"/>
          <c:tx>
            <c:strRef>
              <c:f>'koko maa OK'!$O$23</c:f>
              <c:strCache>
                <c:ptCount val="1"/>
                <c:pt idx="0">
                  <c:v>Kerrostalojen luvat </c:v>
                </c:pt>
              </c:strCache>
            </c:strRef>
          </c:tx>
          <c:spPr>
            <a:ln w="28575" cap="rnd">
              <a:solidFill>
                <a:schemeClr val="tx1"/>
              </a:solidFill>
              <a:round/>
            </a:ln>
            <a:effectLst/>
          </c:spPr>
          <c:marker>
            <c:symbol val="none"/>
          </c:marker>
          <c:cat>
            <c:numRef>
              <c:f>'koko maa OK'!$P$21:$DW$21</c:f>
              <c:numCache>
                <c:formatCode>m/d/yyyy</c:formatCode>
                <c:ptCount val="112"/>
                <c:pt idx="0">
                  <c:v>35431</c:v>
                </c:pt>
                <c:pt idx="1">
                  <c:v>35521</c:v>
                </c:pt>
                <c:pt idx="2">
                  <c:v>35612</c:v>
                </c:pt>
                <c:pt idx="3">
                  <c:v>35704</c:v>
                </c:pt>
                <c:pt idx="4">
                  <c:v>35796</c:v>
                </c:pt>
                <c:pt idx="5">
                  <c:v>35886</c:v>
                </c:pt>
                <c:pt idx="6">
                  <c:v>35977</c:v>
                </c:pt>
                <c:pt idx="7">
                  <c:v>36069</c:v>
                </c:pt>
                <c:pt idx="8">
                  <c:v>36161</c:v>
                </c:pt>
                <c:pt idx="9">
                  <c:v>36251</c:v>
                </c:pt>
                <c:pt idx="10">
                  <c:v>36342</c:v>
                </c:pt>
                <c:pt idx="11">
                  <c:v>36434</c:v>
                </c:pt>
                <c:pt idx="12">
                  <c:v>36526</c:v>
                </c:pt>
                <c:pt idx="13">
                  <c:v>36617</c:v>
                </c:pt>
                <c:pt idx="14">
                  <c:v>36708</c:v>
                </c:pt>
                <c:pt idx="15">
                  <c:v>36800</c:v>
                </c:pt>
                <c:pt idx="16">
                  <c:v>36892</c:v>
                </c:pt>
                <c:pt idx="17">
                  <c:v>36982</c:v>
                </c:pt>
                <c:pt idx="18">
                  <c:v>37073</c:v>
                </c:pt>
                <c:pt idx="19">
                  <c:v>37165</c:v>
                </c:pt>
                <c:pt idx="20">
                  <c:v>37257</c:v>
                </c:pt>
                <c:pt idx="21">
                  <c:v>37347</c:v>
                </c:pt>
                <c:pt idx="22">
                  <c:v>37438</c:v>
                </c:pt>
                <c:pt idx="23">
                  <c:v>37530</c:v>
                </c:pt>
                <c:pt idx="24">
                  <c:v>37622</c:v>
                </c:pt>
                <c:pt idx="25">
                  <c:v>37712</c:v>
                </c:pt>
                <c:pt idx="26">
                  <c:v>37803</c:v>
                </c:pt>
                <c:pt idx="27">
                  <c:v>37895</c:v>
                </c:pt>
                <c:pt idx="28">
                  <c:v>37987</c:v>
                </c:pt>
                <c:pt idx="29">
                  <c:v>38078</c:v>
                </c:pt>
                <c:pt idx="30">
                  <c:v>38169</c:v>
                </c:pt>
                <c:pt idx="31">
                  <c:v>38261</c:v>
                </c:pt>
                <c:pt idx="32">
                  <c:v>38353</c:v>
                </c:pt>
                <c:pt idx="33">
                  <c:v>38443</c:v>
                </c:pt>
                <c:pt idx="34">
                  <c:v>38534</c:v>
                </c:pt>
                <c:pt idx="35">
                  <c:v>38626</c:v>
                </c:pt>
                <c:pt idx="36">
                  <c:v>38718</c:v>
                </c:pt>
                <c:pt idx="37">
                  <c:v>38808</c:v>
                </c:pt>
                <c:pt idx="38">
                  <c:v>38899</c:v>
                </c:pt>
                <c:pt idx="39">
                  <c:v>38991</c:v>
                </c:pt>
                <c:pt idx="40">
                  <c:v>39083</c:v>
                </c:pt>
                <c:pt idx="41">
                  <c:v>39173</c:v>
                </c:pt>
                <c:pt idx="42">
                  <c:v>39264</c:v>
                </c:pt>
                <c:pt idx="43">
                  <c:v>39356</c:v>
                </c:pt>
                <c:pt idx="44">
                  <c:v>39448</c:v>
                </c:pt>
                <c:pt idx="45">
                  <c:v>39539</c:v>
                </c:pt>
                <c:pt idx="46">
                  <c:v>39630</c:v>
                </c:pt>
                <c:pt idx="47">
                  <c:v>39722</c:v>
                </c:pt>
                <c:pt idx="48">
                  <c:v>39814</c:v>
                </c:pt>
                <c:pt idx="49">
                  <c:v>39904</c:v>
                </c:pt>
                <c:pt idx="50">
                  <c:v>39995</c:v>
                </c:pt>
                <c:pt idx="51">
                  <c:v>40087</c:v>
                </c:pt>
                <c:pt idx="52">
                  <c:v>40179</c:v>
                </c:pt>
                <c:pt idx="53">
                  <c:v>40269</c:v>
                </c:pt>
                <c:pt idx="54">
                  <c:v>40360</c:v>
                </c:pt>
                <c:pt idx="55">
                  <c:v>40452</c:v>
                </c:pt>
                <c:pt idx="56">
                  <c:v>40544</c:v>
                </c:pt>
                <c:pt idx="57">
                  <c:v>40634</c:v>
                </c:pt>
                <c:pt idx="58">
                  <c:v>40725</c:v>
                </c:pt>
                <c:pt idx="59">
                  <c:v>40817</c:v>
                </c:pt>
                <c:pt idx="60">
                  <c:v>40909</c:v>
                </c:pt>
                <c:pt idx="61">
                  <c:v>41000</c:v>
                </c:pt>
                <c:pt idx="62">
                  <c:v>41091</c:v>
                </c:pt>
                <c:pt idx="63">
                  <c:v>41183</c:v>
                </c:pt>
                <c:pt idx="64">
                  <c:v>41275</c:v>
                </c:pt>
                <c:pt idx="65">
                  <c:v>41365</c:v>
                </c:pt>
                <c:pt idx="66">
                  <c:v>41456</c:v>
                </c:pt>
                <c:pt idx="67">
                  <c:v>41548</c:v>
                </c:pt>
                <c:pt idx="68">
                  <c:v>41640</c:v>
                </c:pt>
                <c:pt idx="69">
                  <c:v>41730</c:v>
                </c:pt>
                <c:pt idx="70">
                  <c:v>41821</c:v>
                </c:pt>
                <c:pt idx="71">
                  <c:v>41913</c:v>
                </c:pt>
                <c:pt idx="72">
                  <c:v>42005</c:v>
                </c:pt>
                <c:pt idx="73">
                  <c:v>42095</c:v>
                </c:pt>
                <c:pt idx="74">
                  <c:v>42186</c:v>
                </c:pt>
                <c:pt idx="75">
                  <c:v>42278</c:v>
                </c:pt>
                <c:pt idx="76">
                  <c:v>42370</c:v>
                </c:pt>
                <c:pt idx="77">
                  <c:v>42461</c:v>
                </c:pt>
                <c:pt idx="78">
                  <c:v>42552</c:v>
                </c:pt>
                <c:pt idx="79">
                  <c:v>42644</c:v>
                </c:pt>
                <c:pt idx="80">
                  <c:v>42736</c:v>
                </c:pt>
                <c:pt idx="81">
                  <c:v>42826</c:v>
                </c:pt>
                <c:pt idx="82">
                  <c:v>42917</c:v>
                </c:pt>
                <c:pt idx="83">
                  <c:v>43009</c:v>
                </c:pt>
                <c:pt idx="84">
                  <c:v>43101</c:v>
                </c:pt>
                <c:pt idx="85">
                  <c:v>43191</c:v>
                </c:pt>
                <c:pt idx="86">
                  <c:v>43282</c:v>
                </c:pt>
                <c:pt idx="87">
                  <c:v>43374</c:v>
                </c:pt>
                <c:pt idx="88">
                  <c:v>43466</c:v>
                </c:pt>
                <c:pt idx="89">
                  <c:v>43556</c:v>
                </c:pt>
                <c:pt idx="90">
                  <c:v>43647</c:v>
                </c:pt>
                <c:pt idx="91">
                  <c:v>43739</c:v>
                </c:pt>
                <c:pt idx="92">
                  <c:v>43831</c:v>
                </c:pt>
                <c:pt idx="93">
                  <c:v>43922</c:v>
                </c:pt>
                <c:pt idx="94">
                  <c:v>44013</c:v>
                </c:pt>
                <c:pt idx="95">
                  <c:v>44105</c:v>
                </c:pt>
                <c:pt idx="96">
                  <c:v>44197</c:v>
                </c:pt>
                <c:pt idx="97">
                  <c:v>44287</c:v>
                </c:pt>
                <c:pt idx="98">
                  <c:v>44378</c:v>
                </c:pt>
                <c:pt idx="99">
                  <c:v>44470</c:v>
                </c:pt>
                <c:pt idx="100">
                  <c:v>44562</c:v>
                </c:pt>
                <c:pt idx="101">
                  <c:v>44652</c:v>
                </c:pt>
                <c:pt idx="102">
                  <c:v>44743</c:v>
                </c:pt>
                <c:pt idx="103">
                  <c:v>44835</c:v>
                </c:pt>
                <c:pt idx="104">
                  <c:v>44927</c:v>
                </c:pt>
                <c:pt idx="105">
                  <c:v>45017</c:v>
                </c:pt>
                <c:pt idx="106">
                  <c:v>45108</c:v>
                </c:pt>
                <c:pt idx="107">
                  <c:v>45200</c:v>
                </c:pt>
                <c:pt idx="108">
                  <c:v>45292</c:v>
                </c:pt>
                <c:pt idx="109">
                  <c:v>45383</c:v>
                </c:pt>
                <c:pt idx="110">
                  <c:v>45474</c:v>
                </c:pt>
                <c:pt idx="111">
                  <c:v>45566</c:v>
                </c:pt>
              </c:numCache>
            </c:numRef>
          </c:cat>
          <c:val>
            <c:numRef>
              <c:f>'koko maa OK'!$P$23:$DW$23</c:f>
              <c:numCache>
                <c:formatCode>General</c:formatCode>
                <c:ptCount val="112"/>
                <c:pt idx="0">
                  <c:v>74.363571172463253</c:v>
                </c:pt>
                <c:pt idx="1">
                  <c:v>64.065956163281726</c:v>
                </c:pt>
                <c:pt idx="2">
                  <c:v>38.132193930938286</c:v>
                </c:pt>
                <c:pt idx="3">
                  <c:v>23.796706776440786</c:v>
                </c:pt>
                <c:pt idx="4">
                  <c:v>7.9580505860579791</c:v>
                </c:pt>
                <c:pt idx="5">
                  <c:v>-9.2658414021326081</c:v>
                </c:pt>
                <c:pt idx="6">
                  <c:v>-3.8444542642509987</c:v>
                </c:pt>
                <c:pt idx="7">
                  <c:v>-0.83770303107813504</c:v>
                </c:pt>
                <c:pt idx="8">
                  <c:v>-3.2253968253968139</c:v>
                </c:pt>
                <c:pt idx="9">
                  <c:v>10.185060110765903</c:v>
                </c:pt>
                <c:pt idx="10">
                  <c:v>13.314075630252105</c:v>
                </c:pt>
                <c:pt idx="11">
                  <c:v>14.748178242084236</c:v>
                </c:pt>
                <c:pt idx="12">
                  <c:v>23.290906705156814</c:v>
                </c:pt>
                <c:pt idx="13">
                  <c:v>15.262964325119526</c:v>
                </c:pt>
                <c:pt idx="14">
                  <c:v>-2.8447276940903805</c:v>
                </c:pt>
                <c:pt idx="15">
                  <c:v>-9.1997302461503807</c:v>
                </c:pt>
                <c:pt idx="16">
                  <c:v>-24.616858237547888</c:v>
                </c:pt>
                <c:pt idx="17">
                  <c:v>-31.083811954903211</c:v>
                </c:pt>
                <c:pt idx="18">
                  <c:v>-15.033693124217308</c:v>
                </c:pt>
                <c:pt idx="19">
                  <c:v>-14.006313053165812</c:v>
                </c:pt>
                <c:pt idx="20">
                  <c:v>0.70591557249753123</c:v>
                </c:pt>
                <c:pt idx="21">
                  <c:v>6.7134809784705567</c:v>
                </c:pt>
                <c:pt idx="22">
                  <c:v>-7.1659180235822504</c:v>
                </c:pt>
                <c:pt idx="23">
                  <c:v>-3.5842809845976689</c:v>
                </c:pt>
                <c:pt idx="24">
                  <c:v>-12.280947707836816</c:v>
                </c:pt>
                <c:pt idx="25">
                  <c:v>0.60741919155398705</c:v>
                </c:pt>
                <c:pt idx="26">
                  <c:v>8.0517124064413821</c:v>
                </c:pt>
                <c:pt idx="27">
                  <c:v>8.3905643475664391</c:v>
                </c:pt>
                <c:pt idx="28">
                  <c:v>20.001598210004801</c:v>
                </c:pt>
                <c:pt idx="29">
                  <c:v>0.76187738086682089</c:v>
                </c:pt>
                <c:pt idx="30">
                  <c:v>-4.5130142737195627</c:v>
                </c:pt>
                <c:pt idx="31">
                  <c:v>-10.750688705234154</c:v>
                </c:pt>
                <c:pt idx="32">
                  <c:v>-12.678963840980217</c:v>
                </c:pt>
                <c:pt idx="33">
                  <c:v>-0.38519152578643912</c:v>
                </c:pt>
                <c:pt idx="34">
                  <c:v>0.57155418773355393</c:v>
                </c:pt>
                <c:pt idx="35">
                  <c:v>4.3830542480129679</c:v>
                </c:pt>
                <c:pt idx="36">
                  <c:v>2.5318386334172089</c:v>
                </c:pt>
                <c:pt idx="37">
                  <c:v>-8.5571070533476501</c:v>
                </c:pt>
                <c:pt idx="38">
                  <c:v>-5.7049180327868925</c:v>
                </c:pt>
                <c:pt idx="39">
                  <c:v>-2.3434612256967569</c:v>
                </c:pt>
                <c:pt idx="40">
                  <c:v>-4.3213090368166576</c:v>
                </c:pt>
                <c:pt idx="41">
                  <c:v>0.33672670321065823</c:v>
                </c:pt>
                <c:pt idx="42">
                  <c:v>-4.7596971101839074</c:v>
                </c:pt>
                <c:pt idx="43">
                  <c:v>-5.0794852384557174</c:v>
                </c:pt>
                <c:pt idx="44">
                  <c:v>-3.4903606965174134</c:v>
                </c:pt>
                <c:pt idx="45">
                  <c:v>-3.7774135643487057</c:v>
                </c:pt>
                <c:pt idx="46">
                  <c:v>-2.2229433717345444</c:v>
                </c:pt>
                <c:pt idx="47">
                  <c:v>-10.391578275779565</c:v>
                </c:pt>
                <c:pt idx="48">
                  <c:v>-15.167136528393073</c:v>
                </c:pt>
                <c:pt idx="49">
                  <c:v>-15.297266607186316</c:v>
                </c:pt>
                <c:pt idx="50">
                  <c:v>3.4351145038167914</c:v>
                </c:pt>
                <c:pt idx="51">
                  <c:v>25.667497330010676</c:v>
                </c:pt>
                <c:pt idx="52">
                  <c:v>51.965438663121915</c:v>
                </c:pt>
                <c:pt idx="53">
                  <c:v>56.276931916116069</c:v>
                </c:pt>
                <c:pt idx="54">
                  <c:v>24.410396277875819</c:v>
                </c:pt>
                <c:pt idx="55">
                  <c:v>17.61331444759206</c:v>
                </c:pt>
                <c:pt idx="56">
                  <c:v>3.2177444548578507</c:v>
                </c:pt>
                <c:pt idx="57">
                  <c:v>17.340686274509792</c:v>
                </c:pt>
                <c:pt idx="58">
                  <c:v>26.700625443290988</c:v>
                </c:pt>
                <c:pt idx="59">
                  <c:v>9.9476124525802447</c:v>
                </c:pt>
                <c:pt idx="60">
                  <c:v>8.8256658595641682</c:v>
                </c:pt>
                <c:pt idx="61">
                  <c:v>-11.733681462140993</c:v>
                </c:pt>
                <c:pt idx="62">
                  <c:v>-13.114503816793885</c:v>
                </c:pt>
                <c:pt idx="63">
                  <c:v>-4.9619365792212022</c:v>
                </c:pt>
                <c:pt idx="64">
                  <c:v>-2.6588052063633398</c:v>
                </c:pt>
                <c:pt idx="65">
                  <c:v>-0.81050701058983066</c:v>
                </c:pt>
                <c:pt idx="66">
                  <c:v>-10.261816903883329</c:v>
                </c:pt>
                <c:pt idx="67">
                  <c:v>-11.398605428456179</c:v>
                </c:pt>
                <c:pt idx="68">
                  <c:v>-4.0057142857142907</c:v>
                </c:pt>
                <c:pt idx="69">
                  <c:v>0.31015149707742751</c:v>
                </c:pt>
                <c:pt idx="70">
                  <c:v>21.493375106063567</c:v>
                </c:pt>
                <c:pt idx="71">
                  <c:v>22.484552845528455</c:v>
                </c:pt>
                <c:pt idx="72">
                  <c:v>12.893624620513137</c:v>
                </c:pt>
                <c:pt idx="73">
                  <c:v>19.59804970864549</c:v>
                </c:pt>
                <c:pt idx="74">
                  <c:v>15.864403137423452</c:v>
                </c:pt>
                <c:pt idx="75">
                  <c:v>19.015505522514871</c:v>
                </c:pt>
                <c:pt idx="76">
                  <c:v>26.865278143949382</c:v>
                </c:pt>
                <c:pt idx="77">
                  <c:v>34.12051307546983</c:v>
                </c:pt>
                <c:pt idx="78">
                  <c:v>27.314879213613395</c:v>
                </c:pt>
                <c:pt idx="79">
                  <c:v>32.516842903671971</c:v>
                </c:pt>
                <c:pt idx="80">
                  <c:v>26.300914380714886</c:v>
                </c:pt>
                <c:pt idx="81">
                  <c:v>26.770953034066054</c:v>
                </c:pt>
                <c:pt idx="82">
                  <c:v>27.835239274528377</c:v>
                </c:pt>
                <c:pt idx="83">
                  <c:v>26.143900878758288</c:v>
                </c:pt>
                <c:pt idx="84">
                  <c:v>25.868763985783858</c:v>
                </c:pt>
                <c:pt idx="85">
                  <c:v>7.5967133541916496</c:v>
                </c:pt>
                <c:pt idx="86">
                  <c:v>-4.0283752599641076</c:v>
                </c:pt>
                <c:pt idx="87">
                  <c:v>-13.009128276303855</c:v>
                </c:pt>
                <c:pt idx="88">
                  <c:v>-19.258019817511567</c:v>
                </c:pt>
                <c:pt idx="89">
                  <c:v>-20.63755197434574</c:v>
                </c:pt>
                <c:pt idx="90">
                  <c:v>-11.645441861845825</c:v>
                </c:pt>
                <c:pt idx="91">
                  <c:v>-11.772827687776143</c:v>
                </c:pt>
                <c:pt idx="92">
                  <c:v>-8.5807725933361354</c:v>
                </c:pt>
                <c:pt idx="93">
                  <c:v>-5.7254391672088474</c:v>
                </c:pt>
                <c:pt idx="94">
                  <c:v>-0.48044617658916877</c:v>
                </c:pt>
                <c:pt idx="95">
                  <c:v>9.156668405494699</c:v>
                </c:pt>
                <c:pt idx="96">
                  <c:v>18.914036765487197</c:v>
                </c:pt>
                <c:pt idx="97">
                  <c:v>27.387308851839748</c:v>
                </c:pt>
                <c:pt idx="98">
                  <c:v>16.393774686877549</c:v>
                </c:pt>
                <c:pt idx="99">
                  <c:v>5.6327258825028821</c:v>
                </c:pt>
                <c:pt idx="100">
                  <c:v>-6.3711911357340654</c:v>
                </c:pt>
                <c:pt idx="101">
                  <c:v>-10.068147472270539</c:v>
                </c:pt>
                <c:pt idx="102">
                  <c:v>-13.139194245438986</c:v>
                </c:pt>
                <c:pt idx="103">
                  <c:v>-17.38750150802268</c:v>
                </c:pt>
                <c:pt idx="104">
                  <c:v>-17.21066361264873</c:v>
                </c:pt>
                <c:pt idx="105">
                  <c:v>-36.651870640456565</c:v>
                </c:pt>
                <c:pt idx="106">
                  <c:v>-42.040938992219587</c:v>
                </c:pt>
                <c:pt idx="107">
                  <c:v>-42.287612719506406</c:v>
                </c:pt>
                <c:pt idx="108">
                  <c:v>-52.247924992314786</c:v>
                </c:pt>
                <c:pt idx="109">
                  <c:v>-39.43943943943944</c:v>
                </c:pt>
              </c:numCache>
            </c:numRef>
          </c:val>
          <c:smooth val="0"/>
          <c:extLst>
            <c:ext xmlns:c16="http://schemas.microsoft.com/office/drawing/2014/chart" uri="{C3380CC4-5D6E-409C-BE32-E72D297353CC}">
              <c16:uniqueId val="{00000000-3DBC-4E37-8BC1-C4F2BD0F56CB}"/>
            </c:ext>
          </c:extLst>
        </c:ser>
        <c:dLbls>
          <c:showLegendKey val="0"/>
          <c:showVal val="0"/>
          <c:showCatName val="0"/>
          <c:showSerName val="0"/>
          <c:showPercent val="0"/>
          <c:showBubbleSize val="0"/>
        </c:dLbls>
        <c:marker val="1"/>
        <c:smooth val="0"/>
        <c:axId val="1153560392"/>
        <c:axId val="1153562688"/>
      </c:lineChart>
      <c:dateAx>
        <c:axId val="667733744"/>
        <c:scaling>
          <c:orientation val="minMax"/>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7734728"/>
        <c:crosses val="autoZero"/>
        <c:auto val="1"/>
        <c:lblOffset val="100"/>
        <c:baseTimeUnit val="months"/>
        <c:majorUnit val="12"/>
        <c:majorTimeUnit val="months"/>
        <c:minorUnit val="4"/>
      </c:dateAx>
      <c:valAx>
        <c:axId val="667734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7733744"/>
        <c:crosses val="autoZero"/>
        <c:crossBetween val="between"/>
      </c:valAx>
      <c:valAx>
        <c:axId val="11535626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3560392"/>
        <c:crosses val="max"/>
        <c:crossBetween val="between"/>
      </c:valAx>
      <c:dateAx>
        <c:axId val="1153560392"/>
        <c:scaling>
          <c:orientation val="minMax"/>
        </c:scaling>
        <c:delete val="1"/>
        <c:axPos val="b"/>
        <c:numFmt formatCode="m/d/yyyy" sourceLinked="1"/>
        <c:majorTickMark val="out"/>
        <c:minorTickMark val="none"/>
        <c:tickLblPos val="nextTo"/>
        <c:crossAx val="1153562688"/>
        <c:crosses val="autoZero"/>
        <c:auto val="1"/>
        <c:lblOffset val="100"/>
        <c:baseTimeUnit val="months"/>
      </c:dateAx>
      <c:spPr>
        <a:noFill/>
        <a:ln>
          <a:noFill/>
        </a:ln>
        <a:effectLst/>
      </c:spPr>
    </c:plotArea>
    <c:legend>
      <c:legendPos val="b"/>
      <c:layout>
        <c:manualLayout>
          <c:xMode val="edge"/>
          <c:yMode val="edge"/>
          <c:x val="0.29918473280429669"/>
          <c:y val="0.94649858312518897"/>
          <c:w val="0.42474018824677334"/>
          <c:h val="5.350141687481099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400" b="1" i="0" u="none" strike="noStrike" kern="1200" spc="0" baseline="0">
                <a:solidFill>
                  <a:prstClr val="black">
                    <a:lumMod val="65000"/>
                    <a:lumOff val="35000"/>
                  </a:prstClr>
                </a:solidFill>
              </a:rPr>
              <a:t>Asuntotuotanto jää poikkeuksellisen matalalle </a:t>
            </a:r>
          </a:p>
          <a:p>
            <a:pPr algn="l">
              <a:defRPr/>
            </a:pPr>
            <a:r>
              <a:rPr lang="fi-FI" sz="1400" b="0" i="0" u="none" strike="noStrike" kern="1200" spc="0" baseline="0">
                <a:solidFill>
                  <a:prstClr val="black">
                    <a:lumMod val="65000"/>
                    <a:lumOff val="35000"/>
                  </a:prstClr>
                </a:solidFill>
              </a:rPr>
              <a:t>Asuntoa (1000, kpl)</a:t>
            </a:r>
          </a:p>
        </c:rich>
      </c:tx>
      <c:layout>
        <c:manualLayout>
          <c:xMode val="edge"/>
          <c:yMode val="edge"/>
          <c:x val="1.0549379066941004E-3"/>
          <c:y val="2.8449502133712661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Taul1!$B$12</c:f>
              <c:strCache>
                <c:ptCount val="1"/>
                <c:pt idx="0">
                  <c:v>2024</c:v>
                </c:pt>
              </c:strCache>
            </c:strRef>
          </c:tx>
          <c:spPr>
            <a:solidFill>
              <a:schemeClr val="accent1"/>
            </a:solidFill>
            <a:ln>
              <a:noFill/>
            </a:ln>
            <a:effectLst/>
          </c:spPr>
          <c:invertIfNegative val="0"/>
          <c:cat>
            <c:strRef>
              <c:f>Taul1!$A$13:$A$21</c:f>
              <c:strCache>
                <c:ptCount val="9"/>
                <c:pt idx="0">
                  <c:v>13000-14999</c:v>
                </c:pt>
                <c:pt idx="1">
                  <c:v>15000-17000</c:v>
                </c:pt>
                <c:pt idx="2">
                  <c:v>17001-19000</c:v>
                </c:pt>
                <c:pt idx="3">
                  <c:v>19001-21000</c:v>
                </c:pt>
                <c:pt idx="4">
                  <c:v>21001-23000</c:v>
                </c:pt>
                <c:pt idx="5">
                  <c:v>23001-25000</c:v>
                </c:pt>
                <c:pt idx="6">
                  <c:v>25001-27000</c:v>
                </c:pt>
                <c:pt idx="7">
                  <c:v>27001-29000</c:v>
                </c:pt>
                <c:pt idx="8">
                  <c:v>29000+</c:v>
                </c:pt>
              </c:strCache>
            </c:strRef>
          </c:cat>
          <c:val>
            <c:numRef>
              <c:f>Taul1!$B$13:$B$21</c:f>
              <c:numCache>
                <c:formatCode>General</c:formatCode>
                <c:ptCount val="9"/>
                <c:pt idx="0">
                  <c:v>2</c:v>
                </c:pt>
                <c:pt idx="1">
                  <c:v>4</c:v>
                </c:pt>
                <c:pt idx="2">
                  <c:v>2</c:v>
                </c:pt>
              </c:numCache>
            </c:numRef>
          </c:val>
          <c:extLst>
            <c:ext xmlns:c16="http://schemas.microsoft.com/office/drawing/2014/chart" uri="{C3380CC4-5D6E-409C-BE32-E72D297353CC}">
              <c16:uniqueId val="{00000000-0150-4A85-BCA5-F98591C67584}"/>
            </c:ext>
          </c:extLst>
        </c:ser>
        <c:ser>
          <c:idx val="1"/>
          <c:order val="1"/>
          <c:tx>
            <c:strRef>
              <c:f>Taul1!$C$12</c:f>
              <c:strCache>
                <c:ptCount val="1"/>
                <c:pt idx="0">
                  <c:v>2025</c:v>
                </c:pt>
              </c:strCache>
            </c:strRef>
          </c:tx>
          <c:spPr>
            <a:solidFill>
              <a:schemeClr val="accent3"/>
            </a:solidFill>
            <a:ln>
              <a:noFill/>
            </a:ln>
            <a:effectLst/>
          </c:spPr>
          <c:invertIfNegative val="0"/>
          <c:cat>
            <c:strRef>
              <c:f>Taul1!$A$13:$A$21</c:f>
              <c:strCache>
                <c:ptCount val="9"/>
                <c:pt idx="0">
                  <c:v>13000-14999</c:v>
                </c:pt>
                <c:pt idx="1">
                  <c:v>15000-17000</c:v>
                </c:pt>
                <c:pt idx="2">
                  <c:v>17001-19000</c:v>
                </c:pt>
                <c:pt idx="3">
                  <c:v>19001-21000</c:v>
                </c:pt>
                <c:pt idx="4">
                  <c:v>21001-23000</c:v>
                </c:pt>
                <c:pt idx="5">
                  <c:v>23001-25000</c:v>
                </c:pt>
                <c:pt idx="6">
                  <c:v>25001-27000</c:v>
                </c:pt>
                <c:pt idx="7">
                  <c:v>27001-29000</c:v>
                </c:pt>
                <c:pt idx="8">
                  <c:v>29000+</c:v>
                </c:pt>
              </c:strCache>
            </c:strRef>
          </c:cat>
          <c:val>
            <c:numRef>
              <c:f>Taul1!$C$13:$C$21</c:f>
              <c:numCache>
                <c:formatCode>General</c:formatCode>
                <c:ptCount val="9"/>
                <c:pt idx="0">
                  <c:v>2</c:v>
                </c:pt>
                <c:pt idx="1">
                  <c:v>4</c:v>
                </c:pt>
                <c:pt idx="2">
                  <c:v>1</c:v>
                </c:pt>
                <c:pt idx="3">
                  <c:v>1</c:v>
                </c:pt>
              </c:numCache>
            </c:numRef>
          </c:val>
          <c:extLst>
            <c:ext xmlns:c16="http://schemas.microsoft.com/office/drawing/2014/chart" uri="{C3380CC4-5D6E-409C-BE32-E72D297353CC}">
              <c16:uniqueId val="{00000001-0150-4A85-BCA5-F98591C67584}"/>
            </c:ext>
          </c:extLst>
        </c:ser>
        <c:dLbls>
          <c:showLegendKey val="0"/>
          <c:showVal val="0"/>
          <c:showCatName val="0"/>
          <c:showSerName val="0"/>
          <c:showPercent val="0"/>
          <c:showBubbleSize val="0"/>
        </c:dLbls>
        <c:gapWidth val="219"/>
        <c:overlap val="-27"/>
        <c:axId val="703973856"/>
        <c:axId val="501641560"/>
      </c:barChart>
      <c:catAx>
        <c:axId val="70397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641560"/>
        <c:crosses val="autoZero"/>
        <c:auto val="1"/>
        <c:lblAlgn val="ctr"/>
        <c:lblOffset val="100"/>
        <c:noMultiLvlLbl val="0"/>
      </c:catAx>
      <c:valAx>
        <c:axId val="501641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397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fi-FI" sz="1400" b="1" i="0" u="none" strike="noStrike" kern="1200" spc="0" baseline="0" dirty="0" smtClean="0">
                <a:solidFill>
                  <a:prstClr val="black">
                    <a:lumMod val="65000"/>
                    <a:lumOff val="35000"/>
                  </a:prstClr>
                </a:solidFill>
                <a:effectLst/>
                <a:latin typeface="+mn-lt"/>
                <a:ea typeface="+mn-ea"/>
                <a:cs typeface="+mn-cs"/>
              </a:defRPr>
            </a:pPr>
            <a:r>
              <a:rPr lang="fi-FI" sz="1400" b="1" i="0" u="none" strike="noStrike" kern="1200" spc="0" baseline="0">
                <a:solidFill>
                  <a:prstClr val="black">
                    <a:lumMod val="65000"/>
                    <a:lumOff val="35000"/>
                  </a:prstClr>
                </a:solidFill>
                <a:effectLst/>
                <a:latin typeface="+mn-lt"/>
                <a:ea typeface="+mn-ea"/>
                <a:cs typeface="+mn-cs"/>
              </a:rPr>
              <a:t>Rakentaminen toipuu erittäin hitaasti</a:t>
            </a:r>
          </a:p>
          <a:p>
            <a:pPr algn="l">
              <a:defRPr lang="fi-FI" b="1" dirty="0" smtClean="0">
                <a:solidFill>
                  <a:prstClr val="black">
                    <a:lumMod val="65000"/>
                    <a:lumOff val="35000"/>
                  </a:prstClr>
                </a:solidFill>
                <a:effectLst/>
              </a:defRPr>
            </a:pPr>
            <a:r>
              <a:rPr lang="fi-FI" sz="1200" b="0" i="0" u="none" strike="noStrike" kern="1200" spc="0" baseline="0">
                <a:solidFill>
                  <a:prstClr val="black">
                    <a:lumMod val="65000"/>
                    <a:lumOff val="35000"/>
                  </a:prstClr>
                </a:solidFill>
                <a:effectLst/>
                <a:latin typeface="+mn-lt"/>
                <a:ea typeface="+mn-ea"/>
                <a:cs typeface="+mn-cs"/>
              </a:rPr>
              <a:t>Aloituskuutiot (Mm³)</a:t>
            </a:r>
          </a:p>
        </c:rich>
      </c:tx>
      <c:layout>
        <c:manualLayout>
          <c:xMode val="edge"/>
          <c:yMode val="edge"/>
          <c:x val="5.4101498546284821E-3"/>
          <c:y val="2.1016789686495447E-3"/>
        </c:manualLayout>
      </c:layout>
      <c:overlay val="0"/>
      <c:spPr>
        <a:noFill/>
        <a:ln>
          <a:noFill/>
        </a:ln>
        <a:effectLst/>
      </c:spPr>
      <c:txPr>
        <a:bodyPr rot="0" spcFirstLastPara="1" vertOverflow="ellipsis" vert="horz" wrap="square" anchor="ctr" anchorCtr="1"/>
        <a:lstStyle/>
        <a:p>
          <a:pPr algn="l">
            <a:defRPr lang="fi-FI" sz="1400" b="1" i="0" u="none" strike="noStrike" kern="1200" spc="0" baseline="0" dirty="0" smtClean="0">
              <a:solidFill>
                <a:prstClr val="black">
                  <a:lumMod val="65000"/>
                  <a:lumOff val="35000"/>
                </a:prstClr>
              </a:solidFill>
              <a:effectLst/>
              <a:latin typeface="+mn-lt"/>
              <a:ea typeface="+mn-ea"/>
              <a:cs typeface="+mn-cs"/>
            </a:defRPr>
          </a:pPr>
          <a:endParaRPr lang="en-US"/>
        </a:p>
      </c:txPr>
    </c:title>
    <c:autoTitleDeleted val="0"/>
    <c:plotArea>
      <c:layout>
        <c:manualLayout>
          <c:layoutTarget val="inner"/>
          <c:xMode val="edge"/>
          <c:yMode val="edge"/>
          <c:x val="4.0250434690625891E-2"/>
          <c:y val="0.12772639195349514"/>
          <c:w val="0.94383965633489464"/>
          <c:h val="0.79338134653509707"/>
        </c:manualLayout>
      </c:layout>
      <c:barChart>
        <c:barDir val="col"/>
        <c:grouping val="clustered"/>
        <c:varyColors val="0"/>
        <c:ser>
          <c:idx val="1"/>
          <c:order val="1"/>
          <c:spPr>
            <a:noFill/>
            <a:ln w="41275">
              <a:solidFill>
                <a:srgbClr val="F5D6D6"/>
              </a:solidFill>
            </a:ln>
            <a:effectLst/>
          </c:spPr>
          <c:invertIfNegative val="0"/>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Taul1!$D$2:$D$225</c:f>
              <c:numCache>
                <c:formatCode>General</c:formatCode>
                <c:ptCount val="224"/>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44">
                  <c:v>80</c:v>
                </c:pt>
                <c:pt idx="45">
                  <c:v>80</c:v>
                </c:pt>
                <c:pt idx="46">
                  <c:v>80</c:v>
                </c:pt>
                <c:pt idx="47">
                  <c:v>80</c:v>
                </c:pt>
                <c:pt idx="48">
                  <c:v>80</c:v>
                </c:pt>
                <c:pt idx="49">
                  <c:v>80</c:v>
                </c:pt>
                <c:pt idx="50">
                  <c:v>80</c:v>
                </c:pt>
                <c:pt idx="51">
                  <c:v>80</c:v>
                </c:pt>
                <c:pt idx="52">
                  <c:v>80</c:v>
                </c:pt>
                <c:pt idx="53">
                  <c:v>80</c:v>
                </c:pt>
                <c:pt idx="54">
                  <c:v>80</c:v>
                </c:pt>
                <c:pt idx="55">
                  <c:v>80</c:v>
                </c:pt>
                <c:pt idx="71">
                  <c:v>80</c:v>
                </c:pt>
                <c:pt idx="72">
                  <c:v>80</c:v>
                </c:pt>
                <c:pt idx="73">
                  <c:v>80</c:v>
                </c:pt>
                <c:pt idx="74">
                  <c:v>80</c:v>
                </c:pt>
                <c:pt idx="75">
                  <c:v>80</c:v>
                </c:pt>
                <c:pt idx="76">
                  <c:v>80</c:v>
                </c:pt>
                <c:pt idx="77">
                  <c:v>80</c:v>
                </c:pt>
                <c:pt idx="78">
                  <c:v>80</c:v>
                </c:pt>
                <c:pt idx="79">
                  <c:v>80</c:v>
                </c:pt>
                <c:pt idx="80">
                  <c:v>80</c:v>
                </c:pt>
                <c:pt idx="81">
                  <c:v>80</c:v>
                </c:pt>
                <c:pt idx="82">
                  <c:v>80</c:v>
                </c:pt>
                <c:pt idx="83">
                  <c:v>80</c:v>
                </c:pt>
                <c:pt idx="84">
                  <c:v>80</c:v>
                </c:pt>
                <c:pt idx="85">
                  <c:v>80</c:v>
                </c:pt>
                <c:pt idx="86">
                  <c:v>80</c:v>
                </c:pt>
                <c:pt idx="87">
                  <c:v>80</c:v>
                </c:pt>
                <c:pt idx="88">
                  <c:v>80</c:v>
                </c:pt>
                <c:pt idx="89">
                  <c:v>80</c:v>
                </c:pt>
                <c:pt idx="90">
                  <c:v>80</c:v>
                </c:pt>
                <c:pt idx="91">
                  <c:v>80</c:v>
                </c:pt>
                <c:pt idx="116">
                  <c:v>80</c:v>
                </c:pt>
                <c:pt idx="117">
                  <c:v>80</c:v>
                </c:pt>
                <c:pt idx="118">
                  <c:v>80</c:v>
                </c:pt>
                <c:pt idx="119">
                  <c:v>80</c:v>
                </c:pt>
                <c:pt idx="120">
                  <c:v>80</c:v>
                </c:pt>
                <c:pt idx="121">
                  <c:v>80</c:v>
                </c:pt>
                <c:pt idx="122">
                  <c:v>80</c:v>
                </c:pt>
                <c:pt idx="123">
                  <c:v>80</c:v>
                </c:pt>
                <c:pt idx="124">
                  <c:v>80</c:v>
                </c:pt>
                <c:pt idx="125">
                  <c:v>80</c:v>
                </c:pt>
                <c:pt idx="126">
                  <c:v>80</c:v>
                </c:pt>
                <c:pt idx="127">
                  <c:v>80</c:v>
                </c:pt>
                <c:pt idx="144">
                  <c:v>80</c:v>
                </c:pt>
                <c:pt idx="145">
                  <c:v>80</c:v>
                </c:pt>
                <c:pt idx="146">
                  <c:v>80</c:v>
                </c:pt>
                <c:pt idx="147">
                  <c:v>80</c:v>
                </c:pt>
                <c:pt idx="148">
                  <c:v>80</c:v>
                </c:pt>
                <c:pt idx="149">
                  <c:v>80</c:v>
                </c:pt>
                <c:pt idx="150">
                  <c:v>80</c:v>
                </c:pt>
                <c:pt idx="151">
                  <c:v>80</c:v>
                </c:pt>
                <c:pt idx="152">
                  <c:v>80</c:v>
                </c:pt>
                <c:pt idx="153">
                  <c:v>80</c:v>
                </c:pt>
                <c:pt idx="154">
                  <c:v>80</c:v>
                </c:pt>
                <c:pt idx="155">
                  <c:v>80</c:v>
                </c:pt>
                <c:pt idx="156">
                  <c:v>80</c:v>
                </c:pt>
                <c:pt idx="160">
                  <c:v>80</c:v>
                </c:pt>
                <c:pt idx="161">
                  <c:v>80</c:v>
                </c:pt>
                <c:pt idx="162">
                  <c:v>80</c:v>
                </c:pt>
                <c:pt idx="163">
                  <c:v>80</c:v>
                </c:pt>
                <c:pt idx="164">
                  <c:v>80</c:v>
                </c:pt>
                <c:pt idx="165">
                  <c:v>80</c:v>
                </c:pt>
                <c:pt idx="166">
                  <c:v>80</c:v>
                </c:pt>
                <c:pt idx="167">
                  <c:v>80</c:v>
                </c:pt>
                <c:pt idx="168">
                  <c:v>80</c:v>
                </c:pt>
                <c:pt idx="169">
                  <c:v>80</c:v>
                </c:pt>
                <c:pt idx="170">
                  <c:v>80</c:v>
                </c:pt>
                <c:pt idx="171">
                  <c:v>80</c:v>
                </c:pt>
                <c:pt idx="172">
                  <c:v>80</c:v>
                </c:pt>
                <c:pt idx="173">
                  <c:v>80</c:v>
                </c:pt>
                <c:pt idx="192">
                  <c:v>80</c:v>
                </c:pt>
                <c:pt idx="193">
                  <c:v>80</c:v>
                </c:pt>
                <c:pt idx="194">
                  <c:v>80</c:v>
                </c:pt>
                <c:pt idx="195">
                  <c:v>80</c:v>
                </c:pt>
                <c:pt idx="196">
                  <c:v>80</c:v>
                </c:pt>
                <c:pt idx="197">
                  <c:v>80</c:v>
                </c:pt>
                <c:pt idx="198">
                  <c:v>80</c:v>
                </c:pt>
                <c:pt idx="199">
                  <c:v>80</c:v>
                </c:pt>
                <c:pt idx="200">
                  <c:v>80</c:v>
                </c:pt>
                <c:pt idx="201">
                  <c:v>80</c:v>
                </c:pt>
                <c:pt idx="202">
                  <c:v>80</c:v>
                </c:pt>
                <c:pt idx="203">
                  <c:v>80</c:v>
                </c:pt>
                <c:pt idx="204">
                  <c:v>80</c:v>
                </c:pt>
                <c:pt idx="205">
                  <c:v>80</c:v>
                </c:pt>
                <c:pt idx="206">
                  <c:v>80</c:v>
                </c:pt>
                <c:pt idx="207">
                  <c:v>80</c:v>
                </c:pt>
                <c:pt idx="208">
                  <c:v>80</c:v>
                </c:pt>
                <c:pt idx="209">
                  <c:v>80</c:v>
                </c:pt>
                <c:pt idx="210">
                  <c:v>80</c:v>
                </c:pt>
                <c:pt idx="211">
                  <c:v>80</c:v>
                </c:pt>
                <c:pt idx="212">
                  <c:v>80</c:v>
                </c:pt>
                <c:pt idx="213">
                  <c:v>80</c:v>
                </c:pt>
                <c:pt idx="214">
                  <c:v>80</c:v>
                </c:pt>
                <c:pt idx="215">
                  <c:v>80</c:v>
                </c:pt>
                <c:pt idx="216">
                  <c:v>80</c:v>
                </c:pt>
                <c:pt idx="217">
                  <c:v>80</c:v>
                </c:pt>
                <c:pt idx="218">
                  <c:v>80</c:v>
                </c:pt>
                <c:pt idx="219">
                  <c:v>80</c:v>
                </c:pt>
                <c:pt idx="220">
                  <c:v>80</c:v>
                </c:pt>
                <c:pt idx="221">
                  <c:v>80</c:v>
                </c:pt>
                <c:pt idx="222">
                  <c:v>80</c:v>
                </c:pt>
                <c:pt idx="223">
                  <c:v>80</c:v>
                </c:pt>
              </c:numCache>
            </c:numRef>
          </c:val>
          <c:extLst>
            <c:ext xmlns:c16="http://schemas.microsoft.com/office/drawing/2014/chart" uri="{C3380CC4-5D6E-409C-BE32-E72D297353CC}">
              <c16:uniqueId val="{00000000-F8A9-4013-AF16-62A6795F6BE5}"/>
            </c:ext>
          </c:extLst>
        </c:ser>
        <c:dLbls>
          <c:showLegendKey val="0"/>
          <c:showVal val="0"/>
          <c:showCatName val="0"/>
          <c:showSerName val="0"/>
          <c:showPercent val="0"/>
          <c:showBubbleSize val="0"/>
        </c:dLbls>
        <c:gapWidth val="0"/>
        <c:axId val="980221920"/>
        <c:axId val="980227496"/>
      </c:barChart>
      <c:lineChart>
        <c:grouping val="standard"/>
        <c:varyColors val="0"/>
        <c:ser>
          <c:idx val="0"/>
          <c:order val="0"/>
          <c:spPr>
            <a:ln w="28575" cap="rnd">
              <a:solidFill>
                <a:schemeClr val="accent1"/>
              </a:solidFill>
              <a:round/>
            </a:ln>
            <a:effectLst/>
          </c:spPr>
          <c:marker>
            <c:symbol val="none"/>
          </c:marker>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Taul1!$C$2:$C$225</c:f>
              <c:numCache>
                <c:formatCode>#,##0.00_);\(#,##0.00\)</c:formatCode>
                <c:ptCount val="224"/>
                <c:pt idx="0">
                  <c:v>39.040999999999997</c:v>
                </c:pt>
                <c:pt idx="1">
                  <c:v>39.085000000000001</c:v>
                </c:pt>
                <c:pt idx="2">
                  <c:v>38.884</c:v>
                </c:pt>
                <c:pt idx="3">
                  <c:v>42.050000000000004</c:v>
                </c:pt>
                <c:pt idx="4">
                  <c:v>43.658000000000001</c:v>
                </c:pt>
                <c:pt idx="5">
                  <c:v>47.204000000000001</c:v>
                </c:pt>
                <c:pt idx="6">
                  <c:v>50.817999999999998</c:v>
                </c:pt>
                <c:pt idx="7">
                  <c:v>48.686999999999998</c:v>
                </c:pt>
                <c:pt idx="8">
                  <c:v>48.877000000000002</c:v>
                </c:pt>
                <c:pt idx="9">
                  <c:v>47.789000000000001</c:v>
                </c:pt>
                <c:pt idx="10">
                  <c:v>45.138999999999996</c:v>
                </c:pt>
                <c:pt idx="11">
                  <c:v>46.594999999999999</c:v>
                </c:pt>
                <c:pt idx="12">
                  <c:v>48.683999999999997</c:v>
                </c:pt>
                <c:pt idx="13">
                  <c:v>48.268000000000001</c:v>
                </c:pt>
                <c:pt idx="14">
                  <c:v>48.548999999999999</c:v>
                </c:pt>
                <c:pt idx="15">
                  <c:v>47.07</c:v>
                </c:pt>
                <c:pt idx="16">
                  <c:v>42.98</c:v>
                </c:pt>
                <c:pt idx="17">
                  <c:v>40.909999999999997</c:v>
                </c:pt>
                <c:pt idx="18">
                  <c:v>40.31</c:v>
                </c:pt>
                <c:pt idx="19">
                  <c:v>40.049999999999997</c:v>
                </c:pt>
                <c:pt idx="20">
                  <c:v>40.78</c:v>
                </c:pt>
                <c:pt idx="21">
                  <c:v>40.44</c:v>
                </c:pt>
                <c:pt idx="22">
                  <c:v>39.549999999999997</c:v>
                </c:pt>
                <c:pt idx="23">
                  <c:v>39.08</c:v>
                </c:pt>
                <c:pt idx="24">
                  <c:v>39.72</c:v>
                </c:pt>
                <c:pt idx="25">
                  <c:v>40.58</c:v>
                </c:pt>
                <c:pt idx="26">
                  <c:v>40.82</c:v>
                </c:pt>
                <c:pt idx="27">
                  <c:v>38.79</c:v>
                </c:pt>
                <c:pt idx="28">
                  <c:v>37.32</c:v>
                </c:pt>
                <c:pt idx="29">
                  <c:v>40.78</c:v>
                </c:pt>
                <c:pt idx="30">
                  <c:v>41.39</c:v>
                </c:pt>
                <c:pt idx="31">
                  <c:v>43.86</c:v>
                </c:pt>
                <c:pt idx="32">
                  <c:v>43.6</c:v>
                </c:pt>
                <c:pt idx="33">
                  <c:v>44.4</c:v>
                </c:pt>
                <c:pt idx="34">
                  <c:v>44.8</c:v>
                </c:pt>
                <c:pt idx="35">
                  <c:v>45.37</c:v>
                </c:pt>
                <c:pt idx="36">
                  <c:v>44.55</c:v>
                </c:pt>
                <c:pt idx="37">
                  <c:v>41.75</c:v>
                </c:pt>
                <c:pt idx="38">
                  <c:v>41.03</c:v>
                </c:pt>
                <c:pt idx="39">
                  <c:v>39.71</c:v>
                </c:pt>
                <c:pt idx="40">
                  <c:v>41.52</c:v>
                </c:pt>
                <c:pt idx="41">
                  <c:v>44.51</c:v>
                </c:pt>
                <c:pt idx="42">
                  <c:v>46.57</c:v>
                </c:pt>
                <c:pt idx="43">
                  <c:v>48.34</c:v>
                </c:pt>
                <c:pt idx="44">
                  <c:v>48.26</c:v>
                </c:pt>
                <c:pt idx="45">
                  <c:v>48.77</c:v>
                </c:pt>
                <c:pt idx="46">
                  <c:v>50.66</c:v>
                </c:pt>
                <c:pt idx="47">
                  <c:v>48.65</c:v>
                </c:pt>
                <c:pt idx="48">
                  <c:v>47.96</c:v>
                </c:pt>
                <c:pt idx="49">
                  <c:v>46.37</c:v>
                </c:pt>
                <c:pt idx="50">
                  <c:v>43.86</c:v>
                </c:pt>
                <c:pt idx="51">
                  <c:v>45.75</c:v>
                </c:pt>
                <c:pt idx="52">
                  <c:v>45.3</c:v>
                </c:pt>
                <c:pt idx="53">
                  <c:v>44.61</c:v>
                </c:pt>
                <c:pt idx="54">
                  <c:v>44.06</c:v>
                </c:pt>
                <c:pt idx="55">
                  <c:v>42.55</c:v>
                </c:pt>
                <c:pt idx="56">
                  <c:v>43.57</c:v>
                </c:pt>
                <c:pt idx="57">
                  <c:v>43.03</c:v>
                </c:pt>
                <c:pt idx="58">
                  <c:v>42.5</c:v>
                </c:pt>
                <c:pt idx="59">
                  <c:v>43.21</c:v>
                </c:pt>
                <c:pt idx="60">
                  <c:v>42.4</c:v>
                </c:pt>
                <c:pt idx="61">
                  <c:v>43.27</c:v>
                </c:pt>
                <c:pt idx="62">
                  <c:v>43.32</c:v>
                </c:pt>
                <c:pt idx="63">
                  <c:v>42.85</c:v>
                </c:pt>
                <c:pt idx="64">
                  <c:v>44.24</c:v>
                </c:pt>
                <c:pt idx="65">
                  <c:v>46.24</c:v>
                </c:pt>
                <c:pt idx="66">
                  <c:v>49.04</c:v>
                </c:pt>
                <c:pt idx="67">
                  <c:v>50.92</c:v>
                </c:pt>
                <c:pt idx="68">
                  <c:v>52.29</c:v>
                </c:pt>
                <c:pt idx="69">
                  <c:v>55.88</c:v>
                </c:pt>
                <c:pt idx="70">
                  <c:v>61.15</c:v>
                </c:pt>
                <c:pt idx="71">
                  <c:v>61.73</c:v>
                </c:pt>
                <c:pt idx="72">
                  <c:v>61.86</c:v>
                </c:pt>
                <c:pt idx="73">
                  <c:v>58.76</c:v>
                </c:pt>
                <c:pt idx="74">
                  <c:v>53.22</c:v>
                </c:pt>
                <c:pt idx="75">
                  <c:v>51.09</c:v>
                </c:pt>
                <c:pt idx="76">
                  <c:v>50.1</c:v>
                </c:pt>
                <c:pt idx="77">
                  <c:v>45.13</c:v>
                </c:pt>
                <c:pt idx="78">
                  <c:v>41.06</c:v>
                </c:pt>
                <c:pt idx="79">
                  <c:v>38.619999999999997</c:v>
                </c:pt>
                <c:pt idx="80">
                  <c:v>36.940000000000005</c:v>
                </c:pt>
                <c:pt idx="81">
                  <c:v>34.549999999999997</c:v>
                </c:pt>
                <c:pt idx="82">
                  <c:v>31</c:v>
                </c:pt>
                <c:pt idx="83">
                  <c:v>29.12</c:v>
                </c:pt>
                <c:pt idx="84">
                  <c:v>27.630000000000003</c:v>
                </c:pt>
                <c:pt idx="85">
                  <c:v>24.6</c:v>
                </c:pt>
                <c:pt idx="86">
                  <c:v>24.23</c:v>
                </c:pt>
                <c:pt idx="87">
                  <c:v>23.19</c:v>
                </c:pt>
                <c:pt idx="88">
                  <c:v>23.240000000000002</c:v>
                </c:pt>
                <c:pt idx="89">
                  <c:v>24.82</c:v>
                </c:pt>
                <c:pt idx="90">
                  <c:v>23.85</c:v>
                </c:pt>
                <c:pt idx="91">
                  <c:v>24.68</c:v>
                </c:pt>
                <c:pt idx="92">
                  <c:v>26.287084999999998</c:v>
                </c:pt>
                <c:pt idx="93">
                  <c:v>25.341850000000001</c:v>
                </c:pt>
                <c:pt idx="94">
                  <c:v>25.944800999999998</c:v>
                </c:pt>
                <c:pt idx="95">
                  <c:v>26.133240000000001</c:v>
                </c:pt>
                <c:pt idx="96">
                  <c:v>25.228273999999999</c:v>
                </c:pt>
                <c:pt idx="97">
                  <c:v>26.809954999999999</c:v>
                </c:pt>
                <c:pt idx="98">
                  <c:v>29.598400999999999</c:v>
                </c:pt>
                <c:pt idx="99">
                  <c:v>29.992992000000001</c:v>
                </c:pt>
                <c:pt idx="100">
                  <c:v>30.199289</c:v>
                </c:pt>
                <c:pt idx="101">
                  <c:v>32.035910000000001</c:v>
                </c:pt>
                <c:pt idx="102">
                  <c:v>33.036070000000002</c:v>
                </c:pt>
                <c:pt idx="103">
                  <c:v>34.334066</c:v>
                </c:pt>
                <c:pt idx="104">
                  <c:v>36.208261</c:v>
                </c:pt>
                <c:pt idx="105">
                  <c:v>37.878734000000001</c:v>
                </c:pt>
                <c:pt idx="106">
                  <c:v>40.069595999999997</c:v>
                </c:pt>
                <c:pt idx="107">
                  <c:v>40.550127000000003</c:v>
                </c:pt>
                <c:pt idx="108">
                  <c:v>39.900049000000003</c:v>
                </c:pt>
                <c:pt idx="109">
                  <c:v>40.084631000000002</c:v>
                </c:pt>
                <c:pt idx="110">
                  <c:v>40.057507999999999</c:v>
                </c:pt>
                <c:pt idx="111">
                  <c:v>40.748767999999998</c:v>
                </c:pt>
                <c:pt idx="112">
                  <c:v>42.023541999999999</c:v>
                </c:pt>
                <c:pt idx="113">
                  <c:v>43.629157999999997</c:v>
                </c:pt>
                <c:pt idx="114">
                  <c:v>43.712651999999999</c:v>
                </c:pt>
                <c:pt idx="115">
                  <c:v>44.744401000000003</c:v>
                </c:pt>
                <c:pt idx="116">
                  <c:v>45.040757999999997</c:v>
                </c:pt>
                <c:pt idx="117">
                  <c:v>44.871101000000003</c:v>
                </c:pt>
                <c:pt idx="118">
                  <c:v>43.084923000000003</c:v>
                </c:pt>
                <c:pt idx="119">
                  <c:v>41.708134999999999</c:v>
                </c:pt>
                <c:pt idx="120">
                  <c:v>40.574472999999998</c:v>
                </c:pt>
                <c:pt idx="121">
                  <c:v>38.929172000000001</c:v>
                </c:pt>
                <c:pt idx="122">
                  <c:v>40.071866999999997</c:v>
                </c:pt>
                <c:pt idx="123">
                  <c:v>39.407738999999999</c:v>
                </c:pt>
                <c:pt idx="124">
                  <c:v>39.847087000000002</c:v>
                </c:pt>
                <c:pt idx="125">
                  <c:v>40.359428999999999</c:v>
                </c:pt>
                <c:pt idx="126">
                  <c:v>39.623959999999997</c:v>
                </c:pt>
                <c:pt idx="127">
                  <c:v>40.555402999999998</c:v>
                </c:pt>
                <c:pt idx="128" formatCode="General">
                  <c:v>41.331201</c:v>
                </c:pt>
                <c:pt idx="129" formatCode="General">
                  <c:v>41.872878999999998</c:v>
                </c:pt>
                <c:pt idx="130" formatCode="General">
                  <c:v>42.753546</c:v>
                </c:pt>
                <c:pt idx="131" formatCode="General">
                  <c:v>43.408974999999998</c:v>
                </c:pt>
                <c:pt idx="132" formatCode="General">
                  <c:v>43.201670999999997</c:v>
                </c:pt>
                <c:pt idx="133" formatCode="General">
                  <c:v>45.814495999999998</c:v>
                </c:pt>
                <c:pt idx="134" formatCode="General">
                  <c:v>46.765331000000003</c:v>
                </c:pt>
                <c:pt idx="135" formatCode="General">
                  <c:v>46.289783999999997</c:v>
                </c:pt>
                <c:pt idx="136" formatCode="General">
                  <c:v>47.167943000000001</c:v>
                </c:pt>
                <c:pt idx="137" formatCode="General">
                  <c:v>46.329402999999999</c:v>
                </c:pt>
                <c:pt idx="138" formatCode="General">
                  <c:v>46.766224000000001</c:v>
                </c:pt>
                <c:pt idx="139" formatCode="General">
                  <c:v>48.609582000000003</c:v>
                </c:pt>
                <c:pt idx="140" formatCode="General">
                  <c:v>49.969290999999998</c:v>
                </c:pt>
                <c:pt idx="141" formatCode="General">
                  <c:v>52.619137000000002</c:v>
                </c:pt>
                <c:pt idx="142" formatCode="General">
                  <c:v>54.189526000000001</c:v>
                </c:pt>
                <c:pt idx="143" formatCode="General">
                  <c:v>56.195345000000003</c:v>
                </c:pt>
                <c:pt idx="144" formatCode="General">
                  <c:v>55.934572000000003</c:v>
                </c:pt>
                <c:pt idx="145" formatCode="General">
                  <c:v>52.387608999999998</c:v>
                </c:pt>
                <c:pt idx="146" formatCode="General">
                  <c:v>49.633206000000001</c:v>
                </c:pt>
                <c:pt idx="147" formatCode="General">
                  <c:v>46.040526999999997</c:v>
                </c:pt>
                <c:pt idx="148" formatCode="General">
                  <c:v>42.454177999999999</c:v>
                </c:pt>
                <c:pt idx="149" formatCode="General">
                  <c:v>37.266872999999997</c:v>
                </c:pt>
                <c:pt idx="150" formatCode="General">
                  <c:v>34.535432999999998</c:v>
                </c:pt>
                <c:pt idx="151" formatCode="General">
                  <c:v>34.784188</c:v>
                </c:pt>
                <c:pt idx="152" formatCode="General">
                  <c:v>36.063825999999999</c:v>
                </c:pt>
                <c:pt idx="153" formatCode="General">
                  <c:v>41.935333</c:v>
                </c:pt>
                <c:pt idx="154" formatCode="General">
                  <c:v>43.136048000000002</c:v>
                </c:pt>
                <c:pt idx="155" formatCode="General">
                  <c:v>43.299934</c:v>
                </c:pt>
                <c:pt idx="156" formatCode="General">
                  <c:v>42.889529000000003</c:v>
                </c:pt>
                <c:pt idx="157" formatCode="General">
                  <c:v>42.439481000000001</c:v>
                </c:pt>
                <c:pt idx="158" formatCode="General">
                  <c:v>42.712403999999999</c:v>
                </c:pt>
                <c:pt idx="159" formatCode="General">
                  <c:v>42.353583999999998</c:v>
                </c:pt>
                <c:pt idx="160" formatCode="General">
                  <c:v>42.317571999999998</c:v>
                </c:pt>
                <c:pt idx="161" formatCode="General">
                  <c:v>39.876927999999999</c:v>
                </c:pt>
                <c:pt idx="162" formatCode="General">
                  <c:v>39.500500000000002</c:v>
                </c:pt>
                <c:pt idx="163" formatCode="General">
                  <c:v>38.712805000000003</c:v>
                </c:pt>
                <c:pt idx="164" formatCode="General">
                  <c:v>38.215840999999998</c:v>
                </c:pt>
                <c:pt idx="165" formatCode="General">
                  <c:v>38.399591999999998</c:v>
                </c:pt>
                <c:pt idx="166" formatCode="General">
                  <c:v>36.703752999999999</c:v>
                </c:pt>
                <c:pt idx="167" formatCode="General">
                  <c:v>36.022416999999997</c:v>
                </c:pt>
                <c:pt idx="168" formatCode="General">
                  <c:v>37.443696000000003</c:v>
                </c:pt>
                <c:pt idx="169" formatCode="General">
                  <c:v>35.161549000000001</c:v>
                </c:pt>
                <c:pt idx="170" formatCode="General">
                  <c:v>33.817588999999998</c:v>
                </c:pt>
                <c:pt idx="171" formatCode="General">
                  <c:v>33.386310000000002</c:v>
                </c:pt>
                <c:pt idx="172" formatCode="General">
                  <c:v>33.019314999999999</c:v>
                </c:pt>
                <c:pt idx="173" formatCode="General">
                  <c:v>31.042497000000001</c:v>
                </c:pt>
                <c:pt idx="174" formatCode="General">
                  <c:v>32.811551999999999</c:v>
                </c:pt>
                <c:pt idx="175" formatCode="General">
                  <c:v>33.840631999999999</c:v>
                </c:pt>
                <c:pt idx="176" formatCode="General">
                  <c:v>34.046751999999998</c:v>
                </c:pt>
                <c:pt idx="177" formatCode="General">
                  <c:v>35.712958999999998</c:v>
                </c:pt>
                <c:pt idx="178" formatCode="General">
                  <c:v>36.889670000000002</c:v>
                </c:pt>
                <c:pt idx="179" formatCode="General">
                  <c:v>37.963061000000003</c:v>
                </c:pt>
                <c:pt idx="180" formatCode="General">
                  <c:v>39.828504000000002</c:v>
                </c:pt>
                <c:pt idx="181" formatCode="General">
                  <c:v>40.412582999999998</c:v>
                </c:pt>
                <c:pt idx="182" formatCode="General">
                  <c:v>41.200235999999997</c:v>
                </c:pt>
                <c:pt idx="183" formatCode="General">
                  <c:v>41.096577000000003</c:v>
                </c:pt>
                <c:pt idx="184" formatCode="General">
                  <c:v>41.062491999999999</c:v>
                </c:pt>
                <c:pt idx="185" formatCode="General">
                  <c:v>41.773736999999997</c:v>
                </c:pt>
                <c:pt idx="186" formatCode="General">
                  <c:v>39.926622999999999</c:v>
                </c:pt>
                <c:pt idx="187" formatCode="General">
                  <c:v>39.665666999999999</c:v>
                </c:pt>
                <c:pt idx="188" formatCode="General">
                  <c:v>37.905786999999997</c:v>
                </c:pt>
                <c:pt idx="189" formatCode="General">
                  <c:v>38.325372999999999</c:v>
                </c:pt>
                <c:pt idx="190" formatCode="General">
                  <c:v>38.880180000000003</c:v>
                </c:pt>
                <c:pt idx="191" formatCode="General">
                  <c:v>38.792538999999998</c:v>
                </c:pt>
                <c:pt idx="192" formatCode="General">
                  <c:v>39.835064000000003</c:v>
                </c:pt>
                <c:pt idx="193" formatCode="General">
                  <c:v>38.569355999999999</c:v>
                </c:pt>
                <c:pt idx="194" formatCode="General">
                  <c:v>37.664658000000003</c:v>
                </c:pt>
                <c:pt idx="195" formatCode="General">
                  <c:v>39.090932000000002</c:v>
                </c:pt>
                <c:pt idx="196" formatCode="General">
                  <c:v>38.815781000000001</c:v>
                </c:pt>
                <c:pt idx="197" formatCode="General">
                  <c:v>41.056753</c:v>
                </c:pt>
                <c:pt idx="198" formatCode="General">
                  <c:v>43.071418000000001</c:v>
                </c:pt>
                <c:pt idx="199" formatCode="General">
                  <c:v>43.836742000000001</c:v>
                </c:pt>
                <c:pt idx="200" formatCode="General">
                  <c:v>43.743107000000002</c:v>
                </c:pt>
                <c:pt idx="201" formatCode="General">
                  <c:v>41.722931000000003</c:v>
                </c:pt>
                <c:pt idx="202" formatCode="General">
                  <c:v>38.134880000000003</c:v>
                </c:pt>
                <c:pt idx="203" formatCode="General">
                  <c:v>37.119830999999998</c:v>
                </c:pt>
                <c:pt idx="204" formatCode="General">
                  <c:v>36.232923</c:v>
                </c:pt>
                <c:pt idx="205" formatCode="General">
                  <c:v>34.389459000000002</c:v>
                </c:pt>
                <c:pt idx="206" formatCode="General">
                  <c:v>33.769688000000002</c:v>
                </c:pt>
                <c:pt idx="207" formatCode="General">
                  <c:v>30.139851</c:v>
                </c:pt>
                <c:pt idx="208" formatCode="General">
                  <c:v>29</c:v>
                </c:pt>
                <c:pt idx="209" formatCode="General">
                  <c:v>30</c:v>
                </c:pt>
                <c:pt idx="210" formatCode="General">
                  <c:v>30.15</c:v>
                </c:pt>
                <c:pt idx="211" formatCode="General">
                  <c:v>30.3</c:v>
                </c:pt>
                <c:pt idx="212" formatCode="General">
                  <c:v>30.475000000000001</c:v>
                </c:pt>
                <c:pt idx="213" formatCode="General">
                  <c:v>30.65</c:v>
                </c:pt>
                <c:pt idx="214" formatCode="General">
                  <c:v>30.824999999999999</c:v>
                </c:pt>
                <c:pt idx="215" formatCode="General">
                  <c:v>31</c:v>
                </c:pt>
                <c:pt idx="216" formatCode="General">
                  <c:v>31.25</c:v>
                </c:pt>
                <c:pt idx="217" formatCode="General">
                  <c:v>31.5</c:v>
                </c:pt>
                <c:pt idx="218" formatCode="General">
                  <c:v>31.75</c:v>
                </c:pt>
                <c:pt idx="219" formatCode="General">
                  <c:v>32</c:v>
                </c:pt>
                <c:pt idx="220" formatCode="General">
                  <c:v>32.25</c:v>
                </c:pt>
                <c:pt idx="221" formatCode="General">
                  <c:v>32.5</c:v>
                </c:pt>
                <c:pt idx="222" formatCode="General">
                  <c:v>32.75</c:v>
                </c:pt>
                <c:pt idx="223" formatCode="General">
                  <c:v>33</c:v>
                </c:pt>
              </c:numCache>
            </c:numRef>
          </c:val>
          <c:smooth val="0"/>
          <c:extLst>
            <c:ext xmlns:c16="http://schemas.microsoft.com/office/drawing/2014/chart" uri="{C3380CC4-5D6E-409C-BE32-E72D297353CC}">
              <c16:uniqueId val="{00000001-F8A9-4013-AF16-62A6795F6BE5}"/>
            </c:ext>
          </c:extLst>
        </c:ser>
        <c:ser>
          <c:idx val="2"/>
          <c:order val="2"/>
          <c:spPr>
            <a:ln w="19050" cap="rnd">
              <a:solidFill>
                <a:srgbClr val="C00000"/>
              </a:solidFill>
              <a:prstDash val="sysDot"/>
              <a:round/>
            </a:ln>
            <a:effectLst/>
          </c:spPr>
          <c:marker>
            <c:symbol val="none"/>
          </c:marker>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Taul1!$E$2:$E$225</c:f>
              <c:numCache>
                <c:formatCode>#\ ##0.0;\-#\ ##0.0</c:formatCode>
                <c:ptCount val="224"/>
                <c:pt idx="0">
                  <c:v>40.919010085308066</c:v>
                </c:pt>
                <c:pt idx="1">
                  <c:v>40.919010085308066</c:v>
                </c:pt>
                <c:pt idx="2">
                  <c:v>40.919010085308066</c:v>
                </c:pt>
                <c:pt idx="3">
                  <c:v>40.919010085308066</c:v>
                </c:pt>
                <c:pt idx="4">
                  <c:v>40.919010085308066</c:v>
                </c:pt>
                <c:pt idx="5">
                  <c:v>40.919010085308066</c:v>
                </c:pt>
                <c:pt idx="6">
                  <c:v>40.919010085308066</c:v>
                </c:pt>
                <c:pt idx="7">
                  <c:v>40.919010085308066</c:v>
                </c:pt>
                <c:pt idx="8">
                  <c:v>40.919010085308066</c:v>
                </c:pt>
                <c:pt idx="9">
                  <c:v>40.919010085308066</c:v>
                </c:pt>
                <c:pt idx="10">
                  <c:v>40.919010085308066</c:v>
                </c:pt>
                <c:pt idx="11">
                  <c:v>40.919010085308066</c:v>
                </c:pt>
                <c:pt idx="12">
                  <c:v>40.919010085308066</c:v>
                </c:pt>
                <c:pt idx="13">
                  <c:v>40.919010085308066</c:v>
                </c:pt>
                <c:pt idx="14">
                  <c:v>40.919010085308066</c:v>
                </c:pt>
                <c:pt idx="15">
                  <c:v>40.919010085308066</c:v>
                </c:pt>
                <c:pt idx="16">
                  <c:v>40.919010085308066</c:v>
                </c:pt>
                <c:pt idx="17">
                  <c:v>40.919010085308066</c:v>
                </c:pt>
                <c:pt idx="18">
                  <c:v>40.919010085308066</c:v>
                </c:pt>
                <c:pt idx="19">
                  <c:v>40.919010085308066</c:v>
                </c:pt>
                <c:pt idx="20">
                  <c:v>40.919010085308066</c:v>
                </c:pt>
                <c:pt idx="21">
                  <c:v>40.919010085308066</c:v>
                </c:pt>
                <c:pt idx="22">
                  <c:v>40.919010085308066</c:v>
                </c:pt>
                <c:pt idx="23">
                  <c:v>40.919010085308066</c:v>
                </c:pt>
                <c:pt idx="24">
                  <c:v>40.919010085308066</c:v>
                </c:pt>
                <c:pt idx="25">
                  <c:v>40.919010085308066</c:v>
                </c:pt>
                <c:pt idx="26">
                  <c:v>40.919010085308066</c:v>
                </c:pt>
                <c:pt idx="27">
                  <c:v>40.919010085308066</c:v>
                </c:pt>
                <c:pt idx="28">
                  <c:v>40.919010085308066</c:v>
                </c:pt>
                <c:pt idx="29">
                  <c:v>40.919010085308066</c:v>
                </c:pt>
                <c:pt idx="30">
                  <c:v>40.919010085308066</c:v>
                </c:pt>
                <c:pt idx="31">
                  <c:v>40.919010085308066</c:v>
                </c:pt>
                <c:pt idx="32">
                  <c:v>40.919010085308066</c:v>
                </c:pt>
                <c:pt idx="33">
                  <c:v>40.919010085308066</c:v>
                </c:pt>
                <c:pt idx="34">
                  <c:v>40.919010085308066</c:v>
                </c:pt>
                <c:pt idx="35">
                  <c:v>40.919010085308066</c:v>
                </c:pt>
                <c:pt idx="36">
                  <c:v>40.919010085308066</c:v>
                </c:pt>
                <c:pt idx="37">
                  <c:v>40.919010085308066</c:v>
                </c:pt>
                <c:pt idx="38">
                  <c:v>40.919010085308066</c:v>
                </c:pt>
                <c:pt idx="39">
                  <c:v>40.919010085308066</c:v>
                </c:pt>
                <c:pt idx="40">
                  <c:v>40.919010085308066</c:v>
                </c:pt>
                <c:pt idx="41">
                  <c:v>40.919010085308066</c:v>
                </c:pt>
                <c:pt idx="42">
                  <c:v>40.919010085308066</c:v>
                </c:pt>
                <c:pt idx="43">
                  <c:v>40.919010085308066</c:v>
                </c:pt>
                <c:pt idx="44">
                  <c:v>40.919010085308066</c:v>
                </c:pt>
                <c:pt idx="45">
                  <c:v>40.919010085308066</c:v>
                </c:pt>
                <c:pt idx="46">
                  <c:v>40.919010085308066</c:v>
                </c:pt>
                <c:pt idx="47">
                  <c:v>40.919010085308066</c:v>
                </c:pt>
                <c:pt idx="48">
                  <c:v>40.919010085308066</c:v>
                </c:pt>
                <c:pt idx="49">
                  <c:v>40.919010085308066</c:v>
                </c:pt>
                <c:pt idx="50">
                  <c:v>40.919010085308066</c:v>
                </c:pt>
                <c:pt idx="51">
                  <c:v>40.919010085308066</c:v>
                </c:pt>
                <c:pt idx="52">
                  <c:v>40.919010085308066</c:v>
                </c:pt>
                <c:pt idx="53">
                  <c:v>40.919010085308066</c:v>
                </c:pt>
                <c:pt idx="54">
                  <c:v>40.919010085308066</c:v>
                </c:pt>
                <c:pt idx="55">
                  <c:v>40.919010085308066</c:v>
                </c:pt>
                <c:pt idx="56">
                  <c:v>40.919010085308066</c:v>
                </c:pt>
                <c:pt idx="57">
                  <c:v>40.919010085308066</c:v>
                </c:pt>
                <c:pt idx="58">
                  <c:v>40.919010085308066</c:v>
                </c:pt>
                <c:pt idx="59">
                  <c:v>40.919010085308066</c:v>
                </c:pt>
                <c:pt idx="60">
                  <c:v>40.919010085308066</c:v>
                </c:pt>
                <c:pt idx="61">
                  <c:v>40.919010085308066</c:v>
                </c:pt>
                <c:pt idx="62">
                  <c:v>40.919010085308066</c:v>
                </c:pt>
                <c:pt idx="63">
                  <c:v>40.919010085308066</c:v>
                </c:pt>
                <c:pt idx="64">
                  <c:v>40.919010085308066</c:v>
                </c:pt>
                <c:pt idx="65">
                  <c:v>40.919010085308066</c:v>
                </c:pt>
                <c:pt idx="66">
                  <c:v>40.919010085308066</c:v>
                </c:pt>
                <c:pt idx="67">
                  <c:v>40.919010085308066</c:v>
                </c:pt>
                <c:pt idx="68">
                  <c:v>40.919010085308066</c:v>
                </c:pt>
                <c:pt idx="69">
                  <c:v>40.919010085308066</c:v>
                </c:pt>
                <c:pt idx="70">
                  <c:v>40.919010085308066</c:v>
                </c:pt>
                <c:pt idx="71">
                  <c:v>40.919010085308066</c:v>
                </c:pt>
                <c:pt idx="72">
                  <c:v>40.919010085308066</c:v>
                </c:pt>
                <c:pt idx="73">
                  <c:v>40.919010085308066</c:v>
                </c:pt>
                <c:pt idx="74">
                  <c:v>40.919010085308066</c:v>
                </c:pt>
                <c:pt idx="75">
                  <c:v>40.919010085308066</c:v>
                </c:pt>
                <c:pt idx="76">
                  <c:v>40.919010085308066</c:v>
                </c:pt>
                <c:pt idx="77">
                  <c:v>40.919010085308066</c:v>
                </c:pt>
                <c:pt idx="78">
                  <c:v>40.919010085308066</c:v>
                </c:pt>
                <c:pt idx="79">
                  <c:v>40.919010085308066</c:v>
                </c:pt>
                <c:pt idx="80">
                  <c:v>40.919010085308066</c:v>
                </c:pt>
                <c:pt idx="81">
                  <c:v>40.919010085308066</c:v>
                </c:pt>
                <c:pt idx="82">
                  <c:v>40.919010085308066</c:v>
                </c:pt>
                <c:pt idx="83">
                  <c:v>40.919010085308066</c:v>
                </c:pt>
                <c:pt idx="84">
                  <c:v>40.919010085308066</c:v>
                </c:pt>
                <c:pt idx="85">
                  <c:v>40.919010085308066</c:v>
                </c:pt>
                <c:pt idx="86">
                  <c:v>40.919010085308066</c:v>
                </c:pt>
                <c:pt idx="87">
                  <c:v>40.919010085308066</c:v>
                </c:pt>
                <c:pt idx="88">
                  <c:v>40.919010085308066</c:v>
                </c:pt>
                <c:pt idx="89">
                  <c:v>40.919010085308066</c:v>
                </c:pt>
                <c:pt idx="90">
                  <c:v>40.919010085308066</c:v>
                </c:pt>
                <c:pt idx="91">
                  <c:v>40.919010085308066</c:v>
                </c:pt>
                <c:pt idx="92">
                  <c:v>40.919010085308066</c:v>
                </c:pt>
                <c:pt idx="93">
                  <c:v>40.919010085308066</c:v>
                </c:pt>
                <c:pt idx="94">
                  <c:v>40.919010085308066</c:v>
                </c:pt>
                <c:pt idx="95">
                  <c:v>40.919010085308066</c:v>
                </c:pt>
                <c:pt idx="96">
                  <c:v>40.919010085308066</c:v>
                </c:pt>
                <c:pt idx="97">
                  <c:v>40.919010085308066</c:v>
                </c:pt>
                <c:pt idx="98">
                  <c:v>40.919010085308066</c:v>
                </c:pt>
                <c:pt idx="99">
                  <c:v>40.919010085308066</c:v>
                </c:pt>
                <c:pt idx="100">
                  <c:v>40.919010085308066</c:v>
                </c:pt>
                <c:pt idx="101">
                  <c:v>40.919010085308066</c:v>
                </c:pt>
                <c:pt idx="102">
                  <c:v>40.919010085308066</c:v>
                </c:pt>
                <c:pt idx="103">
                  <c:v>40.919010085308066</c:v>
                </c:pt>
                <c:pt idx="104">
                  <c:v>40.919010085308066</c:v>
                </c:pt>
                <c:pt idx="105">
                  <c:v>40.919010085308066</c:v>
                </c:pt>
                <c:pt idx="106">
                  <c:v>40.919010085308066</c:v>
                </c:pt>
                <c:pt idx="107">
                  <c:v>40.919010085308066</c:v>
                </c:pt>
                <c:pt idx="108">
                  <c:v>40.919010085308066</c:v>
                </c:pt>
                <c:pt idx="109">
                  <c:v>40.919010085308066</c:v>
                </c:pt>
                <c:pt idx="110">
                  <c:v>40.919010085308066</c:v>
                </c:pt>
                <c:pt idx="111">
                  <c:v>40.919010085308066</c:v>
                </c:pt>
                <c:pt idx="112">
                  <c:v>40.919010085308066</c:v>
                </c:pt>
                <c:pt idx="113">
                  <c:v>40.919010085308066</c:v>
                </c:pt>
                <c:pt idx="114">
                  <c:v>40.919010085308066</c:v>
                </c:pt>
                <c:pt idx="115">
                  <c:v>40.919010085308066</c:v>
                </c:pt>
                <c:pt idx="116">
                  <c:v>40.919010085308066</c:v>
                </c:pt>
                <c:pt idx="117">
                  <c:v>40.919010085308066</c:v>
                </c:pt>
                <c:pt idx="118">
                  <c:v>40.919010085308066</c:v>
                </c:pt>
                <c:pt idx="119">
                  <c:v>40.919010085308066</c:v>
                </c:pt>
                <c:pt idx="120">
                  <c:v>40.919010085308066</c:v>
                </c:pt>
                <c:pt idx="121">
                  <c:v>40.919010085308066</c:v>
                </c:pt>
                <c:pt idx="122">
                  <c:v>40.919010085308066</c:v>
                </c:pt>
                <c:pt idx="123">
                  <c:v>40.919010085308066</c:v>
                </c:pt>
                <c:pt idx="124">
                  <c:v>40.919010085308066</c:v>
                </c:pt>
                <c:pt idx="125">
                  <c:v>40.919010085308066</c:v>
                </c:pt>
                <c:pt idx="126">
                  <c:v>40.919010085308066</c:v>
                </c:pt>
                <c:pt idx="127">
                  <c:v>40.919010085308066</c:v>
                </c:pt>
                <c:pt idx="128">
                  <c:v>40.919010085308066</c:v>
                </c:pt>
                <c:pt idx="129">
                  <c:v>40.919010085308066</c:v>
                </c:pt>
                <c:pt idx="130">
                  <c:v>40.919010085308066</c:v>
                </c:pt>
                <c:pt idx="131">
                  <c:v>40.919010085308066</c:v>
                </c:pt>
                <c:pt idx="132">
                  <c:v>40.919010085308066</c:v>
                </c:pt>
                <c:pt idx="133">
                  <c:v>40.919010085308066</c:v>
                </c:pt>
                <c:pt idx="134">
                  <c:v>40.919010085308066</c:v>
                </c:pt>
                <c:pt idx="135">
                  <c:v>40.919010085308066</c:v>
                </c:pt>
                <c:pt idx="136">
                  <c:v>40.919010085308066</c:v>
                </c:pt>
                <c:pt idx="137">
                  <c:v>40.919010085308066</c:v>
                </c:pt>
                <c:pt idx="138">
                  <c:v>40.919010085308066</c:v>
                </c:pt>
                <c:pt idx="139">
                  <c:v>40.919010085308066</c:v>
                </c:pt>
                <c:pt idx="140">
                  <c:v>40.919010085308066</c:v>
                </c:pt>
                <c:pt idx="141">
                  <c:v>40.919010085308066</c:v>
                </c:pt>
                <c:pt idx="142">
                  <c:v>40.919010085308066</c:v>
                </c:pt>
                <c:pt idx="143">
                  <c:v>40.919010085308066</c:v>
                </c:pt>
                <c:pt idx="144">
                  <c:v>40.919010085308066</c:v>
                </c:pt>
                <c:pt idx="145">
                  <c:v>40.919010085308066</c:v>
                </c:pt>
                <c:pt idx="146">
                  <c:v>40.919010085308066</c:v>
                </c:pt>
                <c:pt idx="147">
                  <c:v>40.919010085308066</c:v>
                </c:pt>
                <c:pt idx="148">
                  <c:v>40.919010085308066</c:v>
                </c:pt>
                <c:pt idx="149">
                  <c:v>40.919010085308066</c:v>
                </c:pt>
                <c:pt idx="150">
                  <c:v>40.919010085308066</c:v>
                </c:pt>
                <c:pt idx="151">
                  <c:v>40.919010085308066</c:v>
                </c:pt>
                <c:pt idx="152">
                  <c:v>40.919010085308066</c:v>
                </c:pt>
                <c:pt idx="153">
                  <c:v>40.919010085308066</c:v>
                </c:pt>
                <c:pt idx="154">
                  <c:v>40.919010085308066</c:v>
                </c:pt>
                <c:pt idx="155">
                  <c:v>40.919010085308066</c:v>
                </c:pt>
                <c:pt idx="156">
                  <c:v>40.919010085308066</c:v>
                </c:pt>
                <c:pt idx="157">
                  <c:v>40.919010085308066</c:v>
                </c:pt>
                <c:pt idx="158">
                  <c:v>40.919010085308066</c:v>
                </c:pt>
                <c:pt idx="159">
                  <c:v>40.919010085308066</c:v>
                </c:pt>
                <c:pt idx="160">
                  <c:v>40.919010085308066</c:v>
                </c:pt>
                <c:pt idx="161">
                  <c:v>40.919010085308066</c:v>
                </c:pt>
                <c:pt idx="162">
                  <c:v>40.919010085308066</c:v>
                </c:pt>
                <c:pt idx="163">
                  <c:v>40.919010085308066</c:v>
                </c:pt>
                <c:pt idx="164">
                  <c:v>40.919010085308066</c:v>
                </c:pt>
                <c:pt idx="165">
                  <c:v>40.919010085308066</c:v>
                </c:pt>
                <c:pt idx="166">
                  <c:v>40.919010085308066</c:v>
                </c:pt>
                <c:pt idx="167">
                  <c:v>40.919010085308066</c:v>
                </c:pt>
                <c:pt idx="168">
                  <c:v>40.919010085308066</c:v>
                </c:pt>
                <c:pt idx="169">
                  <c:v>40.919010085308066</c:v>
                </c:pt>
                <c:pt idx="170">
                  <c:v>40.919010085308066</c:v>
                </c:pt>
                <c:pt idx="171">
                  <c:v>40.919010085308066</c:v>
                </c:pt>
                <c:pt idx="172">
                  <c:v>40.919010085308066</c:v>
                </c:pt>
                <c:pt idx="173">
                  <c:v>40.919010085308066</c:v>
                </c:pt>
                <c:pt idx="174">
                  <c:v>40.919010085308066</c:v>
                </c:pt>
                <c:pt idx="175">
                  <c:v>40.919010085308066</c:v>
                </c:pt>
                <c:pt idx="176">
                  <c:v>40.919010085308066</c:v>
                </c:pt>
                <c:pt idx="177">
                  <c:v>40.919010085308066</c:v>
                </c:pt>
                <c:pt idx="178">
                  <c:v>40.919010085308066</c:v>
                </c:pt>
                <c:pt idx="179">
                  <c:v>40.919010085308066</c:v>
                </c:pt>
                <c:pt idx="180">
                  <c:v>40.919010085308066</c:v>
                </c:pt>
                <c:pt idx="181">
                  <c:v>40.919010085308066</c:v>
                </c:pt>
                <c:pt idx="182">
                  <c:v>40.919010085308066</c:v>
                </c:pt>
                <c:pt idx="183">
                  <c:v>40.919010085308066</c:v>
                </c:pt>
                <c:pt idx="184">
                  <c:v>40.919010085308066</c:v>
                </c:pt>
                <c:pt idx="185">
                  <c:v>40.919010085308066</c:v>
                </c:pt>
                <c:pt idx="186">
                  <c:v>40.919010085308066</c:v>
                </c:pt>
                <c:pt idx="187">
                  <c:v>40.919010085308066</c:v>
                </c:pt>
                <c:pt idx="188">
                  <c:v>40.919010085308066</c:v>
                </c:pt>
                <c:pt idx="189">
                  <c:v>40.919010085308066</c:v>
                </c:pt>
                <c:pt idx="190">
                  <c:v>40.919010085308066</c:v>
                </c:pt>
                <c:pt idx="191">
                  <c:v>40.919010085308066</c:v>
                </c:pt>
                <c:pt idx="192">
                  <c:v>40.919010085308066</c:v>
                </c:pt>
                <c:pt idx="193">
                  <c:v>40.919010085308066</c:v>
                </c:pt>
                <c:pt idx="194">
                  <c:v>40.919010085308066</c:v>
                </c:pt>
                <c:pt idx="195">
                  <c:v>40.919010085308066</c:v>
                </c:pt>
                <c:pt idx="196">
                  <c:v>40.919010085308066</c:v>
                </c:pt>
                <c:pt idx="197">
                  <c:v>40.919010085308066</c:v>
                </c:pt>
                <c:pt idx="198">
                  <c:v>40.919010085308066</c:v>
                </c:pt>
                <c:pt idx="199">
                  <c:v>40.919010085308066</c:v>
                </c:pt>
                <c:pt idx="200">
                  <c:v>40.919010085308066</c:v>
                </c:pt>
                <c:pt idx="201">
                  <c:v>40.919010085308066</c:v>
                </c:pt>
                <c:pt idx="202">
                  <c:v>40.919010085308066</c:v>
                </c:pt>
                <c:pt idx="203">
                  <c:v>40.919010085308066</c:v>
                </c:pt>
                <c:pt idx="204">
                  <c:v>40.919010085308066</c:v>
                </c:pt>
                <c:pt idx="205">
                  <c:v>40.919010085308066</c:v>
                </c:pt>
                <c:pt idx="206">
                  <c:v>40.919010085308066</c:v>
                </c:pt>
                <c:pt idx="207">
                  <c:v>40.919010085308066</c:v>
                </c:pt>
                <c:pt idx="208">
                  <c:v>40.919010085308066</c:v>
                </c:pt>
                <c:pt idx="209">
                  <c:v>40.919010085308066</c:v>
                </c:pt>
                <c:pt idx="210">
                  <c:v>40.919010085308066</c:v>
                </c:pt>
                <c:pt idx="211">
                  <c:v>40.919010085308066</c:v>
                </c:pt>
                <c:pt idx="212">
                  <c:v>40.919010085308066</c:v>
                </c:pt>
                <c:pt idx="213">
                  <c:v>40.919010085308066</c:v>
                </c:pt>
                <c:pt idx="214">
                  <c:v>40.919010085308066</c:v>
                </c:pt>
                <c:pt idx="215">
                  <c:v>40.919010085308066</c:v>
                </c:pt>
                <c:pt idx="216">
                  <c:v>40.919010085308066</c:v>
                </c:pt>
                <c:pt idx="217">
                  <c:v>40.919010085308066</c:v>
                </c:pt>
                <c:pt idx="218">
                  <c:v>40.919010085308066</c:v>
                </c:pt>
                <c:pt idx="219">
                  <c:v>40.919010085308066</c:v>
                </c:pt>
                <c:pt idx="220">
                  <c:v>40.919010085308066</c:v>
                </c:pt>
                <c:pt idx="221">
                  <c:v>40.919010085308066</c:v>
                </c:pt>
                <c:pt idx="222">
                  <c:v>40.919010085308066</c:v>
                </c:pt>
                <c:pt idx="223">
                  <c:v>40.919010085308066</c:v>
                </c:pt>
              </c:numCache>
            </c:numRef>
          </c:val>
          <c:smooth val="0"/>
          <c:extLst>
            <c:ext xmlns:c16="http://schemas.microsoft.com/office/drawing/2014/chart" uri="{C3380CC4-5D6E-409C-BE32-E72D297353CC}">
              <c16:uniqueId val="{00000002-F8A9-4013-AF16-62A6795F6BE5}"/>
            </c:ext>
          </c:extLst>
        </c:ser>
        <c:ser>
          <c:idx val="3"/>
          <c:order val="3"/>
          <c:spPr>
            <a:ln w="28575" cap="rnd">
              <a:solidFill>
                <a:schemeClr val="accent1"/>
              </a:solidFill>
              <a:prstDash val="sysDot"/>
              <a:round/>
            </a:ln>
            <a:effectLst/>
          </c:spPr>
          <c:marker>
            <c:symbol val="none"/>
          </c:marker>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Taul1!$F$2:$F$209</c:f>
              <c:numCache>
                <c:formatCode>General</c:formatCode>
                <c:ptCount val="208"/>
              </c:numCache>
            </c:numRef>
          </c:val>
          <c:smooth val="0"/>
          <c:extLst>
            <c:ext xmlns:c16="http://schemas.microsoft.com/office/drawing/2014/chart" uri="{C3380CC4-5D6E-409C-BE32-E72D297353CC}">
              <c16:uniqueId val="{0000000B-44D9-474D-86EB-217337AC19D5}"/>
            </c:ext>
          </c:extLst>
        </c:ser>
        <c:ser>
          <c:idx val="5"/>
          <c:order val="5"/>
          <c:spPr>
            <a:ln w="38100" cap="rnd">
              <a:solidFill>
                <a:schemeClr val="accent1"/>
              </a:solidFill>
              <a:prstDash val="sysDot"/>
              <a:round/>
            </a:ln>
            <a:effectLst/>
          </c:spPr>
          <c:marker>
            <c:symbol val="none"/>
          </c:marker>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Taul1!$H$2:$H$225</c:f>
              <c:numCache>
                <c:formatCode>General</c:formatCode>
                <c:ptCount val="224"/>
                <c:pt idx="208" formatCode="0.0">
                  <c:v>28.9</c:v>
                </c:pt>
                <c:pt idx="209" formatCode="0.0">
                  <c:v>29.9</c:v>
                </c:pt>
                <c:pt idx="210" formatCode="0.0">
                  <c:v>29.849999999999998</c:v>
                </c:pt>
                <c:pt idx="211" formatCode="0.0">
                  <c:v>29.7</c:v>
                </c:pt>
                <c:pt idx="212" formatCode="0.0">
                  <c:v>29.575000000000003</c:v>
                </c:pt>
                <c:pt idx="213" formatCode="0.0">
                  <c:v>29.45</c:v>
                </c:pt>
                <c:pt idx="214" formatCode="0.0">
                  <c:v>29.324999999999999</c:v>
                </c:pt>
                <c:pt idx="215" formatCode="0.0">
                  <c:v>29.2</c:v>
                </c:pt>
                <c:pt idx="216" formatCode="0.0">
                  <c:v>29.15</c:v>
                </c:pt>
                <c:pt idx="217" formatCode="0.0">
                  <c:v>29.1</c:v>
                </c:pt>
                <c:pt idx="218" formatCode="0.0">
                  <c:v>29.05</c:v>
                </c:pt>
                <c:pt idx="219" formatCode="0.0">
                  <c:v>29</c:v>
                </c:pt>
                <c:pt idx="220" formatCode="0.0">
                  <c:v>28.95</c:v>
                </c:pt>
                <c:pt idx="221" formatCode="0.0">
                  <c:v>28.9</c:v>
                </c:pt>
                <c:pt idx="222" formatCode="0.0">
                  <c:v>28.85</c:v>
                </c:pt>
                <c:pt idx="223" formatCode="0.0">
                  <c:v>28.8</c:v>
                </c:pt>
              </c:numCache>
            </c:numRef>
          </c:val>
          <c:smooth val="0"/>
          <c:extLst>
            <c:ext xmlns:c16="http://schemas.microsoft.com/office/drawing/2014/chart" uri="{C3380CC4-5D6E-409C-BE32-E72D297353CC}">
              <c16:uniqueId val="{0000000E-44D9-474D-86EB-217337AC19D5}"/>
            </c:ext>
          </c:extLst>
        </c:ser>
        <c:dLbls>
          <c:showLegendKey val="0"/>
          <c:showVal val="0"/>
          <c:showCatName val="0"/>
          <c:showSerName val="0"/>
          <c:showPercent val="0"/>
          <c:showBubbleSize val="0"/>
        </c:dLbls>
        <c:marker val="1"/>
        <c:smooth val="0"/>
        <c:axId val="980221920"/>
        <c:axId val="980227496"/>
      </c:lineChart>
      <c:lineChart>
        <c:grouping val="standard"/>
        <c:varyColors val="0"/>
        <c:ser>
          <c:idx val="4"/>
          <c:order val="4"/>
          <c:spPr>
            <a:ln w="38100" cap="rnd">
              <a:solidFill>
                <a:schemeClr val="accent1"/>
              </a:solidFill>
              <a:prstDash val="sysDot"/>
              <a:round/>
            </a:ln>
            <a:effectLst/>
          </c:spPr>
          <c:marker>
            <c:symbol val="none"/>
          </c:marker>
          <c:dPt>
            <c:idx val="209"/>
            <c:marker>
              <c:symbol val="none"/>
            </c:marker>
            <c:bubble3D val="0"/>
            <c:spPr>
              <a:ln w="38100" cap="rnd">
                <a:solidFill>
                  <a:schemeClr val="accent1"/>
                </a:solidFill>
                <a:prstDash val="sysDot"/>
                <a:round/>
              </a:ln>
              <a:effectLst/>
            </c:spPr>
            <c:extLst>
              <c:ext xmlns:c16="http://schemas.microsoft.com/office/drawing/2014/chart" uri="{C3380CC4-5D6E-409C-BE32-E72D297353CC}">
                <c16:uniqueId val="{00000001-719F-4803-AC6B-6189D03716A5}"/>
              </c:ext>
            </c:extLst>
          </c:dPt>
          <c:cat>
            <c:numRef>
              <c:f>Taul1!$B$2:$B$225</c:f>
              <c:numCache>
                <c:formatCode>m/d/yyyy</c:formatCode>
                <c:ptCount val="224"/>
                <c:pt idx="0">
                  <c:v>26299</c:v>
                </c:pt>
                <c:pt idx="1">
                  <c:v>26390</c:v>
                </c:pt>
                <c:pt idx="2">
                  <c:v>26481</c:v>
                </c:pt>
                <c:pt idx="3">
                  <c:v>26573</c:v>
                </c:pt>
                <c:pt idx="4">
                  <c:v>26665</c:v>
                </c:pt>
                <c:pt idx="5">
                  <c:v>26755</c:v>
                </c:pt>
                <c:pt idx="6">
                  <c:v>26846</c:v>
                </c:pt>
                <c:pt idx="7">
                  <c:v>26938</c:v>
                </c:pt>
                <c:pt idx="8">
                  <c:v>27030</c:v>
                </c:pt>
                <c:pt idx="9">
                  <c:v>27120</c:v>
                </c:pt>
                <c:pt idx="10">
                  <c:v>27211</c:v>
                </c:pt>
                <c:pt idx="11">
                  <c:v>27303</c:v>
                </c:pt>
                <c:pt idx="12">
                  <c:v>27395</c:v>
                </c:pt>
                <c:pt idx="13">
                  <c:v>27485</c:v>
                </c:pt>
                <c:pt idx="14">
                  <c:v>27576</c:v>
                </c:pt>
                <c:pt idx="15">
                  <c:v>27668</c:v>
                </c:pt>
                <c:pt idx="16">
                  <c:v>27760</c:v>
                </c:pt>
                <c:pt idx="17">
                  <c:v>27851</c:v>
                </c:pt>
                <c:pt idx="18">
                  <c:v>27942</c:v>
                </c:pt>
                <c:pt idx="19">
                  <c:v>28034</c:v>
                </c:pt>
                <c:pt idx="20">
                  <c:v>28126</c:v>
                </c:pt>
                <c:pt idx="21">
                  <c:v>28216</c:v>
                </c:pt>
                <c:pt idx="22">
                  <c:v>28307</c:v>
                </c:pt>
                <c:pt idx="23">
                  <c:v>28399</c:v>
                </c:pt>
                <c:pt idx="24">
                  <c:v>28491</c:v>
                </c:pt>
                <c:pt idx="25">
                  <c:v>28581</c:v>
                </c:pt>
                <c:pt idx="26">
                  <c:v>28672</c:v>
                </c:pt>
                <c:pt idx="27">
                  <c:v>28764</c:v>
                </c:pt>
                <c:pt idx="28">
                  <c:v>28856</c:v>
                </c:pt>
                <c:pt idx="29">
                  <c:v>28946</c:v>
                </c:pt>
                <c:pt idx="30">
                  <c:v>29037</c:v>
                </c:pt>
                <c:pt idx="31">
                  <c:v>29129</c:v>
                </c:pt>
                <c:pt idx="32">
                  <c:v>29221</c:v>
                </c:pt>
                <c:pt idx="33">
                  <c:v>29312</c:v>
                </c:pt>
                <c:pt idx="34">
                  <c:v>29403</c:v>
                </c:pt>
                <c:pt idx="35">
                  <c:v>29495</c:v>
                </c:pt>
                <c:pt idx="36">
                  <c:v>29587</c:v>
                </c:pt>
                <c:pt idx="37">
                  <c:v>29677</c:v>
                </c:pt>
                <c:pt idx="38">
                  <c:v>29768</c:v>
                </c:pt>
                <c:pt idx="39">
                  <c:v>29860</c:v>
                </c:pt>
                <c:pt idx="40">
                  <c:v>29952</c:v>
                </c:pt>
                <c:pt idx="41">
                  <c:v>30042</c:v>
                </c:pt>
                <c:pt idx="42">
                  <c:v>30133</c:v>
                </c:pt>
                <c:pt idx="43">
                  <c:v>30225</c:v>
                </c:pt>
                <c:pt idx="44">
                  <c:v>30317</c:v>
                </c:pt>
                <c:pt idx="45">
                  <c:v>30407</c:v>
                </c:pt>
                <c:pt idx="46">
                  <c:v>30498</c:v>
                </c:pt>
                <c:pt idx="47">
                  <c:v>30590</c:v>
                </c:pt>
                <c:pt idx="48">
                  <c:v>30682</c:v>
                </c:pt>
                <c:pt idx="49">
                  <c:v>30773</c:v>
                </c:pt>
                <c:pt idx="50">
                  <c:v>30864</c:v>
                </c:pt>
                <c:pt idx="51">
                  <c:v>30956</c:v>
                </c:pt>
                <c:pt idx="52">
                  <c:v>31048</c:v>
                </c:pt>
                <c:pt idx="53">
                  <c:v>31138</c:v>
                </c:pt>
                <c:pt idx="54">
                  <c:v>31229</c:v>
                </c:pt>
                <c:pt idx="55">
                  <c:v>31321</c:v>
                </c:pt>
                <c:pt idx="56">
                  <c:v>31413</c:v>
                </c:pt>
                <c:pt idx="57">
                  <c:v>31503</c:v>
                </c:pt>
                <c:pt idx="58">
                  <c:v>31594</c:v>
                </c:pt>
                <c:pt idx="59">
                  <c:v>31686</c:v>
                </c:pt>
                <c:pt idx="60">
                  <c:v>31778</c:v>
                </c:pt>
                <c:pt idx="61">
                  <c:v>31868</c:v>
                </c:pt>
                <c:pt idx="62">
                  <c:v>31959</c:v>
                </c:pt>
                <c:pt idx="63">
                  <c:v>32051</c:v>
                </c:pt>
                <c:pt idx="64">
                  <c:v>32143</c:v>
                </c:pt>
                <c:pt idx="65">
                  <c:v>32234</c:v>
                </c:pt>
                <c:pt idx="66">
                  <c:v>32325</c:v>
                </c:pt>
                <c:pt idx="67">
                  <c:v>32417</c:v>
                </c:pt>
                <c:pt idx="68">
                  <c:v>32509</c:v>
                </c:pt>
                <c:pt idx="69">
                  <c:v>32599</c:v>
                </c:pt>
                <c:pt idx="70">
                  <c:v>32690</c:v>
                </c:pt>
                <c:pt idx="71">
                  <c:v>32782</c:v>
                </c:pt>
                <c:pt idx="72">
                  <c:v>32874</c:v>
                </c:pt>
                <c:pt idx="73">
                  <c:v>32964</c:v>
                </c:pt>
                <c:pt idx="74">
                  <c:v>33055</c:v>
                </c:pt>
                <c:pt idx="75">
                  <c:v>33147</c:v>
                </c:pt>
                <c:pt idx="76">
                  <c:v>33239</c:v>
                </c:pt>
                <c:pt idx="77">
                  <c:v>33329</c:v>
                </c:pt>
                <c:pt idx="78">
                  <c:v>33420</c:v>
                </c:pt>
                <c:pt idx="79">
                  <c:v>33512</c:v>
                </c:pt>
                <c:pt idx="80">
                  <c:v>33604</c:v>
                </c:pt>
                <c:pt idx="81">
                  <c:v>33695</c:v>
                </c:pt>
                <c:pt idx="82">
                  <c:v>33786</c:v>
                </c:pt>
                <c:pt idx="83">
                  <c:v>33878</c:v>
                </c:pt>
                <c:pt idx="84">
                  <c:v>33970</c:v>
                </c:pt>
                <c:pt idx="85">
                  <c:v>34060</c:v>
                </c:pt>
                <c:pt idx="86">
                  <c:v>34151</c:v>
                </c:pt>
                <c:pt idx="87">
                  <c:v>34243</c:v>
                </c:pt>
                <c:pt idx="88">
                  <c:v>34335</c:v>
                </c:pt>
                <c:pt idx="89">
                  <c:v>34425</c:v>
                </c:pt>
                <c:pt idx="90">
                  <c:v>34516</c:v>
                </c:pt>
                <c:pt idx="91">
                  <c:v>34608</c:v>
                </c:pt>
                <c:pt idx="92">
                  <c:v>34700</c:v>
                </c:pt>
                <c:pt idx="93">
                  <c:v>34790</c:v>
                </c:pt>
                <c:pt idx="94">
                  <c:v>34881</c:v>
                </c:pt>
                <c:pt idx="95">
                  <c:v>34973</c:v>
                </c:pt>
                <c:pt idx="96">
                  <c:v>35065</c:v>
                </c:pt>
                <c:pt idx="97">
                  <c:v>35156</c:v>
                </c:pt>
                <c:pt idx="98">
                  <c:v>35247</c:v>
                </c:pt>
                <c:pt idx="99">
                  <c:v>35339</c:v>
                </c:pt>
                <c:pt idx="100">
                  <c:v>35431</c:v>
                </c:pt>
                <c:pt idx="101">
                  <c:v>35521</c:v>
                </c:pt>
                <c:pt idx="102">
                  <c:v>35612</c:v>
                </c:pt>
                <c:pt idx="103">
                  <c:v>35704</c:v>
                </c:pt>
                <c:pt idx="104">
                  <c:v>35796</c:v>
                </c:pt>
                <c:pt idx="105">
                  <c:v>35886</c:v>
                </c:pt>
                <c:pt idx="106">
                  <c:v>35977</c:v>
                </c:pt>
                <c:pt idx="107">
                  <c:v>36069</c:v>
                </c:pt>
                <c:pt idx="108">
                  <c:v>36161</c:v>
                </c:pt>
                <c:pt idx="109">
                  <c:v>36251</c:v>
                </c:pt>
                <c:pt idx="110">
                  <c:v>36342</c:v>
                </c:pt>
                <c:pt idx="111">
                  <c:v>36434</c:v>
                </c:pt>
                <c:pt idx="112">
                  <c:v>36526</c:v>
                </c:pt>
                <c:pt idx="113">
                  <c:v>36617</c:v>
                </c:pt>
                <c:pt idx="114">
                  <c:v>36708</c:v>
                </c:pt>
                <c:pt idx="115">
                  <c:v>36800</c:v>
                </c:pt>
                <c:pt idx="116">
                  <c:v>36892</c:v>
                </c:pt>
                <c:pt idx="117">
                  <c:v>36982</c:v>
                </c:pt>
                <c:pt idx="118">
                  <c:v>37073</c:v>
                </c:pt>
                <c:pt idx="119">
                  <c:v>37165</c:v>
                </c:pt>
                <c:pt idx="120">
                  <c:v>37257</c:v>
                </c:pt>
                <c:pt idx="121">
                  <c:v>37347</c:v>
                </c:pt>
                <c:pt idx="122">
                  <c:v>37438</c:v>
                </c:pt>
                <c:pt idx="123">
                  <c:v>37530</c:v>
                </c:pt>
                <c:pt idx="124">
                  <c:v>37622</c:v>
                </c:pt>
                <c:pt idx="125">
                  <c:v>37712</c:v>
                </c:pt>
                <c:pt idx="126">
                  <c:v>37803</c:v>
                </c:pt>
                <c:pt idx="127">
                  <c:v>37895</c:v>
                </c:pt>
                <c:pt idx="128">
                  <c:v>37987</c:v>
                </c:pt>
                <c:pt idx="129">
                  <c:v>38078</c:v>
                </c:pt>
                <c:pt idx="130">
                  <c:v>38169</c:v>
                </c:pt>
                <c:pt idx="131">
                  <c:v>38261</c:v>
                </c:pt>
                <c:pt idx="132">
                  <c:v>38353</c:v>
                </c:pt>
                <c:pt idx="133">
                  <c:v>38443</c:v>
                </c:pt>
                <c:pt idx="134">
                  <c:v>38534</c:v>
                </c:pt>
                <c:pt idx="135">
                  <c:v>38626</c:v>
                </c:pt>
                <c:pt idx="136">
                  <c:v>38718</c:v>
                </c:pt>
                <c:pt idx="137">
                  <c:v>38808</c:v>
                </c:pt>
                <c:pt idx="138">
                  <c:v>38899</c:v>
                </c:pt>
                <c:pt idx="139">
                  <c:v>38991</c:v>
                </c:pt>
                <c:pt idx="140">
                  <c:v>39083</c:v>
                </c:pt>
                <c:pt idx="141">
                  <c:v>39173</c:v>
                </c:pt>
                <c:pt idx="142">
                  <c:v>39264</c:v>
                </c:pt>
                <c:pt idx="143">
                  <c:v>39356</c:v>
                </c:pt>
                <c:pt idx="144">
                  <c:v>39448</c:v>
                </c:pt>
                <c:pt idx="145">
                  <c:v>39539</c:v>
                </c:pt>
                <c:pt idx="146">
                  <c:v>39630</c:v>
                </c:pt>
                <c:pt idx="147">
                  <c:v>39722</c:v>
                </c:pt>
                <c:pt idx="148">
                  <c:v>39814</c:v>
                </c:pt>
                <c:pt idx="149">
                  <c:v>39904</c:v>
                </c:pt>
                <c:pt idx="150">
                  <c:v>39995</c:v>
                </c:pt>
                <c:pt idx="151">
                  <c:v>40087</c:v>
                </c:pt>
                <c:pt idx="152">
                  <c:v>40179</c:v>
                </c:pt>
                <c:pt idx="153">
                  <c:v>40269</c:v>
                </c:pt>
                <c:pt idx="154">
                  <c:v>40360</c:v>
                </c:pt>
                <c:pt idx="155">
                  <c:v>40452</c:v>
                </c:pt>
                <c:pt idx="156">
                  <c:v>40544</c:v>
                </c:pt>
                <c:pt idx="157">
                  <c:v>40634</c:v>
                </c:pt>
                <c:pt idx="158">
                  <c:v>40725</c:v>
                </c:pt>
                <c:pt idx="159">
                  <c:v>40817</c:v>
                </c:pt>
                <c:pt idx="160">
                  <c:v>40909</c:v>
                </c:pt>
                <c:pt idx="161">
                  <c:v>41000</c:v>
                </c:pt>
                <c:pt idx="162">
                  <c:v>41091</c:v>
                </c:pt>
                <c:pt idx="163">
                  <c:v>41183</c:v>
                </c:pt>
                <c:pt idx="164">
                  <c:v>41275</c:v>
                </c:pt>
                <c:pt idx="165">
                  <c:v>41365</c:v>
                </c:pt>
                <c:pt idx="166">
                  <c:v>41456</c:v>
                </c:pt>
                <c:pt idx="167">
                  <c:v>41548</c:v>
                </c:pt>
                <c:pt idx="168">
                  <c:v>41640</c:v>
                </c:pt>
                <c:pt idx="169">
                  <c:v>41730</c:v>
                </c:pt>
                <c:pt idx="170">
                  <c:v>41821</c:v>
                </c:pt>
                <c:pt idx="171">
                  <c:v>41913</c:v>
                </c:pt>
                <c:pt idx="172">
                  <c:v>42005</c:v>
                </c:pt>
                <c:pt idx="173">
                  <c:v>42095</c:v>
                </c:pt>
                <c:pt idx="174">
                  <c:v>42186</c:v>
                </c:pt>
                <c:pt idx="175">
                  <c:v>42278</c:v>
                </c:pt>
                <c:pt idx="176">
                  <c:v>42370</c:v>
                </c:pt>
                <c:pt idx="177">
                  <c:v>42461</c:v>
                </c:pt>
                <c:pt idx="178">
                  <c:v>42552</c:v>
                </c:pt>
                <c:pt idx="179">
                  <c:v>42644</c:v>
                </c:pt>
                <c:pt idx="180">
                  <c:v>42736</c:v>
                </c:pt>
                <c:pt idx="181">
                  <c:v>42826</c:v>
                </c:pt>
                <c:pt idx="182">
                  <c:v>42917</c:v>
                </c:pt>
                <c:pt idx="183">
                  <c:v>43009</c:v>
                </c:pt>
                <c:pt idx="184">
                  <c:v>43101</c:v>
                </c:pt>
                <c:pt idx="185">
                  <c:v>43191</c:v>
                </c:pt>
                <c:pt idx="186">
                  <c:v>43282</c:v>
                </c:pt>
                <c:pt idx="187">
                  <c:v>43374</c:v>
                </c:pt>
                <c:pt idx="188">
                  <c:v>43466</c:v>
                </c:pt>
                <c:pt idx="189">
                  <c:v>43556</c:v>
                </c:pt>
                <c:pt idx="190">
                  <c:v>43647</c:v>
                </c:pt>
                <c:pt idx="191">
                  <c:v>43739</c:v>
                </c:pt>
                <c:pt idx="192">
                  <c:v>43831</c:v>
                </c:pt>
                <c:pt idx="193">
                  <c:v>43922</c:v>
                </c:pt>
                <c:pt idx="194">
                  <c:v>44013</c:v>
                </c:pt>
                <c:pt idx="195">
                  <c:v>44105</c:v>
                </c:pt>
                <c:pt idx="196">
                  <c:v>44197</c:v>
                </c:pt>
                <c:pt idx="197">
                  <c:v>44287</c:v>
                </c:pt>
                <c:pt idx="198">
                  <c:v>44378</c:v>
                </c:pt>
                <c:pt idx="199">
                  <c:v>44470</c:v>
                </c:pt>
                <c:pt idx="200">
                  <c:v>44562</c:v>
                </c:pt>
                <c:pt idx="201">
                  <c:v>44652</c:v>
                </c:pt>
                <c:pt idx="202">
                  <c:v>44743</c:v>
                </c:pt>
                <c:pt idx="203">
                  <c:v>44835</c:v>
                </c:pt>
                <c:pt idx="204">
                  <c:v>44927</c:v>
                </c:pt>
                <c:pt idx="205">
                  <c:v>45017</c:v>
                </c:pt>
                <c:pt idx="206">
                  <c:v>45108</c:v>
                </c:pt>
                <c:pt idx="207">
                  <c:v>45200</c:v>
                </c:pt>
                <c:pt idx="208">
                  <c:v>45292</c:v>
                </c:pt>
                <c:pt idx="209">
                  <c:v>45383</c:v>
                </c:pt>
                <c:pt idx="210">
                  <c:v>45474</c:v>
                </c:pt>
                <c:pt idx="211">
                  <c:v>45566</c:v>
                </c:pt>
                <c:pt idx="212">
                  <c:v>45658</c:v>
                </c:pt>
                <c:pt idx="213">
                  <c:v>45748</c:v>
                </c:pt>
                <c:pt idx="214">
                  <c:v>45839</c:v>
                </c:pt>
                <c:pt idx="215">
                  <c:v>45931</c:v>
                </c:pt>
                <c:pt idx="216">
                  <c:v>46023</c:v>
                </c:pt>
                <c:pt idx="217">
                  <c:v>46113</c:v>
                </c:pt>
                <c:pt idx="218">
                  <c:v>46204</c:v>
                </c:pt>
                <c:pt idx="219">
                  <c:v>46296</c:v>
                </c:pt>
                <c:pt idx="220">
                  <c:v>46388</c:v>
                </c:pt>
                <c:pt idx="221">
                  <c:v>46478</c:v>
                </c:pt>
                <c:pt idx="222">
                  <c:v>46569</c:v>
                </c:pt>
                <c:pt idx="223">
                  <c:v>46661</c:v>
                </c:pt>
              </c:numCache>
            </c:numRef>
          </c:cat>
          <c:val>
            <c:numRef>
              <c:f>Taul1!$G$2:$G$242</c:f>
              <c:numCache>
                <c:formatCode>General</c:formatCode>
                <c:ptCount val="241"/>
                <c:pt idx="208" formatCode="0.0">
                  <c:v>29.1</c:v>
                </c:pt>
                <c:pt idx="209" formatCode="0.0">
                  <c:v>30.1</c:v>
                </c:pt>
                <c:pt idx="210" formatCode="0.0">
                  <c:v>30.45</c:v>
                </c:pt>
                <c:pt idx="211" formatCode="0.0">
                  <c:v>30.900000000000002</c:v>
                </c:pt>
                <c:pt idx="212" formatCode="0.0">
                  <c:v>31.375</c:v>
                </c:pt>
                <c:pt idx="213" formatCode="0.0">
                  <c:v>31.849999999999998</c:v>
                </c:pt>
                <c:pt idx="214" formatCode="0.0">
                  <c:v>32.325000000000003</c:v>
                </c:pt>
                <c:pt idx="215" formatCode="0.0">
                  <c:v>32.799999999999997</c:v>
                </c:pt>
                <c:pt idx="216" formatCode="0.0">
                  <c:v>33.35</c:v>
                </c:pt>
                <c:pt idx="217" formatCode="0.0">
                  <c:v>33.9</c:v>
                </c:pt>
                <c:pt idx="218" formatCode="0.0">
                  <c:v>34.450000000000003</c:v>
                </c:pt>
                <c:pt idx="219" formatCode="0.0">
                  <c:v>35</c:v>
                </c:pt>
                <c:pt idx="220" formatCode="0.0">
                  <c:v>35.549999999999997</c:v>
                </c:pt>
                <c:pt idx="221" formatCode="0.0">
                  <c:v>36.1</c:v>
                </c:pt>
                <c:pt idx="222" formatCode="0.0">
                  <c:v>36.65</c:v>
                </c:pt>
                <c:pt idx="223" formatCode="0.0">
                  <c:v>37.200000000000003</c:v>
                </c:pt>
              </c:numCache>
            </c:numRef>
          </c:val>
          <c:smooth val="0"/>
          <c:extLst>
            <c:ext xmlns:c16="http://schemas.microsoft.com/office/drawing/2014/chart" uri="{C3380CC4-5D6E-409C-BE32-E72D297353CC}">
              <c16:uniqueId val="{0000000C-44D9-474D-86EB-217337AC19D5}"/>
            </c:ext>
          </c:extLst>
        </c:ser>
        <c:dLbls>
          <c:showLegendKey val="0"/>
          <c:showVal val="0"/>
          <c:showCatName val="0"/>
          <c:showSerName val="0"/>
          <c:showPercent val="0"/>
          <c:showBubbleSize val="0"/>
        </c:dLbls>
        <c:marker val="1"/>
        <c:smooth val="0"/>
        <c:axId val="950492744"/>
        <c:axId val="950489144"/>
      </c:lineChart>
      <c:dateAx>
        <c:axId val="980221920"/>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0227496"/>
        <c:crosses val="autoZero"/>
        <c:auto val="1"/>
        <c:lblOffset val="100"/>
        <c:baseTimeUnit val="months"/>
        <c:majorUnit val="1"/>
        <c:majorTimeUnit val="years"/>
      </c:dateAx>
      <c:valAx>
        <c:axId val="980227496"/>
        <c:scaling>
          <c:orientation val="minMax"/>
          <c:max val="8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0221920"/>
        <c:crosses val="autoZero"/>
        <c:crossBetween val="between"/>
      </c:valAx>
      <c:valAx>
        <c:axId val="950489144"/>
        <c:scaling>
          <c:orientation val="minMax"/>
          <c:max val="8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50492744"/>
        <c:crosses val="max"/>
        <c:crossBetween val="between"/>
      </c:valAx>
      <c:dateAx>
        <c:axId val="950492744"/>
        <c:scaling>
          <c:orientation val="minMax"/>
        </c:scaling>
        <c:delete val="1"/>
        <c:axPos val="b"/>
        <c:numFmt formatCode="m/d/yyyy" sourceLinked="1"/>
        <c:majorTickMark val="out"/>
        <c:minorTickMark val="none"/>
        <c:tickLblPos val="nextTo"/>
        <c:crossAx val="950489144"/>
        <c:crosses val="autoZero"/>
        <c:auto val="1"/>
        <c:lblOffset val="100"/>
        <c:baseTimeUnit val="months"/>
      </c:date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375E-2"/>
          <c:y val="2.578124841404722E-2"/>
          <c:w val="0.88749999999999996"/>
          <c:h val="0.94843750317190556"/>
        </c:manualLayout>
      </c:layout>
      <c:barChart>
        <c:barDir val="bar"/>
        <c:grouping val="clustered"/>
        <c:varyColors val="0"/>
        <c:ser>
          <c:idx val="0"/>
          <c:order val="0"/>
          <c:tx>
            <c:strRef>
              <c:f>Taul1!$B$1</c:f>
              <c:strCache>
                <c:ptCount val="1"/>
                <c:pt idx="0">
                  <c:v>Sarja 1</c:v>
                </c:pt>
              </c:strCache>
            </c:strRef>
          </c:tx>
          <c:spPr>
            <a:solidFill>
              <a:schemeClr val="bg1"/>
            </a:solidFill>
            <a:ln>
              <a:noFill/>
            </a:ln>
            <a:effectLst/>
          </c:spPr>
          <c:invertIfNegative val="0"/>
          <c:dPt>
            <c:idx val="0"/>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1-DBD5-414D-A190-42AB367EA351}"/>
              </c:ext>
            </c:extLst>
          </c:dPt>
          <c:cat>
            <c:strRef>
              <c:f>Taul1!$A$2:$A$5</c:f>
              <c:strCache>
                <c:ptCount val="4"/>
                <c:pt idx="0">
                  <c:v>Finanssi-
kriisi</c:v>
                </c:pt>
                <c:pt idx="1">
                  <c:v>2022</c:v>
                </c:pt>
                <c:pt idx="2">
                  <c:v>2023</c:v>
                </c:pt>
                <c:pt idx="3">
                  <c:v>2024-25</c:v>
                </c:pt>
              </c:strCache>
            </c:strRef>
          </c:cat>
          <c:val>
            <c:numRef>
              <c:f>Taul1!$B$2:$B$5</c:f>
              <c:numCache>
                <c:formatCode>General</c:formatCode>
                <c:ptCount val="4"/>
                <c:pt idx="0">
                  <c:v>-175</c:v>
                </c:pt>
                <c:pt idx="1">
                  <c:v>-184</c:v>
                </c:pt>
                <c:pt idx="2">
                  <c:v>-182</c:v>
                </c:pt>
                <c:pt idx="3">
                  <c:v>-162</c:v>
                </c:pt>
              </c:numCache>
            </c:numRef>
          </c:val>
          <c:extLst>
            <c:ext xmlns:c16="http://schemas.microsoft.com/office/drawing/2014/chart" uri="{C3380CC4-5D6E-409C-BE32-E72D297353CC}">
              <c16:uniqueId val="{00000000-DBD5-414D-A190-42AB367EA351}"/>
            </c:ext>
          </c:extLst>
        </c:ser>
        <c:dLbls>
          <c:showLegendKey val="0"/>
          <c:showVal val="0"/>
          <c:showCatName val="0"/>
          <c:showSerName val="0"/>
          <c:showPercent val="0"/>
          <c:showBubbleSize val="0"/>
        </c:dLbls>
        <c:gapWidth val="62"/>
        <c:axId val="816004096"/>
        <c:axId val="815995816"/>
      </c:barChart>
      <c:catAx>
        <c:axId val="816004096"/>
        <c:scaling>
          <c:orientation val="maxMin"/>
        </c:scaling>
        <c:delete val="0"/>
        <c:axPos val="l"/>
        <c:numFmt formatCode="General" sourceLinked="1"/>
        <c:majorTickMark val="none"/>
        <c:minorTickMark val="none"/>
        <c:tickLblPos val="high"/>
        <c:spPr>
          <a:noFill/>
          <a:ln w="9525" cap="flat" cmpd="sng" algn="ctr">
            <a:noFill/>
            <a:round/>
          </a:ln>
          <a:effectLst/>
        </c:spPr>
        <c:txPr>
          <a:bodyPr rot="5400000" spcFirstLastPara="1" vertOverflow="ellipsis" wrap="square" anchor="ctr" anchorCtr="1"/>
          <a:lstStyle/>
          <a:p>
            <a:pPr>
              <a:defRPr sz="1800" b="1" i="0" u="none" strike="noStrike" kern="1200" baseline="0">
                <a:solidFill>
                  <a:schemeClr val="bg1"/>
                </a:solidFill>
                <a:latin typeface="+mn-lt"/>
                <a:ea typeface="+mn-ea"/>
                <a:cs typeface="+mn-cs"/>
              </a:defRPr>
            </a:pPr>
            <a:endParaRPr lang="en-US"/>
          </a:p>
        </c:txPr>
        <c:crossAx val="815995816"/>
        <c:crosses val="autoZero"/>
        <c:auto val="1"/>
        <c:lblAlgn val="ctr"/>
        <c:lblOffset val="100"/>
        <c:noMultiLvlLbl val="0"/>
      </c:catAx>
      <c:valAx>
        <c:axId val="815995816"/>
        <c:scaling>
          <c:orientation val="minMax"/>
        </c:scaling>
        <c:delete val="1"/>
        <c:axPos val="t"/>
        <c:numFmt formatCode="General" sourceLinked="1"/>
        <c:majorTickMark val="none"/>
        <c:minorTickMark val="none"/>
        <c:tickLblPos val="nextTo"/>
        <c:crossAx val="81600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81693218511147"/>
          <c:y val="0.13663885682051718"/>
          <c:w val="0.87030147406447378"/>
          <c:h val="0.74747861140428096"/>
        </c:manualLayout>
      </c:layout>
      <c:barChart>
        <c:barDir val="col"/>
        <c:grouping val="clustered"/>
        <c:varyColors val="0"/>
        <c:ser>
          <c:idx val="0"/>
          <c:order val="0"/>
          <c:tx>
            <c:strRef>
              <c:f>db_talouskasvun_todennakoisyys_!$B$1</c:f>
              <c:strCache>
                <c:ptCount val="1"/>
                <c:pt idx="0">
                  <c:v>Talouskasvun todennäköisyys</c:v>
                </c:pt>
              </c:strCache>
            </c:strRef>
          </c:tx>
          <c:spPr>
            <a:solidFill>
              <a:schemeClr val="accent1"/>
            </a:solidFill>
            <a:ln>
              <a:noFill/>
            </a:ln>
            <a:effectLst/>
          </c:spPr>
          <c:invertIfNegative val="0"/>
          <c:cat>
            <c:numRef>
              <c:f>db_talouskasvun_todennakoisyys_!$A$2:$A$68</c:f>
              <c:numCache>
                <c:formatCode>mmm\-yy</c:formatCode>
                <c:ptCount val="67"/>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numCache>
            </c:numRef>
          </c:cat>
          <c:val>
            <c:numRef>
              <c:f>db_talouskasvun_todennakoisyys_!$B$2:$B$68</c:f>
              <c:numCache>
                <c:formatCode>0%</c:formatCode>
                <c:ptCount val="67"/>
                <c:pt idx="0">
                  <c:v>0.5</c:v>
                </c:pt>
                <c:pt idx="1">
                  <c:v>0.5</c:v>
                </c:pt>
                <c:pt idx="2">
                  <c:v>0.46</c:v>
                </c:pt>
                <c:pt idx="3">
                  <c:v>0.44</c:v>
                </c:pt>
                <c:pt idx="4">
                  <c:v>0.48</c:v>
                </c:pt>
                <c:pt idx="5">
                  <c:v>0.5</c:v>
                </c:pt>
                <c:pt idx="6">
                  <c:v>0.45</c:v>
                </c:pt>
                <c:pt idx="7">
                  <c:v>0.51</c:v>
                </c:pt>
                <c:pt idx="8">
                  <c:v>0.52</c:v>
                </c:pt>
                <c:pt idx="9">
                  <c:v>0.47</c:v>
                </c:pt>
                <c:pt idx="10">
                  <c:v>0.41</c:v>
                </c:pt>
                <c:pt idx="11">
                  <c:v>0.46</c:v>
                </c:pt>
                <c:pt idx="12" formatCode="General">
                  <c:v>0.55000000000000004</c:v>
                </c:pt>
                <c:pt idx="13" formatCode="General">
                  <c:v>0.57999999999999996</c:v>
                </c:pt>
                <c:pt idx="14" formatCode="General">
                  <c:v>0.39</c:v>
                </c:pt>
                <c:pt idx="15" formatCode="General">
                  <c:v>0</c:v>
                </c:pt>
                <c:pt idx="16" formatCode="General">
                  <c:v>0</c:v>
                </c:pt>
                <c:pt idx="17" formatCode="General">
                  <c:v>0</c:v>
                </c:pt>
                <c:pt idx="18" formatCode="General">
                  <c:v>0.02</c:v>
                </c:pt>
                <c:pt idx="19" formatCode="General">
                  <c:v>7.0000000000000007E-2</c:v>
                </c:pt>
                <c:pt idx="20" formatCode="General">
                  <c:v>0.15</c:v>
                </c:pt>
                <c:pt idx="21" formatCode="General">
                  <c:v>0.28000000000000003</c:v>
                </c:pt>
                <c:pt idx="22" formatCode="General">
                  <c:v>0.43</c:v>
                </c:pt>
                <c:pt idx="23" formatCode="General">
                  <c:v>0.62</c:v>
                </c:pt>
                <c:pt idx="24" formatCode="General">
                  <c:v>0.76</c:v>
                </c:pt>
                <c:pt idx="25" formatCode="General">
                  <c:v>0.84</c:v>
                </c:pt>
                <c:pt idx="26" formatCode="General">
                  <c:v>0.91</c:v>
                </c:pt>
                <c:pt idx="27" formatCode="General">
                  <c:v>0.94</c:v>
                </c:pt>
                <c:pt idx="28" formatCode="General">
                  <c:v>0.96</c:v>
                </c:pt>
                <c:pt idx="29" formatCode="General">
                  <c:v>0.97</c:v>
                </c:pt>
                <c:pt idx="30" formatCode="General">
                  <c:v>0.98</c:v>
                </c:pt>
                <c:pt idx="31" formatCode="General">
                  <c:v>0.98</c:v>
                </c:pt>
                <c:pt idx="32" formatCode="General">
                  <c:v>0.98</c:v>
                </c:pt>
                <c:pt idx="33" formatCode="General">
                  <c:v>0.98</c:v>
                </c:pt>
                <c:pt idx="34" formatCode="General">
                  <c:v>0.97</c:v>
                </c:pt>
                <c:pt idx="35" formatCode="General">
                  <c:v>0.94</c:v>
                </c:pt>
                <c:pt idx="36" formatCode="General">
                  <c:v>0.91</c:v>
                </c:pt>
                <c:pt idx="37" formatCode="General">
                  <c:v>0.92</c:v>
                </c:pt>
                <c:pt idx="38" formatCode="General">
                  <c:v>0.78</c:v>
                </c:pt>
                <c:pt idx="39" formatCode="General">
                  <c:v>0.62</c:v>
                </c:pt>
                <c:pt idx="40" formatCode="General">
                  <c:v>0.49</c:v>
                </c:pt>
                <c:pt idx="41" formatCode="General">
                  <c:v>0.4</c:v>
                </c:pt>
                <c:pt idx="42" formatCode="General">
                  <c:v>0.22</c:v>
                </c:pt>
                <c:pt idx="43" formatCode="General">
                  <c:v>0.05</c:v>
                </c:pt>
                <c:pt idx="44" formatCode="General">
                  <c:v>0.02</c:v>
                </c:pt>
                <c:pt idx="45" formatCode="General">
                  <c:v>0.02</c:v>
                </c:pt>
                <c:pt idx="46" formatCode="General">
                  <c:v>0.01</c:v>
                </c:pt>
                <c:pt idx="47" formatCode="General">
                  <c:v>0.02</c:v>
                </c:pt>
                <c:pt idx="48" formatCode="General">
                  <c:v>0.04</c:v>
                </c:pt>
                <c:pt idx="49" formatCode="General">
                  <c:v>0.05</c:v>
                </c:pt>
                <c:pt idx="50" formatCode="General">
                  <c:v>0.05</c:v>
                </c:pt>
                <c:pt idx="51" formatCode="General">
                  <c:v>7.0000000000000007E-2</c:v>
                </c:pt>
                <c:pt idx="52" formatCode="General">
                  <c:v>0.09</c:v>
                </c:pt>
                <c:pt idx="53" formatCode="General">
                  <c:v>0.06</c:v>
                </c:pt>
                <c:pt idx="54" formatCode="General">
                  <c:v>0.03</c:v>
                </c:pt>
                <c:pt idx="55" formatCode="General">
                  <c:v>0.05</c:v>
                </c:pt>
                <c:pt idx="56" formatCode="General">
                  <c:v>0.04</c:v>
                </c:pt>
                <c:pt idx="57" formatCode="General">
                  <c:v>0.06</c:v>
                </c:pt>
                <c:pt idx="58" formatCode="General">
                  <c:v>0.09</c:v>
                </c:pt>
                <c:pt idx="59" formatCode="General">
                  <c:v>0.16</c:v>
                </c:pt>
                <c:pt idx="60" formatCode="General">
                  <c:v>0.28999999999999998</c:v>
                </c:pt>
                <c:pt idx="61" formatCode="General">
                  <c:v>0.4</c:v>
                </c:pt>
                <c:pt idx="62" formatCode="General">
                  <c:v>0.5</c:v>
                </c:pt>
                <c:pt idx="63" formatCode="General">
                  <c:v>0.45</c:v>
                </c:pt>
                <c:pt idx="64" formatCode="General">
                  <c:v>0.51</c:v>
                </c:pt>
                <c:pt idx="65" formatCode="General">
                  <c:v>0.61</c:v>
                </c:pt>
                <c:pt idx="66" formatCode="General">
                  <c:v>0.72</c:v>
                </c:pt>
              </c:numCache>
            </c:numRef>
          </c:val>
          <c:extLst>
            <c:ext xmlns:c16="http://schemas.microsoft.com/office/drawing/2014/chart" uri="{C3380CC4-5D6E-409C-BE32-E72D297353CC}">
              <c16:uniqueId val="{00000000-B310-4152-B930-76AB00B78403}"/>
            </c:ext>
          </c:extLst>
        </c:ser>
        <c:dLbls>
          <c:showLegendKey val="0"/>
          <c:showVal val="0"/>
          <c:showCatName val="0"/>
          <c:showSerName val="0"/>
          <c:showPercent val="0"/>
          <c:showBubbleSize val="0"/>
        </c:dLbls>
        <c:gapWidth val="84"/>
        <c:overlap val="-27"/>
        <c:axId val="596125400"/>
        <c:axId val="600313944"/>
      </c:barChart>
      <c:dateAx>
        <c:axId val="596125400"/>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600313944"/>
        <c:crosses val="autoZero"/>
        <c:auto val="1"/>
        <c:lblOffset val="100"/>
        <c:baseTimeUnit val="months"/>
        <c:majorUnit val="12"/>
        <c:majorTimeUnit val="months"/>
      </c:dateAx>
      <c:valAx>
        <c:axId val="600313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596125400"/>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800" b="0" i="0" u="none" strike="noStrike" kern="1200" spc="0" baseline="0">
                <a:solidFill>
                  <a:srgbClr val="002060"/>
                </a:solidFill>
                <a:latin typeface="+mn-lt"/>
                <a:ea typeface="+mn-ea"/>
                <a:cs typeface="+mn-cs"/>
              </a:defRPr>
            </a:pPr>
            <a:r>
              <a:rPr lang="fi-FI" sz="800" b="0" i="0" u="none" strike="noStrike" kern="1200" spc="0" baseline="0">
                <a:solidFill>
                  <a:srgbClr val="002060"/>
                </a:solidFill>
                <a:latin typeface="+mn-lt"/>
                <a:ea typeface="+mn-ea"/>
                <a:cs typeface="+mn-cs"/>
              </a:rPr>
              <a:t>Elinkeinoelämä </a:t>
            </a:r>
          </a:p>
        </c:rich>
      </c:tx>
      <c:layout>
        <c:manualLayout>
          <c:xMode val="edge"/>
          <c:yMode val="edge"/>
          <c:x val="4.5084142926134212E-2"/>
          <c:y val="9.9484638240171577E-3"/>
        </c:manualLayout>
      </c:layout>
      <c:overlay val="0"/>
      <c:spPr>
        <a:noFill/>
        <a:ln>
          <a:noFill/>
        </a:ln>
        <a:effectLst/>
      </c:spPr>
      <c:txPr>
        <a:bodyPr rot="0" spcFirstLastPara="1" vertOverflow="ellipsis" vert="horz" wrap="square" anchor="ctr" anchorCtr="1"/>
        <a:lstStyle/>
        <a:p>
          <a:pPr>
            <a:defRPr lang="fi-FI" sz="8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5.0840021187024624E-2"/>
          <c:y val="8.6518473722869221E-2"/>
          <c:w val="0.89876343616348398"/>
          <c:h val="0.80044790783904074"/>
        </c:manualLayout>
      </c:layout>
      <c:lineChart>
        <c:grouping val="standard"/>
        <c:varyColors val="0"/>
        <c:ser>
          <c:idx val="0"/>
          <c:order val="0"/>
          <c:tx>
            <c:strRef>
              <c:f>'www-taulukko'!$B$2</c:f>
              <c:strCache>
                <c:ptCount val="1"/>
                <c:pt idx="0">
                  <c:v>Rakentaminen</c:v>
                </c:pt>
              </c:strCache>
            </c:strRef>
          </c:tx>
          <c:spPr>
            <a:ln w="28575" cap="rnd">
              <a:solidFill>
                <a:schemeClr val="accent1"/>
              </a:solidFill>
              <a:round/>
            </a:ln>
            <a:effectLst/>
          </c:spPr>
          <c:marker>
            <c:symbol val="none"/>
          </c:marker>
          <c:cat>
            <c:numRef>
              <c:f>'www-taulukko'!$A$159:$A$237</c:f>
              <c:numCache>
                <c:formatCode>m/d/yyyy</c:formatCode>
                <c:ptCount val="7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numCache>
            </c:numRef>
          </c:cat>
          <c:val>
            <c:numRef>
              <c:f>'www-taulukko'!$B$159:$B$237</c:f>
              <c:numCache>
                <c:formatCode>General</c:formatCode>
                <c:ptCount val="79"/>
                <c:pt idx="0">
                  <c:v>-0.9</c:v>
                </c:pt>
                <c:pt idx="1">
                  <c:v>3.1</c:v>
                </c:pt>
                <c:pt idx="2">
                  <c:v>1.4</c:v>
                </c:pt>
                <c:pt idx="3">
                  <c:v>10.5</c:v>
                </c:pt>
                <c:pt idx="4">
                  <c:v>8.4</c:v>
                </c:pt>
                <c:pt idx="5">
                  <c:v>9.9</c:v>
                </c:pt>
                <c:pt idx="6">
                  <c:v>-1.6</c:v>
                </c:pt>
                <c:pt idx="7">
                  <c:v>13.4</c:v>
                </c:pt>
                <c:pt idx="8">
                  <c:v>7</c:v>
                </c:pt>
                <c:pt idx="9">
                  <c:v>1.7</c:v>
                </c:pt>
                <c:pt idx="10">
                  <c:v>13</c:v>
                </c:pt>
                <c:pt idx="11">
                  <c:v>13.9</c:v>
                </c:pt>
                <c:pt idx="12">
                  <c:v>15.5</c:v>
                </c:pt>
                <c:pt idx="13">
                  <c:v>7.3</c:v>
                </c:pt>
                <c:pt idx="14">
                  <c:v>8.1999999999999993</c:v>
                </c:pt>
                <c:pt idx="15">
                  <c:v>4.9000000000000004</c:v>
                </c:pt>
                <c:pt idx="16">
                  <c:v>7.3</c:v>
                </c:pt>
                <c:pt idx="17">
                  <c:v>2.5</c:v>
                </c:pt>
                <c:pt idx="18">
                  <c:v>1.9</c:v>
                </c:pt>
                <c:pt idx="19">
                  <c:v>3.3</c:v>
                </c:pt>
                <c:pt idx="20">
                  <c:v>6.3</c:v>
                </c:pt>
                <c:pt idx="21">
                  <c:v>4.3</c:v>
                </c:pt>
                <c:pt idx="22">
                  <c:v>2.2000000000000002</c:v>
                </c:pt>
                <c:pt idx="23">
                  <c:v>1.1000000000000001</c:v>
                </c:pt>
                <c:pt idx="24">
                  <c:v>0.1</c:v>
                </c:pt>
                <c:pt idx="25">
                  <c:v>1.1000000000000001</c:v>
                </c:pt>
                <c:pt idx="26">
                  <c:v>-2.5</c:v>
                </c:pt>
                <c:pt idx="27">
                  <c:v>-26.5</c:v>
                </c:pt>
                <c:pt idx="28">
                  <c:v>-23.1</c:v>
                </c:pt>
                <c:pt idx="29">
                  <c:v>-24.9</c:v>
                </c:pt>
                <c:pt idx="30">
                  <c:v>-14.7</c:v>
                </c:pt>
                <c:pt idx="31">
                  <c:v>-15</c:v>
                </c:pt>
                <c:pt idx="32">
                  <c:v>-16.100000000000001</c:v>
                </c:pt>
                <c:pt idx="33">
                  <c:v>-16.899999999999999</c:v>
                </c:pt>
                <c:pt idx="34">
                  <c:v>-17.3</c:v>
                </c:pt>
                <c:pt idx="35">
                  <c:v>-17.600000000000001</c:v>
                </c:pt>
                <c:pt idx="36">
                  <c:v>-19.5</c:v>
                </c:pt>
                <c:pt idx="37">
                  <c:v>-24</c:v>
                </c:pt>
                <c:pt idx="38">
                  <c:v>-15.5</c:v>
                </c:pt>
                <c:pt idx="39">
                  <c:v>-8.5</c:v>
                </c:pt>
                <c:pt idx="40">
                  <c:v>-11.3</c:v>
                </c:pt>
                <c:pt idx="41">
                  <c:v>-6.9</c:v>
                </c:pt>
                <c:pt idx="42">
                  <c:v>-1.9</c:v>
                </c:pt>
                <c:pt idx="43">
                  <c:v>6</c:v>
                </c:pt>
                <c:pt idx="44">
                  <c:v>7.3</c:v>
                </c:pt>
                <c:pt idx="45">
                  <c:v>9.6</c:v>
                </c:pt>
                <c:pt idx="46">
                  <c:v>12.8</c:v>
                </c:pt>
                <c:pt idx="47">
                  <c:v>13</c:v>
                </c:pt>
                <c:pt idx="48">
                  <c:v>8.3000000000000007</c:v>
                </c:pt>
                <c:pt idx="49">
                  <c:v>10.3</c:v>
                </c:pt>
                <c:pt idx="50">
                  <c:v>2.7</c:v>
                </c:pt>
                <c:pt idx="51">
                  <c:v>-3.7</c:v>
                </c:pt>
                <c:pt idx="52">
                  <c:v>-16.3</c:v>
                </c:pt>
                <c:pt idx="53">
                  <c:v>-18.3</c:v>
                </c:pt>
                <c:pt idx="54">
                  <c:v>-20.9</c:v>
                </c:pt>
                <c:pt idx="55">
                  <c:v>-15.5</c:v>
                </c:pt>
                <c:pt idx="56">
                  <c:v>-5.8</c:v>
                </c:pt>
                <c:pt idx="57">
                  <c:v>-8.4</c:v>
                </c:pt>
                <c:pt idx="58">
                  <c:v>-11.5</c:v>
                </c:pt>
                <c:pt idx="59">
                  <c:v>-14.4</c:v>
                </c:pt>
                <c:pt idx="60">
                  <c:v>-24.3</c:v>
                </c:pt>
                <c:pt idx="61">
                  <c:v>-20.7</c:v>
                </c:pt>
                <c:pt idx="62">
                  <c:v>-17.5</c:v>
                </c:pt>
                <c:pt idx="63">
                  <c:v>-29.2</c:v>
                </c:pt>
                <c:pt idx="64">
                  <c:v>-9.6999999999999993</c:v>
                </c:pt>
                <c:pt idx="65">
                  <c:v>-27.1</c:v>
                </c:pt>
                <c:pt idx="66">
                  <c:v>-34.9</c:v>
                </c:pt>
                <c:pt idx="67">
                  <c:v>-32.799999999999997</c:v>
                </c:pt>
                <c:pt idx="68">
                  <c:v>-36.4</c:v>
                </c:pt>
                <c:pt idx="69">
                  <c:v>-40.9</c:v>
                </c:pt>
                <c:pt idx="70">
                  <c:v>-42.3</c:v>
                </c:pt>
                <c:pt idx="71">
                  <c:v>-36.1</c:v>
                </c:pt>
                <c:pt idx="72">
                  <c:v>-39.4</c:v>
                </c:pt>
                <c:pt idx="73">
                  <c:v>-41.8</c:v>
                </c:pt>
                <c:pt idx="74">
                  <c:v>-40</c:v>
                </c:pt>
                <c:pt idx="75">
                  <c:v>-36.299999999999997</c:v>
                </c:pt>
                <c:pt idx="76">
                  <c:v>-38.700000000000003</c:v>
                </c:pt>
                <c:pt idx="77">
                  <c:v>-36.299999999999997</c:v>
                </c:pt>
                <c:pt idx="78">
                  <c:v>-34.1</c:v>
                </c:pt>
              </c:numCache>
            </c:numRef>
          </c:val>
          <c:smooth val="0"/>
          <c:extLst>
            <c:ext xmlns:c16="http://schemas.microsoft.com/office/drawing/2014/chart" uri="{C3380CC4-5D6E-409C-BE32-E72D297353CC}">
              <c16:uniqueId val="{00000000-7715-4B39-AF5B-F65F295F965B}"/>
            </c:ext>
          </c:extLst>
        </c:ser>
        <c:ser>
          <c:idx val="1"/>
          <c:order val="1"/>
          <c:tx>
            <c:strRef>
              <c:f>'www-taulukko'!$C$2</c:f>
              <c:strCache>
                <c:ptCount val="1"/>
                <c:pt idx="0">
                  <c:v>Teollisuus</c:v>
                </c:pt>
              </c:strCache>
            </c:strRef>
          </c:tx>
          <c:spPr>
            <a:ln w="28575" cap="rnd">
              <a:solidFill>
                <a:schemeClr val="accent2"/>
              </a:solidFill>
              <a:round/>
            </a:ln>
            <a:effectLst/>
          </c:spPr>
          <c:marker>
            <c:symbol val="none"/>
          </c:marker>
          <c:cat>
            <c:numRef>
              <c:f>'www-taulukko'!$A$159:$A$237</c:f>
              <c:numCache>
                <c:formatCode>m/d/yyyy</c:formatCode>
                <c:ptCount val="7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numCache>
            </c:numRef>
          </c:cat>
          <c:val>
            <c:numRef>
              <c:f>'www-taulukko'!$C$159:$C$237</c:f>
              <c:numCache>
                <c:formatCode>General</c:formatCode>
                <c:ptCount val="79"/>
                <c:pt idx="0">
                  <c:v>15.9</c:v>
                </c:pt>
                <c:pt idx="1">
                  <c:v>13.9</c:v>
                </c:pt>
                <c:pt idx="2">
                  <c:v>11.6</c:v>
                </c:pt>
                <c:pt idx="3">
                  <c:v>12.9</c:v>
                </c:pt>
                <c:pt idx="4">
                  <c:v>9</c:v>
                </c:pt>
                <c:pt idx="5">
                  <c:v>13.4</c:v>
                </c:pt>
                <c:pt idx="6">
                  <c:v>13.8</c:v>
                </c:pt>
                <c:pt idx="7">
                  <c:v>12</c:v>
                </c:pt>
                <c:pt idx="8">
                  <c:v>10.8</c:v>
                </c:pt>
                <c:pt idx="9">
                  <c:v>9.4</c:v>
                </c:pt>
                <c:pt idx="10">
                  <c:v>5.4</c:v>
                </c:pt>
                <c:pt idx="11">
                  <c:v>2.4</c:v>
                </c:pt>
                <c:pt idx="12">
                  <c:v>4.0999999999999996</c:v>
                </c:pt>
                <c:pt idx="13">
                  <c:v>-2.2999999999999998</c:v>
                </c:pt>
                <c:pt idx="14">
                  <c:v>-0.1</c:v>
                </c:pt>
                <c:pt idx="15">
                  <c:v>-1.2</c:v>
                </c:pt>
                <c:pt idx="16">
                  <c:v>-0.6</c:v>
                </c:pt>
                <c:pt idx="17">
                  <c:v>-5.7</c:v>
                </c:pt>
                <c:pt idx="18">
                  <c:v>-3.7</c:v>
                </c:pt>
                <c:pt idx="19">
                  <c:v>-1.4</c:v>
                </c:pt>
                <c:pt idx="20">
                  <c:v>-3.8</c:v>
                </c:pt>
                <c:pt idx="21">
                  <c:v>-6.7</c:v>
                </c:pt>
                <c:pt idx="22">
                  <c:v>-6.8</c:v>
                </c:pt>
                <c:pt idx="23">
                  <c:v>-6.6</c:v>
                </c:pt>
                <c:pt idx="24">
                  <c:v>-8.6</c:v>
                </c:pt>
                <c:pt idx="25">
                  <c:v>-4.5</c:v>
                </c:pt>
                <c:pt idx="26">
                  <c:v>-6.6</c:v>
                </c:pt>
                <c:pt idx="27">
                  <c:v>-24</c:v>
                </c:pt>
                <c:pt idx="28">
                  <c:v>-26.8</c:v>
                </c:pt>
                <c:pt idx="29">
                  <c:v>-25.9</c:v>
                </c:pt>
                <c:pt idx="30">
                  <c:v>-16.399999999999999</c:v>
                </c:pt>
                <c:pt idx="31">
                  <c:v>-19.2</c:v>
                </c:pt>
                <c:pt idx="32">
                  <c:v>-18.8</c:v>
                </c:pt>
                <c:pt idx="33">
                  <c:v>-13.2</c:v>
                </c:pt>
                <c:pt idx="34">
                  <c:v>-12.8</c:v>
                </c:pt>
                <c:pt idx="35">
                  <c:v>-2.9</c:v>
                </c:pt>
                <c:pt idx="36">
                  <c:v>1.1000000000000001</c:v>
                </c:pt>
                <c:pt idx="37">
                  <c:v>-2.8</c:v>
                </c:pt>
                <c:pt idx="38">
                  <c:v>4.5</c:v>
                </c:pt>
                <c:pt idx="39">
                  <c:v>9.8000000000000007</c:v>
                </c:pt>
                <c:pt idx="40">
                  <c:v>14.2</c:v>
                </c:pt>
                <c:pt idx="41">
                  <c:v>19.100000000000001</c:v>
                </c:pt>
                <c:pt idx="42">
                  <c:v>17.8</c:v>
                </c:pt>
                <c:pt idx="43">
                  <c:v>22.1</c:v>
                </c:pt>
                <c:pt idx="44">
                  <c:v>21.1</c:v>
                </c:pt>
                <c:pt idx="45">
                  <c:v>22.5</c:v>
                </c:pt>
                <c:pt idx="46">
                  <c:v>23.6</c:v>
                </c:pt>
                <c:pt idx="47">
                  <c:v>18.100000000000001</c:v>
                </c:pt>
                <c:pt idx="48">
                  <c:v>17.899999999999999</c:v>
                </c:pt>
                <c:pt idx="49">
                  <c:v>19.7</c:v>
                </c:pt>
                <c:pt idx="50">
                  <c:v>14.1</c:v>
                </c:pt>
                <c:pt idx="51">
                  <c:v>14.2</c:v>
                </c:pt>
                <c:pt idx="52">
                  <c:v>11.9</c:v>
                </c:pt>
                <c:pt idx="53">
                  <c:v>9.6</c:v>
                </c:pt>
                <c:pt idx="54">
                  <c:v>5.2</c:v>
                </c:pt>
                <c:pt idx="55">
                  <c:v>2.7</c:v>
                </c:pt>
                <c:pt idx="56">
                  <c:v>-1.1000000000000001</c:v>
                </c:pt>
                <c:pt idx="57">
                  <c:v>-4.0999999999999996</c:v>
                </c:pt>
                <c:pt idx="58">
                  <c:v>-7</c:v>
                </c:pt>
                <c:pt idx="59">
                  <c:v>-7.4</c:v>
                </c:pt>
                <c:pt idx="60">
                  <c:v>-4.4000000000000004</c:v>
                </c:pt>
                <c:pt idx="61">
                  <c:v>-7.8</c:v>
                </c:pt>
                <c:pt idx="62">
                  <c:v>-12.7</c:v>
                </c:pt>
                <c:pt idx="63">
                  <c:v>-13.3</c:v>
                </c:pt>
                <c:pt idx="64">
                  <c:v>-12.4</c:v>
                </c:pt>
                <c:pt idx="65">
                  <c:v>-16.5</c:v>
                </c:pt>
                <c:pt idx="66">
                  <c:v>-19.899999999999999</c:v>
                </c:pt>
                <c:pt idx="67">
                  <c:v>-18.899999999999999</c:v>
                </c:pt>
                <c:pt idx="68">
                  <c:v>-20.7</c:v>
                </c:pt>
                <c:pt idx="69">
                  <c:v>-20.100000000000001</c:v>
                </c:pt>
                <c:pt idx="70">
                  <c:v>-20</c:v>
                </c:pt>
                <c:pt idx="71">
                  <c:v>-19</c:v>
                </c:pt>
                <c:pt idx="72">
                  <c:v>-12.6</c:v>
                </c:pt>
                <c:pt idx="73">
                  <c:v>-11</c:v>
                </c:pt>
                <c:pt idx="74">
                  <c:v>-13.1</c:v>
                </c:pt>
                <c:pt idx="75">
                  <c:v>-16.7</c:v>
                </c:pt>
                <c:pt idx="76">
                  <c:v>-13.1</c:v>
                </c:pt>
                <c:pt idx="77">
                  <c:v>-14.2</c:v>
                </c:pt>
                <c:pt idx="78">
                  <c:v>-11.6</c:v>
                </c:pt>
              </c:numCache>
            </c:numRef>
          </c:val>
          <c:smooth val="0"/>
          <c:extLst>
            <c:ext xmlns:c16="http://schemas.microsoft.com/office/drawing/2014/chart" uri="{C3380CC4-5D6E-409C-BE32-E72D297353CC}">
              <c16:uniqueId val="{00000001-7715-4B39-AF5B-F65F295F965B}"/>
            </c:ext>
          </c:extLst>
        </c:ser>
        <c:ser>
          <c:idx val="2"/>
          <c:order val="2"/>
          <c:tx>
            <c:strRef>
              <c:f>'www-taulukko'!$D$2</c:f>
              <c:strCache>
                <c:ptCount val="1"/>
                <c:pt idx="0">
                  <c:v>Palvelut</c:v>
                </c:pt>
              </c:strCache>
            </c:strRef>
          </c:tx>
          <c:spPr>
            <a:ln w="28575" cap="rnd">
              <a:solidFill>
                <a:schemeClr val="accent3"/>
              </a:solidFill>
              <a:round/>
            </a:ln>
            <a:effectLst/>
          </c:spPr>
          <c:marker>
            <c:symbol val="none"/>
          </c:marker>
          <c:cat>
            <c:numRef>
              <c:f>'www-taulukko'!$A$159:$A$237</c:f>
              <c:numCache>
                <c:formatCode>m/d/yyyy</c:formatCode>
                <c:ptCount val="7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numCache>
            </c:numRef>
          </c:cat>
          <c:val>
            <c:numRef>
              <c:f>'www-taulukko'!$D$159:$D$237</c:f>
              <c:numCache>
                <c:formatCode>General</c:formatCode>
                <c:ptCount val="79"/>
                <c:pt idx="0">
                  <c:v>23.2</c:v>
                </c:pt>
                <c:pt idx="1">
                  <c:v>27</c:v>
                </c:pt>
                <c:pt idx="2">
                  <c:v>30.3</c:v>
                </c:pt>
                <c:pt idx="3">
                  <c:v>23.1</c:v>
                </c:pt>
                <c:pt idx="4">
                  <c:v>23.1</c:v>
                </c:pt>
                <c:pt idx="5">
                  <c:v>14.7</c:v>
                </c:pt>
                <c:pt idx="6">
                  <c:v>16</c:v>
                </c:pt>
                <c:pt idx="7">
                  <c:v>16.600000000000001</c:v>
                </c:pt>
                <c:pt idx="8">
                  <c:v>20.5</c:v>
                </c:pt>
                <c:pt idx="9">
                  <c:v>14.7</c:v>
                </c:pt>
                <c:pt idx="10">
                  <c:v>15.1</c:v>
                </c:pt>
                <c:pt idx="11">
                  <c:v>13.2</c:v>
                </c:pt>
                <c:pt idx="12">
                  <c:v>14.2</c:v>
                </c:pt>
                <c:pt idx="13">
                  <c:v>18.5</c:v>
                </c:pt>
                <c:pt idx="14">
                  <c:v>14</c:v>
                </c:pt>
                <c:pt idx="15">
                  <c:v>13.5</c:v>
                </c:pt>
                <c:pt idx="16">
                  <c:v>13.2</c:v>
                </c:pt>
                <c:pt idx="17">
                  <c:v>18.899999999999999</c:v>
                </c:pt>
                <c:pt idx="18">
                  <c:v>10.8</c:v>
                </c:pt>
                <c:pt idx="19">
                  <c:v>9.1999999999999993</c:v>
                </c:pt>
                <c:pt idx="20">
                  <c:v>10.199999999999999</c:v>
                </c:pt>
                <c:pt idx="21">
                  <c:v>10</c:v>
                </c:pt>
                <c:pt idx="22">
                  <c:v>8.3000000000000007</c:v>
                </c:pt>
                <c:pt idx="23">
                  <c:v>10.9</c:v>
                </c:pt>
                <c:pt idx="24">
                  <c:v>9.1999999999999993</c:v>
                </c:pt>
                <c:pt idx="25">
                  <c:v>6.5</c:v>
                </c:pt>
                <c:pt idx="26">
                  <c:v>-2.8</c:v>
                </c:pt>
                <c:pt idx="27">
                  <c:v>-47.1</c:v>
                </c:pt>
                <c:pt idx="28">
                  <c:v>-44.4</c:v>
                </c:pt>
                <c:pt idx="29">
                  <c:v>-41.5</c:v>
                </c:pt>
                <c:pt idx="30">
                  <c:v>-18.7</c:v>
                </c:pt>
                <c:pt idx="31">
                  <c:v>-11.6</c:v>
                </c:pt>
                <c:pt idx="32">
                  <c:v>-11.3</c:v>
                </c:pt>
                <c:pt idx="33">
                  <c:v>-10.8</c:v>
                </c:pt>
                <c:pt idx="34">
                  <c:v>-10.6</c:v>
                </c:pt>
                <c:pt idx="35">
                  <c:v>-10</c:v>
                </c:pt>
                <c:pt idx="36">
                  <c:v>-3.3</c:v>
                </c:pt>
                <c:pt idx="37">
                  <c:v>-3.3</c:v>
                </c:pt>
                <c:pt idx="38">
                  <c:v>-4</c:v>
                </c:pt>
                <c:pt idx="39">
                  <c:v>3.9</c:v>
                </c:pt>
                <c:pt idx="40">
                  <c:v>12.1</c:v>
                </c:pt>
                <c:pt idx="41">
                  <c:v>14</c:v>
                </c:pt>
                <c:pt idx="42">
                  <c:v>20.6</c:v>
                </c:pt>
                <c:pt idx="43">
                  <c:v>14</c:v>
                </c:pt>
                <c:pt idx="44">
                  <c:v>18.2</c:v>
                </c:pt>
                <c:pt idx="45">
                  <c:v>19.5</c:v>
                </c:pt>
                <c:pt idx="46">
                  <c:v>18.5</c:v>
                </c:pt>
                <c:pt idx="47">
                  <c:v>19.3</c:v>
                </c:pt>
                <c:pt idx="48">
                  <c:v>15.1</c:v>
                </c:pt>
                <c:pt idx="49">
                  <c:v>18.100000000000001</c:v>
                </c:pt>
                <c:pt idx="50">
                  <c:v>13</c:v>
                </c:pt>
                <c:pt idx="51">
                  <c:v>9.4</c:v>
                </c:pt>
                <c:pt idx="52">
                  <c:v>8.9</c:v>
                </c:pt>
                <c:pt idx="53">
                  <c:v>10</c:v>
                </c:pt>
                <c:pt idx="54">
                  <c:v>8.5</c:v>
                </c:pt>
                <c:pt idx="55">
                  <c:v>0.8</c:v>
                </c:pt>
                <c:pt idx="56">
                  <c:v>2.4</c:v>
                </c:pt>
                <c:pt idx="57">
                  <c:v>5.0999999999999996</c:v>
                </c:pt>
                <c:pt idx="58">
                  <c:v>1</c:v>
                </c:pt>
                <c:pt idx="59">
                  <c:v>3.8</c:v>
                </c:pt>
                <c:pt idx="60">
                  <c:v>-0.8</c:v>
                </c:pt>
                <c:pt idx="61">
                  <c:v>2.1</c:v>
                </c:pt>
                <c:pt idx="62">
                  <c:v>5.3</c:v>
                </c:pt>
                <c:pt idx="63">
                  <c:v>3.9</c:v>
                </c:pt>
                <c:pt idx="64">
                  <c:v>0.2</c:v>
                </c:pt>
                <c:pt idx="65">
                  <c:v>-0.8</c:v>
                </c:pt>
                <c:pt idx="66">
                  <c:v>-2.2000000000000002</c:v>
                </c:pt>
                <c:pt idx="67">
                  <c:v>-1</c:v>
                </c:pt>
                <c:pt idx="68">
                  <c:v>-4.5</c:v>
                </c:pt>
                <c:pt idx="69">
                  <c:v>-6.7</c:v>
                </c:pt>
                <c:pt idx="70">
                  <c:v>-4.4000000000000004</c:v>
                </c:pt>
                <c:pt idx="71">
                  <c:v>-0.8</c:v>
                </c:pt>
                <c:pt idx="72">
                  <c:v>0.6</c:v>
                </c:pt>
                <c:pt idx="73">
                  <c:v>-4.2</c:v>
                </c:pt>
                <c:pt idx="74">
                  <c:v>-3</c:v>
                </c:pt>
                <c:pt idx="75">
                  <c:v>-4.3</c:v>
                </c:pt>
                <c:pt idx="76">
                  <c:v>-4.2</c:v>
                </c:pt>
                <c:pt idx="77">
                  <c:v>0.3</c:v>
                </c:pt>
                <c:pt idx="78">
                  <c:v>0.6</c:v>
                </c:pt>
              </c:numCache>
            </c:numRef>
          </c:val>
          <c:smooth val="0"/>
          <c:extLst>
            <c:ext xmlns:c16="http://schemas.microsoft.com/office/drawing/2014/chart" uri="{C3380CC4-5D6E-409C-BE32-E72D297353CC}">
              <c16:uniqueId val="{00000002-7715-4B39-AF5B-F65F295F965B}"/>
            </c:ext>
          </c:extLst>
        </c:ser>
        <c:ser>
          <c:idx val="3"/>
          <c:order val="3"/>
          <c:tx>
            <c:strRef>
              <c:f>'www-taulukko'!$E$2</c:f>
              <c:strCache>
                <c:ptCount val="1"/>
                <c:pt idx="0">
                  <c:v>Vähittäiskauppa</c:v>
                </c:pt>
              </c:strCache>
            </c:strRef>
          </c:tx>
          <c:spPr>
            <a:ln w="28575" cap="rnd">
              <a:solidFill>
                <a:schemeClr val="accent4"/>
              </a:solidFill>
              <a:round/>
            </a:ln>
            <a:effectLst/>
          </c:spPr>
          <c:marker>
            <c:symbol val="none"/>
          </c:marker>
          <c:cat>
            <c:numRef>
              <c:f>'www-taulukko'!$A$159:$A$237</c:f>
              <c:numCache>
                <c:formatCode>m/d/yyyy</c:formatCode>
                <c:ptCount val="7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numCache>
            </c:numRef>
          </c:cat>
          <c:val>
            <c:numRef>
              <c:f>'www-taulukko'!$E$159:$E$237</c:f>
              <c:numCache>
                <c:formatCode>General</c:formatCode>
                <c:ptCount val="79"/>
                <c:pt idx="0">
                  <c:v>15</c:v>
                </c:pt>
                <c:pt idx="1">
                  <c:v>23.1</c:v>
                </c:pt>
                <c:pt idx="2">
                  <c:v>10.5</c:v>
                </c:pt>
                <c:pt idx="3">
                  <c:v>6.5</c:v>
                </c:pt>
                <c:pt idx="4">
                  <c:v>17.7</c:v>
                </c:pt>
                <c:pt idx="5">
                  <c:v>15</c:v>
                </c:pt>
                <c:pt idx="6">
                  <c:v>17.600000000000001</c:v>
                </c:pt>
                <c:pt idx="7">
                  <c:v>11.9</c:v>
                </c:pt>
                <c:pt idx="8">
                  <c:v>10.9</c:v>
                </c:pt>
                <c:pt idx="9">
                  <c:v>9.6999999999999993</c:v>
                </c:pt>
                <c:pt idx="10">
                  <c:v>4.3</c:v>
                </c:pt>
                <c:pt idx="11">
                  <c:v>3.8</c:v>
                </c:pt>
                <c:pt idx="12">
                  <c:v>7.2</c:v>
                </c:pt>
                <c:pt idx="13">
                  <c:v>4.0999999999999996</c:v>
                </c:pt>
                <c:pt idx="14">
                  <c:v>2.7</c:v>
                </c:pt>
                <c:pt idx="15">
                  <c:v>2.2000000000000002</c:v>
                </c:pt>
                <c:pt idx="16">
                  <c:v>3.5</c:v>
                </c:pt>
                <c:pt idx="17">
                  <c:v>6.9</c:v>
                </c:pt>
                <c:pt idx="18">
                  <c:v>11.3</c:v>
                </c:pt>
                <c:pt idx="19">
                  <c:v>5.0999999999999996</c:v>
                </c:pt>
                <c:pt idx="20">
                  <c:v>12.6</c:v>
                </c:pt>
                <c:pt idx="21">
                  <c:v>4.5999999999999996</c:v>
                </c:pt>
                <c:pt idx="22">
                  <c:v>6.1</c:v>
                </c:pt>
                <c:pt idx="23">
                  <c:v>6.7</c:v>
                </c:pt>
                <c:pt idx="24">
                  <c:v>-2.8</c:v>
                </c:pt>
                <c:pt idx="25">
                  <c:v>-7.9</c:v>
                </c:pt>
                <c:pt idx="26">
                  <c:v>-15.7</c:v>
                </c:pt>
                <c:pt idx="27">
                  <c:v>-37.299999999999997</c:v>
                </c:pt>
                <c:pt idx="28">
                  <c:v>-14.9</c:v>
                </c:pt>
                <c:pt idx="29">
                  <c:v>-12.1</c:v>
                </c:pt>
                <c:pt idx="30">
                  <c:v>-3.2</c:v>
                </c:pt>
                <c:pt idx="31">
                  <c:v>3.1</c:v>
                </c:pt>
                <c:pt idx="32">
                  <c:v>-4.8</c:v>
                </c:pt>
                <c:pt idx="33">
                  <c:v>-6.5</c:v>
                </c:pt>
                <c:pt idx="34">
                  <c:v>-1.3</c:v>
                </c:pt>
                <c:pt idx="35">
                  <c:v>-0.2</c:v>
                </c:pt>
                <c:pt idx="36">
                  <c:v>1.6</c:v>
                </c:pt>
                <c:pt idx="37">
                  <c:v>0</c:v>
                </c:pt>
                <c:pt idx="38">
                  <c:v>-3.2</c:v>
                </c:pt>
                <c:pt idx="39">
                  <c:v>3.5</c:v>
                </c:pt>
                <c:pt idx="40">
                  <c:v>12.2</c:v>
                </c:pt>
                <c:pt idx="41">
                  <c:v>19.3</c:v>
                </c:pt>
                <c:pt idx="42">
                  <c:v>13.5</c:v>
                </c:pt>
                <c:pt idx="43">
                  <c:v>17.600000000000001</c:v>
                </c:pt>
                <c:pt idx="44">
                  <c:v>13.6</c:v>
                </c:pt>
                <c:pt idx="45">
                  <c:v>14.3</c:v>
                </c:pt>
                <c:pt idx="46">
                  <c:v>16.100000000000001</c:v>
                </c:pt>
                <c:pt idx="47">
                  <c:v>8.8000000000000007</c:v>
                </c:pt>
                <c:pt idx="48">
                  <c:v>8.4</c:v>
                </c:pt>
                <c:pt idx="49">
                  <c:v>1.8</c:v>
                </c:pt>
                <c:pt idx="50">
                  <c:v>-8</c:v>
                </c:pt>
                <c:pt idx="51">
                  <c:v>-0.5</c:v>
                </c:pt>
                <c:pt idx="52">
                  <c:v>-1</c:v>
                </c:pt>
                <c:pt idx="53">
                  <c:v>-2.7</c:v>
                </c:pt>
                <c:pt idx="54">
                  <c:v>-2</c:v>
                </c:pt>
                <c:pt idx="55">
                  <c:v>-19.5</c:v>
                </c:pt>
                <c:pt idx="56">
                  <c:v>-20</c:v>
                </c:pt>
                <c:pt idx="57">
                  <c:v>-15.9</c:v>
                </c:pt>
                <c:pt idx="58">
                  <c:v>-12.6</c:v>
                </c:pt>
                <c:pt idx="59">
                  <c:v>-22</c:v>
                </c:pt>
                <c:pt idx="60">
                  <c:v>-13.6</c:v>
                </c:pt>
                <c:pt idx="61">
                  <c:v>-11.8</c:v>
                </c:pt>
                <c:pt idx="62">
                  <c:v>-9.9</c:v>
                </c:pt>
                <c:pt idx="63">
                  <c:v>-5.6</c:v>
                </c:pt>
                <c:pt idx="64">
                  <c:v>-7.4</c:v>
                </c:pt>
                <c:pt idx="65">
                  <c:v>-9.8000000000000007</c:v>
                </c:pt>
                <c:pt idx="66">
                  <c:v>-14.3</c:v>
                </c:pt>
                <c:pt idx="67">
                  <c:v>-12.7</c:v>
                </c:pt>
                <c:pt idx="68">
                  <c:v>-13</c:v>
                </c:pt>
                <c:pt idx="69">
                  <c:v>-10.5</c:v>
                </c:pt>
                <c:pt idx="70">
                  <c:v>-15.7</c:v>
                </c:pt>
                <c:pt idx="71">
                  <c:v>-14.5</c:v>
                </c:pt>
                <c:pt idx="72">
                  <c:v>-7.1</c:v>
                </c:pt>
                <c:pt idx="73">
                  <c:v>-12.2</c:v>
                </c:pt>
                <c:pt idx="74">
                  <c:v>-12.1</c:v>
                </c:pt>
                <c:pt idx="75">
                  <c:v>-15.6</c:v>
                </c:pt>
                <c:pt idx="76">
                  <c:v>-19.100000000000001</c:v>
                </c:pt>
                <c:pt idx="77">
                  <c:v>-9.4</c:v>
                </c:pt>
                <c:pt idx="78">
                  <c:v>-11.6</c:v>
                </c:pt>
              </c:numCache>
            </c:numRef>
          </c:val>
          <c:smooth val="0"/>
          <c:extLst>
            <c:ext xmlns:c16="http://schemas.microsoft.com/office/drawing/2014/chart" uri="{C3380CC4-5D6E-409C-BE32-E72D297353CC}">
              <c16:uniqueId val="{00000003-7715-4B39-AF5B-F65F295F965B}"/>
            </c:ext>
          </c:extLst>
        </c:ser>
        <c:dLbls>
          <c:showLegendKey val="0"/>
          <c:showVal val="0"/>
          <c:showCatName val="0"/>
          <c:showSerName val="0"/>
          <c:showPercent val="0"/>
          <c:showBubbleSize val="0"/>
        </c:dLbls>
        <c:marker val="1"/>
        <c:smooth val="0"/>
        <c:axId val="538573520"/>
        <c:axId val="538572864"/>
      </c:lineChart>
      <c:lineChart>
        <c:grouping val="standard"/>
        <c:varyColors val="0"/>
        <c:ser>
          <c:idx val="4"/>
          <c:order val="4"/>
          <c:tx>
            <c:strRef>
              <c:f>'www-taulukko'!$F$2</c:f>
              <c:strCache>
                <c:ptCount val="1"/>
                <c:pt idx="0">
                  <c:v>Kuluttajat</c:v>
                </c:pt>
              </c:strCache>
            </c:strRef>
          </c:tx>
          <c:spPr>
            <a:ln w="28575" cap="rnd">
              <a:solidFill>
                <a:srgbClr val="C00000"/>
              </a:solidFill>
              <a:round/>
            </a:ln>
            <a:effectLst/>
          </c:spPr>
          <c:marker>
            <c:symbol val="none"/>
          </c:marker>
          <c:cat>
            <c:numRef>
              <c:f>'www-taulukko'!$A$159:$A$237</c:f>
              <c:numCache>
                <c:formatCode>m/d/yyyy</c:formatCode>
                <c:ptCount val="7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numCache>
            </c:numRef>
          </c:cat>
          <c:val>
            <c:numRef>
              <c:f>'www-taulukko'!$F$159:$F$237</c:f>
              <c:numCache>
                <c:formatCode>0.0</c:formatCode>
                <c:ptCount val="79"/>
                <c:pt idx="0">
                  <c:v>4.3</c:v>
                </c:pt>
                <c:pt idx="1">
                  <c:v>4.9000000000000004</c:v>
                </c:pt>
                <c:pt idx="2">
                  <c:v>3.8</c:v>
                </c:pt>
                <c:pt idx="3">
                  <c:v>2.9</c:v>
                </c:pt>
                <c:pt idx="4">
                  <c:v>4.0999999999999996</c:v>
                </c:pt>
                <c:pt idx="5">
                  <c:v>1.7</c:v>
                </c:pt>
                <c:pt idx="6">
                  <c:v>2.5</c:v>
                </c:pt>
                <c:pt idx="7">
                  <c:v>2.4</c:v>
                </c:pt>
                <c:pt idx="8">
                  <c:v>1.3</c:v>
                </c:pt>
                <c:pt idx="9">
                  <c:v>0.1</c:v>
                </c:pt>
                <c:pt idx="10">
                  <c:v>-1.6</c:v>
                </c:pt>
                <c:pt idx="11">
                  <c:v>-2.1</c:v>
                </c:pt>
                <c:pt idx="12">
                  <c:v>-2.4</c:v>
                </c:pt>
                <c:pt idx="13">
                  <c:v>-2.4</c:v>
                </c:pt>
                <c:pt idx="14">
                  <c:v>-2.2999999999999998</c:v>
                </c:pt>
                <c:pt idx="15">
                  <c:v>-1.7</c:v>
                </c:pt>
                <c:pt idx="16">
                  <c:v>-1.8</c:v>
                </c:pt>
                <c:pt idx="17">
                  <c:v>-4.5999999999999996</c:v>
                </c:pt>
                <c:pt idx="18">
                  <c:v>-3.9</c:v>
                </c:pt>
                <c:pt idx="19">
                  <c:v>-4.5</c:v>
                </c:pt>
                <c:pt idx="20">
                  <c:v>-4.2</c:v>
                </c:pt>
                <c:pt idx="21">
                  <c:v>-6.6</c:v>
                </c:pt>
                <c:pt idx="22">
                  <c:v>-5</c:v>
                </c:pt>
                <c:pt idx="23">
                  <c:v>-4.2</c:v>
                </c:pt>
                <c:pt idx="24">
                  <c:v>-4.5999999999999996</c:v>
                </c:pt>
                <c:pt idx="25">
                  <c:v>-4.5</c:v>
                </c:pt>
                <c:pt idx="26">
                  <c:v>-7.1</c:v>
                </c:pt>
                <c:pt idx="27">
                  <c:v>-13.9</c:v>
                </c:pt>
                <c:pt idx="28">
                  <c:v>-9</c:v>
                </c:pt>
                <c:pt idx="29">
                  <c:v>-3.9</c:v>
                </c:pt>
                <c:pt idx="30">
                  <c:v>-1.6</c:v>
                </c:pt>
                <c:pt idx="31">
                  <c:v>-5.0999999999999996</c:v>
                </c:pt>
                <c:pt idx="32">
                  <c:v>-5.9</c:v>
                </c:pt>
                <c:pt idx="33">
                  <c:v>-6.9</c:v>
                </c:pt>
                <c:pt idx="34">
                  <c:v>-4.8</c:v>
                </c:pt>
                <c:pt idx="35">
                  <c:v>-4.5999999999999996</c:v>
                </c:pt>
                <c:pt idx="36">
                  <c:v>-0.9</c:v>
                </c:pt>
                <c:pt idx="37">
                  <c:v>-0.8</c:v>
                </c:pt>
                <c:pt idx="38">
                  <c:v>-3</c:v>
                </c:pt>
                <c:pt idx="39">
                  <c:v>3.8</c:v>
                </c:pt>
                <c:pt idx="40">
                  <c:v>2.7</c:v>
                </c:pt>
                <c:pt idx="41">
                  <c:v>4.5999999999999996</c:v>
                </c:pt>
                <c:pt idx="42">
                  <c:v>4.4000000000000004</c:v>
                </c:pt>
                <c:pt idx="43">
                  <c:v>4</c:v>
                </c:pt>
                <c:pt idx="44">
                  <c:v>6</c:v>
                </c:pt>
                <c:pt idx="45">
                  <c:v>2.7</c:v>
                </c:pt>
                <c:pt idx="46">
                  <c:v>1.2</c:v>
                </c:pt>
                <c:pt idx="47">
                  <c:v>-3.5</c:v>
                </c:pt>
                <c:pt idx="48">
                  <c:v>-1.7</c:v>
                </c:pt>
                <c:pt idx="49">
                  <c:v>0.5</c:v>
                </c:pt>
                <c:pt idx="50">
                  <c:v>-10.5</c:v>
                </c:pt>
                <c:pt idx="51">
                  <c:v>-11.7</c:v>
                </c:pt>
                <c:pt idx="52">
                  <c:v>-11.6</c:v>
                </c:pt>
                <c:pt idx="53">
                  <c:v>-14.3</c:v>
                </c:pt>
                <c:pt idx="54">
                  <c:v>-15.9</c:v>
                </c:pt>
                <c:pt idx="55">
                  <c:v>-14.9</c:v>
                </c:pt>
                <c:pt idx="56">
                  <c:v>-18.3</c:v>
                </c:pt>
                <c:pt idx="57">
                  <c:v>-17.600000000000001</c:v>
                </c:pt>
                <c:pt idx="58">
                  <c:v>-16.899999999999999</c:v>
                </c:pt>
                <c:pt idx="59">
                  <c:v>-18.5</c:v>
                </c:pt>
                <c:pt idx="60">
                  <c:v>-12.7</c:v>
                </c:pt>
                <c:pt idx="61">
                  <c:v>-11.9</c:v>
                </c:pt>
                <c:pt idx="62">
                  <c:v>-10.8</c:v>
                </c:pt>
                <c:pt idx="63">
                  <c:v>-7.9</c:v>
                </c:pt>
                <c:pt idx="64">
                  <c:v>-8.8000000000000007</c:v>
                </c:pt>
                <c:pt idx="65">
                  <c:v>-8.8000000000000007</c:v>
                </c:pt>
                <c:pt idx="66">
                  <c:v>-8.8000000000000007</c:v>
                </c:pt>
                <c:pt idx="67">
                  <c:v>-8</c:v>
                </c:pt>
                <c:pt idx="68">
                  <c:v>-11.5</c:v>
                </c:pt>
                <c:pt idx="69">
                  <c:v>-12.6</c:v>
                </c:pt>
                <c:pt idx="70">
                  <c:v>-12.4</c:v>
                </c:pt>
                <c:pt idx="71">
                  <c:v>-13.3</c:v>
                </c:pt>
                <c:pt idx="72">
                  <c:v>-9.1</c:v>
                </c:pt>
                <c:pt idx="73">
                  <c:v>-9.5</c:v>
                </c:pt>
                <c:pt idx="74">
                  <c:v>-9.4</c:v>
                </c:pt>
                <c:pt idx="75">
                  <c:v>-12.6</c:v>
                </c:pt>
                <c:pt idx="76">
                  <c:v>-10.3</c:v>
                </c:pt>
                <c:pt idx="77">
                  <c:v>-7.6</c:v>
                </c:pt>
                <c:pt idx="78">
                  <c:v>-7.2</c:v>
                </c:pt>
              </c:numCache>
            </c:numRef>
          </c:val>
          <c:smooth val="0"/>
          <c:extLst>
            <c:ext xmlns:c16="http://schemas.microsoft.com/office/drawing/2014/chart" uri="{C3380CC4-5D6E-409C-BE32-E72D297353CC}">
              <c16:uniqueId val="{00000004-7715-4B39-AF5B-F65F295F965B}"/>
            </c:ext>
          </c:extLst>
        </c:ser>
        <c:dLbls>
          <c:showLegendKey val="0"/>
          <c:showVal val="0"/>
          <c:showCatName val="0"/>
          <c:showSerName val="0"/>
          <c:showPercent val="0"/>
          <c:showBubbleSize val="0"/>
        </c:dLbls>
        <c:marker val="1"/>
        <c:smooth val="0"/>
        <c:axId val="938180128"/>
        <c:axId val="938186032"/>
      </c:lineChart>
      <c:dateAx>
        <c:axId val="538573520"/>
        <c:scaling>
          <c:orientation val="minMax"/>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538572864"/>
        <c:crosses val="autoZero"/>
        <c:auto val="1"/>
        <c:lblOffset val="100"/>
        <c:baseTimeUnit val="months"/>
        <c:majorUnit val="12"/>
        <c:majorTimeUnit val="months"/>
        <c:minorUnit val="12"/>
      </c:dateAx>
      <c:valAx>
        <c:axId val="538572864"/>
        <c:scaling>
          <c:orientation val="minMax"/>
          <c:max val="3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538573520"/>
        <c:crosses val="autoZero"/>
        <c:crossBetween val="between"/>
        <c:majorUnit val="10"/>
      </c:valAx>
      <c:valAx>
        <c:axId val="93818603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938180128"/>
        <c:crosses val="max"/>
        <c:crossBetween val="between"/>
        <c:majorUnit val="5"/>
      </c:valAx>
      <c:dateAx>
        <c:axId val="938180128"/>
        <c:scaling>
          <c:orientation val="minMax"/>
        </c:scaling>
        <c:delete val="1"/>
        <c:axPos val="b"/>
        <c:numFmt formatCode="m/d/yyyy" sourceLinked="1"/>
        <c:majorTickMark val="out"/>
        <c:minorTickMark val="none"/>
        <c:tickLblPos val="nextTo"/>
        <c:crossAx val="938186032"/>
        <c:crosses val="autoZero"/>
        <c:auto val="1"/>
        <c:lblOffset val="100"/>
        <c:baseTimeUnit val="months"/>
      </c:dateAx>
      <c:spPr>
        <a:solidFill>
          <a:schemeClr val="bg1"/>
        </a:solidFill>
        <a:ln>
          <a:noFill/>
        </a:ln>
        <a:effectLst/>
      </c:spPr>
    </c:plotArea>
    <c:legend>
      <c:legendPos val="b"/>
      <c:layout>
        <c:manualLayout>
          <c:xMode val="edge"/>
          <c:yMode val="edge"/>
          <c:x val="5.6631010553753226E-2"/>
          <c:y val="0.53080501993853291"/>
          <c:w val="0.32060382273147081"/>
          <c:h val="0.33802143586344902"/>
        </c:manualLayout>
      </c:layout>
      <c:overlay val="0"/>
      <c:spPr>
        <a:noFill/>
        <a:ln>
          <a:noFill/>
        </a:ln>
        <a:effectLst/>
      </c:spPr>
      <c:txPr>
        <a:bodyPr rot="0" spcFirstLastPara="1" vertOverflow="ellipsis" vert="horz" wrap="square" anchor="ctr" anchorCtr="0"/>
        <a:lstStyle/>
        <a:p>
          <a:pPr>
            <a:defRPr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36239452165341E-2"/>
          <c:y val="0.13313354432371438"/>
          <c:w val="0.88679219254443253"/>
          <c:h val="0.74380740234576948"/>
        </c:manualLayout>
      </c:layout>
      <c:barChart>
        <c:barDir val="col"/>
        <c:grouping val="clustered"/>
        <c:varyColors val="0"/>
        <c:ser>
          <c:idx val="1"/>
          <c:order val="1"/>
          <c:tx>
            <c:strRef>
              <c:f>'Kuvaajat ennusteeseen'!$G$3</c:f>
              <c:strCache>
                <c:ptCount val="1"/>
                <c:pt idx="0">
                  <c:v>Ostovoima </c:v>
                </c:pt>
              </c:strCache>
            </c:strRef>
          </c:tx>
          <c:spPr>
            <a:solidFill>
              <a:srgbClr val="96A3BE"/>
            </a:solidFill>
            <a:ln w="19050">
              <a:solidFill>
                <a:srgbClr val="96A3BE"/>
              </a:solidFill>
              <a:round/>
            </a:ln>
          </c:spPr>
          <c:invertIfNegative val="0"/>
          <c:cat>
            <c:numRef>
              <c:f>'Kuvaajat ennusteeseen'!$A$220:$A$303</c:f>
              <c:numCache>
                <c:formatCode>mm\/yyyy</c:formatCode>
                <c:ptCount val="8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numCache>
            </c:numRef>
          </c:cat>
          <c:val>
            <c:numRef>
              <c:f>'Kuvaajat ennusteeseen'!$G$220:$G$303</c:f>
              <c:numCache>
                <c:formatCode>0.0\ %</c:formatCode>
                <c:ptCount val="84"/>
                <c:pt idx="0">
                  <c:v>3.1468743433321844E-2</c:v>
                </c:pt>
                <c:pt idx="1">
                  <c:v>3.2828176541276788E-2</c:v>
                </c:pt>
                <c:pt idx="2">
                  <c:v>3.777440044919067E-2</c:v>
                </c:pt>
                <c:pt idx="3">
                  <c:v>3.8514637742207203E-2</c:v>
                </c:pt>
                <c:pt idx="4">
                  <c:v>4.0261367082063737E-2</c:v>
                </c:pt>
                <c:pt idx="5">
                  <c:v>3.7278516982011345E-2</c:v>
                </c:pt>
                <c:pt idx="6">
                  <c:v>3.5070016651841174E-2</c:v>
                </c:pt>
                <c:pt idx="7">
                  <c:v>3.7864515746553362E-2</c:v>
                </c:pt>
                <c:pt idx="8">
                  <c:v>3.0385512833263073E-2</c:v>
                </c:pt>
                <c:pt idx="9">
                  <c:v>3.1148264480597376E-2</c:v>
                </c:pt>
                <c:pt idx="10">
                  <c:v>3.1658045302124238E-2</c:v>
                </c:pt>
                <c:pt idx="11">
                  <c:v>3.6649256079448467E-2</c:v>
                </c:pt>
                <c:pt idx="12">
                  <c:v>3.6919718857106876E-2</c:v>
                </c:pt>
                <c:pt idx="13">
                  <c:v>2.907248928463213E-2</c:v>
                </c:pt>
                <c:pt idx="14">
                  <c:v>2.8310601587840267E-2</c:v>
                </c:pt>
                <c:pt idx="15">
                  <c:v>2.6069147066574372E-2</c:v>
                </c:pt>
                <c:pt idx="16">
                  <c:v>3.1225276524982082E-2</c:v>
                </c:pt>
                <c:pt idx="17">
                  <c:v>2.6184323858742919E-2</c:v>
                </c:pt>
                <c:pt idx="18">
                  <c:v>2.7433538919257705E-2</c:v>
                </c:pt>
                <c:pt idx="19">
                  <c:v>2.1138194078166528E-2</c:v>
                </c:pt>
                <c:pt idx="20">
                  <c:v>2.6394031550859065E-2</c:v>
                </c:pt>
                <c:pt idx="21">
                  <c:v>2.5285384722470772E-2</c:v>
                </c:pt>
                <c:pt idx="22">
                  <c:v>2.3075674535485202E-2</c:v>
                </c:pt>
                <c:pt idx="23">
                  <c:v>1.5178708544208108E-2</c:v>
                </c:pt>
                <c:pt idx="24">
                  <c:v>1.6270286187764382E-2</c:v>
                </c:pt>
                <c:pt idx="25">
                  <c:v>1.4277969876341112E-2</c:v>
                </c:pt>
                <c:pt idx="26">
                  <c:v>1.848422603837685E-2</c:v>
                </c:pt>
                <c:pt idx="27">
                  <c:v>4.5877152246664998E-3</c:v>
                </c:pt>
                <c:pt idx="28">
                  <c:v>-2.4191362904218194E-2</c:v>
                </c:pt>
                <c:pt idx="29">
                  <c:v>-3.7504424395212399E-2</c:v>
                </c:pt>
                <c:pt idx="30">
                  <c:v>-3.2893959322162769E-2</c:v>
                </c:pt>
                <c:pt idx="31">
                  <c:v>-1.9125274359046096E-2</c:v>
                </c:pt>
                <c:pt idx="32">
                  <c:v>-7.4868013980431414E-3</c:v>
                </c:pt>
                <c:pt idx="33">
                  <c:v>-4.7153620927485873E-3</c:v>
                </c:pt>
                <c:pt idx="34">
                  <c:v>8.867816390139005E-4</c:v>
                </c:pt>
                <c:pt idx="35">
                  <c:v>1.0197857282163714E-2</c:v>
                </c:pt>
                <c:pt idx="36">
                  <c:v>-3.7459434356220678E-3</c:v>
                </c:pt>
                <c:pt idx="37">
                  <c:v>3.6339389424326907E-3</c:v>
                </c:pt>
                <c:pt idx="38">
                  <c:v>-7.495175811607302E-3</c:v>
                </c:pt>
                <c:pt idx="39">
                  <c:v>1.3889354744035964E-2</c:v>
                </c:pt>
                <c:pt idx="40">
                  <c:v>3.4978475139918697E-2</c:v>
                </c:pt>
                <c:pt idx="41">
                  <c:v>6.1533650502367365E-2</c:v>
                </c:pt>
                <c:pt idx="42">
                  <c:v>6.3373587755556793E-2</c:v>
                </c:pt>
                <c:pt idx="43">
                  <c:v>5.1730684006749517E-2</c:v>
                </c:pt>
                <c:pt idx="44">
                  <c:v>3.6872240528015077E-2</c:v>
                </c:pt>
                <c:pt idx="45">
                  <c:v>2.77491962997789E-2</c:v>
                </c:pt>
                <c:pt idx="46">
                  <c:v>2.0862866013830583E-2</c:v>
                </c:pt>
                <c:pt idx="47">
                  <c:v>1.8051479579359375E-2</c:v>
                </c:pt>
                <c:pt idx="48">
                  <c:v>2.2417294287384149E-2</c:v>
                </c:pt>
                <c:pt idx="49">
                  <c:v>2.6258027514217908E-2</c:v>
                </c:pt>
                <c:pt idx="50">
                  <c:v>2.8934858233101712E-2</c:v>
                </c:pt>
                <c:pt idx="51">
                  <c:v>2.6905131139659089E-2</c:v>
                </c:pt>
                <c:pt idx="52">
                  <c:v>1.8725988882450251E-2</c:v>
                </c:pt>
                <c:pt idx="53">
                  <c:v>2.3900634432143519E-3</c:v>
                </c:pt>
                <c:pt idx="54">
                  <c:v>-1.1900662219713976E-2</c:v>
                </c:pt>
                <c:pt idx="55">
                  <c:v>-1.2277633715704117E-2</c:v>
                </c:pt>
                <c:pt idx="56">
                  <c:v>-1.2091735838042017E-2</c:v>
                </c:pt>
                <c:pt idx="57">
                  <c:v>-7.0194547820038311E-3</c:v>
                </c:pt>
                <c:pt idx="58">
                  <c:v>-1.9086793550033732E-2</c:v>
                </c:pt>
                <c:pt idx="59">
                  <c:v>-2.5716913970323496E-2</c:v>
                </c:pt>
                <c:pt idx="60">
                  <c:v>-3.4266988336544957E-2</c:v>
                </c:pt>
                <c:pt idx="61">
                  <c:v>-3.7316013264522718E-2</c:v>
                </c:pt>
                <c:pt idx="62">
                  <c:v>-3.3211104291919646E-2</c:v>
                </c:pt>
                <c:pt idx="63">
                  <c:v>-2.9495697265390586E-2</c:v>
                </c:pt>
                <c:pt idx="64">
                  <c:v>-1.634677157659592E-2</c:v>
                </c:pt>
                <c:pt idx="65">
                  <c:v>-1.7174650653120072E-3</c:v>
                </c:pt>
                <c:pt idx="66">
                  <c:v>-2.4998465679443305E-3</c:v>
                </c:pt>
                <c:pt idx="67">
                  <c:v>-5.5591625301099068E-3</c:v>
                </c:pt>
                <c:pt idx="68">
                  <c:v>-1.7949357773332286E-2</c:v>
                </c:pt>
                <c:pt idx="69">
                  <c:v>-1.3249555287771608E-2</c:v>
                </c:pt>
                <c:pt idx="70">
                  <c:v>-1.0712171377200819E-2</c:v>
                </c:pt>
                <c:pt idx="71">
                  <c:v>-1.2795241455791806E-2</c:v>
                </c:pt>
                <c:pt idx="72">
                  <c:v>-8.6230681081941318E-3</c:v>
                </c:pt>
                <c:pt idx="73">
                  <c:v>-4.6245449008064377E-3</c:v>
                </c:pt>
                <c:pt idx="74">
                  <c:v>-4.3369863862207092E-3</c:v>
                </c:pt>
                <c:pt idx="75">
                  <c:v>-7.173716340386882E-3</c:v>
                </c:pt>
                <c:pt idx="76">
                  <c:v>-7.8374093755556595E-3</c:v>
                </c:pt>
                <c:pt idx="77">
                  <c:v>-5.6221880754582232E-3</c:v>
                </c:pt>
                <c:pt idx="78">
                  <c:v>-2.1049224752396345E-3</c:v>
                </c:pt>
              </c:numCache>
            </c:numRef>
          </c:val>
          <c:extLst>
            <c:ext xmlns:c16="http://schemas.microsoft.com/office/drawing/2014/chart" uri="{C3380CC4-5D6E-409C-BE32-E72D297353CC}">
              <c16:uniqueId val="{00000000-4A21-4F29-9AB3-FB4944EA878F}"/>
            </c:ext>
          </c:extLst>
        </c:ser>
        <c:dLbls>
          <c:showLegendKey val="0"/>
          <c:showVal val="0"/>
          <c:showCatName val="0"/>
          <c:showSerName val="0"/>
          <c:showPercent val="0"/>
          <c:showBubbleSize val="0"/>
        </c:dLbls>
        <c:gapWidth val="0"/>
        <c:axId val="192690432"/>
        <c:axId val="192692224"/>
      </c:barChart>
      <c:lineChart>
        <c:grouping val="standard"/>
        <c:varyColors val="0"/>
        <c:ser>
          <c:idx val="0"/>
          <c:order val="0"/>
          <c:tx>
            <c:strRef>
              <c:f>'Kuvaajat ennusteeseen'!$M$3</c:f>
              <c:strCache>
                <c:ptCount val="1"/>
                <c:pt idx="0">
                  <c:v>Luottamus omaan talouteen </c:v>
                </c:pt>
              </c:strCache>
            </c:strRef>
          </c:tx>
          <c:spPr>
            <a:ln w="28575">
              <a:solidFill>
                <a:schemeClr val="accent1"/>
              </a:solidFill>
              <a:round/>
            </a:ln>
          </c:spPr>
          <c:marker>
            <c:symbol val="none"/>
          </c:marker>
          <c:cat>
            <c:numRef>
              <c:f>'Kuvaajat ennusteeseen'!$A$220:$A$303</c:f>
              <c:numCache>
                <c:formatCode>mm\/yyyy</c:formatCode>
                <c:ptCount val="8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numCache>
            </c:numRef>
          </c:cat>
          <c:val>
            <c:numRef>
              <c:f>'Kuvaajat ennusteeseen'!$M$220:$M$303</c:f>
              <c:numCache>
                <c:formatCode>0.0</c:formatCode>
                <c:ptCount val="84"/>
                <c:pt idx="0">
                  <c:v>10.199999999999999</c:v>
                </c:pt>
                <c:pt idx="1">
                  <c:v>11.5</c:v>
                </c:pt>
                <c:pt idx="2">
                  <c:v>12.8</c:v>
                </c:pt>
                <c:pt idx="3">
                  <c:v>13.3</c:v>
                </c:pt>
                <c:pt idx="4">
                  <c:v>11.6</c:v>
                </c:pt>
                <c:pt idx="5">
                  <c:v>10.199999999999999</c:v>
                </c:pt>
                <c:pt idx="6">
                  <c:v>11.6</c:v>
                </c:pt>
                <c:pt idx="7">
                  <c:v>11.8</c:v>
                </c:pt>
                <c:pt idx="8">
                  <c:v>11.1</c:v>
                </c:pt>
                <c:pt idx="9">
                  <c:v>10.5</c:v>
                </c:pt>
                <c:pt idx="10">
                  <c:v>10.3</c:v>
                </c:pt>
                <c:pt idx="11">
                  <c:v>10.5</c:v>
                </c:pt>
                <c:pt idx="12">
                  <c:v>10.9</c:v>
                </c:pt>
                <c:pt idx="13">
                  <c:v>10.199999999999999</c:v>
                </c:pt>
                <c:pt idx="14">
                  <c:v>12.3</c:v>
                </c:pt>
                <c:pt idx="15">
                  <c:v>9.1</c:v>
                </c:pt>
                <c:pt idx="16">
                  <c:v>11.2</c:v>
                </c:pt>
                <c:pt idx="17">
                  <c:v>8.6999999999999993</c:v>
                </c:pt>
                <c:pt idx="18">
                  <c:v>9.4</c:v>
                </c:pt>
                <c:pt idx="19">
                  <c:v>6.3</c:v>
                </c:pt>
                <c:pt idx="20">
                  <c:v>7.6</c:v>
                </c:pt>
                <c:pt idx="21">
                  <c:v>6.5</c:v>
                </c:pt>
                <c:pt idx="22">
                  <c:v>8.5</c:v>
                </c:pt>
                <c:pt idx="23">
                  <c:v>7.4</c:v>
                </c:pt>
                <c:pt idx="24">
                  <c:v>9</c:v>
                </c:pt>
                <c:pt idx="25">
                  <c:v>8.5</c:v>
                </c:pt>
                <c:pt idx="26">
                  <c:v>8.9</c:v>
                </c:pt>
                <c:pt idx="27">
                  <c:v>6.8</c:v>
                </c:pt>
                <c:pt idx="28">
                  <c:v>9.1</c:v>
                </c:pt>
                <c:pt idx="29">
                  <c:v>2.2999999999999998</c:v>
                </c:pt>
                <c:pt idx="30">
                  <c:v>7.1</c:v>
                </c:pt>
                <c:pt idx="31">
                  <c:v>8.6999999999999993</c:v>
                </c:pt>
                <c:pt idx="32">
                  <c:v>10.3</c:v>
                </c:pt>
                <c:pt idx="33">
                  <c:v>9.8000000000000007</c:v>
                </c:pt>
                <c:pt idx="34">
                  <c:v>7</c:v>
                </c:pt>
                <c:pt idx="35">
                  <c:v>6.7</c:v>
                </c:pt>
                <c:pt idx="36">
                  <c:v>7.8</c:v>
                </c:pt>
                <c:pt idx="37">
                  <c:v>8.5</c:v>
                </c:pt>
                <c:pt idx="38">
                  <c:v>10.8</c:v>
                </c:pt>
                <c:pt idx="39">
                  <c:v>12.7</c:v>
                </c:pt>
                <c:pt idx="40">
                  <c:v>12.6</c:v>
                </c:pt>
                <c:pt idx="41">
                  <c:v>12.1</c:v>
                </c:pt>
                <c:pt idx="42">
                  <c:v>11.9</c:v>
                </c:pt>
                <c:pt idx="43">
                  <c:v>10.8</c:v>
                </c:pt>
                <c:pt idx="44">
                  <c:v>9.8000000000000007</c:v>
                </c:pt>
                <c:pt idx="45">
                  <c:v>11.6</c:v>
                </c:pt>
                <c:pt idx="46">
                  <c:v>11.3</c:v>
                </c:pt>
                <c:pt idx="47">
                  <c:v>11.8</c:v>
                </c:pt>
                <c:pt idx="48">
                  <c:v>10.7</c:v>
                </c:pt>
                <c:pt idx="49">
                  <c:v>7.2</c:v>
                </c:pt>
                <c:pt idx="50">
                  <c:v>11.6</c:v>
                </c:pt>
                <c:pt idx="51">
                  <c:v>11</c:v>
                </c:pt>
                <c:pt idx="52">
                  <c:v>3.1</c:v>
                </c:pt>
                <c:pt idx="53">
                  <c:v>4.9000000000000004</c:v>
                </c:pt>
                <c:pt idx="54">
                  <c:v>1.3</c:v>
                </c:pt>
                <c:pt idx="55">
                  <c:v>-0.6</c:v>
                </c:pt>
                <c:pt idx="56">
                  <c:v>-5.2</c:v>
                </c:pt>
                <c:pt idx="57">
                  <c:v>-1.7</c:v>
                </c:pt>
                <c:pt idx="58">
                  <c:v>-8.6999999999999993</c:v>
                </c:pt>
                <c:pt idx="59">
                  <c:v>-1.8</c:v>
                </c:pt>
                <c:pt idx="60">
                  <c:v>0.2</c:v>
                </c:pt>
                <c:pt idx="61">
                  <c:v>-2.4</c:v>
                </c:pt>
                <c:pt idx="62">
                  <c:v>3.8</c:v>
                </c:pt>
                <c:pt idx="63">
                  <c:v>4.3</c:v>
                </c:pt>
                <c:pt idx="64">
                  <c:v>3.1</c:v>
                </c:pt>
                <c:pt idx="65">
                  <c:v>7.6</c:v>
                </c:pt>
                <c:pt idx="66">
                  <c:v>5.5</c:v>
                </c:pt>
                <c:pt idx="67">
                  <c:v>4.9000000000000004</c:v>
                </c:pt>
                <c:pt idx="68">
                  <c:v>5.7</c:v>
                </c:pt>
                <c:pt idx="69">
                  <c:v>6</c:v>
                </c:pt>
                <c:pt idx="70">
                  <c:v>3.7</c:v>
                </c:pt>
                <c:pt idx="71">
                  <c:v>2</c:v>
                </c:pt>
                <c:pt idx="72">
                  <c:v>4.4000000000000004</c:v>
                </c:pt>
                <c:pt idx="73">
                  <c:v>4.4000000000000004</c:v>
                </c:pt>
                <c:pt idx="74">
                  <c:v>8.6999999999999993</c:v>
                </c:pt>
                <c:pt idx="75">
                  <c:v>8.6999999999999993</c:v>
                </c:pt>
                <c:pt idx="76">
                  <c:v>5</c:v>
                </c:pt>
                <c:pt idx="77">
                  <c:v>3.9</c:v>
                </c:pt>
                <c:pt idx="78">
                  <c:v>4.5</c:v>
                </c:pt>
                <c:pt idx="79">
                  <c:v>6.7</c:v>
                </c:pt>
                <c:pt idx="80">
                  <c:v>5.0999999999999996</c:v>
                </c:pt>
                <c:pt idx="81">
                  <c:v>5.5</c:v>
                </c:pt>
              </c:numCache>
            </c:numRef>
          </c:val>
          <c:smooth val="0"/>
          <c:extLst>
            <c:ext xmlns:c16="http://schemas.microsoft.com/office/drawing/2014/chart" uri="{C3380CC4-5D6E-409C-BE32-E72D297353CC}">
              <c16:uniqueId val="{00000001-4A21-4F29-9AB3-FB4944EA878F}"/>
            </c:ext>
          </c:extLst>
        </c:ser>
        <c:dLbls>
          <c:showLegendKey val="0"/>
          <c:showVal val="0"/>
          <c:showCatName val="0"/>
          <c:showSerName val="0"/>
          <c:showPercent val="0"/>
          <c:showBubbleSize val="0"/>
        </c:dLbls>
        <c:marker val="1"/>
        <c:smooth val="0"/>
        <c:axId val="192695296"/>
        <c:axId val="192693760"/>
      </c:lineChart>
      <c:dateAx>
        <c:axId val="192690432"/>
        <c:scaling>
          <c:orientation val="minMax"/>
        </c:scaling>
        <c:delete val="0"/>
        <c:axPos val="b"/>
        <c:numFmt formatCode="yy" sourceLinked="0"/>
        <c:majorTickMark val="out"/>
        <c:minorTickMark val="none"/>
        <c:tickLblPos val="low"/>
        <c:spPr>
          <a:ln>
            <a:noFill/>
          </a:ln>
        </c:spPr>
        <c:crossAx val="192692224"/>
        <c:crosses val="autoZero"/>
        <c:auto val="1"/>
        <c:lblOffset val="100"/>
        <c:baseTimeUnit val="months"/>
        <c:majorUnit val="12"/>
        <c:majorTimeUnit val="months"/>
      </c:dateAx>
      <c:valAx>
        <c:axId val="192692224"/>
        <c:scaling>
          <c:orientation val="minMax"/>
        </c:scaling>
        <c:delete val="0"/>
        <c:axPos val="l"/>
        <c:majorGridlines>
          <c:spPr>
            <a:ln w="3175">
              <a:solidFill>
                <a:schemeClr val="bg1">
                  <a:lumMod val="50000"/>
                </a:schemeClr>
              </a:solidFill>
              <a:prstDash val="solid"/>
            </a:ln>
          </c:spPr>
        </c:majorGridlines>
        <c:numFmt formatCode="0%" sourceLinked="0"/>
        <c:majorTickMark val="out"/>
        <c:minorTickMark val="none"/>
        <c:tickLblPos val="nextTo"/>
        <c:spPr>
          <a:ln>
            <a:noFill/>
          </a:ln>
        </c:spPr>
        <c:txPr>
          <a:bodyPr/>
          <a:lstStyle/>
          <a:p>
            <a:pPr algn="ctr">
              <a:defRPr sz="700"/>
            </a:pPr>
            <a:endParaRPr lang="en-US"/>
          </a:p>
        </c:txPr>
        <c:crossAx val="192690432"/>
        <c:crosses val="autoZero"/>
        <c:crossBetween val="between"/>
        <c:majorUnit val="4.0000000000000008E-2"/>
      </c:valAx>
      <c:valAx>
        <c:axId val="192693760"/>
        <c:scaling>
          <c:orientation val="minMax"/>
          <c:max val="20"/>
          <c:min val="-10"/>
        </c:scaling>
        <c:delete val="0"/>
        <c:axPos val="r"/>
        <c:numFmt formatCode="0" sourceLinked="0"/>
        <c:majorTickMark val="out"/>
        <c:minorTickMark val="none"/>
        <c:tickLblPos val="nextTo"/>
        <c:spPr>
          <a:ln>
            <a:noFill/>
          </a:ln>
        </c:spPr>
        <c:txPr>
          <a:bodyPr/>
          <a:lstStyle/>
          <a:p>
            <a:pPr>
              <a:defRPr sz="700"/>
            </a:pPr>
            <a:endParaRPr lang="en-US"/>
          </a:p>
        </c:txPr>
        <c:crossAx val="192695296"/>
        <c:crosses val="max"/>
        <c:crossBetween val="between"/>
      </c:valAx>
      <c:dateAx>
        <c:axId val="192695296"/>
        <c:scaling>
          <c:orientation val="minMax"/>
        </c:scaling>
        <c:delete val="1"/>
        <c:axPos val="b"/>
        <c:numFmt formatCode="mm\/yyyy" sourceLinked="1"/>
        <c:majorTickMark val="out"/>
        <c:minorTickMark val="none"/>
        <c:tickLblPos val="nextTo"/>
        <c:crossAx val="192693760"/>
        <c:crosses val="autoZero"/>
        <c:auto val="1"/>
        <c:lblOffset val="100"/>
        <c:baseTimeUnit val="months"/>
        <c:majorUnit val="1"/>
        <c:minorUnit val="1"/>
      </c:dateAx>
      <c:spPr>
        <a:solidFill>
          <a:srgbClr val="FFFFFF"/>
        </a:solidFill>
        <a:ln>
          <a:noFill/>
        </a:ln>
      </c:spPr>
    </c:plotArea>
    <c:plotVisOnly val="1"/>
    <c:dispBlanksAs val="gap"/>
    <c:showDLblsOverMax val="0"/>
  </c:chart>
  <c:spPr>
    <a:ln>
      <a:noFill/>
    </a:ln>
  </c:spPr>
  <c:txPr>
    <a:bodyPr/>
    <a:lstStyle/>
    <a:p>
      <a:pPr algn="ctr">
        <a:defRPr lang="en-US" sz="800" b="0" i="0" u="none" strike="noStrike" kern="1200" baseline="0">
          <a:solidFill>
            <a:srgbClr val="002060"/>
          </a:solidFill>
          <a:latin typeface="+mn-lt"/>
          <a:ea typeface="+mn-ea"/>
          <a:cs typeface="+mn-cs"/>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8680733960341"/>
          <c:y val="0.13319029987703943"/>
          <c:w val="0.77413830904144032"/>
          <c:h val="0.73959136247683022"/>
        </c:manualLayout>
      </c:layout>
      <c:barChart>
        <c:barDir val="col"/>
        <c:grouping val="clustered"/>
        <c:varyColors val="0"/>
        <c:ser>
          <c:idx val="1"/>
          <c:order val="1"/>
          <c:tx>
            <c:strRef>
              <c:f>'Kuvaajat ennusteeseen'!$F$2</c:f>
              <c:strCache>
                <c:ptCount val="1"/>
                <c:pt idx="0">
                  <c:v>Tuotanto</c:v>
                </c:pt>
              </c:strCache>
            </c:strRef>
          </c:tx>
          <c:spPr>
            <a:solidFill>
              <a:srgbClr val="96A3BE"/>
            </a:solidFill>
            <a:ln w="19050">
              <a:noFill/>
            </a:ln>
          </c:spPr>
          <c:invertIfNegative val="0"/>
          <c:dPt>
            <c:idx val="43"/>
            <c:invertIfNegative val="0"/>
            <c:bubble3D val="0"/>
            <c:extLst>
              <c:ext xmlns:c16="http://schemas.microsoft.com/office/drawing/2014/chart" uri="{C3380CC4-5D6E-409C-BE32-E72D297353CC}">
                <c16:uniqueId val="{00000000-EE00-423E-9DB2-F4C6253CDFFE}"/>
              </c:ext>
            </c:extLst>
          </c:dPt>
          <c:cat>
            <c:numRef>
              <c:f>'Kuvaajat ennusteeseen'!$A$220:$A$303</c:f>
              <c:numCache>
                <c:formatCode>mm\/yyyy</c:formatCode>
                <c:ptCount val="8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numCache>
            </c:numRef>
          </c:cat>
          <c:val>
            <c:numRef>
              <c:f>'Kuvaajat ennusteeseen'!$F$220:$F$303</c:f>
              <c:numCache>
                <c:formatCode>0.0\ %</c:formatCode>
                <c:ptCount val="84"/>
                <c:pt idx="0">
                  <c:v>5.3489195890896069E-2</c:v>
                </c:pt>
                <c:pt idx="1">
                  <c:v>5.7713651498335183E-2</c:v>
                </c:pt>
                <c:pt idx="2">
                  <c:v>4.9162418062636881E-2</c:v>
                </c:pt>
                <c:pt idx="3">
                  <c:v>4.9598832968635875E-2</c:v>
                </c:pt>
                <c:pt idx="4">
                  <c:v>4.4272663387210143E-2</c:v>
                </c:pt>
                <c:pt idx="5">
                  <c:v>3.5044247787610505E-2</c:v>
                </c:pt>
                <c:pt idx="6">
                  <c:v>2.1192528735632266E-2</c:v>
                </c:pt>
                <c:pt idx="7">
                  <c:v>1.7531044558071862E-2</c:v>
                </c:pt>
                <c:pt idx="8">
                  <c:v>2.996670366259746E-2</c:v>
                </c:pt>
                <c:pt idx="9">
                  <c:v>3.666201117318435E-2</c:v>
                </c:pt>
                <c:pt idx="10">
                  <c:v>3.1028667790893749E-2</c:v>
                </c:pt>
                <c:pt idx="11">
                  <c:v>2.5742574257425765E-2</c:v>
                </c:pt>
                <c:pt idx="12">
                  <c:v>1.7148621385339791E-2</c:v>
                </c:pt>
                <c:pt idx="13">
                  <c:v>1.4340678558936837E-2</c:v>
                </c:pt>
                <c:pt idx="14">
                  <c:v>4.8594238111765442E-3</c:v>
                </c:pt>
                <c:pt idx="15">
                  <c:v>1.8068102849200685E-2</c:v>
                </c:pt>
                <c:pt idx="16">
                  <c:v>1.4131897711978203E-2</c:v>
                </c:pt>
                <c:pt idx="17">
                  <c:v>1.4363885088919393E-2</c:v>
                </c:pt>
                <c:pt idx="18">
                  <c:v>1.5476609215617332E-2</c:v>
                </c:pt>
                <c:pt idx="19">
                  <c:v>2.5125628140703515E-2</c:v>
                </c:pt>
                <c:pt idx="20">
                  <c:v>3.807471264367801E-2</c:v>
                </c:pt>
                <c:pt idx="21">
                  <c:v>2.1556079488043167E-2</c:v>
                </c:pt>
                <c:pt idx="22">
                  <c:v>1.3084723585214286E-2</c:v>
                </c:pt>
                <c:pt idx="23">
                  <c:v>8.6872586872586144E-3</c:v>
                </c:pt>
                <c:pt idx="24">
                  <c:v>-5.289256198347192E-3</c:v>
                </c:pt>
                <c:pt idx="25">
                  <c:v>-6.2068965517241281E-3</c:v>
                </c:pt>
                <c:pt idx="26">
                  <c:v>3.7996545768568257E-3</c:v>
                </c:pt>
                <c:pt idx="27">
                  <c:v>-1.7064846416382506E-3</c:v>
                </c:pt>
                <c:pt idx="28">
                  <c:v>-2.8201725282017254E-2</c:v>
                </c:pt>
                <c:pt idx="29">
                  <c:v>-5.4281861092380423E-2</c:v>
                </c:pt>
                <c:pt idx="30">
                  <c:v>-6.0270176653966168E-2</c:v>
                </c:pt>
                <c:pt idx="31">
                  <c:v>-4.6568627450980671E-2</c:v>
                </c:pt>
                <c:pt idx="32">
                  <c:v>-4.9134948096885789E-2</c:v>
                </c:pt>
                <c:pt idx="33">
                  <c:v>-4.5169798878997636E-2</c:v>
                </c:pt>
                <c:pt idx="34">
                  <c:v>-3.2935098482402281E-2</c:v>
                </c:pt>
                <c:pt idx="35">
                  <c:v>-2.0414673046251886E-2</c:v>
                </c:pt>
                <c:pt idx="36">
                  <c:v>-1.7946161515453585E-2</c:v>
                </c:pt>
                <c:pt idx="37">
                  <c:v>-3.1228313671063379E-3</c:v>
                </c:pt>
                <c:pt idx="38">
                  <c:v>-6.5381968341363672E-3</c:v>
                </c:pt>
                <c:pt idx="39">
                  <c:v>1.8461538461538307E-2</c:v>
                </c:pt>
                <c:pt idx="40">
                  <c:v>3.0044383748719872E-2</c:v>
                </c:pt>
                <c:pt idx="41">
                  <c:v>4.9910873440285108E-2</c:v>
                </c:pt>
                <c:pt idx="42">
                  <c:v>4.2019904165131017E-2</c:v>
                </c:pt>
                <c:pt idx="43">
                  <c:v>3.9662137348512871E-2</c:v>
                </c:pt>
                <c:pt idx="44">
                  <c:v>4.6579330422125143E-2</c:v>
                </c:pt>
                <c:pt idx="45">
                  <c:v>5.1450276243093951E-2</c:v>
                </c:pt>
                <c:pt idx="46">
                  <c:v>5.4424040066777701E-2</c:v>
                </c:pt>
                <c:pt idx="47">
                  <c:v>7.1963529794854875E-2</c:v>
                </c:pt>
                <c:pt idx="48">
                  <c:v>8.9340101522842552E-2</c:v>
                </c:pt>
                <c:pt idx="49">
                  <c:v>8.5276714235990481E-2</c:v>
                </c:pt>
                <c:pt idx="50">
                  <c:v>5.9231035677173693E-2</c:v>
                </c:pt>
                <c:pt idx="51">
                  <c:v>5.0016784155757055E-2</c:v>
                </c:pt>
                <c:pt idx="52">
                  <c:v>5.7010275107722608E-2</c:v>
                </c:pt>
                <c:pt idx="53">
                  <c:v>7.3344651952461648E-2</c:v>
                </c:pt>
                <c:pt idx="54">
                  <c:v>6.0841881853554991E-2</c:v>
                </c:pt>
                <c:pt idx="55">
                  <c:v>4.9099258212645713E-2</c:v>
                </c:pt>
                <c:pt idx="56">
                  <c:v>3.3031988873435392E-2</c:v>
                </c:pt>
                <c:pt idx="57">
                  <c:v>2.8899835796387663E-2</c:v>
                </c:pt>
                <c:pt idx="58">
                  <c:v>6.0164661177961598E-3</c:v>
                </c:pt>
                <c:pt idx="59">
                  <c:v>-1.518833535844466E-2</c:v>
                </c:pt>
                <c:pt idx="60">
                  <c:v>-3.7278657968312645E-3</c:v>
                </c:pt>
                <c:pt idx="61">
                  <c:v>-7.3765234124438805E-3</c:v>
                </c:pt>
                <c:pt idx="62">
                  <c:v>1.0791366906474753E-2</c:v>
                </c:pt>
                <c:pt idx="63">
                  <c:v>-2.1099744245524188E-2</c:v>
                </c:pt>
                <c:pt idx="64">
                  <c:v>-4.0765130134836625E-3</c:v>
                </c:pt>
                <c:pt idx="65">
                  <c:v>-3.6380892122745756E-2</c:v>
                </c:pt>
                <c:pt idx="66">
                  <c:v>-2.7009003001000398E-2</c:v>
                </c:pt>
                <c:pt idx="67">
                  <c:v>-3.5016835016834946E-2</c:v>
                </c:pt>
                <c:pt idx="68">
                  <c:v>-3.2985526758667394E-2</c:v>
                </c:pt>
                <c:pt idx="69">
                  <c:v>-1.4682413022662044E-2</c:v>
                </c:pt>
                <c:pt idx="70">
                  <c:v>-1.1960969468051696E-2</c:v>
                </c:pt>
                <c:pt idx="71">
                  <c:v>-2.6835286859962948E-2</c:v>
                </c:pt>
                <c:pt idx="72">
                  <c:v>-2.9622700342999742E-2</c:v>
                </c:pt>
                <c:pt idx="73">
                  <c:v>-1.9386106623586419E-2</c:v>
                </c:pt>
                <c:pt idx="74">
                  <c:v>-4.3675186023940493E-2</c:v>
                </c:pt>
                <c:pt idx="75">
                  <c:v>-4.3109079033311737E-2</c:v>
                </c:pt>
                <c:pt idx="76">
                  <c:v>-7.2103274559194075E-2</c:v>
                </c:pt>
                <c:pt idx="77">
                  <c:v>-2.0354563361786093E-2</c:v>
                </c:pt>
                <c:pt idx="78">
                  <c:v>5.8259081562714865E-3</c:v>
                </c:pt>
              </c:numCache>
            </c:numRef>
          </c:val>
          <c:extLst>
            <c:ext xmlns:c16="http://schemas.microsoft.com/office/drawing/2014/chart" uri="{C3380CC4-5D6E-409C-BE32-E72D297353CC}">
              <c16:uniqueId val="{00000001-EE00-423E-9DB2-F4C6253CDFFE}"/>
            </c:ext>
          </c:extLst>
        </c:ser>
        <c:dLbls>
          <c:showLegendKey val="0"/>
          <c:showVal val="0"/>
          <c:showCatName val="0"/>
          <c:showSerName val="0"/>
          <c:showPercent val="0"/>
          <c:showBubbleSize val="0"/>
        </c:dLbls>
        <c:gapWidth val="0"/>
        <c:axId val="200332416"/>
        <c:axId val="200333952"/>
      </c:barChart>
      <c:lineChart>
        <c:grouping val="standard"/>
        <c:varyColors val="0"/>
        <c:ser>
          <c:idx val="0"/>
          <c:order val="0"/>
          <c:tx>
            <c:strRef>
              <c:f>'Kuvaajat ennusteeseen'!$Y$2</c:f>
              <c:strCache>
                <c:ptCount val="1"/>
                <c:pt idx="0">
                  <c:v>Luottamus Suomi </c:v>
                </c:pt>
              </c:strCache>
            </c:strRef>
          </c:tx>
          <c:spPr>
            <a:ln w="28575">
              <a:solidFill>
                <a:schemeClr val="accent1"/>
              </a:solidFill>
            </a:ln>
          </c:spPr>
          <c:marker>
            <c:symbol val="none"/>
          </c:marker>
          <c:cat>
            <c:numRef>
              <c:f>'Kuvaajat ennusteeseen'!$A$220:$A$303</c:f>
              <c:numCache>
                <c:formatCode>mm\/yyyy</c:formatCode>
                <c:ptCount val="8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numCache>
            </c:numRef>
          </c:cat>
          <c:val>
            <c:numRef>
              <c:f>'Kuvaajat ennusteeseen'!$Y$220:$Y$303</c:f>
              <c:numCache>
                <c:formatCode>0.0</c:formatCode>
                <c:ptCount val="84"/>
                <c:pt idx="0">
                  <c:v>12.7</c:v>
                </c:pt>
                <c:pt idx="1">
                  <c:v>13</c:v>
                </c:pt>
                <c:pt idx="2">
                  <c:v>16.100000000000001</c:v>
                </c:pt>
                <c:pt idx="3">
                  <c:v>14.6</c:v>
                </c:pt>
                <c:pt idx="4">
                  <c:v>14.9</c:v>
                </c:pt>
                <c:pt idx="5">
                  <c:v>12.7</c:v>
                </c:pt>
                <c:pt idx="6">
                  <c:v>13</c:v>
                </c:pt>
                <c:pt idx="7">
                  <c:v>10.7</c:v>
                </c:pt>
                <c:pt idx="8">
                  <c:v>14.1</c:v>
                </c:pt>
                <c:pt idx="9">
                  <c:v>14.8</c:v>
                </c:pt>
                <c:pt idx="10">
                  <c:v>11.4</c:v>
                </c:pt>
                <c:pt idx="11">
                  <c:v>10.199999999999999</c:v>
                </c:pt>
                <c:pt idx="12">
                  <c:v>8.6999999999999993</c:v>
                </c:pt>
                <c:pt idx="13">
                  <c:v>5.8</c:v>
                </c:pt>
                <c:pt idx="14">
                  <c:v>1.5</c:v>
                </c:pt>
                <c:pt idx="15">
                  <c:v>4.3</c:v>
                </c:pt>
                <c:pt idx="16">
                  <c:v>-1.1000000000000001</c:v>
                </c:pt>
                <c:pt idx="17">
                  <c:v>1.5</c:v>
                </c:pt>
                <c:pt idx="18">
                  <c:v>-1.6</c:v>
                </c:pt>
                <c:pt idx="19">
                  <c:v>0.4</c:v>
                </c:pt>
                <c:pt idx="20">
                  <c:v>-5.7</c:v>
                </c:pt>
                <c:pt idx="21">
                  <c:v>-5</c:v>
                </c:pt>
                <c:pt idx="22">
                  <c:v>-1.8</c:v>
                </c:pt>
                <c:pt idx="23">
                  <c:v>-4.3</c:v>
                </c:pt>
                <c:pt idx="24">
                  <c:v>-6.8</c:v>
                </c:pt>
                <c:pt idx="25">
                  <c:v>-6.6</c:v>
                </c:pt>
                <c:pt idx="26">
                  <c:v>-7.1</c:v>
                </c:pt>
                <c:pt idx="27">
                  <c:v>-8.6999999999999993</c:v>
                </c:pt>
                <c:pt idx="28">
                  <c:v>-4.4000000000000004</c:v>
                </c:pt>
                <c:pt idx="29">
                  <c:v>-5.5</c:v>
                </c:pt>
                <c:pt idx="30">
                  <c:v>-24.5</c:v>
                </c:pt>
                <c:pt idx="31">
                  <c:v>-25.7</c:v>
                </c:pt>
                <c:pt idx="32">
                  <c:v>-25.5</c:v>
                </c:pt>
                <c:pt idx="33">
                  <c:v>-16.899999999999999</c:v>
                </c:pt>
                <c:pt idx="34">
                  <c:v>-20.100000000000001</c:v>
                </c:pt>
                <c:pt idx="35">
                  <c:v>-18.7</c:v>
                </c:pt>
                <c:pt idx="36">
                  <c:v>-12.8</c:v>
                </c:pt>
                <c:pt idx="37">
                  <c:v>-13.4</c:v>
                </c:pt>
                <c:pt idx="38">
                  <c:v>-3.9</c:v>
                </c:pt>
                <c:pt idx="39">
                  <c:v>0.7</c:v>
                </c:pt>
                <c:pt idx="40">
                  <c:v>-2.2000000000000002</c:v>
                </c:pt>
                <c:pt idx="41">
                  <c:v>4.7</c:v>
                </c:pt>
                <c:pt idx="42">
                  <c:v>9.4</c:v>
                </c:pt>
                <c:pt idx="43">
                  <c:v>13.7</c:v>
                </c:pt>
                <c:pt idx="44">
                  <c:v>18.7</c:v>
                </c:pt>
                <c:pt idx="45">
                  <c:v>17.100000000000001</c:v>
                </c:pt>
                <c:pt idx="46">
                  <c:v>22.6</c:v>
                </c:pt>
                <c:pt idx="47">
                  <c:v>21.7</c:v>
                </c:pt>
                <c:pt idx="48">
                  <c:v>23.3</c:v>
                </c:pt>
                <c:pt idx="49">
                  <c:v>22.6</c:v>
                </c:pt>
                <c:pt idx="50">
                  <c:v>17.5</c:v>
                </c:pt>
                <c:pt idx="51">
                  <c:v>17.7</c:v>
                </c:pt>
                <c:pt idx="52">
                  <c:v>20.6</c:v>
                </c:pt>
                <c:pt idx="53">
                  <c:v>14.9</c:v>
                </c:pt>
                <c:pt idx="54">
                  <c:v>14.3</c:v>
                </c:pt>
                <c:pt idx="55">
                  <c:v>12.6</c:v>
                </c:pt>
                <c:pt idx="56">
                  <c:v>9.3000000000000007</c:v>
                </c:pt>
                <c:pt idx="57">
                  <c:v>5.5</c:v>
                </c:pt>
                <c:pt idx="58">
                  <c:v>1.9</c:v>
                </c:pt>
                <c:pt idx="59">
                  <c:v>-0.5</c:v>
                </c:pt>
                <c:pt idx="60">
                  <c:v>-4.3</c:v>
                </c:pt>
                <c:pt idx="61">
                  <c:v>-7.2</c:v>
                </c:pt>
                <c:pt idx="62">
                  <c:v>-7.1</c:v>
                </c:pt>
                <c:pt idx="63">
                  <c:v>-4</c:v>
                </c:pt>
                <c:pt idx="64">
                  <c:v>-7.9</c:v>
                </c:pt>
                <c:pt idx="65">
                  <c:v>-12.4</c:v>
                </c:pt>
                <c:pt idx="66">
                  <c:v>-12.7</c:v>
                </c:pt>
                <c:pt idx="67">
                  <c:v>-12.8</c:v>
                </c:pt>
                <c:pt idx="68">
                  <c:v>-16.2</c:v>
                </c:pt>
                <c:pt idx="69">
                  <c:v>-19.3</c:v>
                </c:pt>
                <c:pt idx="70">
                  <c:v>-18.600000000000001</c:v>
                </c:pt>
                <c:pt idx="71">
                  <c:v>-21.4</c:v>
                </c:pt>
                <c:pt idx="72">
                  <c:v>-19.8</c:v>
                </c:pt>
                <c:pt idx="73">
                  <c:v>-20.5</c:v>
                </c:pt>
                <c:pt idx="74">
                  <c:v>-19.3</c:v>
                </c:pt>
                <c:pt idx="75">
                  <c:v>-13.6</c:v>
                </c:pt>
                <c:pt idx="76">
                  <c:v>-10.9</c:v>
                </c:pt>
                <c:pt idx="77">
                  <c:v>-12.7</c:v>
                </c:pt>
                <c:pt idx="78">
                  <c:v>-16.2</c:v>
                </c:pt>
                <c:pt idx="79">
                  <c:v>-12.7</c:v>
                </c:pt>
                <c:pt idx="80">
                  <c:v>-14.3</c:v>
                </c:pt>
                <c:pt idx="81">
                  <c:v>-11.5</c:v>
                </c:pt>
              </c:numCache>
            </c:numRef>
          </c:val>
          <c:smooth val="0"/>
          <c:extLst>
            <c:ext xmlns:c16="http://schemas.microsoft.com/office/drawing/2014/chart" uri="{C3380CC4-5D6E-409C-BE32-E72D297353CC}">
              <c16:uniqueId val="{00000002-EE00-423E-9DB2-F4C6253CDFFE}"/>
            </c:ext>
          </c:extLst>
        </c:ser>
        <c:dLbls>
          <c:showLegendKey val="0"/>
          <c:showVal val="0"/>
          <c:showCatName val="0"/>
          <c:showSerName val="0"/>
          <c:showPercent val="0"/>
          <c:showBubbleSize val="0"/>
        </c:dLbls>
        <c:marker val="1"/>
        <c:smooth val="0"/>
        <c:axId val="200341376"/>
        <c:axId val="200339840"/>
      </c:lineChart>
      <c:dateAx>
        <c:axId val="200332416"/>
        <c:scaling>
          <c:orientation val="minMax"/>
        </c:scaling>
        <c:delete val="0"/>
        <c:axPos val="b"/>
        <c:numFmt formatCode="yy" sourceLinked="0"/>
        <c:majorTickMark val="out"/>
        <c:minorTickMark val="none"/>
        <c:tickLblPos val="low"/>
        <c:spPr>
          <a:ln>
            <a:noFill/>
          </a:ln>
        </c:spPr>
        <c:txPr>
          <a:bodyPr/>
          <a:lstStyle/>
          <a:p>
            <a:pPr algn="ctr">
              <a:defRPr lang="en-US" sz="800" b="0" i="0" u="none" strike="noStrike" kern="1200" baseline="0">
                <a:solidFill>
                  <a:srgbClr val="002060"/>
                </a:solidFill>
                <a:latin typeface="+mn-lt"/>
                <a:ea typeface="+mn-ea"/>
                <a:cs typeface="+mn-cs"/>
              </a:defRPr>
            </a:pPr>
            <a:endParaRPr lang="en-US"/>
          </a:p>
        </c:txPr>
        <c:crossAx val="200333952"/>
        <c:crosses val="autoZero"/>
        <c:auto val="1"/>
        <c:lblOffset val="100"/>
        <c:baseTimeUnit val="months"/>
        <c:majorUnit val="12"/>
        <c:majorTimeUnit val="months"/>
      </c:dateAx>
      <c:valAx>
        <c:axId val="200333952"/>
        <c:scaling>
          <c:orientation val="minMax"/>
          <c:max val="0.1"/>
          <c:min val="-0.1"/>
        </c:scaling>
        <c:delete val="0"/>
        <c:axPos val="l"/>
        <c:majorGridlines>
          <c:spPr>
            <a:ln>
              <a:prstDash val="solid"/>
            </a:ln>
          </c:spPr>
        </c:majorGridlines>
        <c:numFmt formatCode="0%" sourceLinked="0"/>
        <c:majorTickMark val="out"/>
        <c:minorTickMark val="none"/>
        <c:tickLblPos val="nextTo"/>
        <c:spPr>
          <a:ln>
            <a:noFill/>
          </a:ln>
        </c:spPr>
        <c:txPr>
          <a:bodyPr/>
          <a:lstStyle/>
          <a:p>
            <a:pPr algn="ctr">
              <a:defRPr lang="en-US" sz="700" b="0" i="0" u="none" strike="noStrike" kern="1200" baseline="0">
                <a:solidFill>
                  <a:srgbClr val="002060"/>
                </a:solidFill>
                <a:latin typeface="+mn-lt"/>
                <a:ea typeface="+mn-ea"/>
                <a:cs typeface="+mn-cs"/>
              </a:defRPr>
            </a:pPr>
            <a:endParaRPr lang="en-US"/>
          </a:p>
        </c:txPr>
        <c:crossAx val="200332416"/>
        <c:crosses val="autoZero"/>
        <c:crossBetween val="between"/>
        <c:majorUnit val="5.000000000000001E-2"/>
      </c:valAx>
      <c:valAx>
        <c:axId val="200339840"/>
        <c:scaling>
          <c:orientation val="minMax"/>
          <c:min val="-30"/>
        </c:scaling>
        <c:delete val="0"/>
        <c:axPos val="r"/>
        <c:numFmt formatCode="0" sourceLinked="0"/>
        <c:majorTickMark val="out"/>
        <c:minorTickMark val="none"/>
        <c:tickLblPos val="nextTo"/>
        <c:spPr>
          <a:ln>
            <a:noFill/>
          </a:ln>
        </c:spPr>
        <c:txPr>
          <a:bodyPr/>
          <a:lstStyle/>
          <a:p>
            <a:pPr algn="ctr">
              <a:defRPr lang="en-US" sz="700" b="0" i="0" u="none" strike="noStrike" kern="1200" baseline="0">
                <a:solidFill>
                  <a:srgbClr val="002060"/>
                </a:solidFill>
                <a:latin typeface="+mn-lt"/>
                <a:ea typeface="+mn-ea"/>
                <a:cs typeface="+mn-cs"/>
              </a:defRPr>
            </a:pPr>
            <a:endParaRPr lang="en-US"/>
          </a:p>
        </c:txPr>
        <c:crossAx val="200341376"/>
        <c:crosses val="max"/>
        <c:crossBetween val="between"/>
        <c:majorUnit val="10"/>
      </c:valAx>
      <c:dateAx>
        <c:axId val="200341376"/>
        <c:scaling>
          <c:orientation val="minMax"/>
        </c:scaling>
        <c:delete val="1"/>
        <c:axPos val="b"/>
        <c:numFmt formatCode="mm\/yyyy" sourceLinked="1"/>
        <c:majorTickMark val="out"/>
        <c:minorTickMark val="none"/>
        <c:tickLblPos val="nextTo"/>
        <c:crossAx val="200339840"/>
        <c:crosses val="autoZero"/>
        <c:auto val="1"/>
        <c:lblOffset val="100"/>
        <c:baseTimeUnit val="months"/>
        <c:majorUnit val="1"/>
        <c:minorUnit val="1"/>
      </c:dateAx>
      <c:spPr>
        <a:solidFill>
          <a:schemeClr val="bg1"/>
        </a:solidFill>
      </c:spPr>
    </c:plotArea>
    <c:plotVisOnly val="1"/>
    <c:dispBlanksAs val="gap"/>
    <c:showDLblsOverMax val="0"/>
  </c:chart>
  <c:spPr>
    <a:ln>
      <a:noFill/>
    </a:ln>
  </c:spPr>
  <c:txPr>
    <a:bodyPr/>
    <a:lstStyle/>
    <a:p>
      <a:pPr>
        <a:defRPr>
          <a:latin typeface="Tw Cen MT" panose="020B0602020104020603" pitchFamily="34" charset="0"/>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58705330410468"/>
          <c:y val="0.10899587320241085"/>
          <c:w val="0.81161236424394323"/>
          <c:h val="0.74629003056171506"/>
        </c:manualLayout>
      </c:layout>
      <c:barChart>
        <c:barDir val="col"/>
        <c:grouping val="clustered"/>
        <c:varyColors val="0"/>
        <c:ser>
          <c:idx val="1"/>
          <c:order val="1"/>
          <c:tx>
            <c:strRef>
              <c:f>'Kuvaajat ennusteeseen'!$H$2</c:f>
              <c:strCache>
                <c:ptCount val="1"/>
                <c:pt idx="0">
                  <c:v>Työllisten määrän muutos</c:v>
                </c:pt>
              </c:strCache>
            </c:strRef>
          </c:tx>
          <c:spPr>
            <a:solidFill>
              <a:srgbClr val="96A3BE"/>
            </a:solidFill>
            <a:ln w="19050">
              <a:noFill/>
              <a:round/>
            </a:ln>
          </c:spPr>
          <c:invertIfNegative val="0"/>
          <c:cat>
            <c:numRef>
              <c:f>'Kuvaajat ennusteeseen'!$A$220:$A$303</c:f>
              <c:numCache>
                <c:formatCode>mm\/yyyy</c:formatCode>
                <c:ptCount val="8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numCache>
            </c:numRef>
          </c:cat>
          <c:val>
            <c:numRef>
              <c:f>'Kuvaajat ennusteeseen'!$H$220:$H$303</c:f>
              <c:numCache>
                <c:formatCode>0.0\ %</c:formatCode>
                <c:ptCount val="84"/>
                <c:pt idx="0">
                  <c:v>2.7485626139391428E-2</c:v>
                </c:pt>
                <c:pt idx="1">
                  <c:v>2.7628982238511401E-2</c:v>
                </c:pt>
                <c:pt idx="2">
                  <c:v>2.6437913092391963E-2</c:v>
                </c:pt>
                <c:pt idx="3">
                  <c:v>2.4693080357142794E-2</c:v>
                </c:pt>
                <c:pt idx="4">
                  <c:v>2.5513722245207537E-2</c:v>
                </c:pt>
                <c:pt idx="5">
                  <c:v>3.4192672998643259E-2</c:v>
                </c:pt>
                <c:pt idx="6">
                  <c:v>3.7428151316668989E-2</c:v>
                </c:pt>
                <c:pt idx="7">
                  <c:v>3.4414031357959063E-2</c:v>
                </c:pt>
                <c:pt idx="8">
                  <c:v>3.0605366050963978E-2</c:v>
                </c:pt>
                <c:pt idx="9">
                  <c:v>2.7770215083038341E-2</c:v>
                </c:pt>
                <c:pt idx="10">
                  <c:v>2.1511232130701163E-2</c:v>
                </c:pt>
                <c:pt idx="11">
                  <c:v>2.1325726704699788E-2</c:v>
                </c:pt>
                <c:pt idx="12">
                  <c:v>2.2382967107956953E-2</c:v>
                </c:pt>
                <c:pt idx="13">
                  <c:v>2.3731138545953323E-2</c:v>
                </c:pt>
                <c:pt idx="14">
                  <c:v>2.1646800931634402E-2</c:v>
                </c:pt>
                <c:pt idx="15">
                  <c:v>1.7154526889040067E-2</c:v>
                </c:pt>
                <c:pt idx="16">
                  <c:v>1.3851533082302359E-2</c:v>
                </c:pt>
                <c:pt idx="17">
                  <c:v>5.2479664130149484E-3</c:v>
                </c:pt>
                <c:pt idx="18">
                  <c:v>3.0923850019326515E-3</c:v>
                </c:pt>
                <c:pt idx="19">
                  <c:v>8.991650610148394E-4</c:v>
                </c:pt>
                <c:pt idx="20">
                  <c:v>6.8027210884353817E-3</c:v>
                </c:pt>
                <c:pt idx="21">
                  <c:v>8.4768211920529524E-3</c:v>
                </c:pt>
                <c:pt idx="22">
                  <c:v>9.9960015993603157E-3</c:v>
                </c:pt>
                <c:pt idx="23">
                  <c:v>8.6447665913020888E-3</c:v>
                </c:pt>
                <c:pt idx="24">
                  <c:v>1.0012014417300819E-2</c:v>
                </c:pt>
                <c:pt idx="25">
                  <c:v>9.2456116843091518E-3</c:v>
                </c:pt>
                <c:pt idx="26">
                  <c:v>1.341021858656255E-3</c:v>
                </c:pt>
                <c:pt idx="27">
                  <c:v>-9.6372640878061855E-3</c:v>
                </c:pt>
                <c:pt idx="28">
                  <c:v>-2.347791484281736E-2</c:v>
                </c:pt>
                <c:pt idx="29">
                  <c:v>-2.845210127903941E-2</c:v>
                </c:pt>
                <c:pt idx="30">
                  <c:v>-3.0057803468208077E-2</c:v>
                </c:pt>
                <c:pt idx="31">
                  <c:v>-2.553901437371664E-2</c:v>
                </c:pt>
                <c:pt idx="32">
                  <c:v>-1.93607068607069E-2</c:v>
                </c:pt>
                <c:pt idx="33">
                  <c:v>-1.4972419227738398E-2</c:v>
                </c:pt>
                <c:pt idx="34">
                  <c:v>-8.3135391923990776E-3</c:v>
                </c:pt>
                <c:pt idx="35">
                  <c:v>-1.4767932489451518E-2</c:v>
                </c:pt>
                <c:pt idx="36">
                  <c:v>-2.0486386465767947E-2</c:v>
                </c:pt>
                <c:pt idx="37">
                  <c:v>-1.845459373340419E-2</c:v>
                </c:pt>
                <c:pt idx="38">
                  <c:v>-6.0265166733628472E-3</c:v>
                </c:pt>
                <c:pt idx="39">
                  <c:v>7.163130152723296E-3</c:v>
                </c:pt>
                <c:pt idx="40">
                  <c:v>2.5672371638141733E-2</c:v>
                </c:pt>
                <c:pt idx="41">
                  <c:v>3.8688876947877482E-2</c:v>
                </c:pt>
                <c:pt idx="42">
                  <c:v>4.5689312673818039E-2</c:v>
                </c:pt>
                <c:pt idx="43">
                  <c:v>4.0958777821677783E-2</c:v>
                </c:pt>
                <c:pt idx="44">
                  <c:v>2.7428117132635377E-2</c:v>
                </c:pt>
                <c:pt idx="45">
                  <c:v>2.4666666666666615E-2</c:v>
                </c:pt>
                <c:pt idx="46">
                  <c:v>1.9161676646706649E-2</c:v>
                </c:pt>
                <c:pt idx="47">
                  <c:v>3.4127408993575914E-2</c:v>
                </c:pt>
                <c:pt idx="48">
                  <c:v>3.7646741330454647E-2</c:v>
                </c:pt>
                <c:pt idx="49">
                  <c:v>4.125524144460968E-2</c:v>
                </c:pt>
                <c:pt idx="50">
                  <c:v>3.4222581514416595E-2</c:v>
                </c:pt>
                <c:pt idx="51">
                  <c:v>3.7573805689747664E-2</c:v>
                </c:pt>
                <c:pt idx="52">
                  <c:v>3.3373063170440975E-2</c:v>
                </c:pt>
                <c:pt idx="53">
                  <c:v>2.9358510087946099E-2</c:v>
                </c:pt>
                <c:pt idx="54">
                  <c:v>2.0516717325227862E-2</c:v>
                </c:pt>
                <c:pt idx="55">
                  <c:v>1.6573886639676072E-2</c:v>
                </c:pt>
                <c:pt idx="56">
                  <c:v>2.1279339695640997E-2</c:v>
                </c:pt>
                <c:pt idx="57">
                  <c:v>2.3682498373454708E-2</c:v>
                </c:pt>
                <c:pt idx="58">
                  <c:v>2.8071549810680274E-2</c:v>
                </c:pt>
                <c:pt idx="59">
                  <c:v>1.7988870195418727E-2</c:v>
                </c:pt>
                <c:pt idx="60">
                  <c:v>1.2743823146944111E-2</c:v>
                </c:pt>
                <c:pt idx="61">
                  <c:v>6.1054819433619123E-3</c:v>
                </c:pt>
                <c:pt idx="62">
                  <c:v>9.6404377279832865E-3</c:v>
                </c:pt>
                <c:pt idx="63">
                  <c:v>8.5359544749095129E-3</c:v>
                </c:pt>
                <c:pt idx="64">
                  <c:v>1.1918492887351029E-2</c:v>
                </c:pt>
                <c:pt idx="65">
                  <c:v>8.0412112074381703E-3</c:v>
                </c:pt>
                <c:pt idx="66">
                  <c:v>-1.8615040953090523E-3</c:v>
                </c:pt>
                <c:pt idx="67">
                  <c:v>-1.2445550715619591E-3</c:v>
                </c:pt>
                <c:pt idx="68">
                  <c:v>-3.7883571157970586E-4</c:v>
                </c:pt>
                <c:pt idx="69">
                  <c:v>3.5591712215583549E-3</c:v>
                </c:pt>
                <c:pt idx="70">
                  <c:v>-4.9530099060197674E-3</c:v>
                </c:pt>
                <c:pt idx="71">
                  <c:v>-6.2293414696160676E-3</c:v>
                </c:pt>
                <c:pt idx="72">
                  <c:v>-1.9260400616333273E-3</c:v>
                </c:pt>
                <c:pt idx="73">
                  <c:v>2.4531956100710683E-3</c:v>
                </c:pt>
                <c:pt idx="74">
                  <c:v>-4.9032258064516387E-3</c:v>
                </c:pt>
                <c:pt idx="75">
                  <c:v>-7.5660425750192495E-3</c:v>
                </c:pt>
                <c:pt idx="76">
                  <c:v>-1.3297872340425565E-2</c:v>
                </c:pt>
                <c:pt idx="77">
                  <c:v>-1.1716315592671056E-2</c:v>
                </c:pt>
                <c:pt idx="78">
                  <c:v>-2.735297774462242E-3</c:v>
                </c:pt>
              </c:numCache>
            </c:numRef>
          </c:val>
          <c:extLst>
            <c:ext xmlns:c16="http://schemas.microsoft.com/office/drawing/2014/chart" uri="{C3380CC4-5D6E-409C-BE32-E72D297353CC}">
              <c16:uniqueId val="{00000000-CC8C-4EAD-A8E2-E9F9CEEA94CD}"/>
            </c:ext>
          </c:extLst>
        </c:ser>
        <c:dLbls>
          <c:showLegendKey val="0"/>
          <c:showVal val="0"/>
          <c:showCatName val="0"/>
          <c:showSerName val="0"/>
          <c:showPercent val="0"/>
          <c:showBubbleSize val="0"/>
        </c:dLbls>
        <c:gapWidth val="0"/>
        <c:axId val="192690432"/>
        <c:axId val="192692224"/>
      </c:barChart>
      <c:lineChart>
        <c:grouping val="standard"/>
        <c:varyColors val="0"/>
        <c:ser>
          <c:idx val="0"/>
          <c:order val="0"/>
          <c:tx>
            <c:strRef>
              <c:f>'Kuvaajat ennusteeseen'!$N$2</c:f>
              <c:strCache>
                <c:ptCount val="1"/>
                <c:pt idx="0">
                  <c:v>Työllisyysodotukset</c:v>
                </c:pt>
              </c:strCache>
            </c:strRef>
          </c:tx>
          <c:spPr>
            <a:ln w="28575">
              <a:solidFill>
                <a:srgbClr val="183858"/>
              </a:solidFill>
              <a:round/>
            </a:ln>
          </c:spPr>
          <c:marker>
            <c:symbol val="none"/>
          </c:marker>
          <c:cat>
            <c:numRef>
              <c:f>'Kuvaajat ennusteeseen'!$A$220:$A$303</c:f>
              <c:numCache>
                <c:formatCode>mm\/yyyy</c:formatCode>
                <c:ptCount val="8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numCache>
            </c:numRef>
          </c:cat>
          <c:val>
            <c:numRef>
              <c:f>'Kuvaajat ennusteeseen'!$N$220:$N$303</c:f>
              <c:numCache>
                <c:formatCode>0.0</c:formatCode>
                <c:ptCount val="84"/>
                <c:pt idx="0">
                  <c:v>8.6</c:v>
                </c:pt>
                <c:pt idx="1">
                  <c:v>7.8</c:v>
                </c:pt>
                <c:pt idx="2">
                  <c:v>9.8000000000000007</c:v>
                </c:pt>
                <c:pt idx="3">
                  <c:v>13.9</c:v>
                </c:pt>
                <c:pt idx="4">
                  <c:v>11.3</c:v>
                </c:pt>
                <c:pt idx="5">
                  <c:v>14</c:v>
                </c:pt>
                <c:pt idx="6">
                  <c:v>13.6</c:v>
                </c:pt>
                <c:pt idx="7">
                  <c:v>9.5</c:v>
                </c:pt>
                <c:pt idx="8">
                  <c:v>12.2</c:v>
                </c:pt>
                <c:pt idx="9">
                  <c:v>7</c:v>
                </c:pt>
                <c:pt idx="10">
                  <c:v>6.5</c:v>
                </c:pt>
                <c:pt idx="11">
                  <c:v>0.7</c:v>
                </c:pt>
                <c:pt idx="12">
                  <c:v>2.7</c:v>
                </c:pt>
                <c:pt idx="13">
                  <c:v>-1</c:v>
                </c:pt>
                <c:pt idx="14">
                  <c:v>-1.7</c:v>
                </c:pt>
                <c:pt idx="15">
                  <c:v>-0.8</c:v>
                </c:pt>
                <c:pt idx="16">
                  <c:v>-1.5</c:v>
                </c:pt>
                <c:pt idx="17">
                  <c:v>-2.8</c:v>
                </c:pt>
                <c:pt idx="18">
                  <c:v>-4</c:v>
                </c:pt>
                <c:pt idx="19">
                  <c:v>-1.9</c:v>
                </c:pt>
                <c:pt idx="20">
                  <c:v>-3.7</c:v>
                </c:pt>
                <c:pt idx="21">
                  <c:v>-5.3</c:v>
                </c:pt>
                <c:pt idx="22">
                  <c:v>-12.2</c:v>
                </c:pt>
                <c:pt idx="23">
                  <c:v>-11.8</c:v>
                </c:pt>
                <c:pt idx="24">
                  <c:v>-12.9</c:v>
                </c:pt>
                <c:pt idx="25">
                  <c:v>-10.199999999999999</c:v>
                </c:pt>
                <c:pt idx="26">
                  <c:v>-10.9</c:v>
                </c:pt>
                <c:pt idx="27">
                  <c:v>-5</c:v>
                </c:pt>
                <c:pt idx="28">
                  <c:v>-19.7</c:v>
                </c:pt>
                <c:pt idx="29">
                  <c:v>-55.1</c:v>
                </c:pt>
                <c:pt idx="30">
                  <c:v>-40.6</c:v>
                </c:pt>
                <c:pt idx="31">
                  <c:v>-22.4</c:v>
                </c:pt>
                <c:pt idx="32">
                  <c:v>-19.600000000000001</c:v>
                </c:pt>
                <c:pt idx="33">
                  <c:v>-26.8</c:v>
                </c:pt>
                <c:pt idx="34">
                  <c:v>-39.9</c:v>
                </c:pt>
                <c:pt idx="35">
                  <c:v>-45.5</c:v>
                </c:pt>
                <c:pt idx="36">
                  <c:v>-31.8</c:v>
                </c:pt>
                <c:pt idx="37">
                  <c:v>-32.5</c:v>
                </c:pt>
                <c:pt idx="38">
                  <c:v>-20.7</c:v>
                </c:pt>
                <c:pt idx="39">
                  <c:v>-20.7</c:v>
                </c:pt>
                <c:pt idx="40">
                  <c:v>-28.5</c:v>
                </c:pt>
                <c:pt idx="41">
                  <c:v>-11.7</c:v>
                </c:pt>
                <c:pt idx="42">
                  <c:v>-1</c:v>
                </c:pt>
                <c:pt idx="43">
                  <c:v>3.8</c:v>
                </c:pt>
                <c:pt idx="44">
                  <c:v>3.4</c:v>
                </c:pt>
                <c:pt idx="45">
                  <c:v>0.9</c:v>
                </c:pt>
                <c:pt idx="46">
                  <c:v>10.1</c:v>
                </c:pt>
                <c:pt idx="47">
                  <c:v>7.2</c:v>
                </c:pt>
                <c:pt idx="48">
                  <c:v>7.7</c:v>
                </c:pt>
                <c:pt idx="49">
                  <c:v>0</c:v>
                </c:pt>
                <c:pt idx="50">
                  <c:v>-6</c:v>
                </c:pt>
                <c:pt idx="51">
                  <c:v>6.4</c:v>
                </c:pt>
                <c:pt idx="52">
                  <c:v>-11.2</c:v>
                </c:pt>
                <c:pt idx="53">
                  <c:v>-11.2</c:v>
                </c:pt>
                <c:pt idx="54">
                  <c:v>-8.1</c:v>
                </c:pt>
                <c:pt idx="55">
                  <c:v>-8.5</c:v>
                </c:pt>
                <c:pt idx="56">
                  <c:v>-11.3</c:v>
                </c:pt>
                <c:pt idx="57">
                  <c:v>-15.1</c:v>
                </c:pt>
                <c:pt idx="58">
                  <c:v>-13.2</c:v>
                </c:pt>
                <c:pt idx="59">
                  <c:v>-18</c:v>
                </c:pt>
                <c:pt idx="60">
                  <c:v>-15.3</c:v>
                </c:pt>
                <c:pt idx="61">
                  <c:v>-19.7</c:v>
                </c:pt>
                <c:pt idx="62">
                  <c:v>-13</c:v>
                </c:pt>
                <c:pt idx="63">
                  <c:v>-13.9</c:v>
                </c:pt>
                <c:pt idx="64">
                  <c:v>-12.6</c:v>
                </c:pt>
                <c:pt idx="65">
                  <c:v>-8.4</c:v>
                </c:pt>
                <c:pt idx="66">
                  <c:v>-6.7</c:v>
                </c:pt>
                <c:pt idx="67">
                  <c:v>-7.6</c:v>
                </c:pt>
                <c:pt idx="68">
                  <c:v>-6.9</c:v>
                </c:pt>
                <c:pt idx="69">
                  <c:v>-14.6</c:v>
                </c:pt>
                <c:pt idx="70">
                  <c:v>-30.5</c:v>
                </c:pt>
                <c:pt idx="71">
                  <c:v>-31.2</c:v>
                </c:pt>
                <c:pt idx="72">
                  <c:v>-31.3</c:v>
                </c:pt>
                <c:pt idx="73">
                  <c:v>-31.7</c:v>
                </c:pt>
                <c:pt idx="74">
                  <c:v>-27.2</c:v>
                </c:pt>
                <c:pt idx="75">
                  <c:v>-28.7</c:v>
                </c:pt>
                <c:pt idx="76">
                  <c:v>-27.9</c:v>
                </c:pt>
                <c:pt idx="77">
                  <c:v>-30.7</c:v>
                </c:pt>
                <c:pt idx="78">
                  <c:v>-29.8</c:v>
                </c:pt>
                <c:pt idx="79">
                  <c:v>-22.1</c:v>
                </c:pt>
                <c:pt idx="80">
                  <c:v>-25</c:v>
                </c:pt>
                <c:pt idx="81">
                  <c:v>-26.1</c:v>
                </c:pt>
              </c:numCache>
            </c:numRef>
          </c:val>
          <c:smooth val="0"/>
          <c:extLst>
            <c:ext xmlns:c16="http://schemas.microsoft.com/office/drawing/2014/chart" uri="{C3380CC4-5D6E-409C-BE32-E72D297353CC}">
              <c16:uniqueId val="{00000001-CC8C-4EAD-A8E2-E9F9CEEA94CD}"/>
            </c:ext>
          </c:extLst>
        </c:ser>
        <c:dLbls>
          <c:showLegendKey val="0"/>
          <c:showVal val="0"/>
          <c:showCatName val="0"/>
          <c:showSerName val="0"/>
          <c:showPercent val="0"/>
          <c:showBubbleSize val="0"/>
        </c:dLbls>
        <c:marker val="1"/>
        <c:smooth val="0"/>
        <c:axId val="192695296"/>
        <c:axId val="192693760"/>
      </c:lineChart>
      <c:dateAx>
        <c:axId val="192690432"/>
        <c:scaling>
          <c:orientation val="minMax"/>
        </c:scaling>
        <c:delete val="0"/>
        <c:axPos val="b"/>
        <c:numFmt formatCode="yy" sourceLinked="0"/>
        <c:majorTickMark val="out"/>
        <c:minorTickMark val="none"/>
        <c:tickLblPos val="low"/>
        <c:spPr>
          <a:ln>
            <a:noFill/>
          </a:ln>
        </c:spPr>
        <c:txPr>
          <a:bodyPr/>
          <a:lstStyle/>
          <a:p>
            <a:pPr algn="ctr">
              <a:defRPr/>
            </a:pPr>
            <a:endParaRPr lang="en-US"/>
          </a:p>
        </c:txPr>
        <c:crossAx val="192692224"/>
        <c:crosses val="autoZero"/>
        <c:auto val="1"/>
        <c:lblOffset val="100"/>
        <c:baseTimeUnit val="months"/>
        <c:majorUnit val="12"/>
        <c:majorTimeUnit val="months"/>
      </c:dateAx>
      <c:valAx>
        <c:axId val="192692224"/>
        <c:scaling>
          <c:orientation val="minMax"/>
        </c:scaling>
        <c:delete val="0"/>
        <c:axPos val="l"/>
        <c:majorGridlines>
          <c:spPr>
            <a:ln w="3175">
              <a:solidFill>
                <a:schemeClr val="bg1">
                  <a:lumMod val="50000"/>
                </a:schemeClr>
              </a:solidFill>
              <a:prstDash val="solid"/>
            </a:ln>
          </c:spPr>
        </c:majorGridlines>
        <c:numFmt formatCode="0%" sourceLinked="0"/>
        <c:majorTickMark val="out"/>
        <c:minorTickMark val="none"/>
        <c:tickLblPos val="nextTo"/>
        <c:spPr>
          <a:ln>
            <a:noFill/>
          </a:ln>
        </c:spPr>
        <c:txPr>
          <a:bodyPr/>
          <a:lstStyle/>
          <a:p>
            <a:pPr algn="ctr">
              <a:defRPr lang="en-US" sz="700" b="0" i="0" u="none" strike="noStrike" kern="1200" baseline="0">
                <a:solidFill>
                  <a:srgbClr val="002060"/>
                </a:solidFill>
                <a:latin typeface="+mn-lt"/>
                <a:ea typeface="+mn-ea"/>
                <a:cs typeface="+mn-cs"/>
              </a:defRPr>
            </a:pPr>
            <a:endParaRPr lang="en-US"/>
          </a:p>
        </c:txPr>
        <c:crossAx val="192690432"/>
        <c:crosses val="autoZero"/>
        <c:crossBetween val="between"/>
        <c:majorUnit val="2.0000000000000004E-2"/>
      </c:valAx>
      <c:valAx>
        <c:axId val="192693760"/>
        <c:scaling>
          <c:orientation val="minMax"/>
        </c:scaling>
        <c:delete val="0"/>
        <c:axPos val="r"/>
        <c:numFmt formatCode="0" sourceLinked="0"/>
        <c:majorTickMark val="out"/>
        <c:minorTickMark val="none"/>
        <c:tickLblPos val="nextTo"/>
        <c:spPr>
          <a:ln>
            <a:noFill/>
          </a:ln>
        </c:spPr>
        <c:txPr>
          <a:bodyPr/>
          <a:lstStyle/>
          <a:p>
            <a:pPr algn="ctr">
              <a:defRPr/>
            </a:pPr>
            <a:endParaRPr lang="en-US"/>
          </a:p>
        </c:txPr>
        <c:crossAx val="192695296"/>
        <c:crosses val="max"/>
        <c:crossBetween val="between"/>
        <c:majorUnit val="20"/>
      </c:valAx>
      <c:dateAx>
        <c:axId val="192695296"/>
        <c:scaling>
          <c:orientation val="minMax"/>
        </c:scaling>
        <c:delete val="1"/>
        <c:axPos val="b"/>
        <c:numFmt formatCode="mm\/yyyy" sourceLinked="1"/>
        <c:majorTickMark val="out"/>
        <c:minorTickMark val="none"/>
        <c:tickLblPos val="nextTo"/>
        <c:crossAx val="192693760"/>
        <c:crosses val="autoZero"/>
        <c:auto val="1"/>
        <c:lblOffset val="100"/>
        <c:baseTimeUnit val="months"/>
        <c:majorUnit val="1"/>
        <c:minorUnit val="1"/>
      </c:dateAx>
      <c:spPr>
        <a:solidFill>
          <a:srgbClr val="FFFFFF"/>
        </a:solidFill>
        <a:ln>
          <a:noFill/>
        </a:ln>
      </c:spPr>
    </c:plotArea>
    <c:plotVisOnly val="1"/>
    <c:dispBlanksAs val="gap"/>
    <c:showDLblsOverMax val="0"/>
  </c:chart>
  <c:spPr>
    <a:ln>
      <a:noFill/>
    </a:ln>
  </c:spPr>
  <c:txPr>
    <a:bodyPr/>
    <a:lstStyle/>
    <a:p>
      <a:pPr algn="ctr">
        <a:defRPr lang="en-US" sz="800" b="0" i="0" u="none" strike="noStrike" kern="1200" baseline="0">
          <a:solidFill>
            <a:srgbClr val="002060"/>
          </a:solidFill>
          <a:latin typeface="+mn-lt"/>
          <a:ea typeface="+mn-ea"/>
          <a:cs typeface="+mn-cs"/>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400" b="1" i="0" u="none" strike="noStrike" kern="1200" spc="0" baseline="0">
                <a:solidFill>
                  <a:prstClr val="black">
                    <a:lumMod val="65000"/>
                    <a:lumOff val="35000"/>
                  </a:prstClr>
                </a:solidFill>
                <a:effectLst/>
              </a:rPr>
              <a:t>Rakentamisen kasvuun tarvitaan luottamusta ja nopeampaa kasvua</a:t>
            </a:r>
          </a:p>
          <a:p>
            <a:pPr algn="l">
              <a:defRPr/>
            </a:pPr>
            <a:r>
              <a:rPr lang="fi-FI" sz="1200" b="0" i="0" u="none" strike="noStrike" kern="1200" spc="0" baseline="0">
                <a:solidFill>
                  <a:prstClr val="black">
                    <a:lumMod val="65000"/>
                    <a:lumOff val="35000"/>
                  </a:prstClr>
                </a:solidFill>
                <a:effectLst/>
              </a:rPr>
              <a:t>Tuotanto, luvat arvonlisäys (vuosimuutos %)</a:t>
            </a:r>
            <a:endParaRPr lang="fi-FI" sz="1200" b="0" i="0" u="none" strike="noStrike" kern="1200" spc="0" baseline="0">
              <a:solidFill>
                <a:prstClr val="black">
                  <a:lumMod val="65000"/>
                  <a:lumOff val="35000"/>
                </a:prstClr>
              </a:solidFill>
            </a:endParaRPr>
          </a:p>
        </c:rich>
      </c:tx>
      <c:layout>
        <c:manualLayout>
          <c:xMode val="edge"/>
          <c:yMode val="edge"/>
          <c:x val="7.1019473081329273E-4"/>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861933320294215E-2"/>
          <c:y val="0.11267660532476115"/>
          <c:w val="0.9519590328613905"/>
          <c:h val="0.74146391729483319"/>
        </c:manualLayout>
      </c:layout>
      <c:barChart>
        <c:barDir val="col"/>
        <c:grouping val="clustered"/>
        <c:varyColors val="0"/>
        <c:ser>
          <c:idx val="2"/>
          <c:order val="0"/>
          <c:tx>
            <c:strRef>
              <c:f>Taul10!$D$4</c:f>
              <c:strCache>
                <c:ptCount val="1"/>
                <c:pt idx="0">
                  <c:v>Rakentamisen arvonlisäys</c:v>
                </c:pt>
              </c:strCache>
            </c:strRef>
          </c:tx>
          <c:spPr>
            <a:solidFill>
              <a:schemeClr val="accent3"/>
            </a:solidFill>
            <a:ln>
              <a:noFill/>
            </a:ln>
            <a:effectLst/>
          </c:spPr>
          <c:invertIfNegative val="0"/>
          <c:cat>
            <c:numRef>
              <c:f>Taul10!$A$65:$A$407</c:f>
              <c:numCache>
                <c:formatCode>m/d/yyyy</c:formatCode>
                <c:ptCount val="343"/>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pt idx="60">
                  <c:v>36892</c:v>
                </c:pt>
                <c:pt idx="61">
                  <c:v>36923</c:v>
                </c:pt>
                <c:pt idx="62">
                  <c:v>36951</c:v>
                </c:pt>
                <c:pt idx="63">
                  <c:v>36982</c:v>
                </c:pt>
                <c:pt idx="64">
                  <c:v>37012</c:v>
                </c:pt>
                <c:pt idx="65">
                  <c:v>37043</c:v>
                </c:pt>
                <c:pt idx="66">
                  <c:v>37073</c:v>
                </c:pt>
                <c:pt idx="67">
                  <c:v>37104</c:v>
                </c:pt>
                <c:pt idx="68">
                  <c:v>37135</c:v>
                </c:pt>
                <c:pt idx="69">
                  <c:v>37165</c:v>
                </c:pt>
                <c:pt idx="70">
                  <c:v>37196</c:v>
                </c:pt>
                <c:pt idx="71">
                  <c:v>37226</c:v>
                </c:pt>
                <c:pt idx="72">
                  <c:v>37257</c:v>
                </c:pt>
                <c:pt idx="73">
                  <c:v>37288</c:v>
                </c:pt>
                <c:pt idx="74">
                  <c:v>37316</c:v>
                </c:pt>
                <c:pt idx="75">
                  <c:v>37347</c:v>
                </c:pt>
                <c:pt idx="76">
                  <c:v>37377</c:v>
                </c:pt>
                <c:pt idx="77">
                  <c:v>37408</c:v>
                </c:pt>
                <c:pt idx="78">
                  <c:v>37438</c:v>
                </c:pt>
                <c:pt idx="79">
                  <c:v>37469</c:v>
                </c:pt>
                <c:pt idx="80">
                  <c:v>37500</c:v>
                </c:pt>
                <c:pt idx="81">
                  <c:v>37530</c:v>
                </c:pt>
                <c:pt idx="82">
                  <c:v>37561</c:v>
                </c:pt>
                <c:pt idx="83">
                  <c:v>37591</c:v>
                </c:pt>
                <c:pt idx="84">
                  <c:v>37622</c:v>
                </c:pt>
                <c:pt idx="85">
                  <c:v>37653</c:v>
                </c:pt>
                <c:pt idx="86">
                  <c:v>37681</c:v>
                </c:pt>
                <c:pt idx="87">
                  <c:v>37712</c:v>
                </c:pt>
                <c:pt idx="88">
                  <c:v>37742</c:v>
                </c:pt>
                <c:pt idx="89">
                  <c:v>37773</c:v>
                </c:pt>
                <c:pt idx="90">
                  <c:v>37803</c:v>
                </c:pt>
                <c:pt idx="91">
                  <c:v>37834</c:v>
                </c:pt>
                <c:pt idx="92">
                  <c:v>37865</c:v>
                </c:pt>
                <c:pt idx="93">
                  <c:v>37895</c:v>
                </c:pt>
                <c:pt idx="94">
                  <c:v>37926</c:v>
                </c:pt>
                <c:pt idx="95">
                  <c:v>37956</c:v>
                </c:pt>
                <c:pt idx="96">
                  <c:v>37987</c:v>
                </c:pt>
                <c:pt idx="97">
                  <c:v>38018</c:v>
                </c:pt>
                <c:pt idx="98">
                  <c:v>38047</c:v>
                </c:pt>
                <c:pt idx="99">
                  <c:v>38078</c:v>
                </c:pt>
                <c:pt idx="100">
                  <c:v>38108</c:v>
                </c:pt>
                <c:pt idx="101">
                  <c:v>38139</c:v>
                </c:pt>
                <c:pt idx="102">
                  <c:v>38169</c:v>
                </c:pt>
                <c:pt idx="103">
                  <c:v>38200</c:v>
                </c:pt>
                <c:pt idx="104">
                  <c:v>38231</c:v>
                </c:pt>
                <c:pt idx="105">
                  <c:v>38261</c:v>
                </c:pt>
                <c:pt idx="106">
                  <c:v>38292</c:v>
                </c:pt>
                <c:pt idx="107">
                  <c:v>38322</c:v>
                </c:pt>
                <c:pt idx="108">
                  <c:v>38353</c:v>
                </c:pt>
                <c:pt idx="109">
                  <c:v>38384</c:v>
                </c:pt>
                <c:pt idx="110">
                  <c:v>38412</c:v>
                </c:pt>
                <c:pt idx="111">
                  <c:v>38443</c:v>
                </c:pt>
                <c:pt idx="112">
                  <c:v>38473</c:v>
                </c:pt>
                <c:pt idx="113">
                  <c:v>38504</c:v>
                </c:pt>
                <c:pt idx="114">
                  <c:v>38534</c:v>
                </c:pt>
                <c:pt idx="115">
                  <c:v>38565</c:v>
                </c:pt>
                <c:pt idx="116">
                  <c:v>38596</c:v>
                </c:pt>
                <c:pt idx="117">
                  <c:v>38626</c:v>
                </c:pt>
                <c:pt idx="118">
                  <c:v>38657</c:v>
                </c:pt>
                <c:pt idx="119">
                  <c:v>38687</c:v>
                </c:pt>
                <c:pt idx="120">
                  <c:v>38718</c:v>
                </c:pt>
                <c:pt idx="121">
                  <c:v>38749</c:v>
                </c:pt>
                <c:pt idx="122">
                  <c:v>38777</c:v>
                </c:pt>
                <c:pt idx="123">
                  <c:v>38808</c:v>
                </c:pt>
                <c:pt idx="124">
                  <c:v>38838</c:v>
                </c:pt>
                <c:pt idx="125">
                  <c:v>38869</c:v>
                </c:pt>
                <c:pt idx="126">
                  <c:v>38899</c:v>
                </c:pt>
                <c:pt idx="127">
                  <c:v>38930</c:v>
                </c:pt>
                <c:pt idx="128">
                  <c:v>38961</c:v>
                </c:pt>
                <c:pt idx="129">
                  <c:v>38991</c:v>
                </c:pt>
                <c:pt idx="130">
                  <c:v>39022</c:v>
                </c:pt>
                <c:pt idx="131">
                  <c:v>39052</c:v>
                </c:pt>
                <c:pt idx="132">
                  <c:v>39083</c:v>
                </c:pt>
                <c:pt idx="133">
                  <c:v>39114</c:v>
                </c:pt>
                <c:pt idx="134">
                  <c:v>39142</c:v>
                </c:pt>
                <c:pt idx="135">
                  <c:v>39173</c:v>
                </c:pt>
                <c:pt idx="136">
                  <c:v>39203</c:v>
                </c:pt>
                <c:pt idx="137">
                  <c:v>39234</c:v>
                </c:pt>
                <c:pt idx="138">
                  <c:v>39264</c:v>
                </c:pt>
                <c:pt idx="139">
                  <c:v>39295</c:v>
                </c:pt>
                <c:pt idx="140">
                  <c:v>39326</c:v>
                </c:pt>
                <c:pt idx="141">
                  <c:v>39356</c:v>
                </c:pt>
                <c:pt idx="142">
                  <c:v>39387</c:v>
                </c:pt>
                <c:pt idx="143">
                  <c:v>39417</c:v>
                </c:pt>
                <c:pt idx="144">
                  <c:v>39448</c:v>
                </c:pt>
                <c:pt idx="145">
                  <c:v>39479</c:v>
                </c:pt>
                <c:pt idx="146">
                  <c:v>39508</c:v>
                </c:pt>
                <c:pt idx="147">
                  <c:v>39539</c:v>
                </c:pt>
                <c:pt idx="148">
                  <c:v>39569</c:v>
                </c:pt>
                <c:pt idx="149">
                  <c:v>39600</c:v>
                </c:pt>
                <c:pt idx="150">
                  <c:v>39630</c:v>
                </c:pt>
                <c:pt idx="151">
                  <c:v>39661</c:v>
                </c:pt>
                <c:pt idx="152">
                  <c:v>39692</c:v>
                </c:pt>
                <c:pt idx="153">
                  <c:v>39722</c:v>
                </c:pt>
                <c:pt idx="154">
                  <c:v>39753</c:v>
                </c:pt>
                <c:pt idx="155">
                  <c:v>39783</c:v>
                </c:pt>
                <c:pt idx="156">
                  <c:v>39814</c:v>
                </c:pt>
                <c:pt idx="157">
                  <c:v>39845</c:v>
                </c:pt>
                <c:pt idx="158">
                  <c:v>39873</c:v>
                </c:pt>
                <c:pt idx="159">
                  <c:v>39904</c:v>
                </c:pt>
                <c:pt idx="160">
                  <c:v>39934</c:v>
                </c:pt>
                <c:pt idx="161">
                  <c:v>39965</c:v>
                </c:pt>
                <c:pt idx="162">
                  <c:v>39995</c:v>
                </c:pt>
                <c:pt idx="163">
                  <c:v>40026</c:v>
                </c:pt>
                <c:pt idx="164">
                  <c:v>40057</c:v>
                </c:pt>
                <c:pt idx="165">
                  <c:v>40087</c:v>
                </c:pt>
                <c:pt idx="166">
                  <c:v>40118</c:v>
                </c:pt>
                <c:pt idx="167">
                  <c:v>40148</c:v>
                </c:pt>
                <c:pt idx="168">
                  <c:v>40179</c:v>
                </c:pt>
                <c:pt idx="169">
                  <c:v>40210</c:v>
                </c:pt>
                <c:pt idx="170">
                  <c:v>40238</c:v>
                </c:pt>
                <c:pt idx="171">
                  <c:v>40269</c:v>
                </c:pt>
                <c:pt idx="172">
                  <c:v>40299</c:v>
                </c:pt>
                <c:pt idx="173">
                  <c:v>40330</c:v>
                </c:pt>
                <c:pt idx="174">
                  <c:v>40360</c:v>
                </c:pt>
                <c:pt idx="175">
                  <c:v>40391</c:v>
                </c:pt>
                <c:pt idx="176">
                  <c:v>40422</c:v>
                </c:pt>
                <c:pt idx="177">
                  <c:v>40452</c:v>
                </c:pt>
                <c:pt idx="178">
                  <c:v>40483</c:v>
                </c:pt>
                <c:pt idx="179">
                  <c:v>40513</c:v>
                </c:pt>
                <c:pt idx="180">
                  <c:v>40544</c:v>
                </c:pt>
                <c:pt idx="181">
                  <c:v>40575</c:v>
                </c:pt>
                <c:pt idx="182">
                  <c:v>40603</c:v>
                </c:pt>
                <c:pt idx="183">
                  <c:v>40634</c:v>
                </c:pt>
                <c:pt idx="184">
                  <c:v>40664</c:v>
                </c:pt>
                <c:pt idx="185">
                  <c:v>40695</c:v>
                </c:pt>
                <c:pt idx="186">
                  <c:v>40725</c:v>
                </c:pt>
                <c:pt idx="187">
                  <c:v>40756</c:v>
                </c:pt>
                <c:pt idx="188">
                  <c:v>40787</c:v>
                </c:pt>
                <c:pt idx="189">
                  <c:v>40817</c:v>
                </c:pt>
                <c:pt idx="190">
                  <c:v>40848</c:v>
                </c:pt>
                <c:pt idx="191">
                  <c:v>40878</c:v>
                </c:pt>
                <c:pt idx="192">
                  <c:v>40909</c:v>
                </c:pt>
                <c:pt idx="193">
                  <c:v>40940</c:v>
                </c:pt>
                <c:pt idx="194">
                  <c:v>40969</c:v>
                </c:pt>
                <c:pt idx="195">
                  <c:v>41000</c:v>
                </c:pt>
                <c:pt idx="196">
                  <c:v>41030</c:v>
                </c:pt>
                <c:pt idx="197">
                  <c:v>41061</c:v>
                </c:pt>
                <c:pt idx="198">
                  <c:v>41091</c:v>
                </c:pt>
                <c:pt idx="199">
                  <c:v>41122</c:v>
                </c:pt>
                <c:pt idx="200">
                  <c:v>41153</c:v>
                </c:pt>
                <c:pt idx="201">
                  <c:v>41183</c:v>
                </c:pt>
                <c:pt idx="202">
                  <c:v>41214</c:v>
                </c:pt>
                <c:pt idx="203">
                  <c:v>41244</c:v>
                </c:pt>
                <c:pt idx="204">
                  <c:v>41275</c:v>
                </c:pt>
                <c:pt idx="205">
                  <c:v>41306</c:v>
                </c:pt>
                <c:pt idx="206">
                  <c:v>41334</c:v>
                </c:pt>
                <c:pt idx="207">
                  <c:v>41365</c:v>
                </c:pt>
                <c:pt idx="208">
                  <c:v>41395</c:v>
                </c:pt>
                <c:pt idx="209">
                  <c:v>41426</c:v>
                </c:pt>
                <c:pt idx="210">
                  <c:v>41456</c:v>
                </c:pt>
                <c:pt idx="211">
                  <c:v>41487</c:v>
                </c:pt>
                <c:pt idx="212">
                  <c:v>41518</c:v>
                </c:pt>
                <c:pt idx="213">
                  <c:v>41548</c:v>
                </c:pt>
                <c:pt idx="214">
                  <c:v>41579</c:v>
                </c:pt>
                <c:pt idx="215">
                  <c:v>41609</c:v>
                </c:pt>
                <c:pt idx="216">
                  <c:v>41640</c:v>
                </c:pt>
                <c:pt idx="217">
                  <c:v>41671</c:v>
                </c:pt>
                <c:pt idx="218">
                  <c:v>41699</c:v>
                </c:pt>
                <c:pt idx="219">
                  <c:v>41730</c:v>
                </c:pt>
                <c:pt idx="220">
                  <c:v>41760</c:v>
                </c:pt>
                <c:pt idx="221">
                  <c:v>41791</c:v>
                </c:pt>
                <c:pt idx="222">
                  <c:v>41821</c:v>
                </c:pt>
                <c:pt idx="223">
                  <c:v>41852</c:v>
                </c:pt>
                <c:pt idx="224">
                  <c:v>41883</c:v>
                </c:pt>
                <c:pt idx="225">
                  <c:v>41913</c:v>
                </c:pt>
                <c:pt idx="226">
                  <c:v>41944</c:v>
                </c:pt>
                <c:pt idx="227">
                  <c:v>41974</c:v>
                </c:pt>
                <c:pt idx="228">
                  <c:v>42005</c:v>
                </c:pt>
                <c:pt idx="229">
                  <c:v>42036</c:v>
                </c:pt>
                <c:pt idx="230">
                  <c:v>42064</c:v>
                </c:pt>
                <c:pt idx="231">
                  <c:v>42095</c:v>
                </c:pt>
                <c:pt idx="232">
                  <c:v>42125</c:v>
                </c:pt>
                <c:pt idx="233">
                  <c:v>42156</c:v>
                </c:pt>
                <c:pt idx="234">
                  <c:v>42186</c:v>
                </c:pt>
                <c:pt idx="235">
                  <c:v>42217</c:v>
                </c:pt>
                <c:pt idx="236">
                  <c:v>42248</c:v>
                </c:pt>
                <c:pt idx="237">
                  <c:v>42278</c:v>
                </c:pt>
                <c:pt idx="238">
                  <c:v>42309</c:v>
                </c:pt>
                <c:pt idx="239">
                  <c:v>42339</c:v>
                </c:pt>
                <c:pt idx="240">
                  <c:v>42370</c:v>
                </c:pt>
                <c:pt idx="241">
                  <c:v>42401</c:v>
                </c:pt>
                <c:pt idx="242">
                  <c:v>42430</c:v>
                </c:pt>
                <c:pt idx="243">
                  <c:v>42461</c:v>
                </c:pt>
                <c:pt idx="244">
                  <c:v>42491</c:v>
                </c:pt>
                <c:pt idx="245">
                  <c:v>42522</c:v>
                </c:pt>
                <c:pt idx="246">
                  <c:v>42552</c:v>
                </c:pt>
                <c:pt idx="247">
                  <c:v>42583</c:v>
                </c:pt>
                <c:pt idx="248">
                  <c:v>42614</c:v>
                </c:pt>
                <c:pt idx="249">
                  <c:v>42644</c:v>
                </c:pt>
                <c:pt idx="250">
                  <c:v>42675</c:v>
                </c:pt>
                <c:pt idx="251">
                  <c:v>42705</c:v>
                </c:pt>
                <c:pt idx="252">
                  <c:v>42736</c:v>
                </c:pt>
                <c:pt idx="253">
                  <c:v>42767</c:v>
                </c:pt>
                <c:pt idx="254">
                  <c:v>42795</c:v>
                </c:pt>
                <c:pt idx="255">
                  <c:v>42826</c:v>
                </c:pt>
                <c:pt idx="256">
                  <c:v>42856</c:v>
                </c:pt>
                <c:pt idx="257">
                  <c:v>42887</c:v>
                </c:pt>
                <c:pt idx="258">
                  <c:v>42917</c:v>
                </c:pt>
                <c:pt idx="259">
                  <c:v>42948</c:v>
                </c:pt>
                <c:pt idx="260">
                  <c:v>42979</c:v>
                </c:pt>
                <c:pt idx="261">
                  <c:v>43009</c:v>
                </c:pt>
                <c:pt idx="262">
                  <c:v>43040</c:v>
                </c:pt>
                <c:pt idx="263">
                  <c:v>43070</c:v>
                </c:pt>
                <c:pt idx="264">
                  <c:v>43101</c:v>
                </c:pt>
                <c:pt idx="265">
                  <c:v>43132</c:v>
                </c:pt>
                <c:pt idx="266">
                  <c:v>43160</c:v>
                </c:pt>
                <c:pt idx="267">
                  <c:v>43191</c:v>
                </c:pt>
                <c:pt idx="268">
                  <c:v>43221</c:v>
                </c:pt>
                <c:pt idx="269">
                  <c:v>43252</c:v>
                </c:pt>
                <c:pt idx="270">
                  <c:v>43282</c:v>
                </c:pt>
                <c:pt idx="271">
                  <c:v>43313</c:v>
                </c:pt>
                <c:pt idx="272">
                  <c:v>43344</c:v>
                </c:pt>
                <c:pt idx="273">
                  <c:v>43374</c:v>
                </c:pt>
                <c:pt idx="274">
                  <c:v>43405</c:v>
                </c:pt>
                <c:pt idx="275">
                  <c:v>43435</c:v>
                </c:pt>
                <c:pt idx="276">
                  <c:v>43466</c:v>
                </c:pt>
                <c:pt idx="277">
                  <c:v>43497</c:v>
                </c:pt>
                <c:pt idx="278">
                  <c:v>43525</c:v>
                </c:pt>
                <c:pt idx="279">
                  <c:v>43556</c:v>
                </c:pt>
                <c:pt idx="280">
                  <c:v>43586</c:v>
                </c:pt>
                <c:pt idx="281">
                  <c:v>43617</c:v>
                </c:pt>
                <c:pt idx="282">
                  <c:v>43647</c:v>
                </c:pt>
                <c:pt idx="283">
                  <c:v>43678</c:v>
                </c:pt>
                <c:pt idx="284">
                  <c:v>43709</c:v>
                </c:pt>
                <c:pt idx="285">
                  <c:v>43739</c:v>
                </c:pt>
                <c:pt idx="286">
                  <c:v>43770</c:v>
                </c:pt>
                <c:pt idx="287">
                  <c:v>43800</c:v>
                </c:pt>
                <c:pt idx="288">
                  <c:v>43831</c:v>
                </c:pt>
                <c:pt idx="289">
                  <c:v>43862</c:v>
                </c:pt>
                <c:pt idx="290">
                  <c:v>43891</c:v>
                </c:pt>
                <c:pt idx="291">
                  <c:v>43922</c:v>
                </c:pt>
                <c:pt idx="292">
                  <c:v>43952</c:v>
                </c:pt>
                <c:pt idx="293">
                  <c:v>43983</c:v>
                </c:pt>
                <c:pt idx="294">
                  <c:v>44013</c:v>
                </c:pt>
                <c:pt idx="295">
                  <c:v>44044</c:v>
                </c:pt>
                <c:pt idx="296">
                  <c:v>44075</c:v>
                </c:pt>
                <c:pt idx="297">
                  <c:v>44105</c:v>
                </c:pt>
                <c:pt idx="298">
                  <c:v>44136</c:v>
                </c:pt>
                <c:pt idx="299">
                  <c:v>44166</c:v>
                </c:pt>
                <c:pt idx="300">
                  <c:v>44197</c:v>
                </c:pt>
                <c:pt idx="301">
                  <c:v>44228</c:v>
                </c:pt>
                <c:pt idx="302">
                  <c:v>44256</c:v>
                </c:pt>
                <c:pt idx="303">
                  <c:v>44287</c:v>
                </c:pt>
                <c:pt idx="304">
                  <c:v>44317</c:v>
                </c:pt>
                <c:pt idx="305">
                  <c:v>44348</c:v>
                </c:pt>
                <c:pt idx="306">
                  <c:v>44378</c:v>
                </c:pt>
                <c:pt idx="307">
                  <c:v>44409</c:v>
                </c:pt>
                <c:pt idx="308">
                  <c:v>44440</c:v>
                </c:pt>
                <c:pt idx="309">
                  <c:v>44470</c:v>
                </c:pt>
                <c:pt idx="310">
                  <c:v>44501</c:v>
                </c:pt>
                <c:pt idx="311">
                  <c:v>44531</c:v>
                </c:pt>
                <c:pt idx="312">
                  <c:v>44562</c:v>
                </c:pt>
                <c:pt idx="313">
                  <c:v>44593</c:v>
                </c:pt>
                <c:pt idx="314">
                  <c:v>44621</c:v>
                </c:pt>
                <c:pt idx="315">
                  <c:v>44652</c:v>
                </c:pt>
                <c:pt idx="316">
                  <c:v>44682</c:v>
                </c:pt>
                <c:pt idx="317">
                  <c:v>44713</c:v>
                </c:pt>
                <c:pt idx="318">
                  <c:v>44743</c:v>
                </c:pt>
                <c:pt idx="319">
                  <c:v>44774</c:v>
                </c:pt>
                <c:pt idx="320">
                  <c:v>44805</c:v>
                </c:pt>
                <c:pt idx="321">
                  <c:v>44835</c:v>
                </c:pt>
                <c:pt idx="322">
                  <c:v>44866</c:v>
                </c:pt>
                <c:pt idx="323">
                  <c:v>44896</c:v>
                </c:pt>
                <c:pt idx="324">
                  <c:v>44927</c:v>
                </c:pt>
                <c:pt idx="325">
                  <c:v>44958</c:v>
                </c:pt>
                <c:pt idx="326">
                  <c:v>44986</c:v>
                </c:pt>
                <c:pt idx="327">
                  <c:v>45017</c:v>
                </c:pt>
                <c:pt idx="328">
                  <c:v>45047</c:v>
                </c:pt>
                <c:pt idx="329">
                  <c:v>45078</c:v>
                </c:pt>
                <c:pt idx="330">
                  <c:v>45108</c:v>
                </c:pt>
                <c:pt idx="331">
                  <c:v>45139</c:v>
                </c:pt>
                <c:pt idx="332">
                  <c:v>45170</c:v>
                </c:pt>
                <c:pt idx="333">
                  <c:v>45200</c:v>
                </c:pt>
                <c:pt idx="334">
                  <c:v>45231</c:v>
                </c:pt>
                <c:pt idx="335">
                  <c:v>45261</c:v>
                </c:pt>
                <c:pt idx="336">
                  <c:v>45292</c:v>
                </c:pt>
                <c:pt idx="337">
                  <c:v>45323</c:v>
                </c:pt>
                <c:pt idx="338">
                  <c:v>45352</c:v>
                </c:pt>
                <c:pt idx="339">
                  <c:v>45383</c:v>
                </c:pt>
                <c:pt idx="340">
                  <c:v>45413</c:v>
                </c:pt>
                <c:pt idx="341">
                  <c:v>45444</c:v>
                </c:pt>
                <c:pt idx="342">
                  <c:v>45474</c:v>
                </c:pt>
              </c:numCache>
            </c:numRef>
          </c:cat>
          <c:val>
            <c:numRef>
              <c:f>Taul10!$D$65:$D$407</c:f>
              <c:numCache>
                <c:formatCode>General</c:formatCode>
                <c:ptCount val="343"/>
                <c:pt idx="0">
                  <c:v>4.6160674656014153</c:v>
                </c:pt>
                <c:pt idx="1">
                  <c:v>4.6160674656014153</c:v>
                </c:pt>
                <c:pt idx="2">
                  <c:v>4.6160674656014153</c:v>
                </c:pt>
                <c:pt idx="3">
                  <c:v>8.6016559337626557</c:v>
                </c:pt>
                <c:pt idx="4">
                  <c:v>8.6016559337626557</c:v>
                </c:pt>
                <c:pt idx="5">
                  <c:v>8.6016559337626557</c:v>
                </c:pt>
                <c:pt idx="6">
                  <c:v>14.937560038424586</c:v>
                </c:pt>
                <c:pt idx="7">
                  <c:v>14.937560038424586</c:v>
                </c:pt>
                <c:pt idx="8">
                  <c:v>14.937560038424586</c:v>
                </c:pt>
                <c:pt idx="9">
                  <c:v>19.932432432432446</c:v>
                </c:pt>
                <c:pt idx="10">
                  <c:v>19.932432432432446</c:v>
                </c:pt>
                <c:pt idx="11">
                  <c:v>19.932432432432446</c:v>
                </c:pt>
                <c:pt idx="12">
                  <c:v>5.0912176495545181</c:v>
                </c:pt>
                <c:pt idx="13">
                  <c:v>5.0912176495545181</c:v>
                </c:pt>
                <c:pt idx="14">
                  <c:v>5.0912176495545181</c:v>
                </c:pt>
                <c:pt idx="15">
                  <c:v>8.513341804320202</c:v>
                </c:pt>
                <c:pt idx="16">
                  <c:v>8.513341804320202</c:v>
                </c:pt>
                <c:pt idx="17">
                  <c:v>8.513341804320202</c:v>
                </c:pt>
                <c:pt idx="18">
                  <c:v>7.8144588382783171</c:v>
                </c:pt>
                <c:pt idx="19">
                  <c:v>7.8144588382783171</c:v>
                </c:pt>
                <c:pt idx="20">
                  <c:v>7.8144588382783171</c:v>
                </c:pt>
                <c:pt idx="21">
                  <c:v>13.883299798792756</c:v>
                </c:pt>
                <c:pt idx="22">
                  <c:v>13.883299798792756</c:v>
                </c:pt>
                <c:pt idx="23">
                  <c:v>13.883299798792756</c:v>
                </c:pt>
                <c:pt idx="24">
                  <c:v>7.5898264029067519</c:v>
                </c:pt>
                <c:pt idx="25">
                  <c:v>7.5898264029067519</c:v>
                </c:pt>
                <c:pt idx="26">
                  <c:v>7.5898264029067519</c:v>
                </c:pt>
                <c:pt idx="27">
                  <c:v>3.0835284933645637</c:v>
                </c:pt>
                <c:pt idx="28">
                  <c:v>3.0835284933645637</c:v>
                </c:pt>
                <c:pt idx="29">
                  <c:v>3.0835284933645637</c:v>
                </c:pt>
                <c:pt idx="30">
                  <c:v>10.038759689922486</c:v>
                </c:pt>
                <c:pt idx="31">
                  <c:v>10.038759689922486</c:v>
                </c:pt>
                <c:pt idx="32">
                  <c:v>10.038759689922486</c:v>
                </c:pt>
                <c:pt idx="33">
                  <c:v>1.0954063604240198</c:v>
                </c:pt>
                <c:pt idx="34">
                  <c:v>1.0954063604240198</c:v>
                </c:pt>
                <c:pt idx="35">
                  <c:v>1.0954063604240198</c:v>
                </c:pt>
                <c:pt idx="36">
                  <c:v>1.500938086303931</c:v>
                </c:pt>
                <c:pt idx="37">
                  <c:v>1.500938086303931</c:v>
                </c:pt>
                <c:pt idx="38">
                  <c:v>1.500938086303931</c:v>
                </c:pt>
                <c:pt idx="39">
                  <c:v>3.5213934115865202</c:v>
                </c:pt>
                <c:pt idx="40">
                  <c:v>3.5213934115865202</c:v>
                </c:pt>
                <c:pt idx="41">
                  <c:v>3.5213934115865202</c:v>
                </c:pt>
                <c:pt idx="42">
                  <c:v>-6.4459316660796047</c:v>
                </c:pt>
                <c:pt idx="43">
                  <c:v>-6.4459316660796047</c:v>
                </c:pt>
                <c:pt idx="44">
                  <c:v>-6.4459316660796047</c:v>
                </c:pt>
                <c:pt idx="45">
                  <c:v>-10.975183502271928</c:v>
                </c:pt>
                <c:pt idx="46">
                  <c:v>-10.975183502271928</c:v>
                </c:pt>
                <c:pt idx="47">
                  <c:v>-10.975183502271928</c:v>
                </c:pt>
                <c:pt idx="48">
                  <c:v>0.81330868761553132</c:v>
                </c:pt>
                <c:pt idx="49">
                  <c:v>0.81330868761553132</c:v>
                </c:pt>
                <c:pt idx="50">
                  <c:v>0.81330868761553132</c:v>
                </c:pt>
                <c:pt idx="51">
                  <c:v>-2.5237746891002195</c:v>
                </c:pt>
                <c:pt idx="52">
                  <c:v>-2.5237746891002195</c:v>
                </c:pt>
                <c:pt idx="53">
                  <c:v>-2.5237746891002195</c:v>
                </c:pt>
                <c:pt idx="54">
                  <c:v>-0.52710843373494876</c:v>
                </c:pt>
                <c:pt idx="55">
                  <c:v>-0.52710843373494876</c:v>
                </c:pt>
                <c:pt idx="56">
                  <c:v>-0.52710843373494876</c:v>
                </c:pt>
                <c:pt idx="57">
                  <c:v>4.3973301923832002</c:v>
                </c:pt>
                <c:pt idx="58">
                  <c:v>4.3973301923832002</c:v>
                </c:pt>
                <c:pt idx="59">
                  <c:v>4.3973301923832002</c:v>
                </c:pt>
                <c:pt idx="60">
                  <c:v>-7.7007700770077019</c:v>
                </c:pt>
                <c:pt idx="61">
                  <c:v>-7.7007700770077019</c:v>
                </c:pt>
                <c:pt idx="62">
                  <c:v>-7.7007700770077019</c:v>
                </c:pt>
                <c:pt idx="63">
                  <c:v>-7.4296435272045018</c:v>
                </c:pt>
                <c:pt idx="64">
                  <c:v>-7.4296435272045018</c:v>
                </c:pt>
                <c:pt idx="65">
                  <c:v>-7.4296435272045018</c:v>
                </c:pt>
                <c:pt idx="66">
                  <c:v>-7.4943224829674495</c:v>
                </c:pt>
                <c:pt idx="67">
                  <c:v>-7.4943224829674495</c:v>
                </c:pt>
                <c:pt idx="68">
                  <c:v>-7.4943224829674495</c:v>
                </c:pt>
                <c:pt idx="69">
                  <c:v>-10.267017675817975</c:v>
                </c:pt>
                <c:pt idx="70">
                  <c:v>-10.267017675817975</c:v>
                </c:pt>
                <c:pt idx="71">
                  <c:v>-10.267017675817975</c:v>
                </c:pt>
                <c:pt idx="72">
                  <c:v>-1.8275725069527262</c:v>
                </c:pt>
                <c:pt idx="73">
                  <c:v>-1.8275725069527262</c:v>
                </c:pt>
                <c:pt idx="74">
                  <c:v>-1.8275725069527262</c:v>
                </c:pt>
                <c:pt idx="75">
                  <c:v>0.72963113092825294</c:v>
                </c:pt>
                <c:pt idx="76">
                  <c:v>0.72963113092825294</c:v>
                </c:pt>
                <c:pt idx="77">
                  <c:v>0.72963113092825294</c:v>
                </c:pt>
                <c:pt idx="78">
                  <c:v>1.432078559738144</c:v>
                </c:pt>
                <c:pt idx="79">
                  <c:v>1.432078559738144</c:v>
                </c:pt>
                <c:pt idx="80">
                  <c:v>1.432078559738144</c:v>
                </c:pt>
                <c:pt idx="81">
                  <c:v>5.5322715842414079</c:v>
                </c:pt>
                <c:pt idx="82">
                  <c:v>5.5322715842414079</c:v>
                </c:pt>
                <c:pt idx="83">
                  <c:v>5.5322715842414079</c:v>
                </c:pt>
                <c:pt idx="84">
                  <c:v>3.4399028733306407</c:v>
                </c:pt>
                <c:pt idx="85">
                  <c:v>3.4399028733306407</c:v>
                </c:pt>
                <c:pt idx="86">
                  <c:v>3.4399028733306407</c:v>
                </c:pt>
                <c:pt idx="87">
                  <c:v>4.5070422535211172</c:v>
                </c:pt>
                <c:pt idx="88">
                  <c:v>4.5070422535211172</c:v>
                </c:pt>
                <c:pt idx="89">
                  <c:v>4.5070422535211172</c:v>
                </c:pt>
                <c:pt idx="90">
                  <c:v>8.4308188785800677</c:v>
                </c:pt>
                <c:pt idx="91">
                  <c:v>8.4308188785800677</c:v>
                </c:pt>
                <c:pt idx="92">
                  <c:v>8.4308188785800677</c:v>
                </c:pt>
                <c:pt idx="93">
                  <c:v>6.5131056393963407</c:v>
                </c:pt>
                <c:pt idx="94">
                  <c:v>6.5131056393963407</c:v>
                </c:pt>
                <c:pt idx="95">
                  <c:v>6.5131056393963407</c:v>
                </c:pt>
                <c:pt idx="96">
                  <c:v>7.1987480438184708</c:v>
                </c:pt>
                <c:pt idx="97">
                  <c:v>7.1987480438184708</c:v>
                </c:pt>
                <c:pt idx="98">
                  <c:v>7.1987480438184708</c:v>
                </c:pt>
                <c:pt idx="99">
                  <c:v>7.8552175587216029</c:v>
                </c:pt>
                <c:pt idx="100">
                  <c:v>7.8552175587216029</c:v>
                </c:pt>
                <c:pt idx="101">
                  <c:v>7.8552175587216029</c:v>
                </c:pt>
                <c:pt idx="102">
                  <c:v>2.9017857142857144</c:v>
                </c:pt>
                <c:pt idx="103">
                  <c:v>2.9017857142857144</c:v>
                </c:pt>
                <c:pt idx="104">
                  <c:v>2.9017857142857144</c:v>
                </c:pt>
                <c:pt idx="105">
                  <c:v>5.667412378821771</c:v>
                </c:pt>
                <c:pt idx="106">
                  <c:v>5.667412378821771</c:v>
                </c:pt>
                <c:pt idx="107">
                  <c:v>5.667412378821771</c:v>
                </c:pt>
                <c:pt idx="108">
                  <c:v>1.8978102189780934</c:v>
                </c:pt>
                <c:pt idx="109">
                  <c:v>1.8978102189780934</c:v>
                </c:pt>
                <c:pt idx="110">
                  <c:v>1.8978102189780934</c:v>
                </c:pt>
                <c:pt idx="111">
                  <c:v>3.3559443056051457</c:v>
                </c:pt>
                <c:pt idx="112">
                  <c:v>3.3559443056051457</c:v>
                </c:pt>
                <c:pt idx="113">
                  <c:v>3.3559443056051457</c:v>
                </c:pt>
                <c:pt idx="114">
                  <c:v>6.6883586406362934</c:v>
                </c:pt>
                <c:pt idx="115">
                  <c:v>6.6883586406362934</c:v>
                </c:pt>
                <c:pt idx="116">
                  <c:v>6.6883586406362934</c:v>
                </c:pt>
                <c:pt idx="117">
                  <c:v>7.7981651376146877</c:v>
                </c:pt>
                <c:pt idx="118">
                  <c:v>7.7981651376146877</c:v>
                </c:pt>
                <c:pt idx="119">
                  <c:v>7.7981651376146877</c:v>
                </c:pt>
                <c:pt idx="120">
                  <c:v>9.0257879656160451</c:v>
                </c:pt>
                <c:pt idx="121">
                  <c:v>9.0257879656160451</c:v>
                </c:pt>
                <c:pt idx="122">
                  <c:v>9.0257879656160451</c:v>
                </c:pt>
                <c:pt idx="123">
                  <c:v>3.4196891191709842</c:v>
                </c:pt>
                <c:pt idx="124">
                  <c:v>3.4196891191709842</c:v>
                </c:pt>
                <c:pt idx="125">
                  <c:v>3.4196891191709842</c:v>
                </c:pt>
                <c:pt idx="126">
                  <c:v>1.9315486275838698</c:v>
                </c:pt>
                <c:pt idx="127">
                  <c:v>1.9315486275838698</c:v>
                </c:pt>
                <c:pt idx="128">
                  <c:v>1.9315486275838698</c:v>
                </c:pt>
                <c:pt idx="129">
                  <c:v>-1.6039279869067142</c:v>
                </c:pt>
                <c:pt idx="130">
                  <c:v>-1.6039279869067142</c:v>
                </c:pt>
                <c:pt idx="131">
                  <c:v>-1.6039279869067142</c:v>
                </c:pt>
                <c:pt idx="132">
                  <c:v>1.9053876478318041</c:v>
                </c:pt>
                <c:pt idx="133">
                  <c:v>1.9053876478318041</c:v>
                </c:pt>
                <c:pt idx="134">
                  <c:v>1.9053876478318041</c:v>
                </c:pt>
                <c:pt idx="135">
                  <c:v>3.5404141616566505</c:v>
                </c:pt>
                <c:pt idx="136">
                  <c:v>3.5404141616566505</c:v>
                </c:pt>
                <c:pt idx="137">
                  <c:v>3.5404141616566505</c:v>
                </c:pt>
                <c:pt idx="138">
                  <c:v>4.5545212765957528</c:v>
                </c:pt>
                <c:pt idx="139">
                  <c:v>4.5545212765957528</c:v>
                </c:pt>
                <c:pt idx="140">
                  <c:v>4.5545212765957528</c:v>
                </c:pt>
                <c:pt idx="141">
                  <c:v>4.7571523619427767</c:v>
                </c:pt>
                <c:pt idx="142">
                  <c:v>4.7571523619427767</c:v>
                </c:pt>
                <c:pt idx="143">
                  <c:v>4.7571523619427767</c:v>
                </c:pt>
                <c:pt idx="144">
                  <c:v>0.74145712443584399</c:v>
                </c:pt>
                <c:pt idx="145">
                  <c:v>0.74145712443584399</c:v>
                </c:pt>
                <c:pt idx="146">
                  <c:v>0.74145712443584399</c:v>
                </c:pt>
                <c:pt idx="147">
                  <c:v>0.45161290322580261</c:v>
                </c:pt>
                <c:pt idx="148">
                  <c:v>0.45161290322580261</c:v>
                </c:pt>
                <c:pt idx="149">
                  <c:v>0.45161290322580261</c:v>
                </c:pt>
                <c:pt idx="150">
                  <c:v>-3.4340222575516695</c:v>
                </c:pt>
                <c:pt idx="151">
                  <c:v>-3.4340222575516695</c:v>
                </c:pt>
                <c:pt idx="152">
                  <c:v>-3.4340222575516695</c:v>
                </c:pt>
                <c:pt idx="153">
                  <c:v>-7.2086376627500757</c:v>
                </c:pt>
                <c:pt idx="154">
                  <c:v>-7.2086376627500757</c:v>
                </c:pt>
                <c:pt idx="155">
                  <c:v>-7.2086376627500757</c:v>
                </c:pt>
                <c:pt idx="156">
                  <c:v>-5.5039999999999933</c:v>
                </c:pt>
                <c:pt idx="157">
                  <c:v>-5.5039999999999933</c:v>
                </c:pt>
                <c:pt idx="158">
                  <c:v>-5.5039999999999933</c:v>
                </c:pt>
                <c:pt idx="159">
                  <c:v>-9.5375722543352595</c:v>
                </c:pt>
                <c:pt idx="160">
                  <c:v>-9.5375722543352595</c:v>
                </c:pt>
                <c:pt idx="161">
                  <c:v>-9.5375722543352595</c:v>
                </c:pt>
                <c:pt idx="162">
                  <c:v>-9.3842607836680934</c:v>
                </c:pt>
                <c:pt idx="163">
                  <c:v>-9.3842607836680934</c:v>
                </c:pt>
                <c:pt idx="164">
                  <c:v>-9.3842607836680934</c:v>
                </c:pt>
                <c:pt idx="165">
                  <c:v>-6.8104038329911063</c:v>
                </c:pt>
                <c:pt idx="166">
                  <c:v>-6.8104038329911063</c:v>
                </c:pt>
                <c:pt idx="167">
                  <c:v>-6.8104038329911063</c:v>
                </c:pt>
                <c:pt idx="168">
                  <c:v>1.8625126989502121</c:v>
                </c:pt>
                <c:pt idx="169">
                  <c:v>1.8625126989502121</c:v>
                </c:pt>
                <c:pt idx="170">
                  <c:v>1.8625126989502121</c:v>
                </c:pt>
                <c:pt idx="171">
                  <c:v>11.572594959176424</c:v>
                </c:pt>
                <c:pt idx="172">
                  <c:v>11.572594959176424</c:v>
                </c:pt>
                <c:pt idx="173">
                  <c:v>11.572594959176424</c:v>
                </c:pt>
                <c:pt idx="174">
                  <c:v>15.806686046511627</c:v>
                </c:pt>
                <c:pt idx="175">
                  <c:v>15.806686046511627</c:v>
                </c:pt>
                <c:pt idx="176">
                  <c:v>15.806686046511627</c:v>
                </c:pt>
                <c:pt idx="177">
                  <c:v>17.921410209327956</c:v>
                </c:pt>
                <c:pt idx="178">
                  <c:v>17.921410209327956</c:v>
                </c:pt>
                <c:pt idx="179">
                  <c:v>17.921410209327956</c:v>
                </c:pt>
                <c:pt idx="180">
                  <c:v>7.1143617021276642</c:v>
                </c:pt>
                <c:pt idx="181">
                  <c:v>7.1143617021276642</c:v>
                </c:pt>
                <c:pt idx="182">
                  <c:v>7.1143617021276642</c:v>
                </c:pt>
                <c:pt idx="183">
                  <c:v>0.82723512567611324</c:v>
                </c:pt>
                <c:pt idx="184">
                  <c:v>0.82723512567611324</c:v>
                </c:pt>
                <c:pt idx="185">
                  <c:v>0.82723512567611324</c:v>
                </c:pt>
                <c:pt idx="186">
                  <c:v>9.4132412927518047E-2</c:v>
                </c:pt>
                <c:pt idx="187">
                  <c:v>9.4132412927518047E-2</c:v>
                </c:pt>
                <c:pt idx="188">
                  <c:v>9.4132412927518047E-2</c:v>
                </c:pt>
                <c:pt idx="189">
                  <c:v>-9.3428838368109626E-2</c:v>
                </c:pt>
                <c:pt idx="190">
                  <c:v>-9.3428838368109626E-2</c:v>
                </c:pt>
                <c:pt idx="191">
                  <c:v>-9.3428838368109626E-2</c:v>
                </c:pt>
                <c:pt idx="192">
                  <c:v>-4.1589075108628144</c:v>
                </c:pt>
                <c:pt idx="193">
                  <c:v>-4.1589075108628144</c:v>
                </c:pt>
                <c:pt idx="194">
                  <c:v>-4.1589075108628144</c:v>
                </c:pt>
                <c:pt idx="195">
                  <c:v>-3.5342379299463587</c:v>
                </c:pt>
                <c:pt idx="196">
                  <c:v>-3.5342379299463587</c:v>
                </c:pt>
                <c:pt idx="197">
                  <c:v>-3.5342379299463587</c:v>
                </c:pt>
                <c:pt idx="198">
                  <c:v>-4.8589341692790038</c:v>
                </c:pt>
                <c:pt idx="199">
                  <c:v>-4.8589341692790038</c:v>
                </c:pt>
                <c:pt idx="200">
                  <c:v>-4.8589341692790038</c:v>
                </c:pt>
                <c:pt idx="201">
                  <c:v>-6.2655860349127179</c:v>
                </c:pt>
                <c:pt idx="202">
                  <c:v>-6.2655860349127179</c:v>
                </c:pt>
                <c:pt idx="203">
                  <c:v>-6.2655860349127179</c:v>
                </c:pt>
                <c:pt idx="204">
                  <c:v>-2.9145077720207255</c:v>
                </c:pt>
                <c:pt idx="205">
                  <c:v>-2.9145077720207255</c:v>
                </c:pt>
                <c:pt idx="206">
                  <c:v>-2.9145077720207255</c:v>
                </c:pt>
                <c:pt idx="207">
                  <c:v>-2.1916912005233926</c:v>
                </c:pt>
                <c:pt idx="208">
                  <c:v>-2.1916912005233926</c:v>
                </c:pt>
                <c:pt idx="209">
                  <c:v>-2.1916912005233926</c:v>
                </c:pt>
                <c:pt idx="210">
                  <c:v>-1.28500823723229</c:v>
                </c:pt>
                <c:pt idx="211">
                  <c:v>-1.28500823723229</c:v>
                </c:pt>
                <c:pt idx="212">
                  <c:v>-1.28500823723229</c:v>
                </c:pt>
                <c:pt idx="213">
                  <c:v>-1.4299966744263424</c:v>
                </c:pt>
                <c:pt idx="214">
                  <c:v>-1.4299966744263424</c:v>
                </c:pt>
                <c:pt idx="215">
                  <c:v>-1.4299966744263424</c:v>
                </c:pt>
                <c:pt idx="216">
                  <c:v>-2.2014676450967308</c:v>
                </c:pt>
                <c:pt idx="217">
                  <c:v>-2.2014676450967308</c:v>
                </c:pt>
                <c:pt idx="218">
                  <c:v>-2.2014676450967308</c:v>
                </c:pt>
                <c:pt idx="219">
                  <c:v>-2.6421404682274172</c:v>
                </c:pt>
                <c:pt idx="220">
                  <c:v>-2.6421404682274172</c:v>
                </c:pt>
                <c:pt idx="221">
                  <c:v>-2.6421404682274172</c:v>
                </c:pt>
                <c:pt idx="222">
                  <c:v>-4.2723631508678199</c:v>
                </c:pt>
                <c:pt idx="223">
                  <c:v>-4.2723631508678199</c:v>
                </c:pt>
                <c:pt idx="224">
                  <c:v>-4.2723631508678199</c:v>
                </c:pt>
                <c:pt idx="225">
                  <c:v>-3.9473684210526314</c:v>
                </c:pt>
                <c:pt idx="226">
                  <c:v>-3.9473684210526314</c:v>
                </c:pt>
                <c:pt idx="227">
                  <c:v>-3.9473684210526314</c:v>
                </c:pt>
                <c:pt idx="228">
                  <c:v>-0.88676671214189073</c:v>
                </c:pt>
                <c:pt idx="229">
                  <c:v>-0.88676671214189073</c:v>
                </c:pt>
                <c:pt idx="230">
                  <c:v>-0.88676671214189073</c:v>
                </c:pt>
                <c:pt idx="231">
                  <c:v>1.7519752662315355</c:v>
                </c:pt>
                <c:pt idx="232">
                  <c:v>1.7519752662315355</c:v>
                </c:pt>
                <c:pt idx="233">
                  <c:v>1.7519752662315355</c:v>
                </c:pt>
                <c:pt idx="234">
                  <c:v>4.2538354253835386</c:v>
                </c:pt>
                <c:pt idx="235">
                  <c:v>4.2538354253835386</c:v>
                </c:pt>
                <c:pt idx="236">
                  <c:v>4.2538354253835386</c:v>
                </c:pt>
                <c:pt idx="237">
                  <c:v>6.8141903758342073</c:v>
                </c:pt>
                <c:pt idx="238">
                  <c:v>6.8141903758342073</c:v>
                </c:pt>
                <c:pt idx="239">
                  <c:v>6.8141903758342073</c:v>
                </c:pt>
                <c:pt idx="240">
                  <c:v>5.264969029593944</c:v>
                </c:pt>
                <c:pt idx="241">
                  <c:v>5.264969029593944</c:v>
                </c:pt>
                <c:pt idx="242">
                  <c:v>5.264969029593944</c:v>
                </c:pt>
                <c:pt idx="243">
                  <c:v>4.0850776502363182</c:v>
                </c:pt>
                <c:pt idx="244">
                  <c:v>4.0850776502363182</c:v>
                </c:pt>
                <c:pt idx="245">
                  <c:v>4.0850776502363182</c:v>
                </c:pt>
                <c:pt idx="246">
                  <c:v>5.0836120401337874</c:v>
                </c:pt>
                <c:pt idx="247">
                  <c:v>5.0836120401337874</c:v>
                </c:pt>
                <c:pt idx="248">
                  <c:v>5.0836120401337874</c:v>
                </c:pt>
                <c:pt idx="249">
                  <c:v>4.768168365669192</c:v>
                </c:pt>
                <c:pt idx="250">
                  <c:v>4.768168365669192</c:v>
                </c:pt>
                <c:pt idx="251">
                  <c:v>4.768168365669192</c:v>
                </c:pt>
                <c:pt idx="252">
                  <c:v>3.6286368094148416</c:v>
                </c:pt>
                <c:pt idx="253">
                  <c:v>3.6286368094148416</c:v>
                </c:pt>
                <c:pt idx="254">
                  <c:v>3.6286368094148416</c:v>
                </c:pt>
                <c:pt idx="255">
                  <c:v>4.0220564385338999</c:v>
                </c:pt>
                <c:pt idx="256">
                  <c:v>4.0220564385338999</c:v>
                </c:pt>
                <c:pt idx="257">
                  <c:v>4.0220564385338999</c:v>
                </c:pt>
                <c:pt idx="258">
                  <c:v>2.0369191597708389</c:v>
                </c:pt>
                <c:pt idx="259">
                  <c:v>2.0369191597708389</c:v>
                </c:pt>
                <c:pt idx="260">
                  <c:v>2.0369191597708389</c:v>
                </c:pt>
                <c:pt idx="261">
                  <c:v>-0.56497175141242939</c:v>
                </c:pt>
                <c:pt idx="262">
                  <c:v>-0.56497175141242939</c:v>
                </c:pt>
                <c:pt idx="263">
                  <c:v>-0.56497175141242939</c:v>
                </c:pt>
                <c:pt idx="264">
                  <c:v>2.5236593059936872</c:v>
                </c:pt>
                <c:pt idx="265">
                  <c:v>2.5236593059936872</c:v>
                </c:pt>
                <c:pt idx="266">
                  <c:v>2.5236593059936872</c:v>
                </c:pt>
                <c:pt idx="267">
                  <c:v>1.4967259120673526</c:v>
                </c:pt>
                <c:pt idx="268">
                  <c:v>1.4967259120673526</c:v>
                </c:pt>
                <c:pt idx="269">
                  <c:v>1.4967259120673526</c:v>
                </c:pt>
                <c:pt idx="270">
                  <c:v>1.0293200249532239</c:v>
                </c:pt>
                <c:pt idx="271">
                  <c:v>1.0293200249532239</c:v>
                </c:pt>
                <c:pt idx="272">
                  <c:v>1.0293200249532239</c:v>
                </c:pt>
                <c:pt idx="273">
                  <c:v>1.7045454545454544</c:v>
                </c:pt>
                <c:pt idx="274">
                  <c:v>1.7045454545454544</c:v>
                </c:pt>
                <c:pt idx="275">
                  <c:v>1.7045454545454544</c:v>
                </c:pt>
                <c:pt idx="276">
                  <c:v>-2.6769230769230661</c:v>
                </c:pt>
                <c:pt idx="277">
                  <c:v>-2.6769230769230661</c:v>
                </c:pt>
                <c:pt idx="278">
                  <c:v>-2.6769230769230661</c:v>
                </c:pt>
                <c:pt idx="279">
                  <c:v>-4.7619047619047583</c:v>
                </c:pt>
                <c:pt idx="280">
                  <c:v>-4.7619047619047583</c:v>
                </c:pt>
                <c:pt idx="281">
                  <c:v>-4.7619047619047583</c:v>
                </c:pt>
                <c:pt idx="282">
                  <c:v>-5.8042605742513196</c:v>
                </c:pt>
                <c:pt idx="283">
                  <c:v>-5.8042605742513196</c:v>
                </c:pt>
                <c:pt idx="284">
                  <c:v>-5.8042605742513196</c:v>
                </c:pt>
                <c:pt idx="285">
                  <c:v>-6.9522036002482901</c:v>
                </c:pt>
                <c:pt idx="286">
                  <c:v>-6.9522036002482901</c:v>
                </c:pt>
                <c:pt idx="287">
                  <c:v>-6.9522036002482901</c:v>
                </c:pt>
                <c:pt idx="288">
                  <c:v>-3.0667088207398074</c:v>
                </c:pt>
                <c:pt idx="289">
                  <c:v>-3.0667088207398074</c:v>
                </c:pt>
                <c:pt idx="290">
                  <c:v>-3.0667088207398074</c:v>
                </c:pt>
                <c:pt idx="291">
                  <c:v>-1.9032258064516205</c:v>
                </c:pt>
                <c:pt idx="292">
                  <c:v>-1.9032258064516205</c:v>
                </c:pt>
                <c:pt idx="293">
                  <c:v>-1.9032258064516205</c:v>
                </c:pt>
                <c:pt idx="294">
                  <c:v>-0.49164208456243852</c:v>
                </c:pt>
                <c:pt idx="295">
                  <c:v>-0.49164208456243852</c:v>
                </c:pt>
                <c:pt idx="296">
                  <c:v>-0.49164208456243852</c:v>
                </c:pt>
                <c:pt idx="297">
                  <c:v>3.2688458972648391</c:v>
                </c:pt>
                <c:pt idx="298">
                  <c:v>3.2688458972648391</c:v>
                </c:pt>
                <c:pt idx="299">
                  <c:v>3.2688458972648391</c:v>
                </c:pt>
                <c:pt idx="300">
                  <c:v>-3.6203522504892365</c:v>
                </c:pt>
                <c:pt idx="301">
                  <c:v>-3.6203522504892365</c:v>
                </c:pt>
                <c:pt idx="302">
                  <c:v>-3.6203522504892365</c:v>
                </c:pt>
                <c:pt idx="303">
                  <c:v>-0.72344623479117931</c:v>
                </c:pt>
                <c:pt idx="304">
                  <c:v>-0.72344623479117931</c:v>
                </c:pt>
                <c:pt idx="305">
                  <c:v>-0.72344623479117931</c:v>
                </c:pt>
                <c:pt idx="306">
                  <c:v>1.383399209486166</c:v>
                </c:pt>
                <c:pt idx="307">
                  <c:v>1.383399209486166</c:v>
                </c:pt>
                <c:pt idx="308">
                  <c:v>1.383399209486166</c:v>
                </c:pt>
                <c:pt idx="309">
                  <c:v>0.67829457364341084</c:v>
                </c:pt>
                <c:pt idx="310">
                  <c:v>0.67829457364341084</c:v>
                </c:pt>
                <c:pt idx="311">
                  <c:v>0.67829457364341084</c:v>
                </c:pt>
                <c:pt idx="312">
                  <c:v>9.9492385786802036</c:v>
                </c:pt>
                <c:pt idx="313">
                  <c:v>9.9492385786802036</c:v>
                </c:pt>
                <c:pt idx="314">
                  <c:v>9.9492385786802036</c:v>
                </c:pt>
                <c:pt idx="315">
                  <c:v>6.1609804571050013</c:v>
                </c:pt>
                <c:pt idx="316">
                  <c:v>6.1609804571050013</c:v>
                </c:pt>
                <c:pt idx="317">
                  <c:v>6.1609804571050013</c:v>
                </c:pt>
                <c:pt idx="318">
                  <c:v>1.5919428200129992</c:v>
                </c:pt>
                <c:pt idx="319">
                  <c:v>1.5919428200129992</c:v>
                </c:pt>
                <c:pt idx="320">
                  <c:v>1.5919428200129992</c:v>
                </c:pt>
                <c:pt idx="321">
                  <c:v>-3.7856913699069654</c:v>
                </c:pt>
                <c:pt idx="322">
                  <c:v>-3.7856913699069654</c:v>
                </c:pt>
                <c:pt idx="323">
                  <c:v>-3.7856913699069654</c:v>
                </c:pt>
                <c:pt idx="324">
                  <c:v>-12.342259156663586</c:v>
                </c:pt>
                <c:pt idx="325">
                  <c:v>-12.342259156663586</c:v>
                </c:pt>
                <c:pt idx="326">
                  <c:v>-12.342259156663586</c:v>
                </c:pt>
                <c:pt idx="327">
                  <c:v>-16.692667706708271</c:v>
                </c:pt>
                <c:pt idx="328">
                  <c:v>-16.692667706708271</c:v>
                </c:pt>
                <c:pt idx="329">
                  <c:v>-16.692667706708271</c:v>
                </c:pt>
                <c:pt idx="330">
                  <c:v>-18.068436200831471</c:v>
                </c:pt>
                <c:pt idx="331">
                  <c:v>-18.068436200831471</c:v>
                </c:pt>
                <c:pt idx="332">
                  <c:v>-18.068436200831471</c:v>
                </c:pt>
                <c:pt idx="333">
                  <c:v>-16.83894631543847</c:v>
                </c:pt>
                <c:pt idx="334">
                  <c:v>-16.83894631543847</c:v>
                </c:pt>
                <c:pt idx="335">
                  <c:v>-16.83894631543847</c:v>
                </c:pt>
                <c:pt idx="336">
                  <c:v>-15.414325842696632</c:v>
                </c:pt>
                <c:pt idx="337">
                  <c:v>-15.414325842696632</c:v>
                </c:pt>
                <c:pt idx="338">
                  <c:v>-15.414325842696632</c:v>
                </c:pt>
                <c:pt idx="339">
                  <c:v>-10.224719101123595</c:v>
                </c:pt>
                <c:pt idx="340">
                  <c:v>-10.224719101123595</c:v>
                </c:pt>
                <c:pt idx="341">
                  <c:v>-10.224719101123595</c:v>
                </c:pt>
              </c:numCache>
            </c:numRef>
          </c:val>
          <c:extLst>
            <c:ext xmlns:c16="http://schemas.microsoft.com/office/drawing/2014/chart" uri="{C3380CC4-5D6E-409C-BE32-E72D297353CC}">
              <c16:uniqueId val="{00000000-580B-470D-8273-598F083B1115}"/>
            </c:ext>
          </c:extLst>
        </c:ser>
        <c:dLbls>
          <c:showLegendKey val="0"/>
          <c:showVal val="0"/>
          <c:showCatName val="0"/>
          <c:showSerName val="0"/>
          <c:showPercent val="0"/>
          <c:showBubbleSize val="0"/>
        </c:dLbls>
        <c:gapWidth val="150"/>
        <c:axId val="1160339360"/>
        <c:axId val="1160338280"/>
      </c:barChart>
      <c:lineChart>
        <c:grouping val="standard"/>
        <c:varyColors val="0"/>
        <c:ser>
          <c:idx val="1"/>
          <c:order val="1"/>
          <c:tx>
            <c:strRef>
              <c:f>Taul10!$E$4</c:f>
              <c:strCache>
                <c:ptCount val="1"/>
                <c:pt idx="0">
                  <c:v>Luvat</c:v>
                </c:pt>
              </c:strCache>
            </c:strRef>
          </c:tx>
          <c:spPr>
            <a:ln w="19050" cap="rnd">
              <a:solidFill>
                <a:schemeClr val="accent6">
                  <a:lumMod val="60000"/>
                  <a:lumOff val="40000"/>
                </a:schemeClr>
              </a:solidFill>
              <a:round/>
            </a:ln>
            <a:effectLst/>
          </c:spPr>
          <c:marker>
            <c:symbol val="none"/>
          </c:marker>
          <c:val>
            <c:numRef>
              <c:f>Taul10!$E$65:$E$407</c:f>
              <c:numCache>
                <c:formatCode>General</c:formatCode>
                <c:ptCount val="343"/>
                <c:pt idx="11">
                  <c:v>21.133490556431919</c:v>
                </c:pt>
                <c:pt idx="12">
                  <c:v>25.643401606051242</c:v>
                </c:pt>
                <c:pt idx="13">
                  <c:v>19.717773759124885</c:v>
                </c:pt>
                <c:pt idx="14">
                  <c:v>23.248042337234722</c:v>
                </c:pt>
                <c:pt idx="15">
                  <c:v>19.708783353600968</c:v>
                </c:pt>
                <c:pt idx="16">
                  <c:v>20.795546466935793</c:v>
                </c:pt>
                <c:pt idx="17">
                  <c:v>20.144043663457222</c:v>
                </c:pt>
                <c:pt idx="18">
                  <c:v>19.337489022923304</c:v>
                </c:pt>
                <c:pt idx="19">
                  <c:v>16.343300544010916</c:v>
                </c:pt>
                <c:pt idx="20">
                  <c:v>20.794026647828471</c:v>
                </c:pt>
                <c:pt idx="21">
                  <c:v>20.880228823312475</c:v>
                </c:pt>
                <c:pt idx="22">
                  <c:v>21.98609704277515</c:v>
                </c:pt>
                <c:pt idx="23">
                  <c:v>22.090133914113959</c:v>
                </c:pt>
                <c:pt idx="24">
                  <c:v>20.332331218178119</c:v>
                </c:pt>
                <c:pt idx="25">
                  <c:v>24.564535543887875</c:v>
                </c:pt>
                <c:pt idx="26">
                  <c:v>24.10527542860984</c:v>
                </c:pt>
                <c:pt idx="27">
                  <c:v>21.862313356075592</c:v>
                </c:pt>
                <c:pt idx="28">
                  <c:v>15.697246477649726</c:v>
                </c:pt>
                <c:pt idx="29">
                  <c:v>15.327555894930315</c:v>
                </c:pt>
                <c:pt idx="30">
                  <c:v>14.44622793849992</c:v>
                </c:pt>
                <c:pt idx="31">
                  <c:v>17.073786504557077</c:v>
                </c:pt>
                <c:pt idx="32">
                  <c:v>13.903835691842703</c:v>
                </c:pt>
                <c:pt idx="33">
                  <c:v>11.80206495036013</c:v>
                </c:pt>
                <c:pt idx="34">
                  <c:v>11.775159744194351</c:v>
                </c:pt>
                <c:pt idx="35">
                  <c:v>10.879558402664804</c:v>
                </c:pt>
                <c:pt idx="36">
                  <c:v>11.212763722944194</c:v>
                </c:pt>
                <c:pt idx="37">
                  <c:v>9.3511131025756633</c:v>
                </c:pt>
                <c:pt idx="38">
                  <c:v>7.1246029869513672</c:v>
                </c:pt>
                <c:pt idx="39">
                  <c:v>6.3894221323915259</c:v>
                </c:pt>
                <c:pt idx="40">
                  <c:v>7.5741743692545782</c:v>
                </c:pt>
                <c:pt idx="41">
                  <c:v>6.1775077053294165</c:v>
                </c:pt>
                <c:pt idx="42">
                  <c:v>5.5388490109089963</c:v>
                </c:pt>
                <c:pt idx="43">
                  <c:v>0.57100852767294097</c:v>
                </c:pt>
                <c:pt idx="44">
                  <c:v>1.5683428004655515</c:v>
                </c:pt>
                <c:pt idx="45">
                  <c:v>2.9101476627993774</c:v>
                </c:pt>
                <c:pt idx="46">
                  <c:v>4.1997951967823752</c:v>
                </c:pt>
                <c:pt idx="47">
                  <c:v>4.2041048751936589</c:v>
                </c:pt>
                <c:pt idx="48">
                  <c:v>3.7325583396587425</c:v>
                </c:pt>
                <c:pt idx="49">
                  <c:v>6.386431795478285</c:v>
                </c:pt>
                <c:pt idx="50">
                  <c:v>5.9932294224718028</c:v>
                </c:pt>
                <c:pt idx="51">
                  <c:v>6.0628011079247797</c:v>
                </c:pt>
                <c:pt idx="52">
                  <c:v>7.9877516068187022</c:v>
                </c:pt>
                <c:pt idx="53">
                  <c:v>9.3003274323635665</c:v>
                </c:pt>
                <c:pt idx="54">
                  <c:v>7.2614190843550679</c:v>
                </c:pt>
                <c:pt idx="55">
                  <c:v>13.041173434738395</c:v>
                </c:pt>
                <c:pt idx="56">
                  <c:v>10.830144059891877</c:v>
                </c:pt>
                <c:pt idx="57">
                  <c:v>8.4634493082885527</c:v>
                </c:pt>
                <c:pt idx="58">
                  <c:v>5.9399613338812136</c:v>
                </c:pt>
                <c:pt idx="59">
                  <c:v>4.5833904576356774</c:v>
                </c:pt>
                <c:pt idx="60">
                  <c:v>4.0301900675229829</c:v>
                </c:pt>
                <c:pt idx="61">
                  <c:v>0.10095282153895031</c:v>
                </c:pt>
                <c:pt idx="62">
                  <c:v>-1.3599512675544405</c:v>
                </c:pt>
                <c:pt idx="63">
                  <c:v>1.4603348831763423</c:v>
                </c:pt>
                <c:pt idx="64">
                  <c:v>-0.24194743064896085</c:v>
                </c:pt>
                <c:pt idx="65">
                  <c:v>-2.358878945287683</c:v>
                </c:pt>
                <c:pt idx="66">
                  <c:v>-0.82059148562361484</c:v>
                </c:pt>
                <c:pt idx="67">
                  <c:v>-6.1549291889017077</c:v>
                </c:pt>
                <c:pt idx="68">
                  <c:v>-6.5232603578014139</c:v>
                </c:pt>
                <c:pt idx="69">
                  <c:v>-5.2112896598394798</c:v>
                </c:pt>
                <c:pt idx="70">
                  <c:v>-7.1294754090336188</c:v>
                </c:pt>
                <c:pt idx="71">
                  <c:v>-6.679340303249079</c:v>
                </c:pt>
                <c:pt idx="72">
                  <c:v>-6.4598579975360826</c:v>
                </c:pt>
                <c:pt idx="73">
                  <c:v>-5.7603964782571762</c:v>
                </c:pt>
                <c:pt idx="74">
                  <c:v>-4.796198494731855</c:v>
                </c:pt>
                <c:pt idx="75">
                  <c:v>-5.1318746999448983</c:v>
                </c:pt>
                <c:pt idx="76">
                  <c:v>-6.1488900208577366</c:v>
                </c:pt>
                <c:pt idx="77">
                  <c:v>-6.4362505575919622</c:v>
                </c:pt>
                <c:pt idx="78">
                  <c:v>-6.256184654605347</c:v>
                </c:pt>
                <c:pt idx="79">
                  <c:v>-4.3691386589979571</c:v>
                </c:pt>
                <c:pt idx="80">
                  <c:v>-1.4230994903299263</c:v>
                </c:pt>
                <c:pt idx="81">
                  <c:v>-1.7003619938841716</c:v>
                </c:pt>
                <c:pt idx="82">
                  <c:v>0.78612250224549995</c:v>
                </c:pt>
                <c:pt idx="83">
                  <c:v>-0.91462177504770714</c:v>
                </c:pt>
                <c:pt idx="84">
                  <c:v>-0.87065146962209072</c:v>
                </c:pt>
                <c:pt idx="85">
                  <c:v>-1.7213379547832037</c:v>
                </c:pt>
                <c:pt idx="86">
                  <c:v>-1.3417571839596532</c:v>
                </c:pt>
                <c:pt idx="87">
                  <c:v>-5.2001586018706627</c:v>
                </c:pt>
                <c:pt idx="88">
                  <c:v>-5.5778799595809474</c:v>
                </c:pt>
                <c:pt idx="89">
                  <c:v>-4.4060877404139269</c:v>
                </c:pt>
                <c:pt idx="90">
                  <c:v>-3.3157676423754583</c:v>
                </c:pt>
                <c:pt idx="91">
                  <c:v>-2.5647441543990475</c:v>
                </c:pt>
                <c:pt idx="92">
                  <c:v>-4.0337799994601866</c:v>
                </c:pt>
                <c:pt idx="93">
                  <c:v>-4.267862748859776</c:v>
                </c:pt>
                <c:pt idx="94">
                  <c:v>-3.2497888215010291</c:v>
                </c:pt>
                <c:pt idx="95">
                  <c:v>2.1754589596013547</c:v>
                </c:pt>
                <c:pt idx="96">
                  <c:v>2.076735443433952</c:v>
                </c:pt>
                <c:pt idx="97">
                  <c:v>2.4756392504664451</c:v>
                </c:pt>
                <c:pt idx="98">
                  <c:v>2.5638709101365293</c:v>
                </c:pt>
                <c:pt idx="99">
                  <c:v>4.7828345417360634</c:v>
                </c:pt>
                <c:pt idx="100">
                  <c:v>6.9591358048070484</c:v>
                </c:pt>
                <c:pt idx="101">
                  <c:v>9.8680795602960796</c:v>
                </c:pt>
                <c:pt idx="102">
                  <c:v>7.2417317320420418</c:v>
                </c:pt>
                <c:pt idx="103">
                  <c:v>6.4371007038490173</c:v>
                </c:pt>
                <c:pt idx="104">
                  <c:v>7.4865373790519731</c:v>
                </c:pt>
                <c:pt idx="105">
                  <c:v>6.3164359290865741</c:v>
                </c:pt>
                <c:pt idx="106">
                  <c:v>4.6412663791368081</c:v>
                </c:pt>
                <c:pt idx="107">
                  <c:v>0.97521254941750191</c:v>
                </c:pt>
                <c:pt idx="108">
                  <c:v>5.8910272252979832</c:v>
                </c:pt>
                <c:pt idx="109">
                  <c:v>9.4024398359925883</c:v>
                </c:pt>
                <c:pt idx="110">
                  <c:v>10.087826246543912</c:v>
                </c:pt>
                <c:pt idx="111">
                  <c:v>9.9909248521915117</c:v>
                </c:pt>
                <c:pt idx="112">
                  <c:v>12.408921038931563</c:v>
                </c:pt>
                <c:pt idx="113">
                  <c:v>7.856951993085957</c:v>
                </c:pt>
                <c:pt idx="114">
                  <c:v>9.0652012200148828</c:v>
                </c:pt>
                <c:pt idx="115">
                  <c:v>11.140503187029417</c:v>
                </c:pt>
                <c:pt idx="116">
                  <c:v>9.5922650241692526</c:v>
                </c:pt>
                <c:pt idx="117">
                  <c:v>11.458763841696692</c:v>
                </c:pt>
                <c:pt idx="118">
                  <c:v>11.904205229785401</c:v>
                </c:pt>
                <c:pt idx="119">
                  <c:v>10.324430394337593</c:v>
                </c:pt>
                <c:pt idx="120">
                  <c:v>2.6977787755910629</c:v>
                </c:pt>
                <c:pt idx="121">
                  <c:v>2.2977661500617432</c:v>
                </c:pt>
                <c:pt idx="122">
                  <c:v>1.8229392818447283</c:v>
                </c:pt>
                <c:pt idx="123">
                  <c:v>-5.6859613338031058E-2</c:v>
                </c:pt>
                <c:pt idx="124">
                  <c:v>-4.2143785209072151</c:v>
                </c:pt>
                <c:pt idx="125">
                  <c:v>-1.3586778916480085</c:v>
                </c:pt>
                <c:pt idx="126">
                  <c:v>-1.3274892089602459</c:v>
                </c:pt>
                <c:pt idx="127">
                  <c:v>-0.42689252593836358</c:v>
                </c:pt>
                <c:pt idx="128">
                  <c:v>2.3347043026642922</c:v>
                </c:pt>
                <c:pt idx="129">
                  <c:v>3.7359518795835713</c:v>
                </c:pt>
                <c:pt idx="130">
                  <c:v>6.0621684991270453</c:v>
                </c:pt>
                <c:pt idx="131">
                  <c:v>9.2713503503203807</c:v>
                </c:pt>
                <c:pt idx="132">
                  <c:v>13.379856229223172</c:v>
                </c:pt>
                <c:pt idx="133">
                  <c:v>10.561342011360567</c:v>
                </c:pt>
                <c:pt idx="134">
                  <c:v>12.901312828673243</c:v>
                </c:pt>
                <c:pt idx="135">
                  <c:v>18.095957619576438</c:v>
                </c:pt>
                <c:pt idx="136">
                  <c:v>22.909718641841391</c:v>
                </c:pt>
                <c:pt idx="137">
                  <c:v>22.127749435188271</c:v>
                </c:pt>
                <c:pt idx="138">
                  <c:v>22.265054840820042</c:v>
                </c:pt>
                <c:pt idx="139">
                  <c:v>19.590580886687281</c:v>
                </c:pt>
                <c:pt idx="140">
                  <c:v>15.373402927808593</c:v>
                </c:pt>
                <c:pt idx="141">
                  <c:v>14.858545972412893</c:v>
                </c:pt>
                <c:pt idx="142">
                  <c:v>11.385490852502828</c:v>
                </c:pt>
                <c:pt idx="143">
                  <c:v>9.5197697095165292</c:v>
                </c:pt>
                <c:pt idx="144">
                  <c:v>8.3473025997095167</c:v>
                </c:pt>
                <c:pt idx="145">
                  <c:v>8.4668570696519723</c:v>
                </c:pt>
                <c:pt idx="146">
                  <c:v>3.0581094580934729</c:v>
                </c:pt>
                <c:pt idx="147">
                  <c:v>0.45496456255389978</c:v>
                </c:pt>
                <c:pt idx="148">
                  <c:v>-5.6477442241152218</c:v>
                </c:pt>
                <c:pt idx="149">
                  <c:v>-9.3327066932118896</c:v>
                </c:pt>
                <c:pt idx="150">
                  <c:v>-10.453091670603524</c:v>
                </c:pt>
                <c:pt idx="151">
                  <c:v>-12.740767715782352</c:v>
                </c:pt>
                <c:pt idx="152">
                  <c:v>-12.465748960238713</c:v>
                </c:pt>
                <c:pt idx="153">
                  <c:v>-15.887722860819794</c:v>
                </c:pt>
                <c:pt idx="154">
                  <c:v>-16.308410976976326</c:v>
                </c:pt>
                <c:pt idx="155">
                  <c:v>-15.088339680623397</c:v>
                </c:pt>
                <c:pt idx="156">
                  <c:v>-17.261039356727423</c:v>
                </c:pt>
                <c:pt idx="157">
                  <c:v>-18.941748130797141</c:v>
                </c:pt>
                <c:pt idx="158">
                  <c:v>-17.786415885008601</c:v>
                </c:pt>
                <c:pt idx="159">
                  <c:v>-20.173314883609557</c:v>
                </c:pt>
                <c:pt idx="160">
                  <c:v>-19.576299330317006</c:v>
                </c:pt>
                <c:pt idx="161">
                  <c:v>-19.923101858797523</c:v>
                </c:pt>
                <c:pt idx="162">
                  <c:v>-20.194248206329039</c:v>
                </c:pt>
                <c:pt idx="163">
                  <c:v>-19.773465504123124</c:v>
                </c:pt>
                <c:pt idx="164">
                  <c:v>-18.409341616737972</c:v>
                </c:pt>
                <c:pt idx="165">
                  <c:v>-16.565385418247402</c:v>
                </c:pt>
                <c:pt idx="166">
                  <c:v>-12.221446021626734</c:v>
                </c:pt>
                <c:pt idx="167">
                  <c:v>-12.887283467770267</c:v>
                </c:pt>
                <c:pt idx="168">
                  <c:v>-9.0193326639656881</c:v>
                </c:pt>
                <c:pt idx="169">
                  <c:v>-5.63269117673451</c:v>
                </c:pt>
                <c:pt idx="170">
                  <c:v>-3.3018744734146801</c:v>
                </c:pt>
                <c:pt idx="171">
                  <c:v>-2.1670949359304834</c:v>
                </c:pt>
                <c:pt idx="172">
                  <c:v>2.3296489160307323</c:v>
                </c:pt>
                <c:pt idx="173">
                  <c:v>6.3170657783775841</c:v>
                </c:pt>
                <c:pt idx="174">
                  <c:v>8.3779130526092125</c:v>
                </c:pt>
                <c:pt idx="175">
                  <c:v>11.900832522566278</c:v>
                </c:pt>
                <c:pt idx="176">
                  <c:v>8.5268391862575772</c:v>
                </c:pt>
                <c:pt idx="177">
                  <c:v>8.6020679449949569</c:v>
                </c:pt>
                <c:pt idx="178">
                  <c:v>2.4322212208875214</c:v>
                </c:pt>
                <c:pt idx="179">
                  <c:v>-1.2763737769723262</c:v>
                </c:pt>
                <c:pt idx="180">
                  <c:v>-3.9887285262506014</c:v>
                </c:pt>
                <c:pt idx="181">
                  <c:v>-4.0991309335247186</c:v>
                </c:pt>
                <c:pt idx="182">
                  <c:v>-5.1833489966217927</c:v>
                </c:pt>
                <c:pt idx="183">
                  <c:v>-1.6923765973769902</c:v>
                </c:pt>
                <c:pt idx="184">
                  <c:v>-2.3844719610861582</c:v>
                </c:pt>
                <c:pt idx="185">
                  <c:v>3.5803750473284928</c:v>
                </c:pt>
                <c:pt idx="186">
                  <c:v>2.6012068069734666</c:v>
                </c:pt>
                <c:pt idx="187">
                  <c:v>2.8541681472641991</c:v>
                </c:pt>
                <c:pt idx="188">
                  <c:v>6.1943876762244168</c:v>
                </c:pt>
                <c:pt idx="189">
                  <c:v>6.0374044844003851</c:v>
                </c:pt>
                <c:pt idx="190">
                  <c:v>6.8256827858616642</c:v>
                </c:pt>
                <c:pt idx="191">
                  <c:v>9.3220189773646567</c:v>
                </c:pt>
                <c:pt idx="192">
                  <c:v>9.4840459034757192</c:v>
                </c:pt>
                <c:pt idx="193">
                  <c:v>6.5370769329372997</c:v>
                </c:pt>
                <c:pt idx="194">
                  <c:v>4.86766656632755</c:v>
                </c:pt>
                <c:pt idx="195">
                  <c:v>0.99756676379865739</c:v>
                </c:pt>
                <c:pt idx="196">
                  <c:v>-2.2412060625092232</c:v>
                </c:pt>
                <c:pt idx="197">
                  <c:v>-12.122824381908796</c:v>
                </c:pt>
                <c:pt idx="198">
                  <c:v>-11.269728228459153</c:v>
                </c:pt>
                <c:pt idx="199">
                  <c:v>-13.540753634502135</c:v>
                </c:pt>
                <c:pt idx="200">
                  <c:v>-13.817635425998009</c:v>
                </c:pt>
                <c:pt idx="201">
                  <c:v>-12.128681705192431</c:v>
                </c:pt>
                <c:pt idx="202">
                  <c:v>-11.25194831635585</c:v>
                </c:pt>
                <c:pt idx="203">
                  <c:v>-11.168595227773443</c:v>
                </c:pt>
                <c:pt idx="204">
                  <c:v>-10.116649193087829</c:v>
                </c:pt>
                <c:pt idx="205">
                  <c:v>-8.3119308300147221</c:v>
                </c:pt>
                <c:pt idx="206">
                  <c:v>-8.5906499062147201</c:v>
                </c:pt>
                <c:pt idx="207">
                  <c:v>-3.8613974778861491</c:v>
                </c:pt>
                <c:pt idx="208">
                  <c:v>-1.3474153752981313</c:v>
                </c:pt>
                <c:pt idx="209">
                  <c:v>-0.87413118847522175</c:v>
                </c:pt>
                <c:pt idx="210">
                  <c:v>-0.93076367959610029</c:v>
                </c:pt>
                <c:pt idx="211">
                  <c:v>-1.9249029953928318</c:v>
                </c:pt>
                <c:pt idx="212">
                  <c:v>-6.3257489091367951</c:v>
                </c:pt>
                <c:pt idx="213">
                  <c:v>-9.5369161041110324</c:v>
                </c:pt>
                <c:pt idx="214">
                  <c:v>-7.8136965905447733</c:v>
                </c:pt>
                <c:pt idx="215">
                  <c:v>-4.2464994062278549</c:v>
                </c:pt>
                <c:pt idx="216">
                  <c:v>-4.6050272391464881</c:v>
                </c:pt>
                <c:pt idx="217">
                  <c:v>-6.0051243929866018</c:v>
                </c:pt>
                <c:pt idx="218">
                  <c:v>-3.0872166167058115</c:v>
                </c:pt>
                <c:pt idx="219">
                  <c:v>-5.1768694179117443</c:v>
                </c:pt>
                <c:pt idx="220">
                  <c:v>-6.8181242302167586</c:v>
                </c:pt>
                <c:pt idx="221">
                  <c:v>-4.2427215808642087</c:v>
                </c:pt>
                <c:pt idx="222">
                  <c:v>-7.2895451673958416</c:v>
                </c:pt>
                <c:pt idx="223">
                  <c:v>-5.5280769290160379</c:v>
                </c:pt>
                <c:pt idx="224">
                  <c:v>-1.5651915921661708</c:v>
                </c:pt>
                <c:pt idx="225">
                  <c:v>0.6383446121962465</c:v>
                </c:pt>
                <c:pt idx="226">
                  <c:v>-4.2330632185938795</c:v>
                </c:pt>
                <c:pt idx="227">
                  <c:v>-9.1648057541429928</c:v>
                </c:pt>
                <c:pt idx="228">
                  <c:v>-10.598219261804054</c:v>
                </c:pt>
                <c:pt idx="229">
                  <c:v>-9.4846444973270678</c:v>
                </c:pt>
                <c:pt idx="230">
                  <c:v>-5.1250369331601133</c:v>
                </c:pt>
                <c:pt idx="231">
                  <c:v>-11.446567366072252</c:v>
                </c:pt>
                <c:pt idx="232">
                  <c:v>-12.277735762919109</c:v>
                </c:pt>
                <c:pt idx="233">
                  <c:v>-9.6720351893707619</c:v>
                </c:pt>
                <c:pt idx="234">
                  <c:v>-5.2524463225789289</c:v>
                </c:pt>
                <c:pt idx="235">
                  <c:v>-2.4872580530631985</c:v>
                </c:pt>
                <c:pt idx="236">
                  <c:v>1.039327018391887</c:v>
                </c:pt>
                <c:pt idx="237">
                  <c:v>-1.4859629757507211</c:v>
                </c:pt>
                <c:pt idx="238">
                  <c:v>4.5389372000407331</c:v>
                </c:pt>
                <c:pt idx="239">
                  <c:v>6.8732946993136661</c:v>
                </c:pt>
                <c:pt idx="240">
                  <c:v>10.337776312349215</c:v>
                </c:pt>
                <c:pt idx="241">
                  <c:v>13.311720241237213</c:v>
                </c:pt>
                <c:pt idx="242">
                  <c:v>1.436961342835307</c:v>
                </c:pt>
                <c:pt idx="243">
                  <c:v>12.290954290636547</c:v>
                </c:pt>
                <c:pt idx="244">
                  <c:v>21.521157565147242</c:v>
                </c:pt>
                <c:pt idx="245">
                  <c:v>18.757648456449687</c:v>
                </c:pt>
                <c:pt idx="246">
                  <c:v>15.414894960933271</c:v>
                </c:pt>
                <c:pt idx="247">
                  <c:v>10.615248420959954</c:v>
                </c:pt>
                <c:pt idx="248">
                  <c:v>2.8205101600240043</c:v>
                </c:pt>
                <c:pt idx="249">
                  <c:v>9.0724515234478336</c:v>
                </c:pt>
                <c:pt idx="250">
                  <c:v>9.4529732353029452</c:v>
                </c:pt>
                <c:pt idx="251">
                  <c:v>10.337777313268651</c:v>
                </c:pt>
                <c:pt idx="252">
                  <c:v>9.5764549256691112</c:v>
                </c:pt>
                <c:pt idx="253">
                  <c:v>7.2703525931001529</c:v>
                </c:pt>
                <c:pt idx="254">
                  <c:v>14.851745524810378</c:v>
                </c:pt>
                <c:pt idx="255">
                  <c:v>10.641716243846494</c:v>
                </c:pt>
                <c:pt idx="256">
                  <c:v>5.0520064213685316</c:v>
                </c:pt>
                <c:pt idx="257">
                  <c:v>5.3854070406901968</c:v>
                </c:pt>
                <c:pt idx="258">
                  <c:v>4.6708641551432857</c:v>
                </c:pt>
                <c:pt idx="259">
                  <c:v>7.3684444302348373</c:v>
                </c:pt>
                <c:pt idx="260">
                  <c:v>13.52683673152065</c:v>
                </c:pt>
                <c:pt idx="261">
                  <c:v>8.4029618924025016</c:v>
                </c:pt>
                <c:pt idx="262">
                  <c:v>4.5643410525148953</c:v>
                </c:pt>
                <c:pt idx="263">
                  <c:v>3.9147486264539291</c:v>
                </c:pt>
                <c:pt idx="264">
                  <c:v>3.3345273616733984</c:v>
                </c:pt>
                <c:pt idx="265">
                  <c:v>2.739339358966479</c:v>
                </c:pt>
                <c:pt idx="266">
                  <c:v>-0.66660466074254954</c:v>
                </c:pt>
                <c:pt idx="267">
                  <c:v>0.12435509473257343</c:v>
                </c:pt>
                <c:pt idx="268">
                  <c:v>-0.94521492210187363</c:v>
                </c:pt>
                <c:pt idx="269">
                  <c:v>0.26184844358905213</c:v>
                </c:pt>
                <c:pt idx="270">
                  <c:v>3.5547468777663251</c:v>
                </c:pt>
                <c:pt idx="271">
                  <c:v>2.7418003182743034</c:v>
                </c:pt>
                <c:pt idx="272">
                  <c:v>-1.8722007351841401</c:v>
                </c:pt>
                <c:pt idx="273">
                  <c:v>-0.6091362398704272</c:v>
                </c:pt>
                <c:pt idx="274">
                  <c:v>-0.73401823987856696</c:v>
                </c:pt>
                <c:pt idx="275">
                  <c:v>-1.9347189235513946E-2</c:v>
                </c:pt>
                <c:pt idx="276">
                  <c:v>2.095513888656769</c:v>
                </c:pt>
                <c:pt idx="277">
                  <c:v>1.1695716392743178</c:v>
                </c:pt>
                <c:pt idx="278">
                  <c:v>2.9562895478502123</c:v>
                </c:pt>
                <c:pt idx="279">
                  <c:v>2.1126901942663118E-2</c:v>
                </c:pt>
                <c:pt idx="280">
                  <c:v>0.8013378099252767</c:v>
                </c:pt>
                <c:pt idx="281">
                  <c:v>2.1850789671419668</c:v>
                </c:pt>
                <c:pt idx="282">
                  <c:v>0.37654918761088002</c:v>
                </c:pt>
                <c:pt idx="283">
                  <c:v>0.8499670829820074</c:v>
                </c:pt>
                <c:pt idx="284">
                  <c:v>6.7933157235101866</c:v>
                </c:pt>
                <c:pt idx="285">
                  <c:v>5.7559766860838719</c:v>
                </c:pt>
                <c:pt idx="286">
                  <c:v>7.926422915433978</c:v>
                </c:pt>
                <c:pt idx="287">
                  <c:v>4.8689319053902604</c:v>
                </c:pt>
                <c:pt idx="288">
                  <c:v>-0.25158823958095428</c:v>
                </c:pt>
                <c:pt idx="289">
                  <c:v>0.41473299358754934</c:v>
                </c:pt>
                <c:pt idx="290">
                  <c:v>1.2348580297908671</c:v>
                </c:pt>
                <c:pt idx="291">
                  <c:v>3.0916052268151559</c:v>
                </c:pt>
                <c:pt idx="292">
                  <c:v>-1.1050630775221588</c:v>
                </c:pt>
                <c:pt idx="293">
                  <c:v>-6.4707384245029909</c:v>
                </c:pt>
                <c:pt idx="294">
                  <c:v>-6.6669098847729895</c:v>
                </c:pt>
                <c:pt idx="295">
                  <c:v>-8.2901973928296737</c:v>
                </c:pt>
                <c:pt idx="296">
                  <c:v>-11.696540020886269</c:v>
                </c:pt>
                <c:pt idx="297">
                  <c:v>-9.1855393905293727</c:v>
                </c:pt>
                <c:pt idx="298">
                  <c:v>-12.107718213687001</c:v>
                </c:pt>
                <c:pt idx="299">
                  <c:v>-8.6909906319510384</c:v>
                </c:pt>
                <c:pt idx="300">
                  <c:v>-5.509844630997125</c:v>
                </c:pt>
                <c:pt idx="301">
                  <c:v>-4.6342104397558881</c:v>
                </c:pt>
                <c:pt idx="302">
                  <c:v>-3.0382644336714972</c:v>
                </c:pt>
                <c:pt idx="303">
                  <c:v>-2.026419365668505</c:v>
                </c:pt>
                <c:pt idx="304">
                  <c:v>6.503457232361999</c:v>
                </c:pt>
                <c:pt idx="305">
                  <c:v>9.9831073941294228</c:v>
                </c:pt>
                <c:pt idx="306">
                  <c:v>10.234640842802007</c:v>
                </c:pt>
                <c:pt idx="307">
                  <c:v>10.481747294945734</c:v>
                </c:pt>
                <c:pt idx="308">
                  <c:v>10.519371827204061</c:v>
                </c:pt>
                <c:pt idx="309">
                  <c:v>9.1852208225793799</c:v>
                </c:pt>
                <c:pt idx="310">
                  <c:v>11.584634104967662</c:v>
                </c:pt>
                <c:pt idx="311">
                  <c:v>8.9800425359464331</c:v>
                </c:pt>
                <c:pt idx="312">
                  <c:v>7.0785135109698496</c:v>
                </c:pt>
                <c:pt idx="313">
                  <c:v>7.9723496142964336</c:v>
                </c:pt>
                <c:pt idx="314">
                  <c:v>5.4479751751375414</c:v>
                </c:pt>
                <c:pt idx="315">
                  <c:v>1.2248943957032199</c:v>
                </c:pt>
                <c:pt idx="316">
                  <c:v>-5.8599461325386768</c:v>
                </c:pt>
                <c:pt idx="317">
                  <c:v>-8.4509039764184273</c:v>
                </c:pt>
                <c:pt idx="318">
                  <c:v>-10.525232994993786</c:v>
                </c:pt>
                <c:pt idx="319">
                  <c:v>-4.827083138477092</c:v>
                </c:pt>
                <c:pt idx="320">
                  <c:v>-6.1240172351859936</c:v>
                </c:pt>
                <c:pt idx="321">
                  <c:v>-11.472834475107126</c:v>
                </c:pt>
                <c:pt idx="322">
                  <c:v>-12.027248127836586</c:v>
                </c:pt>
                <c:pt idx="323">
                  <c:v>-13.000931394836574</c:v>
                </c:pt>
                <c:pt idx="324">
                  <c:v>-11.817430846014959</c:v>
                </c:pt>
                <c:pt idx="325">
                  <c:v>-16.15324827024736</c:v>
                </c:pt>
                <c:pt idx="326">
                  <c:v>-19.926111116503662</c:v>
                </c:pt>
                <c:pt idx="327">
                  <c:v>-21.059051663796147</c:v>
                </c:pt>
                <c:pt idx="328">
                  <c:v>-20.50413528204442</c:v>
                </c:pt>
                <c:pt idx="329">
                  <c:v>-17.685596544883303</c:v>
                </c:pt>
                <c:pt idx="330">
                  <c:v>-16.556287772878488</c:v>
                </c:pt>
                <c:pt idx="331">
                  <c:v>-27.61064153091765</c:v>
                </c:pt>
                <c:pt idx="332">
                  <c:v>-25.744979219846009</c:v>
                </c:pt>
                <c:pt idx="333">
                  <c:v>-22.776117622804996</c:v>
                </c:pt>
                <c:pt idx="334">
                  <c:v>-23.836010024945079</c:v>
                </c:pt>
                <c:pt idx="335">
                  <c:v>-24.679762964973694</c:v>
                </c:pt>
                <c:pt idx="336">
                  <c:v>-27.522695687312837</c:v>
                </c:pt>
                <c:pt idx="337">
                  <c:v>-24.482318665226373</c:v>
                </c:pt>
                <c:pt idx="338">
                  <c:v>-22.188881268751036</c:v>
                </c:pt>
                <c:pt idx="339">
                  <c:v>-17.279681437705825</c:v>
                </c:pt>
                <c:pt idx="340">
                  <c:v>-14.23094163505689</c:v>
                </c:pt>
                <c:pt idx="341">
                  <c:v>-20.684800193976923</c:v>
                </c:pt>
              </c:numCache>
            </c:numRef>
          </c:val>
          <c:smooth val="0"/>
          <c:extLst>
            <c:ext xmlns:c16="http://schemas.microsoft.com/office/drawing/2014/chart" uri="{C3380CC4-5D6E-409C-BE32-E72D297353CC}">
              <c16:uniqueId val="{00000001-580B-470D-8273-598F083B1115}"/>
            </c:ext>
          </c:extLst>
        </c:ser>
        <c:ser>
          <c:idx val="4"/>
          <c:order val="3"/>
          <c:tx>
            <c:strRef>
              <c:f>Taul10!$F$4</c:f>
              <c:strCache>
                <c:ptCount val="1"/>
                <c:pt idx="0">
                  <c:v>Talouden tuotannon suhdannekuvaaja</c:v>
                </c:pt>
              </c:strCache>
            </c:strRef>
          </c:tx>
          <c:spPr>
            <a:ln w="19050" cap="rnd">
              <a:solidFill>
                <a:schemeClr val="accent2"/>
              </a:solidFill>
              <a:round/>
            </a:ln>
            <a:effectLst/>
          </c:spPr>
          <c:marker>
            <c:symbol val="none"/>
          </c:marker>
          <c:cat>
            <c:numRef>
              <c:f>Taul10!$A$65:$A$406</c:f>
              <c:numCache>
                <c:formatCode>m/d/yyyy</c:formatCode>
                <c:ptCount val="342"/>
                <c:pt idx="0">
                  <c:v>35065</c:v>
                </c:pt>
                <c:pt idx="1">
                  <c:v>35096</c:v>
                </c:pt>
                <c:pt idx="2">
                  <c:v>35125</c:v>
                </c:pt>
                <c:pt idx="3">
                  <c:v>35156</c:v>
                </c:pt>
                <c:pt idx="4">
                  <c:v>35186</c:v>
                </c:pt>
                <c:pt idx="5">
                  <c:v>35217</c:v>
                </c:pt>
                <c:pt idx="6">
                  <c:v>35247</c:v>
                </c:pt>
                <c:pt idx="7">
                  <c:v>35278</c:v>
                </c:pt>
                <c:pt idx="8">
                  <c:v>35309</c:v>
                </c:pt>
                <c:pt idx="9">
                  <c:v>35339</c:v>
                </c:pt>
                <c:pt idx="10">
                  <c:v>35370</c:v>
                </c:pt>
                <c:pt idx="11">
                  <c:v>35400</c:v>
                </c:pt>
                <c:pt idx="12">
                  <c:v>35431</c:v>
                </c:pt>
                <c:pt idx="13">
                  <c:v>35462</c:v>
                </c:pt>
                <c:pt idx="14">
                  <c:v>35490</c:v>
                </c:pt>
                <c:pt idx="15">
                  <c:v>35521</c:v>
                </c:pt>
                <c:pt idx="16">
                  <c:v>35551</c:v>
                </c:pt>
                <c:pt idx="17">
                  <c:v>35582</c:v>
                </c:pt>
                <c:pt idx="18">
                  <c:v>35612</c:v>
                </c:pt>
                <c:pt idx="19">
                  <c:v>35643</c:v>
                </c:pt>
                <c:pt idx="20">
                  <c:v>35674</c:v>
                </c:pt>
                <c:pt idx="21">
                  <c:v>35704</c:v>
                </c:pt>
                <c:pt idx="22">
                  <c:v>35735</c:v>
                </c:pt>
                <c:pt idx="23">
                  <c:v>35765</c:v>
                </c:pt>
                <c:pt idx="24">
                  <c:v>35796</c:v>
                </c:pt>
                <c:pt idx="25">
                  <c:v>35827</c:v>
                </c:pt>
                <c:pt idx="26">
                  <c:v>35855</c:v>
                </c:pt>
                <c:pt idx="27">
                  <c:v>35886</c:v>
                </c:pt>
                <c:pt idx="28">
                  <c:v>35916</c:v>
                </c:pt>
                <c:pt idx="29">
                  <c:v>35947</c:v>
                </c:pt>
                <c:pt idx="30">
                  <c:v>35977</c:v>
                </c:pt>
                <c:pt idx="31">
                  <c:v>36008</c:v>
                </c:pt>
                <c:pt idx="32">
                  <c:v>36039</c:v>
                </c:pt>
                <c:pt idx="33">
                  <c:v>36069</c:v>
                </c:pt>
                <c:pt idx="34">
                  <c:v>36100</c:v>
                </c:pt>
                <c:pt idx="35">
                  <c:v>36130</c:v>
                </c:pt>
                <c:pt idx="36">
                  <c:v>36161</c:v>
                </c:pt>
                <c:pt idx="37">
                  <c:v>36192</c:v>
                </c:pt>
                <c:pt idx="38">
                  <c:v>36220</c:v>
                </c:pt>
                <c:pt idx="39">
                  <c:v>36251</c:v>
                </c:pt>
                <c:pt idx="40">
                  <c:v>36281</c:v>
                </c:pt>
                <c:pt idx="41">
                  <c:v>36312</c:v>
                </c:pt>
                <c:pt idx="42">
                  <c:v>36342</c:v>
                </c:pt>
                <c:pt idx="43">
                  <c:v>36373</c:v>
                </c:pt>
                <c:pt idx="44">
                  <c:v>36404</c:v>
                </c:pt>
                <c:pt idx="45">
                  <c:v>36434</c:v>
                </c:pt>
                <c:pt idx="46">
                  <c:v>36465</c:v>
                </c:pt>
                <c:pt idx="47">
                  <c:v>36495</c:v>
                </c:pt>
                <c:pt idx="48">
                  <c:v>36526</c:v>
                </c:pt>
                <c:pt idx="49">
                  <c:v>36557</c:v>
                </c:pt>
                <c:pt idx="50">
                  <c:v>36586</c:v>
                </c:pt>
                <c:pt idx="51">
                  <c:v>36617</c:v>
                </c:pt>
                <c:pt idx="52">
                  <c:v>36647</c:v>
                </c:pt>
                <c:pt idx="53">
                  <c:v>36678</c:v>
                </c:pt>
                <c:pt idx="54">
                  <c:v>36708</c:v>
                </c:pt>
                <c:pt idx="55">
                  <c:v>36739</c:v>
                </c:pt>
                <c:pt idx="56">
                  <c:v>36770</c:v>
                </c:pt>
                <c:pt idx="57">
                  <c:v>36800</c:v>
                </c:pt>
                <c:pt idx="58">
                  <c:v>36831</c:v>
                </c:pt>
                <c:pt idx="59">
                  <c:v>36861</c:v>
                </c:pt>
                <c:pt idx="60">
                  <c:v>36892</c:v>
                </c:pt>
                <c:pt idx="61">
                  <c:v>36923</c:v>
                </c:pt>
                <c:pt idx="62">
                  <c:v>36951</c:v>
                </c:pt>
                <c:pt idx="63">
                  <c:v>36982</c:v>
                </c:pt>
                <c:pt idx="64">
                  <c:v>37012</c:v>
                </c:pt>
                <c:pt idx="65">
                  <c:v>37043</c:v>
                </c:pt>
                <c:pt idx="66">
                  <c:v>37073</c:v>
                </c:pt>
                <c:pt idx="67">
                  <c:v>37104</c:v>
                </c:pt>
                <c:pt idx="68">
                  <c:v>37135</c:v>
                </c:pt>
                <c:pt idx="69">
                  <c:v>37165</c:v>
                </c:pt>
                <c:pt idx="70">
                  <c:v>37196</c:v>
                </c:pt>
                <c:pt idx="71">
                  <c:v>37226</c:v>
                </c:pt>
                <c:pt idx="72">
                  <c:v>37257</c:v>
                </c:pt>
                <c:pt idx="73">
                  <c:v>37288</c:v>
                </c:pt>
                <c:pt idx="74">
                  <c:v>37316</c:v>
                </c:pt>
                <c:pt idx="75">
                  <c:v>37347</c:v>
                </c:pt>
                <c:pt idx="76">
                  <c:v>37377</c:v>
                </c:pt>
                <c:pt idx="77">
                  <c:v>37408</c:v>
                </c:pt>
                <c:pt idx="78">
                  <c:v>37438</c:v>
                </c:pt>
                <c:pt idx="79">
                  <c:v>37469</c:v>
                </c:pt>
                <c:pt idx="80">
                  <c:v>37500</c:v>
                </c:pt>
                <c:pt idx="81">
                  <c:v>37530</c:v>
                </c:pt>
                <c:pt idx="82">
                  <c:v>37561</c:v>
                </c:pt>
                <c:pt idx="83">
                  <c:v>37591</c:v>
                </c:pt>
                <c:pt idx="84">
                  <c:v>37622</c:v>
                </c:pt>
                <c:pt idx="85">
                  <c:v>37653</c:v>
                </c:pt>
                <c:pt idx="86">
                  <c:v>37681</c:v>
                </c:pt>
                <c:pt idx="87">
                  <c:v>37712</c:v>
                </c:pt>
                <c:pt idx="88">
                  <c:v>37742</c:v>
                </c:pt>
                <c:pt idx="89">
                  <c:v>37773</c:v>
                </c:pt>
                <c:pt idx="90">
                  <c:v>37803</c:v>
                </c:pt>
                <c:pt idx="91">
                  <c:v>37834</c:v>
                </c:pt>
                <c:pt idx="92">
                  <c:v>37865</c:v>
                </c:pt>
                <c:pt idx="93">
                  <c:v>37895</c:v>
                </c:pt>
                <c:pt idx="94">
                  <c:v>37926</c:v>
                </c:pt>
                <c:pt idx="95">
                  <c:v>37956</c:v>
                </c:pt>
                <c:pt idx="96">
                  <c:v>37987</c:v>
                </c:pt>
                <c:pt idx="97">
                  <c:v>38018</c:v>
                </c:pt>
                <c:pt idx="98">
                  <c:v>38047</c:v>
                </c:pt>
                <c:pt idx="99">
                  <c:v>38078</c:v>
                </c:pt>
                <c:pt idx="100">
                  <c:v>38108</c:v>
                </c:pt>
                <c:pt idx="101">
                  <c:v>38139</c:v>
                </c:pt>
                <c:pt idx="102">
                  <c:v>38169</c:v>
                </c:pt>
                <c:pt idx="103">
                  <c:v>38200</c:v>
                </c:pt>
                <c:pt idx="104">
                  <c:v>38231</c:v>
                </c:pt>
                <c:pt idx="105">
                  <c:v>38261</c:v>
                </c:pt>
                <c:pt idx="106">
                  <c:v>38292</c:v>
                </c:pt>
                <c:pt idx="107">
                  <c:v>38322</c:v>
                </c:pt>
                <c:pt idx="108">
                  <c:v>38353</c:v>
                </c:pt>
                <c:pt idx="109">
                  <c:v>38384</c:v>
                </c:pt>
                <c:pt idx="110">
                  <c:v>38412</c:v>
                </c:pt>
                <c:pt idx="111">
                  <c:v>38443</c:v>
                </c:pt>
                <c:pt idx="112">
                  <c:v>38473</c:v>
                </c:pt>
                <c:pt idx="113">
                  <c:v>38504</c:v>
                </c:pt>
                <c:pt idx="114">
                  <c:v>38534</c:v>
                </c:pt>
                <c:pt idx="115">
                  <c:v>38565</c:v>
                </c:pt>
                <c:pt idx="116">
                  <c:v>38596</c:v>
                </c:pt>
                <c:pt idx="117">
                  <c:v>38626</c:v>
                </c:pt>
                <c:pt idx="118">
                  <c:v>38657</c:v>
                </c:pt>
                <c:pt idx="119">
                  <c:v>38687</c:v>
                </c:pt>
                <c:pt idx="120">
                  <c:v>38718</c:v>
                </c:pt>
                <c:pt idx="121">
                  <c:v>38749</c:v>
                </c:pt>
                <c:pt idx="122">
                  <c:v>38777</c:v>
                </c:pt>
                <c:pt idx="123">
                  <c:v>38808</c:v>
                </c:pt>
                <c:pt idx="124">
                  <c:v>38838</c:v>
                </c:pt>
                <c:pt idx="125">
                  <c:v>38869</c:v>
                </c:pt>
                <c:pt idx="126">
                  <c:v>38899</c:v>
                </c:pt>
                <c:pt idx="127">
                  <c:v>38930</c:v>
                </c:pt>
                <c:pt idx="128">
                  <c:v>38961</c:v>
                </c:pt>
                <c:pt idx="129">
                  <c:v>38991</c:v>
                </c:pt>
                <c:pt idx="130">
                  <c:v>39022</c:v>
                </c:pt>
                <c:pt idx="131">
                  <c:v>39052</c:v>
                </c:pt>
                <c:pt idx="132">
                  <c:v>39083</c:v>
                </c:pt>
                <c:pt idx="133">
                  <c:v>39114</c:v>
                </c:pt>
                <c:pt idx="134">
                  <c:v>39142</c:v>
                </c:pt>
                <c:pt idx="135">
                  <c:v>39173</c:v>
                </c:pt>
                <c:pt idx="136">
                  <c:v>39203</c:v>
                </c:pt>
                <c:pt idx="137">
                  <c:v>39234</c:v>
                </c:pt>
                <c:pt idx="138">
                  <c:v>39264</c:v>
                </c:pt>
                <c:pt idx="139">
                  <c:v>39295</c:v>
                </c:pt>
                <c:pt idx="140">
                  <c:v>39326</c:v>
                </c:pt>
                <c:pt idx="141">
                  <c:v>39356</c:v>
                </c:pt>
                <c:pt idx="142">
                  <c:v>39387</c:v>
                </c:pt>
                <c:pt idx="143">
                  <c:v>39417</c:v>
                </c:pt>
                <c:pt idx="144">
                  <c:v>39448</c:v>
                </c:pt>
                <c:pt idx="145">
                  <c:v>39479</c:v>
                </c:pt>
                <c:pt idx="146">
                  <c:v>39508</c:v>
                </c:pt>
                <c:pt idx="147">
                  <c:v>39539</c:v>
                </c:pt>
                <c:pt idx="148">
                  <c:v>39569</c:v>
                </c:pt>
                <c:pt idx="149">
                  <c:v>39600</c:v>
                </c:pt>
                <c:pt idx="150">
                  <c:v>39630</c:v>
                </c:pt>
                <c:pt idx="151">
                  <c:v>39661</c:v>
                </c:pt>
                <c:pt idx="152">
                  <c:v>39692</c:v>
                </c:pt>
                <c:pt idx="153">
                  <c:v>39722</c:v>
                </c:pt>
                <c:pt idx="154">
                  <c:v>39753</c:v>
                </c:pt>
                <c:pt idx="155">
                  <c:v>39783</c:v>
                </c:pt>
                <c:pt idx="156">
                  <c:v>39814</c:v>
                </c:pt>
                <c:pt idx="157">
                  <c:v>39845</c:v>
                </c:pt>
                <c:pt idx="158">
                  <c:v>39873</c:v>
                </c:pt>
                <c:pt idx="159">
                  <c:v>39904</c:v>
                </c:pt>
                <c:pt idx="160">
                  <c:v>39934</c:v>
                </c:pt>
                <c:pt idx="161">
                  <c:v>39965</c:v>
                </c:pt>
                <c:pt idx="162">
                  <c:v>39995</c:v>
                </c:pt>
                <c:pt idx="163">
                  <c:v>40026</c:v>
                </c:pt>
                <c:pt idx="164">
                  <c:v>40057</c:v>
                </c:pt>
                <c:pt idx="165">
                  <c:v>40087</c:v>
                </c:pt>
                <c:pt idx="166">
                  <c:v>40118</c:v>
                </c:pt>
                <c:pt idx="167">
                  <c:v>40148</c:v>
                </c:pt>
                <c:pt idx="168">
                  <c:v>40179</c:v>
                </c:pt>
                <c:pt idx="169">
                  <c:v>40210</c:v>
                </c:pt>
                <c:pt idx="170">
                  <c:v>40238</c:v>
                </c:pt>
                <c:pt idx="171">
                  <c:v>40269</c:v>
                </c:pt>
                <c:pt idx="172">
                  <c:v>40299</c:v>
                </c:pt>
                <c:pt idx="173">
                  <c:v>40330</c:v>
                </c:pt>
                <c:pt idx="174">
                  <c:v>40360</c:v>
                </c:pt>
                <c:pt idx="175">
                  <c:v>40391</c:v>
                </c:pt>
                <c:pt idx="176">
                  <c:v>40422</c:v>
                </c:pt>
                <c:pt idx="177">
                  <c:v>40452</c:v>
                </c:pt>
                <c:pt idx="178">
                  <c:v>40483</c:v>
                </c:pt>
                <c:pt idx="179">
                  <c:v>40513</c:v>
                </c:pt>
                <c:pt idx="180">
                  <c:v>40544</c:v>
                </c:pt>
                <c:pt idx="181">
                  <c:v>40575</c:v>
                </c:pt>
                <c:pt idx="182">
                  <c:v>40603</c:v>
                </c:pt>
                <c:pt idx="183">
                  <c:v>40634</c:v>
                </c:pt>
                <c:pt idx="184">
                  <c:v>40664</c:v>
                </c:pt>
                <c:pt idx="185">
                  <c:v>40695</c:v>
                </c:pt>
                <c:pt idx="186">
                  <c:v>40725</c:v>
                </c:pt>
                <c:pt idx="187">
                  <c:v>40756</c:v>
                </c:pt>
                <c:pt idx="188">
                  <c:v>40787</c:v>
                </c:pt>
                <c:pt idx="189">
                  <c:v>40817</c:v>
                </c:pt>
                <c:pt idx="190">
                  <c:v>40848</c:v>
                </c:pt>
                <c:pt idx="191">
                  <c:v>40878</c:v>
                </c:pt>
                <c:pt idx="192">
                  <c:v>40909</c:v>
                </c:pt>
                <c:pt idx="193">
                  <c:v>40940</c:v>
                </c:pt>
                <c:pt idx="194">
                  <c:v>40969</c:v>
                </c:pt>
                <c:pt idx="195">
                  <c:v>41000</c:v>
                </c:pt>
                <c:pt idx="196">
                  <c:v>41030</c:v>
                </c:pt>
                <c:pt idx="197">
                  <c:v>41061</c:v>
                </c:pt>
                <c:pt idx="198">
                  <c:v>41091</c:v>
                </c:pt>
                <c:pt idx="199">
                  <c:v>41122</c:v>
                </c:pt>
                <c:pt idx="200">
                  <c:v>41153</c:v>
                </c:pt>
                <c:pt idx="201">
                  <c:v>41183</c:v>
                </c:pt>
                <c:pt idx="202">
                  <c:v>41214</c:v>
                </c:pt>
                <c:pt idx="203">
                  <c:v>41244</c:v>
                </c:pt>
                <c:pt idx="204">
                  <c:v>41275</c:v>
                </c:pt>
                <c:pt idx="205">
                  <c:v>41306</c:v>
                </c:pt>
                <c:pt idx="206">
                  <c:v>41334</c:v>
                </c:pt>
                <c:pt idx="207">
                  <c:v>41365</c:v>
                </c:pt>
                <c:pt idx="208">
                  <c:v>41395</c:v>
                </c:pt>
                <c:pt idx="209">
                  <c:v>41426</c:v>
                </c:pt>
                <c:pt idx="210">
                  <c:v>41456</c:v>
                </c:pt>
                <c:pt idx="211">
                  <c:v>41487</c:v>
                </c:pt>
                <c:pt idx="212">
                  <c:v>41518</c:v>
                </c:pt>
                <c:pt idx="213">
                  <c:v>41548</c:v>
                </c:pt>
                <c:pt idx="214">
                  <c:v>41579</c:v>
                </c:pt>
                <c:pt idx="215">
                  <c:v>41609</c:v>
                </c:pt>
                <c:pt idx="216">
                  <c:v>41640</c:v>
                </c:pt>
                <c:pt idx="217">
                  <c:v>41671</c:v>
                </c:pt>
                <c:pt idx="218">
                  <c:v>41699</c:v>
                </c:pt>
                <c:pt idx="219">
                  <c:v>41730</c:v>
                </c:pt>
                <c:pt idx="220">
                  <c:v>41760</c:v>
                </c:pt>
                <c:pt idx="221">
                  <c:v>41791</c:v>
                </c:pt>
                <c:pt idx="222">
                  <c:v>41821</c:v>
                </c:pt>
                <c:pt idx="223">
                  <c:v>41852</c:v>
                </c:pt>
                <c:pt idx="224">
                  <c:v>41883</c:v>
                </c:pt>
                <c:pt idx="225">
                  <c:v>41913</c:v>
                </c:pt>
                <c:pt idx="226">
                  <c:v>41944</c:v>
                </c:pt>
                <c:pt idx="227">
                  <c:v>41974</c:v>
                </c:pt>
                <c:pt idx="228">
                  <c:v>42005</c:v>
                </c:pt>
                <c:pt idx="229">
                  <c:v>42036</c:v>
                </c:pt>
                <c:pt idx="230">
                  <c:v>42064</c:v>
                </c:pt>
                <c:pt idx="231">
                  <c:v>42095</c:v>
                </c:pt>
                <c:pt idx="232">
                  <c:v>42125</c:v>
                </c:pt>
                <c:pt idx="233">
                  <c:v>42156</c:v>
                </c:pt>
                <c:pt idx="234">
                  <c:v>42186</c:v>
                </c:pt>
                <c:pt idx="235">
                  <c:v>42217</c:v>
                </c:pt>
                <c:pt idx="236">
                  <c:v>42248</c:v>
                </c:pt>
                <c:pt idx="237">
                  <c:v>42278</c:v>
                </c:pt>
                <c:pt idx="238">
                  <c:v>42309</c:v>
                </c:pt>
                <c:pt idx="239">
                  <c:v>42339</c:v>
                </c:pt>
                <c:pt idx="240">
                  <c:v>42370</c:v>
                </c:pt>
                <c:pt idx="241">
                  <c:v>42401</c:v>
                </c:pt>
                <c:pt idx="242">
                  <c:v>42430</c:v>
                </c:pt>
                <c:pt idx="243">
                  <c:v>42461</c:v>
                </c:pt>
                <c:pt idx="244">
                  <c:v>42491</c:v>
                </c:pt>
                <c:pt idx="245">
                  <c:v>42522</c:v>
                </c:pt>
                <c:pt idx="246">
                  <c:v>42552</c:v>
                </c:pt>
                <c:pt idx="247">
                  <c:v>42583</c:v>
                </c:pt>
                <c:pt idx="248">
                  <c:v>42614</c:v>
                </c:pt>
                <c:pt idx="249">
                  <c:v>42644</c:v>
                </c:pt>
                <c:pt idx="250">
                  <c:v>42675</c:v>
                </c:pt>
                <c:pt idx="251">
                  <c:v>42705</c:v>
                </c:pt>
                <c:pt idx="252">
                  <c:v>42736</c:v>
                </c:pt>
                <c:pt idx="253">
                  <c:v>42767</c:v>
                </c:pt>
                <c:pt idx="254">
                  <c:v>42795</c:v>
                </c:pt>
                <c:pt idx="255">
                  <c:v>42826</c:v>
                </c:pt>
                <c:pt idx="256">
                  <c:v>42856</c:v>
                </c:pt>
                <c:pt idx="257">
                  <c:v>42887</c:v>
                </c:pt>
                <c:pt idx="258">
                  <c:v>42917</c:v>
                </c:pt>
                <c:pt idx="259">
                  <c:v>42948</c:v>
                </c:pt>
                <c:pt idx="260">
                  <c:v>42979</c:v>
                </c:pt>
                <c:pt idx="261">
                  <c:v>43009</c:v>
                </c:pt>
                <c:pt idx="262">
                  <c:v>43040</c:v>
                </c:pt>
                <c:pt idx="263">
                  <c:v>43070</c:v>
                </c:pt>
                <c:pt idx="264">
                  <c:v>43101</c:v>
                </c:pt>
                <c:pt idx="265">
                  <c:v>43132</c:v>
                </c:pt>
                <c:pt idx="266">
                  <c:v>43160</c:v>
                </c:pt>
                <c:pt idx="267">
                  <c:v>43191</c:v>
                </c:pt>
                <c:pt idx="268">
                  <c:v>43221</c:v>
                </c:pt>
                <c:pt idx="269">
                  <c:v>43252</c:v>
                </c:pt>
                <c:pt idx="270">
                  <c:v>43282</c:v>
                </c:pt>
                <c:pt idx="271">
                  <c:v>43313</c:v>
                </c:pt>
                <c:pt idx="272">
                  <c:v>43344</c:v>
                </c:pt>
                <c:pt idx="273">
                  <c:v>43374</c:v>
                </c:pt>
                <c:pt idx="274">
                  <c:v>43405</c:v>
                </c:pt>
                <c:pt idx="275">
                  <c:v>43435</c:v>
                </c:pt>
                <c:pt idx="276">
                  <c:v>43466</c:v>
                </c:pt>
                <c:pt idx="277">
                  <c:v>43497</c:v>
                </c:pt>
                <c:pt idx="278">
                  <c:v>43525</c:v>
                </c:pt>
                <c:pt idx="279">
                  <c:v>43556</c:v>
                </c:pt>
                <c:pt idx="280">
                  <c:v>43586</c:v>
                </c:pt>
                <c:pt idx="281">
                  <c:v>43617</c:v>
                </c:pt>
                <c:pt idx="282">
                  <c:v>43647</c:v>
                </c:pt>
                <c:pt idx="283">
                  <c:v>43678</c:v>
                </c:pt>
                <c:pt idx="284">
                  <c:v>43709</c:v>
                </c:pt>
                <c:pt idx="285">
                  <c:v>43739</c:v>
                </c:pt>
                <c:pt idx="286">
                  <c:v>43770</c:v>
                </c:pt>
                <c:pt idx="287">
                  <c:v>43800</c:v>
                </c:pt>
                <c:pt idx="288">
                  <c:v>43831</c:v>
                </c:pt>
                <c:pt idx="289">
                  <c:v>43862</c:v>
                </c:pt>
                <c:pt idx="290">
                  <c:v>43891</c:v>
                </c:pt>
                <c:pt idx="291">
                  <c:v>43922</c:v>
                </c:pt>
                <c:pt idx="292">
                  <c:v>43952</c:v>
                </c:pt>
                <c:pt idx="293">
                  <c:v>43983</c:v>
                </c:pt>
                <c:pt idx="294">
                  <c:v>44013</c:v>
                </c:pt>
                <c:pt idx="295">
                  <c:v>44044</c:v>
                </c:pt>
                <c:pt idx="296">
                  <c:v>44075</c:v>
                </c:pt>
                <c:pt idx="297">
                  <c:v>44105</c:v>
                </c:pt>
                <c:pt idx="298">
                  <c:v>44136</c:v>
                </c:pt>
                <c:pt idx="299">
                  <c:v>44166</c:v>
                </c:pt>
                <c:pt idx="300">
                  <c:v>44197</c:v>
                </c:pt>
                <c:pt idx="301">
                  <c:v>44228</c:v>
                </c:pt>
                <c:pt idx="302">
                  <c:v>44256</c:v>
                </c:pt>
                <c:pt idx="303">
                  <c:v>44287</c:v>
                </c:pt>
                <c:pt idx="304">
                  <c:v>44317</c:v>
                </c:pt>
                <c:pt idx="305">
                  <c:v>44348</c:v>
                </c:pt>
                <c:pt idx="306">
                  <c:v>44378</c:v>
                </c:pt>
                <c:pt idx="307">
                  <c:v>44409</c:v>
                </c:pt>
                <c:pt idx="308">
                  <c:v>44440</c:v>
                </c:pt>
                <c:pt idx="309">
                  <c:v>44470</c:v>
                </c:pt>
                <c:pt idx="310">
                  <c:v>44501</c:v>
                </c:pt>
                <c:pt idx="311">
                  <c:v>44531</c:v>
                </c:pt>
                <c:pt idx="312">
                  <c:v>44562</c:v>
                </c:pt>
                <c:pt idx="313">
                  <c:v>44593</c:v>
                </c:pt>
                <c:pt idx="314">
                  <c:v>44621</c:v>
                </c:pt>
                <c:pt idx="315">
                  <c:v>44652</c:v>
                </c:pt>
                <c:pt idx="316">
                  <c:v>44682</c:v>
                </c:pt>
                <c:pt idx="317">
                  <c:v>44713</c:v>
                </c:pt>
                <c:pt idx="318">
                  <c:v>44743</c:v>
                </c:pt>
                <c:pt idx="319">
                  <c:v>44774</c:v>
                </c:pt>
                <c:pt idx="320">
                  <c:v>44805</c:v>
                </c:pt>
                <c:pt idx="321">
                  <c:v>44835</c:v>
                </c:pt>
                <c:pt idx="322">
                  <c:v>44866</c:v>
                </c:pt>
                <c:pt idx="323">
                  <c:v>44896</c:v>
                </c:pt>
                <c:pt idx="324">
                  <c:v>44927</c:v>
                </c:pt>
                <c:pt idx="325">
                  <c:v>44958</c:v>
                </c:pt>
                <c:pt idx="326">
                  <c:v>44986</c:v>
                </c:pt>
                <c:pt idx="327">
                  <c:v>45017</c:v>
                </c:pt>
                <c:pt idx="328">
                  <c:v>45047</c:v>
                </c:pt>
                <c:pt idx="329">
                  <c:v>45078</c:v>
                </c:pt>
                <c:pt idx="330">
                  <c:v>45108</c:v>
                </c:pt>
                <c:pt idx="331">
                  <c:v>45139</c:v>
                </c:pt>
                <c:pt idx="332">
                  <c:v>45170</c:v>
                </c:pt>
                <c:pt idx="333">
                  <c:v>45200</c:v>
                </c:pt>
                <c:pt idx="334">
                  <c:v>45231</c:v>
                </c:pt>
                <c:pt idx="335">
                  <c:v>45261</c:v>
                </c:pt>
                <c:pt idx="336">
                  <c:v>45292</c:v>
                </c:pt>
                <c:pt idx="337">
                  <c:v>45323</c:v>
                </c:pt>
                <c:pt idx="338">
                  <c:v>45352</c:v>
                </c:pt>
                <c:pt idx="339">
                  <c:v>45383</c:v>
                </c:pt>
                <c:pt idx="340">
                  <c:v>45413</c:v>
                </c:pt>
                <c:pt idx="341">
                  <c:v>45444</c:v>
                </c:pt>
              </c:numCache>
            </c:numRef>
          </c:cat>
          <c:val>
            <c:numRef>
              <c:f>Taul10!$F$65:$F$406</c:f>
              <c:numCache>
                <c:formatCode>General</c:formatCode>
                <c:ptCount val="342"/>
                <c:pt idx="0">
                  <c:v>4.264162561576371</c:v>
                </c:pt>
                <c:pt idx="1">
                  <c:v>4.0872350160134321</c:v>
                </c:pt>
                <c:pt idx="2">
                  <c:v>3.9477679927118046</c:v>
                </c:pt>
                <c:pt idx="3">
                  <c:v>1.3411938098747398</c:v>
                </c:pt>
                <c:pt idx="4">
                  <c:v>3.619162036341788</c:v>
                </c:pt>
                <c:pt idx="5">
                  <c:v>1.4692787177204054</c:v>
                </c:pt>
                <c:pt idx="6">
                  <c:v>3.6544850498338897</c:v>
                </c:pt>
                <c:pt idx="7">
                  <c:v>2.2010707911957228</c:v>
                </c:pt>
                <c:pt idx="8">
                  <c:v>4.2658284687920887</c:v>
                </c:pt>
                <c:pt idx="9">
                  <c:v>5.8779087337564002</c:v>
                </c:pt>
                <c:pt idx="10">
                  <c:v>4.3185893604303649</c:v>
                </c:pt>
                <c:pt idx="11">
                  <c:v>6.1586638830897638</c:v>
                </c:pt>
                <c:pt idx="12">
                  <c:v>5.0937546139081684</c:v>
                </c:pt>
                <c:pt idx="13">
                  <c:v>4.0146520146520075</c:v>
                </c:pt>
                <c:pt idx="14">
                  <c:v>3.8416593631317704</c:v>
                </c:pt>
                <c:pt idx="15">
                  <c:v>4.4793484584060472</c:v>
                </c:pt>
                <c:pt idx="16">
                  <c:v>3.8695652173913069</c:v>
                </c:pt>
                <c:pt idx="17">
                  <c:v>6.4355711569401661</c:v>
                </c:pt>
                <c:pt idx="18">
                  <c:v>6.4248251748251706</c:v>
                </c:pt>
                <c:pt idx="19">
                  <c:v>7.9016298020954698</c:v>
                </c:pt>
                <c:pt idx="20">
                  <c:v>6.5604364053976569</c:v>
                </c:pt>
                <c:pt idx="21">
                  <c:v>8.2631654060225586</c:v>
                </c:pt>
                <c:pt idx="22">
                  <c:v>9.6118034665520611</c:v>
                </c:pt>
                <c:pt idx="23">
                  <c:v>6.9813176007866256</c:v>
                </c:pt>
                <c:pt idx="24">
                  <c:v>4.9311604383253593</c:v>
                </c:pt>
                <c:pt idx="25">
                  <c:v>6.1839695731793221</c:v>
                </c:pt>
                <c:pt idx="26">
                  <c:v>6.5128710085806656</c:v>
                </c:pt>
                <c:pt idx="27">
                  <c:v>6.4587973273942101</c:v>
                </c:pt>
                <c:pt idx="28">
                  <c:v>7.9531184596065341</c:v>
                </c:pt>
                <c:pt idx="29">
                  <c:v>5.5105125738628624</c:v>
                </c:pt>
                <c:pt idx="30">
                  <c:v>7.1321013004791354</c:v>
                </c:pt>
                <c:pt idx="31">
                  <c:v>4.6662171274443605</c:v>
                </c:pt>
                <c:pt idx="32">
                  <c:v>4.6746598410346198</c:v>
                </c:pt>
                <c:pt idx="33">
                  <c:v>3.7964671763775319</c:v>
                </c:pt>
                <c:pt idx="34">
                  <c:v>2.9273392577104143</c:v>
                </c:pt>
                <c:pt idx="35">
                  <c:v>2.7967436974790045</c:v>
                </c:pt>
                <c:pt idx="36">
                  <c:v>6.6541705716963442</c:v>
                </c:pt>
                <c:pt idx="37">
                  <c:v>6.0891483152029764</c:v>
                </c:pt>
                <c:pt idx="38">
                  <c:v>6.1542525092445812</c:v>
                </c:pt>
                <c:pt idx="39">
                  <c:v>5.2301255230125516</c:v>
                </c:pt>
                <c:pt idx="40">
                  <c:v>3.6835982939123615</c:v>
                </c:pt>
                <c:pt idx="41">
                  <c:v>5.0924719979161193</c:v>
                </c:pt>
                <c:pt idx="42">
                  <c:v>3.7694863276258475</c:v>
                </c:pt>
                <c:pt idx="43">
                  <c:v>3.6464373147790212</c:v>
                </c:pt>
                <c:pt idx="44">
                  <c:v>4.2213642213642224</c:v>
                </c:pt>
                <c:pt idx="45">
                  <c:v>2.8829057658115449</c:v>
                </c:pt>
                <c:pt idx="46">
                  <c:v>2.2600304723209765</c:v>
                </c:pt>
                <c:pt idx="47">
                  <c:v>6.3354195938178481</c:v>
                </c:pt>
                <c:pt idx="48">
                  <c:v>6.1260356515189676</c:v>
                </c:pt>
                <c:pt idx="49">
                  <c:v>5.3019882455920913</c:v>
                </c:pt>
                <c:pt idx="50">
                  <c:v>5.2500622045284882</c:v>
                </c:pt>
                <c:pt idx="51">
                  <c:v>5.1689860834990009</c:v>
                </c:pt>
                <c:pt idx="52">
                  <c:v>5.8588880578409412</c:v>
                </c:pt>
                <c:pt idx="53">
                  <c:v>6.3948444664766342</c:v>
                </c:pt>
                <c:pt idx="54">
                  <c:v>5.6643270533185675</c:v>
                </c:pt>
                <c:pt idx="55">
                  <c:v>6.8125310790651472</c:v>
                </c:pt>
                <c:pt idx="56">
                  <c:v>8.6935045690293791</c:v>
                </c:pt>
                <c:pt idx="57">
                  <c:v>6.5670904826564529</c:v>
                </c:pt>
                <c:pt idx="58">
                  <c:v>9.7342935187484336</c:v>
                </c:pt>
                <c:pt idx="59">
                  <c:v>5.7057057057057055</c:v>
                </c:pt>
                <c:pt idx="60">
                  <c:v>3.5013011592145658</c:v>
                </c:pt>
                <c:pt idx="61">
                  <c:v>4.9281558009737632</c:v>
                </c:pt>
                <c:pt idx="62">
                  <c:v>3.8770685579196233</c:v>
                </c:pt>
                <c:pt idx="63">
                  <c:v>3.0127599243856298</c:v>
                </c:pt>
                <c:pt idx="64">
                  <c:v>3.8742345737164294</c:v>
                </c:pt>
                <c:pt idx="65">
                  <c:v>3.5294117647058836</c:v>
                </c:pt>
                <c:pt idx="66">
                  <c:v>3.3795594919007006</c:v>
                </c:pt>
                <c:pt idx="67">
                  <c:v>3.6894785847299834</c:v>
                </c:pt>
                <c:pt idx="68">
                  <c:v>0.23858214042264025</c:v>
                </c:pt>
                <c:pt idx="69">
                  <c:v>2.594694775860066</c:v>
                </c:pt>
                <c:pt idx="70">
                  <c:v>0.15840687938447678</c:v>
                </c:pt>
                <c:pt idx="71">
                  <c:v>0.2159090909090883</c:v>
                </c:pt>
                <c:pt idx="72">
                  <c:v>0.21714285714285456</c:v>
                </c:pt>
                <c:pt idx="73">
                  <c:v>0.18107741059302465</c:v>
                </c:pt>
                <c:pt idx="74">
                  <c:v>2.6627218934911281</c:v>
                </c:pt>
                <c:pt idx="75">
                  <c:v>3.0622777841495608</c:v>
                </c:pt>
                <c:pt idx="76">
                  <c:v>1.4737558099988792</c:v>
                </c:pt>
                <c:pt idx="77">
                  <c:v>0.69756975697570278</c:v>
                </c:pt>
                <c:pt idx="78">
                  <c:v>1.2512681772066279</c:v>
                </c:pt>
                <c:pt idx="79">
                  <c:v>7.8572230328873241E-2</c:v>
                </c:pt>
                <c:pt idx="80">
                  <c:v>0.82738297631190039</c:v>
                </c:pt>
                <c:pt idx="81">
                  <c:v>1.930676301230674</c:v>
                </c:pt>
                <c:pt idx="82">
                  <c:v>1.4572977858111231</c:v>
                </c:pt>
                <c:pt idx="83">
                  <c:v>2.2224742034244334</c:v>
                </c:pt>
                <c:pt idx="84">
                  <c:v>1.4026684912760907</c:v>
                </c:pt>
                <c:pt idx="85">
                  <c:v>1.6832354270221523</c:v>
                </c:pt>
                <c:pt idx="86">
                  <c:v>-1.2635779206384401</c:v>
                </c:pt>
                <c:pt idx="87">
                  <c:v>2.2256843979519277E-2</c:v>
                </c:pt>
                <c:pt idx="88">
                  <c:v>0.20109484973745126</c:v>
                </c:pt>
                <c:pt idx="89">
                  <c:v>2.0111731843575389</c:v>
                </c:pt>
                <c:pt idx="90">
                  <c:v>1.8147405922957134</c:v>
                </c:pt>
                <c:pt idx="91">
                  <c:v>2.2319425751458155</c:v>
                </c:pt>
                <c:pt idx="92">
                  <c:v>2.5741906474820215</c:v>
                </c:pt>
                <c:pt idx="93">
                  <c:v>0.87505538325209575</c:v>
                </c:pt>
                <c:pt idx="94">
                  <c:v>1.7481349515644062</c:v>
                </c:pt>
                <c:pt idx="95">
                  <c:v>0.7764836383804643</c:v>
                </c:pt>
                <c:pt idx="96">
                  <c:v>4.4197031039136219</c:v>
                </c:pt>
                <c:pt idx="97">
                  <c:v>2.3552938562381849</c:v>
                </c:pt>
                <c:pt idx="98">
                  <c:v>3.9066008082622408</c:v>
                </c:pt>
                <c:pt idx="99">
                  <c:v>3.9830885625278132</c:v>
                </c:pt>
                <c:pt idx="100">
                  <c:v>4.2145166685249205</c:v>
                </c:pt>
                <c:pt idx="101">
                  <c:v>2.0262869660460114</c:v>
                </c:pt>
                <c:pt idx="102">
                  <c:v>1.9682886823400734</c:v>
                </c:pt>
                <c:pt idx="103">
                  <c:v>4.004388370817324</c:v>
                </c:pt>
                <c:pt idx="104">
                  <c:v>3.4849315068493225</c:v>
                </c:pt>
                <c:pt idx="105">
                  <c:v>5.63302953771825</c:v>
                </c:pt>
                <c:pt idx="106">
                  <c:v>5.4278835631429292</c:v>
                </c:pt>
                <c:pt idx="107">
                  <c:v>4.9532195927352776</c:v>
                </c:pt>
                <c:pt idx="108">
                  <c:v>5.4496499730748553</c:v>
                </c:pt>
                <c:pt idx="109">
                  <c:v>4.341691088679041</c:v>
                </c:pt>
                <c:pt idx="110">
                  <c:v>4.3323249783923847</c:v>
                </c:pt>
                <c:pt idx="111">
                  <c:v>3.6700192595762968</c:v>
                </c:pt>
                <c:pt idx="112">
                  <c:v>2.1504225954851881</c:v>
                </c:pt>
                <c:pt idx="113">
                  <c:v>0.28985507246376385</c:v>
                </c:pt>
                <c:pt idx="114">
                  <c:v>2.5951742627345862</c:v>
                </c:pt>
                <c:pt idx="115">
                  <c:v>2.3734177215189876</c:v>
                </c:pt>
                <c:pt idx="116">
                  <c:v>3.494652123265908</c:v>
                </c:pt>
                <c:pt idx="117">
                  <c:v>0.37422037422037363</c:v>
                </c:pt>
                <c:pt idx="118">
                  <c:v>1.2144488270707927</c:v>
                </c:pt>
                <c:pt idx="119">
                  <c:v>0.88096486628212212</c:v>
                </c:pt>
                <c:pt idx="120">
                  <c:v>1.6852211214380612</c:v>
                </c:pt>
                <c:pt idx="121">
                  <c:v>3.3184229688962841</c:v>
                </c:pt>
                <c:pt idx="122">
                  <c:v>2.319560940250605</c:v>
                </c:pt>
                <c:pt idx="123">
                  <c:v>2.693776447517803</c:v>
                </c:pt>
                <c:pt idx="124">
                  <c:v>4.4093003770423058</c:v>
                </c:pt>
                <c:pt idx="125">
                  <c:v>6.6152858060372424</c:v>
                </c:pt>
                <c:pt idx="126">
                  <c:v>4.421448730009411</c:v>
                </c:pt>
                <c:pt idx="127">
                  <c:v>3.2663575476558493</c:v>
                </c:pt>
                <c:pt idx="128">
                  <c:v>3.0492172311470269</c:v>
                </c:pt>
                <c:pt idx="129">
                  <c:v>4.8363711681855861</c:v>
                </c:pt>
                <c:pt idx="130">
                  <c:v>3.4970772228489349</c:v>
                </c:pt>
                <c:pt idx="131">
                  <c:v>5.6554735419482247</c:v>
                </c:pt>
                <c:pt idx="132">
                  <c:v>3.0333467255926032</c:v>
                </c:pt>
                <c:pt idx="133">
                  <c:v>3.7555376560612204</c:v>
                </c:pt>
                <c:pt idx="134">
                  <c:v>6.3050298552778088</c:v>
                </c:pt>
                <c:pt idx="135">
                  <c:v>5.085427135678394</c:v>
                </c:pt>
                <c:pt idx="136">
                  <c:v>6.8412077440064278</c:v>
                </c:pt>
                <c:pt idx="137">
                  <c:v>6.2550200803212901</c:v>
                </c:pt>
                <c:pt idx="138">
                  <c:v>7.597597597597586</c:v>
                </c:pt>
                <c:pt idx="139">
                  <c:v>6.9347435641588531</c:v>
                </c:pt>
                <c:pt idx="140">
                  <c:v>5.4810843014596466</c:v>
                </c:pt>
                <c:pt idx="141">
                  <c:v>5.7097698310777449</c:v>
                </c:pt>
                <c:pt idx="142">
                  <c:v>7.7685295283392826</c:v>
                </c:pt>
                <c:pt idx="143">
                  <c:v>7.2321165010331683</c:v>
                </c:pt>
                <c:pt idx="144">
                  <c:v>6.2877753948138064</c:v>
                </c:pt>
                <c:pt idx="145">
                  <c:v>5.3275109170305761</c:v>
                </c:pt>
                <c:pt idx="146">
                  <c:v>2.0277989337395232</c:v>
                </c:pt>
                <c:pt idx="147">
                  <c:v>3.4429992348890535</c:v>
                </c:pt>
                <c:pt idx="148">
                  <c:v>0.81682471129470491</c:v>
                </c:pt>
                <c:pt idx="149">
                  <c:v>0.18898233015213348</c:v>
                </c:pt>
                <c:pt idx="150">
                  <c:v>0.16745743790120646</c:v>
                </c:pt>
                <c:pt idx="151">
                  <c:v>-0.69049174209199859</c:v>
                </c:pt>
                <c:pt idx="152">
                  <c:v>2.7205120963946157</c:v>
                </c:pt>
                <c:pt idx="153">
                  <c:v>0.76628352490420815</c:v>
                </c:pt>
                <c:pt idx="154">
                  <c:v>-3.0250091945568278</c:v>
                </c:pt>
                <c:pt idx="155">
                  <c:v>-6.3589649476968306</c:v>
                </c:pt>
                <c:pt idx="156">
                  <c:v>-9.2910208199578062</c:v>
                </c:pt>
                <c:pt idx="157">
                  <c:v>-9.0473558135249732</c:v>
                </c:pt>
                <c:pt idx="158">
                  <c:v>-9.1256881589997221</c:v>
                </c:pt>
                <c:pt idx="159">
                  <c:v>-9.3195266272189343</c:v>
                </c:pt>
                <c:pt idx="160">
                  <c:v>-9.5921028124417926</c:v>
                </c:pt>
                <c:pt idx="161">
                  <c:v>-8.1486371781571254</c:v>
                </c:pt>
                <c:pt idx="162">
                  <c:v>-8.6282158447106951</c:v>
                </c:pt>
                <c:pt idx="163">
                  <c:v>-7.6482194869867515</c:v>
                </c:pt>
                <c:pt idx="164">
                  <c:v>-10.392228739002936</c:v>
                </c:pt>
                <c:pt idx="165">
                  <c:v>-9.3851432810906097</c:v>
                </c:pt>
                <c:pt idx="166">
                  <c:v>-8.116051957902723</c:v>
                </c:pt>
                <c:pt idx="167">
                  <c:v>-4.5173934345908862</c:v>
                </c:pt>
                <c:pt idx="168">
                  <c:v>0.24266936299291697</c:v>
                </c:pt>
                <c:pt idx="169">
                  <c:v>0.74959481361425739</c:v>
                </c:pt>
                <c:pt idx="170">
                  <c:v>2.3411027826265545</c:v>
                </c:pt>
                <c:pt idx="171">
                  <c:v>2.1309135399673771</c:v>
                </c:pt>
                <c:pt idx="172">
                  <c:v>4.0482076637824544</c:v>
                </c:pt>
                <c:pt idx="173">
                  <c:v>5.1134613410001073</c:v>
                </c:pt>
                <c:pt idx="174">
                  <c:v>1.5450294775360951</c:v>
                </c:pt>
                <c:pt idx="175">
                  <c:v>2.2687964187607994</c:v>
                </c:pt>
                <c:pt idx="176">
                  <c:v>3.6101452239721841</c:v>
                </c:pt>
                <c:pt idx="177">
                  <c:v>4.08351243475592</c:v>
                </c:pt>
                <c:pt idx="178">
                  <c:v>6.4802393973790133</c:v>
                </c:pt>
                <c:pt idx="179">
                  <c:v>6.3218390804597666</c:v>
                </c:pt>
                <c:pt idx="180">
                  <c:v>3.1773249949566327</c:v>
                </c:pt>
                <c:pt idx="181">
                  <c:v>4.4540518801528322</c:v>
                </c:pt>
                <c:pt idx="182">
                  <c:v>3.9129126116183319</c:v>
                </c:pt>
                <c:pt idx="183">
                  <c:v>2.9050613956274298</c:v>
                </c:pt>
                <c:pt idx="184">
                  <c:v>1.7127017127017024</c:v>
                </c:pt>
                <c:pt idx="185">
                  <c:v>0.38097098759402226</c:v>
                </c:pt>
                <c:pt idx="186">
                  <c:v>3.0130130130130035</c:v>
                </c:pt>
                <c:pt idx="187">
                  <c:v>2.4572224432948655</c:v>
                </c:pt>
                <c:pt idx="188">
                  <c:v>1.3720264534596789</c:v>
                </c:pt>
                <c:pt idx="189">
                  <c:v>0.76696165191740528</c:v>
                </c:pt>
                <c:pt idx="190">
                  <c:v>-0.1744355073165933</c:v>
                </c:pt>
                <c:pt idx="191">
                  <c:v>-0.79150579150578504</c:v>
                </c:pt>
                <c:pt idx="192">
                  <c:v>-0.50835858832731473</c:v>
                </c:pt>
                <c:pt idx="193">
                  <c:v>-2.3293868514775258</c:v>
                </c:pt>
                <c:pt idx="194">
                  <c:v>-1.0524283093559808</c:v>
                </c:pt>
                <c:pt idx="195">
                  <c:v>-2.1439658517656128</c:v>
                </c:pt>
                <c:pt idx="196">
                  <c:v>-0.88573097138407308</c:v>
                </c:pt>
                <c:pt idx="197">
                  <c:v>-2.2187621642662525</c:v>
                </c:pt>
                <c:pt idx="198">
                  <c:v>-2.1377903022058136</c:v>
                </c:pt>
                <c:pt idx="199">
                  <c:v>-2.5633556655986025</c:v>
                </c:pt>
                <c:pt idx="200">
                  <c:v>-2.492697176241482</c:v>
                </c:pt>
                <c:pt idx="201">
                  <c:v>-1.7466822794691708</c:v>
                </c:pt>
                <c:pt idx="202">
                  <c:v>-2.4172410445587893</c:v>
                </c:pt>
                <c:pt idx="203">
                  <c:v>-2.3350846468184527</c:v>
                </c:pt>
                <c:pt idx="204">
                  <c:v>-2.9674756804559261</c:v>
                </c:pt>
                <c:pt idx="205">
                  <c:v>-2.1188528629151531</c:v>
                </c:pt>
                <c:pt idx="206">
                  <c:v>-2.2248243559718981</c:v>
                </c:pt>
                <c:pt idx="207">
                  <c:v>-1.268960047586003</c:v>
                </c:pt>
                <c:pt idx="208">
                  <c:v>-1.7381911028184192</c:v>
                </c:pt>
                <c:pt idx="209">
                  <c:v>-0.59713375796179191</c:v>
                </c:pt>
                <c:pt idx="210">
                  <c:v>-0.23830801310693564</c:v>
                </c:pt>
                <c:pt idx="211">
                  <c:v>0.25909317389138525</c:v>
                </c:pt>
                <c:pt idx="212">
                  <c:v>-0.34951068504093702</c:v>
                </c:pt>
                <c:pt idx="213">
                  <c:v>-0.73492898996920741</c:v>
                </c:pt>
                <c:pt idx="214">
                  <c:v>-0.48746518105849074</c:v>
                </c:pt>
                <c:pt idx="215">
                  <c:v>-8.9659294680204435E-2</c:v>
                </c:pt>
                <c:pt idx="216">
                  <c:v>0.89113924050632454</c:v>
                </c:pt>
                <c:pt idx="217">
                  <c:v>0.21143777688281107</c:v>
                </c:pt>
                <c:pt idx="218">
                  <c:v>-1.3972055888223609</c:v>
                </c:pt>
                <c:pt idx="219">
                  <c:v>-0.42172908926599229</c:v>
                </c:pt>
                <c:pt idx="220">
                  <c:v>-0.53967619428343616</c:v>
                </c:pt>
                <c:pt idx="221">
                  <c:v>0.14016820184221124</c:v>
                </c:pt>
                <c:pt idx="222">
                  <c:v>-0.38817557479844789</c:v>
                </c:pt>
                <c:pt idx="223">
                  <c:v>-0.30812046516251096</c:v>
                </c:pt>
                <c:pt idx="224">
                  <c:v>-0.39082072351939123</c:v>
                </c:pt>
                <c:pt idx="225">
                  <c:v>0.28014007003501867</c:v>
                </c:pt>
                <c:pt idx="226">
                  <c:v>-0.57982605218434302</c:v>
                </c:pt>
                <c:pt idx="227">
                  <c:v>-1.1765878951042046</c:v>
                </c:pt>
                <c:pt idx="228">
                  <c:v>-1.0338251530663467</c:v>
                </c:pt>
                <c:pt idx="229">
                  <c:v>-0.81382497739375292</c:v>
                </c:pt>
                <c:pt idx="230">
                  <c:v>0.70850202429150089</c:v>
                </c:pt>
                <c:pt idx="231">
                  <c:v>0.91761621458101905</c:v>
                </c:pt>
                <c:pt idx="232">
                  <c:v>0.40192926045016647</c:v>
                </c:pt>
                <c:pt idx="233">
                  <c:v>0.60987802439512051</c:v>
                </c:pt>
                <c:pt idx="234">
                  <c:v>0.34972022382095175</c:v>
                </c:pt>
                <c:pt idx="235">
                  <c:v>-0.48853439680956623</c:v>
                </c:pt>
                <c:pt idx="236">
                  <c:v>0.9255533199195044</c:v>
                </c:pt>
                <c:pt idx="237">
                  <c:v>0.25940337224383009</c:v>
                </c:pt>
                <c:pt idx="238">
                  <c:v>0.95525389643036984</c:v>
                </c:pt>
                <c:pt idx="239">
                  <c:v>2.0179598425991321</c:v>
                </c:pt>
                <c:pt idx="240">
                  <c:v>2.3529411764705959</c:v>
                </c:pt>
                <c:pt idx="241">
                  <c:v>3.474473257698548</c:v>
                </c:pt>
                <c:pt idx="242">
                  <c:v>2.7537688442211006</c:v>
                </c:pt>
                <c:pt idx="243">
                  <c:v>2.4880095923261338</c:v>
                </c:pt>
                <c:pt idx="244">
                  <c:v>1.501200960768615</c:v>
                </c:pt>
                <c:pt idx="245">
                  <c:v>1.6396700785054217</c:v>
                </c:pt>
                <c:pt idx="246">
                  <c:v>2.7581399980085588</c:v>
                </c:pt>
                <c:pt idx="247">
                  <c:v>3.0858631399659333</c:v>
                </c:pt>
                <c:pt idx="248">
                  <c:v>2.6913875598086152</c:v>
                </c:pt>
                <c:pt idx="249">
                  <c:v>4.229276544929844</c:v>
                </c:pt>
                <c:pt idx="250">
                  <c:v>3.0378486055776861</c:v>
                </c:pt>
                <c:pt idx="251">
                  <c:v>1.2956186331717954</c:v>
                </c:pt>
                <c:pt idx="252">
                  <c:v>3.8149028933808902</c:v>
                </c:pt>
                <c:pt idx="253">
                  <c:v>2.5061184532550054</c:v>
                </c:pt>
                <c:pt idx="254">
                  <c:v>2.9342723004694835</c:v>
                </c:pt>
                <c:pt idx="255">
                  <c:v>2.7980891098761869</c:v>
                </c:pt>
                <c:pt idx="256">
                  <c:v>5.1666338000394347</c:v>
                </c:pt>
                <c:pt idx="257">
                  <c:v>4.3899100508408244</c:v>
                </c:pt>
                <c:pt idx="258">
                  <c:v>3.7112403100775175</c:v>
                </c:pt>
                <c:pt idx="259">
                  <c:v>3.4697249489746262</c:v>
                </c:pt>
                <c:pt idx="260">
                  <c:v>3.7371384197243342</c:v>
                </c:pt>
                <c:pt idx="261">
                  <c:v>2.3104831010120312</c:v>
                </c:pt>
                <c:pt idx="262">
                  <c:v>3.4026099565007213</c:v>
                </c:pt>
                <c:pt idx="263">
                  <c:v>5.2528802968170227</c:v>
                </c:pt>
                <c:pt idx="264">
                  <c:v>2.4625369857783701</c:v>
                </c:pt>
                <c:pt idx="265">
                  <c:v>2.3684461847006055</c:v>
                </c:pt>
                <c:pt idx="266">
                  <c:v>1.8529076396807325</c:v>
                </c:pt>
                <c:pt idx="267">
                  <c:v>1.2234446130500818</c:v>
                </c:pt>
                <c:pt idx="268">
                  <c:v>0.79692480780049546</c:v>
                </c:pt>
                <c:pt idx="269">
                  <c:v>0.30907558302893912</c:v>
                </c:pt>
                <c:pt idx="270">
                  <c:v>-8.4088573297209576E-2</c:v>
                </c:pt>
                <c:pt idx="271">
                  <c:v>0.57298515874506806</c:v>
                </c:pt>
                <c:pt idx="272">
                  <c:v>0.25264339852156453</c:v>
                </c:pt>
                <c:pt idx="273">
                  <c:v>-0.28928704740575056</c:v>
                </c:pt>
                <c:pt idx="274">
                  <c:v>-0.11218098532299199</c:v>
                </c:pt>
                <c:pt idx="275">
                  <c:v>-0.38961038961039124</c:v>
                </c:pt>
                <c:pt idx="276">
                  <c:v>-1.4531904983698072</c:v>
                </c:pt>
                <c:pt idx="277">
                  <c:v>3.731691389122703E-2</c:v>
                </c:pt>
                <c:pt idx="278">
                  <c:v>3.0599869390801393</c:v>
                </c:pt>
                <c:pt idx="279">
                  <c:v>1.8270401948842903</c:v>
                </c:pt>
                <c:pt idx="280">
                  <c:v>1.0045577155613414</c:v>
                </c:pt>
                <c:pt idx="281">
                  <c:v>2.2875816993464078</c:v>
                </c:pt>
                <c:pt idx="282">
                  <c:v>2.5434823265382449</c:v>
                </c:pt>
                <c:pt idx="283">
                  <c:v>2.18548613056879</c:v>
                </c:pt>
                <c:pt idx="284">
                  <c:v>0.5973492626470045</c:v>
                </c:pt>
                <c:pt idx="285">
                  <c:v>0.96396817969115689</c:v>
                </c:pt>
                <c:pt idx="286">
                  <c:v>1.3851193261581696</c:v>
                </c:pt>
                <c:pt idx="287">
                  <c:v>3.259452411994785</c:v>
                </c:pt>
                <c:pt idx="288">
                  <c:v>4.2253521126760551</c:v>
                </c:pt>
                <c:pt idx="289">
                  <c:v>2.3407628462184005</c:v>
                </c:pt>
                <c:pt idx="290">
                  <c:v>-4.1006608128903785</c:v>
                </c:pt>
                <c:pt idx="291">
                  <c:v>-5.2447552447552468</c:v>
                </c:pt>
                <c:pt idx="292">
                  <c:v>-6.9988028363569459</c:v>
                </c:pt>
                <c:pt idx="293">
                  <c:v>-7.065267001369234</c:v>
                </c:pt>
                <c:pt idx="294">
                  <c:v>-2.8178004741929632</c:v>
                </c:pt>
                <c:pt idx="295">
                  <c:v>-3.1258568686591737</c:v>
                </c:pt>
                <c:pt idx="296">
                  <c:v>-0.47318611987382181</c:v>
                </c:pt>
                <c:pt idx="297">
                  <c:v>-0.69521690767519473</c:v>
                </c:pt>
                <c:pt idx="298">
                  <c:v>-0.45232160989568437</c:v>
                </c:pt>
                <c:pt idx="299">
                  <c:v>-2.5252525252525229</c:v>
                </c:pt>
                <c:pt idx="300">
                  <c:v>-2.621077453292219</c:v>
                </c:pt>
                <c:pt idx="301">
                  <c:v>-2.0047384727537714</c:v>
                </c:pt>
                <c:pt idx="302">
                  <c:v>0.83065886350764151</c:v>
                </c:pt>
                <c:pt idx="303">
                  <c:v>4.9232860749660059</c:v>
                </c:pt>
                <c:pt idx="304">
                  <c:v>7.4759877215566011</c:v>
                </c:pt>
                <c:pt idx="305">
                  <c:v>7.857774285433651</c:v>
                </c:pt>
                <c:pt idx="306">
                  <c:v>2.4490944918832822</c:v>
                </c:pt>
                <c:pt idx="307">
                  <c:v>4.1135956222285115</c:v>
                </c:pt>
                <c:pt idx="308">
                  <c:v>3.5704297566887275</c:v>
                </c:pt>
                <c:pt idx="309">
                  <c:v>2.893680575002342</c:v>
                </c:pt>
                <c:pt idx="310">
                  <c:v>2.605712166172109</c:v>
                </c:pt>
                <c:pt idx="311">
                  <c:v>3.8582531458179146</c:v>
                </c:pt>
                <c:pt idx="312">
                  <c:v>3.1852472757753576</c:v>
                </c:pt>
                <c:pt idx="313">
                  <c:v>3.3382927282871386</c:v>
                </c:pt>
                <c:pt idx="314">
                  <c:v>4.1097172814079768</c:v>
                </c:pt>
                <c:pt idx="315">
                  <c:v>4.0906987505784382</c:v>
                </c:pt>
                <c:pt idx="316">
                  <c:v>2.7178920213745976</c:v>
                </c:pt>
                <c:pt idx="317">
                  <c:v>1.7940078317093149</c:v>
                </c:pt>
                <c:pt idx="318">
                  <c:v>1.7494046528668223</c:v>
                </c:pt>
                <c:pt idx="319">
                  <c:v>2.0570910738559225</c:v>
                </c:pt>
                <c:pt idx="320">
                  <c:v>0.6840684068406887</c:v>
                </c:pt>
                <c:pt idx="321">
                  <c:v>0.80740270343826592</c:v>
                </c:pt>
                <c:pt idx="322">
                  <c:v>9.0375056484328104E-3</c:v>
                </c:pt>
                <c:pt idx="323">
                  <c:v>-0.96213808463251516</c:v>
                </c:pt>
                <c:pt idx="324">
                  <c:v>1.6878779673255622</c:v>
                </c:pt>
                <c:pt idx="325">
                  <c:v>-0.66588679924412397</c:v>
                </c:pt>
                <c:pt idx="326">
                  <c:v>-0.17983994245120818</c:v>
                </c:pt>
                <c:pt idx="327">
                  <c:v>-0.37343291544411994</c:v>
                </c:pt>
                <c:pt idx="328">
                  <c:v>1.9643017310969699</c:v>
                </c:pt>
                <c:pt idx="329">
                  <c:v>-1.3419216317767042</c:v>
                </c:pt>
                <c:pt idx="330">
                  <c:v>5.4010261949772501E-2</c:v>
                </c:pt>
                <c:pt idx="331">
                  <c:v>-2.4684780678387508</c:v>
                </c:pt>
                <c:pt idx="332">
                  <c:v>-1.1532272483461525</c:v>
                </c:pt>
                <c:pt idx="333">
                  <c:v>-1.2419006479481729</c:v>
                </c:pt>
                <c:pt idx="334">
                  <c:v>-1.0121091632025938</c:v>
                </c:pt>
                <c:pt idx="335">
                  <c:v>-1.6821084825042767</c:v>
                </c:pt>
                <c:pt idx="336">
                  <c:v>-2.9291674063554032</c:v>
                </c:pt>
                <c:pt idx="337">
                  <c:v>-0.17211703958691704</c:v>
                </c:pt>
                <c:pt idx="338">
                  <c:v>-1.5313935681470163</c:v>
                </c:pt>
                <c:pt idx="339">
                  <c:v>-2.4364123159303919</c:v>
                </c:pt>
                <c:pt idx="340">
                  <c:v>-3.1491907107670762</c:v>
                </c:pt>
                <c:pt idx="341">
                  <c:v>0.80703663402248871</c:v>
                </c:pt>
              </c:numCache>
            </c:numRef>
          </c:val>
          <c:smooth val="0"/>
          <c:extLst>
            <c:ext xmlns:c16="http://schemas.microsoft.com/office/drawing/2014/chart" uri="{C3380CC4-5D6E-409C-BE32-E72D297353CC}">
              <c16:uniqueId val="{00000002-580B-470D-8273-598F083B1115}"/>
            </c:ext>
          </c:extLst>
        </c:ser>
        <c:dLbls>
          <c:showLegendKey val="0"/>
          <c:showVal val="0"/>
          <c:showCatName val="0"/>
          <c:showSerName val="0"/>
          <c:showPercent val="0"/>
          <c:showBubbleSize val="0"/>
        </c:dLbls>
        <c:marker val="1"/>
        <c:smooth val="0"/>
        <c:axId val="1160339360"/>
        <c:axId val="1160338280"/>
      </c:lineChart>
      <c:lineChart>
        <c:grouping val="standard"/>
        <c:varyColors val="0"/>
        <c:ser>
          <c:idx val="0"/>
          <c:order val="2"/>
          <c:tx>
            <c:v>Elinkeinoelämän luottamus</c:v>
          </c:tx>
          <c:spPr>
            <a:ln w="19050" cap="rnd">
              <a:solidFill>
                <a:schemeClr val="accent1"/>
              </a:solidFill>
              <a:round/>
            </a:ln>
            <a:effectLst/>
          </c:spPr>
          <c:marker>
            <c:symbol val="none"/>
          </c:marker>
          <c:val>
            <c:numRef>
              <c:f>Taul10!$I$65:$I$407</c:f>
              <c:numCache>
                <c:formatCode>General</c:formatCode>
                <c:ptCount val="343"/>
                <c:pt idx="0">
                  <c:v>83.5</c:v>
                </c:pt>
                <c:pt idx="1">
                  <c:v>85.9</c:v>
                </c:pt>
                <c:pt idx="2">
                  <c:v>84.2</c:v>
                </c:pt>
                <c:pt idx="3">
                  <c:v>85</c:v>
                </c:pt>
                <c:pt idx="4">
                  <c:v>89.4</c:v>
                </c:pt>
                <c:pt idx="5">
                  <c:v>88.2</c:v>
                </c:pt>
                <c:pt idx="6">
                  <c:v>90</c:v>
                </c:pt>
                <c:pt idx="7">
                  <c:v>98</c:v>
                </c:pt>
                <c:pt idx="8">
                  <c:v>101.5</c:v>
                </c:pt>
                <c:pt idx="9">
                  <c:v>98.1</c:v>
                </c:pt>
                <c:pt idx="10">
                  <c:v>97.8</c:v>
                </c:pt>
                <c:pt idx="11">
                  <c:v>104.9</c:v>
                </c:pt>
                <c:pt idx="12">
                  <c:v>101.5</c:v>
                </c:pt>
                <c:pt idx="13">
                  <c:v>105.2</c:v>
                </c:pt>
                <c:pt idx="14">
                  <c:v>108</c:v>
                </c:pt>
                <c:pt idx="15">
                  <c:v>107.2</c:v>
                </c:pt>
                <c:pt idx="16">
                  <c:v>111.6</c:v>
                </c:pt>
                <c:pt idx="17">
                  <c:v>109.4</c:v>
                </c:pt>
                <c:pt idx="18">
                  <c:v>107</c:v>
                </c:pt>
                <c:pt idx="19">
                  <c:v>115</c:v>
                </c:pt>
                <c:pt idx="20">
                  <c:v>117</c:v>
                </c:pt>
                <c:pt idx="21">
                  <c:v>115.8</c:v>
                </c:pt>
                <c:pt idx="22">
                  <c:v>117.2</c:v>
                </c:pt>
                <c:pt idx="23">
                  <c:v>112.8</c:v>
                </c:pt>
                <c:pt idx="24">
                  <c:v>112</c:v>
                </c:pt>
                <c:pt idx="25">
                  <c:v>113.4</c:v>
                </c:pt>
                <c:pt idx="26">
                  <c:v>110.5</c:v>
                </c:pt>
                <c:pt idx="27">
                  <c:v>108.2</c:v>
                </c:pt>
                <c:pt idx="28">
                  <c:v>107.5</c:v>
                </c:pt>
                <c:pt idx="29">
                  <c:v>107.6</c:v>
                </c:pt>
                <c:pt idx="30">
                  <c:v>107.8</c:v>
                </c:pt>
                <c:pt idx="31">
                  <c:v>109.1</c:v>
                </c:pt>
                <c:pt idx="32">
                  <c:v>100.4</c:v>
                </c:pt>
                <c:pt idx="33">
                  <c:v>102.8</c:v>
                </c:pt>
                <c:pt idx="34">
                  <c:v>101.3</c:v>
                </c:pt>
                <c:pt idx="35">
                  <c:v>100.8</c:v>
                </c:pt>
                <c:pt idx="36">
                  <c:v>101</c:v>
                </c:pt>
                <c:pt idx="37">
                  <c:v>97.3</c:v>
                </c:pt>
                <c:pt idx="38">
                  <c:v>97.5</c:v>
                </c:pt>
                <c:pt idx="39">
                  <c:v>98.9</c:v>
                </c:pt>
                <c:pt idx="40">
                  <c:v>100.6</c:v>
                </c:pt>
                <c:pt idx="41">
                  <c:v>105.1</c:v>
                </c:pt>
                <c:pt idx="42">
                  <c:v>106.5</c:v>
                </c:pt>
                <c:pt idx="43">
                  <c:v>109.3</c:v>
                </c:pt>
                <c:pt idx="44">
                  <c:v>105.8</c:v>
                </c:pt>
                <c:pt idx="45">
                  <c:v>109</c:v>
                </c:pt>
                <c:pt idx="46">
                  <c:v>111.9</c:v>
                </c:pt>
                <c:pt idx="47">
                  <c:v>107.6</c:v>
                </c:pt>
                <c:pt idx="48">
                  <c:v>108.1</c:v>
                </c:pt>
                <c:pt idx="49">
                  <c:v>113</c:v>
                </c:pt>
                <c:pt idx="50">
                  <c:v>113</c:v>
                </c:pt>
                <c:pt idx="51">
                  <c:v>112.3</c:v>
                </c:pt>
                <c:pt idx="52">
                  <c:v>115.8</c:v>
                </c:pt>
                <c:pt idx="53">
                  <c:v>113.4</c:v>
                </c:pt>
                <c:pt idx="54">
                  <c:v>114</c:v>
                </c:pt>
                <c:pt idx="55">
                  <c:v>118.9</c:v>
                </c:pt>
                <c:pt idx="56">
                  <c:v>119.4</c:v>
                </c:pt>
                <c:pt idx="57">
                  <c:v>108.6</c:v>
                </c:pt>
                <c:pt idx="58">
                  <c:v>104.9</c:v>
                </c:pt>
                <c:pt idx="59">
                  <c:v>112.7</c:v>
                </c:pt>
                <c:pt idx="60">
                  <c:v>113.9</c:v>
                </c:pt>
                <c:pt idx="61">
                  <c:v>105.5</c:v>
                </c:pt>
                <c:pt idx="62">
                  <c:v>95.1</c:v>
                </c:pt>
                <c:pt idx="63">
                  <c:v>101.9</c:v>
                </c:pt>
                <c:pt idx="64">
                  <c:v>95.6</c:v>
                </c:pt>
                <c:pt idx="65">
                  <c:v>101.1</c:v>
                </c:pt>
                <c:pt idx="66">
                  <c:v>101.7</c:v>
                </c:pt>
                <c:pt idx="67">
                  <c:v>97.2</c:v>
                </c:pt>
                <c:pt idx="68">
                  <c:v>90.1</c:v>
                </c:pt>
                <c:pt idx="69">
                  <c:v>88.6</c:v>
                </c:pt>
                <c:pt idx="70">
                  <c:v>86.9</c:v>
                </c:pt>
                <c:pt idx="71">
                  <c:v>82.7</c:v>
                </c:pt>
                <c:pt idx="72">
                  <c:v>102.2</c:v>
                </c:pt>
                <c:pt idx="73">
                  <c:v>92.8</c:v>
                </c:pt>
                <c:pt idx="74">
                  <c:v>95</c:v>
                </c:pt>
                <c:pt idx="75">
                  <c:v>99</c:v>
                </c:pt>
                <c:pt idx="76">
                  <c:v>105.7</c:v>
                </c:pt>
                <c:pt idx="77">
                  <c:v>103.3</c:v>
                </c:pt>
                <c:pt idx="78">
                  <c:v>96.5</c:v>
                </c:pt>
                <c:pt idx="79">
                  <c:v>102.1</c:v>
                </c:pt>
                <c:pt idx="80">
                  <c:v>96.2</c:v>
                </c:pt>
                <c:pt idx="81">
                  <c:v>97.7</c:v>
                </c:pt>
                <c:pt idx="82">
                  <c:v>110.2</c:v>
                </c:pt>
                <c:pt idx="83">
                  <c:v>103.7</c:v>
                </c:pt>
                <c:pt idx="84">
                  <c:v>98.5</c:v>
                </c:pt>
                <c:pt idx="85">
                  <c:v>102.8</c:v>
                </c:pt>
                <c:pt idx="86">
                  <c:v>94.9</c:v>
                </c:pt>
                <c:pt idx="87">
                  <c:v>96.5</c:v>
                </c:pt>
                <c:pt idx="88">
                  <c:v>99.4</c:v>
                </c:pt>
                <c:pt idx="89">
                  <c:v>94.7</c:v>
                </c:pt>
                <c:pt idx="90">
                  <c:v>98.2</c:v>
                </c:pt>
                <c:pt idx="91">
                  <c:v>99.2</c:v>
                </c:pt>
                <c:pt idx="92">
                  <c:v>100.3</c:v>
                </c:pt>
                <c:pt idx="93">
                  <c:v>100.1</c:v>
                </c:pt>
                <c:pt idx="94">
                  <c:v>102.1</c:v>
                </c:pt>
                <c:pt idx="95">
                  <c:v>103.2</c:v>
                </c:pt>
                <c:pt idx="96">
                  <c:v>107.3</c:v>
                </c:pt>
                <c:pt idx="97">
                  <c:v>104.7</c:v>
                </c:pt>
                <c:pt idx="98">
                  <c:v>105.1</c:v>
                </c:pt>
                <c:pt idx="99">
                  <c:v>105.1</c:v>
                </c:pt>
                <c:pt idx="100">
                  <c:v>104.3</c:v>
                </c:pt>
                <c:pt idx="101">
                  <c:v>105.3</c:v>
                </c:pt>
                <c:pt idx="102">
                  <c:v>106</c:v>
                </c:pt>
                <c:pt idx="103">
                  <c:v>105.3</c:v>
                </c:pt>
                <c:pt idx="104">
                  <c:v>104</c:v>
                </c:pt>
                <c:pt idx="105">
                  <c:v>106.1</c:v>
                </c:pt>
                <c:pt idx="106">
                  <c:v>105</c:v>
                </c:pt>
                <c:pt idx="107">
                  <c:v>108</c:v>
                </c:pt>
                <c:pt idx="108">
                  <c:v>105.6</c:v>
                </c:pt>
                <c:pt idx="109">
                  <c:v>104.3</c:v>
                </c:pt>
                <c:pt idx="110">
                  <c:v>104.2</c:v>
                </c:pt>
                <c:pt idx="111">
                  <c:v>103.2</c:v>
                </c:pt>
                <c:pt idx="112">
                  <c:v>103.4</c:v>
                </c:pt>
                <c:pt idx="113">
                  <c:v>107</c:v>
                </c:pt>
                <c:pt idx="114">
                  <c:v>111.9</c:v>
                </c:pt>
                <c:pt idx="115">
                  <c:v>111.9</c:v>
                </c:pt>
                <c:pt idx="116">
                  <c:v>107.7</c:v>
                </c:pt>
                <c:pt idx="117">
                  <c:v>109.7</c:v>
                </c:pt>
                <c:pt idx="118">
                  <c:v>112.8</c:v>
                </c:pt>
                <c:pt idx="119">
                  <c:v>108.4</c:v>
                </c:pt>
                <c:pt idx="120">
                  <c:v>110.7</c:v>
                </c:pt>
                <c:pt idx="121">
                  <c:v>110.9</c:v>
                </c:pt>
                <c:pt idx="122">
                  <c:v>111</c:v>
                </c:pt>
                <c:pt idx="123">
                  <c:v>111</c:v>
                </c:pt>
                <c:pt idx="124">
                  <c:v>111.8</c:v>
                </c:pt>
                <c:pt idx="125">
                  <c:v>114</c:v>
                </c:pt>
                <c:pt idx="126">
                  <c:v>112.6</c:v>
                </c:pt>
                <c:pt idx="127">
                  <c:v>110.8</c:v>
                </c:pt>
                <c:pt idx="128">
                  <c:v>112.4</c:v>
                </c:pt>
                <c:pt idx="129">
                  <c:v>113.3</c:v>
                </c:pt>
                <c:pt idx="130">
                  <c:v>112.5</c:v>
                </c:pt>
                <c:pt idx="131">
                  <c:v>113.6</c:v>
                </c:pt>
                <c:pt idx="132">
                  <c:v>114.6</c:v>
                </c:pt>
                <c:pt idx="133">
                  <c:v>115.4</c:v>
                </c:pt>
                <c:pt idx="134">
                  <c:v>116.5</c:v>
                </c:pt>
                <c:pt idx="135">
                  <c:v>115.9</c:v>
                </c:pt>
                <c:pt idx="136">
                  <c:v>113.9</c:v>
                </c:pt>
                <c:pt idx="137">
                  <c:v>113.6</c:v>
                </c:pt>
                <c:pt idx="138">
                  <c:v>113.4</c:v>
                </c:pt>
                <c:pt idx="139">
                  <c:v>112.8</c:v>
                </c:pt>
                <c:pt idx="140">
                  <c:v>110.2</c:v>
                </c:pt>
                <c:pt idx="141">
                  <c:v>109.5</c:v>
                </c:pt>
                <c:pt idx="142">
                  <c:v>108</c:v>
                </c:pt>
                <c:pt idx="143">
                  <c:v>108.2</c:v>
                </c:pt>
                <c:pt idx="144">
                  <c:v>109.2</c:v>
                </c:pt>
                <c:pt idx="145">
                  <c:v>103.4</c:v>
                </c:pt>
                <c:pt idx="146">
                  <c:v>103</c:v>
                </c:pt>
                <c:pt idx="147">
                  <c:v>103.4</c:v>
                </c:pt>
                <c:pt idx="148">
                  <c:v>102</c:v>
                </c:pt>
                <c:pt idx="149">
                  <c:v>98.9</c:v>
                </c:pt>
                <c:pt idx="150">
                  <c:v>96.3</c:v>
                </c:pt>
                <c:pt idx="151">
                  <c:v>93.4</c:v>
                </c:pt>
                <c:pt idx="152">
                  <c:v>92.7</c:v>
                </c:pt>
                <c:pt idx="153">
                  <c:v>89.4</c:v>
                </c:pt>
                <c:pt idx="154">
                  <c:v>77.8</c:v>
                </c:pt>
                <c:pt idx="155">
                  <c:v>76.3</c:v>
                </c:pt>
                <c:pt idx="156">
                  <c:v>77</c:v>
                </c:pt>
                <c:pt idx="157">
                  <c:v>75.900000000000006</c:v>
                </c:pt>
                <c:pt idx="158">
                  <c:v>74.8</c:v>
                </c:pt>
                <c:pt idx="159">
                  <c:v>76.099999999999994</c:v>
                </c:pt>
                <c:pt idx="160">
                  <c:v>78.8</c:v>
                </c:pt>
                <c:pt idx="161">
                  <c:v>80.7</c:v>
                </c:pt>
                <c:pt idx="162">
                  <c:v>87.6</c:v>
                </c:pt>
                <c:pt idx="163">
                  <c:v>87.3</c:v>
                </c:pt>
                <c:pt idx="164">
                  <c:v>91.3</c:v>
                </c:pt>
                <c:pt idx="165">
                  <c:v>94.2</c:v>
                </c:pt>
                <c:pt idx="166">
                  <c:v>92.5</c:v>
                </c:pt>
                <c:pt idx="167">
                  <c:v>97.4</c:v>
                </c:pt>
                <c:pt idx="168">
                  <c:v>100.8</c:v>
                </c:pt>
                <c:pt idx="169">
                  <c:v>102.9</c:v>
                </c:pt>
                <c:pt idx="170">
                  <c:v>101.7</c:v>
                </c:pt>
                <c:pt idx="171">
                  <c:v>106.2</c:v>
                </c:pt>
                <c:pt idx="172">
                  <c:v>106.6</c:v>
                </c:pt>
                <c:pt idx="173">
                  <c:v>105.2</c:v>
                </c:pt>
                <c:pt idx="174">
                  <c:v>105.7</c:v>
                </c:pt>
                <c:pt idx="175">
                  <c:v>108.5</c:v>
                </c:pt>
                <c:pt idx="176">
                  <c:v>109</c:v>
                </c:pt>
                <c:pt idx="177">
                  <c:v>109.3</c:v>
                </c:pt>
                <c:pt idx="178">
                  <c:v>110</c:v>
                </c:pt>
                <c:pt idx="179">
                  <c:v>108.9</c:v>
                </c:pt>
                <c:pt idx="180">
                  <c:v>110.1</c:v>
                </c:pt>
                <c:pt idx="181">
                  <c:v>106.6</c:v>
                </c:pt>
                <c:pt idx="182">
                  <c:v>109.1</c:v>
                </c:pt>
                <c:pt idx="183">
                  <c:v>108</c:v>
                </c:pt>
                <c:pt idx="184">
                  <c:v>107.8</c:v>
                </c:pt>
                <c:pt idx="185">
                  <c:v>104.6</c:v>
                </c:pt>
                <c:pt idx="186">
                  <c:v>103.8</c:v>
                </c:pt>
                <c:pt idx="187">
                  <c:v>100.4</c:v>
                </c:pt>
                <c:pt idx="188">
                  <c:v>96.9</c:v>
                </c:pt>
                <c:pt idx="189">
                  <c:v>98.4</c:v>
                </c:pt>
                <c:pt idx="190">
                  <c:v>95.4</c:v>
                </c:pt>
                <c:pt idx="191">
                  <c:v>92.3</c:v>
                </c:pt>
                <c:pt idx="192">
                  <c:v>94.8</c:v>
                </c:pt>
                <c:pt idx="193">
                  <c:v>100.9</c:v>
                </c:pt>
                <c:pt idx="194">
                  <c:v>98.6</c:v>
                </c:pt>
                <c:pt idx="195">
                  <c:v>99.5</c:v>
                </c:pt>
                <c:pt idx="196">
                  <c:v>96.2</c:v>
                </c:pt>
                <c:pt idx="197">
                  <c:v>94.1</c:v>
                </c:pt>
                <c:pt idx="198">
                  <c:v>92.7</c:v>
                </c:pt>
                <c:pt idx="199">
                  <c:v>90.8</c:v>
                </c:pt>
                <c:pt idx="200">
                  <c:v>92.2</c:v>
                </c:pt>
                <c:pt idx="201">
                  <c:v>91.6</c:v>
                </c:pt>
                <c:pt idx="202">
                  <c:v>90.5</c:v>
                </c:pt>
                <c:pt idx="203">
                  <c:v>91.3</c:v>
                </c:pt>
                <c:pt idx="204">
                  <c:v>92.6</c:v>
                </c:pt>
                <c:pt idx="205">
                  <c:v>94</c:v>
                </c:pt>
                <c:pt idx="206">
                  <c:v>93.5</c:v>
                </c:pt>
                <c:pt idx="207">
                  <c:v>93.6</c:v>
                </c:pt>
                <c:pt idx="208">
                  <c:v>92</c:v>
                </c:pt>
                <c:pt idx="209">
                  <c:v>93.9</c:v>
                </c:pt>
                <c:pt idx="210">
                  <c:v>93.7</c:v>
                </c:pt>
                <c:pt idx="211">
                  <c:v>89.9</c:v>
                </c:pt>
                <c:pt idx="212">
                  <c:v>89.6</c:v>
                </c:pt>
                <c:pt idx="213">
                  <c:v>90.1</c:v>
                </c:pt>
                <c:pt idx="214">
                  <c:v>92.9</c:v>
                </c:pt>
                <c:pt idx="215">
                  <c:v>93.8</c:v>
                </c:pt>
                <c:pt idx="216">
                  <c:v>92.5</c:v>
                </c:pt>
                <c:pt idx="217">
                  <c:v>94.3</c:v>
                </c:pt>
                <c:pt idx="218">
                  <c:v>92.2</c:v>
                </c:pt>
                <c:pt idx="219">
                  <c:v>91.1</c:v>
                </c:pt>
                <c:pt idx="220">
                  <c:v>93.3</c:v>
                </c:pt>
                <c:pt idx="221">
                  <c:v>92</c:v>
                </c:pt>
                <c:pt idx="222">
                  <c:v>92.2</c:v>
                </c:pt>
                <c:pt idx="223">
                  <c:v>91.1</c:v>
                </c:pt>
                <c:pt idx="224">
                  <c:v>85.4</c:v>
                </c:pt>
                <c:pt idx="225">
                  <c:v>89</c:v>
                </c:pt>
                <c:pt idx="226">
                  <c:v>89.5</c:v>
                </c:pt>
                <c:pt idx="227">
                  <c:v>87.5</c:v>
                </c:pt>
                <c:pt idx="228">
                  <c:v>90.4</c:v>
                </c:pt>
                <c:pt idx="229">
                  <c:v>91.8</c:v>
                </c:pt>
                <c:pt idx="230">
                  <c:v>93.4</c:v>
                </c:pt>
                <c:pt idx="231">
                  <c:v>94.1</c:v>
                </c:pt>
                <c:pt idx="232">
                  <c:v>92.3</c:v>
                </c:pt>
                <c:pt idx="233">
                  <c:v>92.5</c:v>
                </c:pt>
                <c:pt idx="234">
                  <c:v>93.8</c:v>
                </c:pt>
                <c:pt idx="235">
                  <c:v>90.8</c:v>
                </c:pt>
                <c:pt idx="236">
                  <c:v>90.8</c:v>
                </c:pt>
                <c:pt idx="237">
                  <c:v>94.8</c:v>
                </c:pt>
                <c:pt idx="238">
                  <c:v>95.3</c:v>
                </c:pt>
                <c:pt idx="239">
                  <c:v>93.1</c:v>
                </c:pt>
                <c:pt idx="240">
                  <c:v>96.3</c:v>
                </c:pt>
                <c:pt idx="241">
                  <c:v>95</c:v>
                </c:pt>
                <c:pt idx="242">
                  <c:v>96.1</c:v>
                </c:pt>
                <c:pt idx="243">
                  <c:v>96.7</c:v>
                </c:pt>
                <c:pt idx="244">
                  <c:v>95.6</c:v>
                </c:pt>
                <c:pt idx="245">
                  <c:v>97.3</c:v>
                </c:pt>
                <c:pt idx="246">
                  <c:v>97.4</c:v>
                </c:pt>
                <c:pt idx="247">
                  <c:v>99.3</c:v>
                </c:pt>
                <c:pt idx="248">
                  <c:v>102.3</c:v>
                </c:pt>
                <c:pt idx="249">
                  <c:v>101.2</c:v>
                </c:pt>
                <c:pt idx="250">
                  <c:v>99.9</c:v>
                </c:pt>
                <c:pt idx="251">
                  <c:v>103.3</c:v>
                </c:pt>
                <c:pt idx="252">
                  <c:v>105.3</c:v>
                </c:pt>
                <c:pt idx="253">
                  <c:v>105.7</c:v>
                </c:pt>
                <c:pt idx="254">
                  <c:v>107.3</c:v>
                </c:pt>
                <c:pt idx="255">
                  <c:v>107.6</c:v>
                </c:pt>
                <c:pt idx="256">
                  <c:v>108.5</c:v>
                </c:pt>
                <c:pt idx="257">
                  <c:v>109.1</c:v>
                </c:pt>
                <c:pt idx="258">
                  <c:v>109.7</c:v>
                </c:pt>
                <c:pt idx="259">
                  <c:v>108.6</c:v>
                </c:pt>
                <c:pt idx="260">
                  <c:v>109.5</c:v>
                </c:pt>
                <c:pt idx="261">
                  <c:v>111.8</c:v>
                </c:pt>
                <c:pt idx="262">
                  <c:v>110.5</c:v>
                </c:pt>
                <c:pt idx="263">
                  <c:v>114.5</c:v>
                </c:pt>
                <c:pt idx="264">
                  <c:v>112.4</c:v>
                </c:pt>
                <c:pt idx="265">
                  <c:v>114.7</c:v>
                </c:pt>
                <c:pt idx="266">
                  <c:v>113.3</c:v>
                </c:pt>
                <c:pt idx="267">
                  <c:v>111.3</c:v>
                </c:pt>
                <c:pt idx="268">
                  <c:v>110.8</c:v>
                </c:pt>
                <c:pt idx="269">
                  <c:v>109.3</c:v>
                </c:pt>
                <c:pt idx="270">
                  <c:v>110.4</c:v>
                </c:pt>
                <c:pt idx="271">
                  <c:v>109.5</c:v>
                </c:pt>
                <c:pt idx="272">
                  <c:v>108.3</c:v>
                </c:pt>
                <c:pt idx="273">
                  <c:v>105.5</c:v>
                </c:pt>
                <c:pt idx="274">
                  <c:v>103.8</c:v>
                </c:pt>
                <c:pt idx="275">
                  <c:v>101.5</c:v>
                </c:pt>
                <c:pt idx="276">
                  <c:v>104.2</c:v>
                </c:pt>
                <c:pt idx="277">
                  <c:v>102.6</c:v>
                </c:pt>
                <c:pt idx="278">
                  <c:v>102.3</c:v>
                </c:pt>
                <c:pt idx="279">
                  <c:v>100.7</c:v>
                </c:pt>
                <c:pt idx="280">
                  <c:v>102.7</c:v>
                </c:pt>
                <c:pt idx="281">
                  <c:v>99.8</c:v>
                </c:pt>
                <c:pt idx="282">
                  <c:v>98.2</c:v>
                </c:pt>
                <c:pt idx="283">
                  <c:v>99.5</c:v>
                </c:pt>
                <c:pt idx="284">
                  <c:v>99.6</c:v>
                </c:pt>
                <c:pt idx="285">
                  <c:v>96.7</c:v>
                </c:pt>
                <c:pt idx="286">
                  <c:v>97</c:v>
                </c:pt>
                <c:pt idx="287">
                  <c:v>97.3</c:v>
                </c:pt>
                <c:pt idx="288">
                  <c:v>97.4</c:v>
                </c:pt>
                <c:pt idx="289">
                  <c:v>96</c:v>
                </c:pt>
                <c:pt idx="290">
                  <c:v>94.2</c:v>
                </c:pt>
                <c:pt idx="291">
                  <c:v>67.599999999999994</c:v>
                </c:pt>
                <c:pt idx="292">
                  <c:v>73.7</c:v>
                </c:pt>
                <c:pt idx="293">
                  <c:v>77</c:v>
                </c:pt>
                <c:pt idx="294">
                  <c:v>87.8</c:v>
                </c:pt>
                <c:pt idx="295">
                  <c:v>86.4</c:v>
                </c:pt>
                <c:pt idx="296">
                  <c:v>86.2</c:v>
                </c:pt>
                <c:pt idx="297">
                  <c:v>89</c:v>
                </c:pt>
                <c:pt idx="298">
                  <c:v>88.8</c:v>
                </c:pt>
                <c:pt idx="299">
                  <c:v>93.6</c:v>
                </c:pt>
                <c:pt idx="300">
                  <c:v>99</c:v>
                </c:pt>
                <c:pt idx="301">
                  <c:v>96.7</c:v>
                </c:pt>
                <c:pt idx="302">
                  <c:v>99.9</c:v>
                </c:pt>
                <c:pt idx="303">
                  <c:v>107</c:v>
                </c:pt>
                <c:pt idx="304">
                  <c:v>109.4</c:v>
                </c:pt>
                <c:pt idx="305">
                  <c:v>113.2</c:v>
                </c:pt>
                <c:pt idx="306">
                  <c:v>113.8</c:v>
                </c:pt>
                <c:pt idx="307">
                  <c:v>116</c:v>
                </c:pt>
                <c:pt idx="308">
                  <c:v>116.1</c:v>
                </c:pt>
                <c:pt idx="309">
                  <c:v>115.9</c:v>
                </c:pt>
                <c:pt idx="310">
                  <c:v>114.3</c:v>
                </c:pt>
                <c:pt idx="311">
                  <c:v>109.8</c:v>
                </c:pt>
                <c:pt idx="312">
                  <c:v>110.9</c:v>
                </c:pt>
                <c:pt idx="313">
                  <c:v>113.3</c:v>
                </c:pt>
                <c:pt idx="314">
                  <c:v>104.5</c:v>
                </c:pt>
                <c:pt idx="315">
                  <c:v>101.6</c:v>
                </c:pt>
                <c:pt idx="316">
                  <c:v>100.1</c:v>
                </c:pt>
                <c:pt idx="317">
                  <c:v>97.8</c:v>
                </c:pt>
                <c:pt idx="318">
                  <c:v>93.4</c:v>
                </c:pt>
                <c:pt idx="319">
                  <c:v>90</c:v>
                </c:pt>
                <c:pt idx="320">
                  <c:v>86.8</c:v>
                </c:pt>
                <c:pt idx="321">
                  <c:v>87.1</c:v>
                </c:pt>
                <c:pt idx="322">
                  <c:v>85.9</c:v>
                </c:pt>
                <c:pt idx="323">
                  <c:v>84.9</c:v>
                </c:pt>
                <c:pt idx="324">
                  <c:v>88.2</c:v>
                </c:pt>
                <c:pt idx="325">
                  <c:v>87.7</c:v>
                </c:pt>
                <c:pt idx="326">
                  <c:v>86.9</c:v>
                </c:pt>
                <c:pt idx="327">
                  <c:v>88.2</c:v>
                </c:pt>
                <c:pt idx="328">
                  <c:v>88.7</c:v>
                </c:pt>
                <c:pt idx="329">
                  <c:v>84.9</c:v>
                </c:pt>
                <c:pt idx="330">
                  <c:v>82.9</c:v>
                </c:pt>
                <c:pt idx="331">
                  <c:v>85.6</c:v>
                </c:pt>
                <c:pt idx="332">
                  <c:v>80.599999999999994</c:v>
                </c:pt>
                <c:pt idx="333">
                  <c:v>81.7</c:v>
                </c:pt>
                <c:pt idx="334">
                  <c:v>81.900000000000006</c:v>
                </c:pt>
                <c:pt idx="335">
                  <c:v>82.6</c:v>
                </c:pt>
                <c:pt idx="336">
                  <c:v>88.9</c:v>
                </c:pt>
                <c:pt idx="337">
                  <c:v>87.1</c:v>
                </c:pt>
                <c:pt idx="338">
                  <c:v>86.7</c:v>
                </c:pt>
                <c:pt idx="339">
                  <c:v>82.7</c:v>
                </c:pt>
                <c:pt idx="340">
                  <c:v>84.7</c:v>
                </c:pt>
                <c:pt idx="341">
                  <c:v>87.7</c:v>
                </c:pt>
                <c:pt idx="342">
                  <c:v>88.5</c:v>
                </c:pt>
              </c:numCache>
            </c:numRef>
          </c:val>
          <c:smooth val="0"/>
          <c:extLst>
            <c:ext xmlns:c16="http://schemas.microsoft.com/office/drawing/2014/chart" uri="{C3380CC4-5D6E-409C-BE32-E72D297353CC}">
              <c16:uniqueId val="{00000003-580B-470D-8273-598F083B1115}"/>
            </c:ext>
          </c:extLst>
        </c:ser>
        <c:dLbls>
          <c:showLegendKey val="0"/>
          <c:showVal val="0"/>
          <c:showCatName val="0"/>
          <c:showSerName val="0"/>
          <c:showPercent val="0"/>
          <c:showBubbleSize val="0"/>
        </c:dLbls>
        <c:marker val="1"/>
        <c:smooth val="0"/>
        <c:axId val="1061888080"/>
        <c:axId val="1061881960"/>
      </c:lineChart>
      <c:dateAx>
        <c:axId val="1160339360"/>
        <c:scaling>
          <c:orientation val="minMax"/>
          <c:min val="38353"/>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338280"/>
        <c:crosses val="autoZero"/>
        <c:auto val="1"/>
        <c:lblOffset val="100"/>
        <c:baseTimeUnit val="months"/>
        <c:majorUnit val="12"/>
        <c:majorTimeUnit val="months"/>
      </c:dateAx>
      <c:valAx>
        <c:axId val="1160338280"/>
        <c:scaling>
          <c:orientation val="minMax"/>
          <c:max val="3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0339360"/>
        <c:crosses val="autoZero"/>
        <c:crossBetween val="between"/>
      </c:valAx>
      <c:valAx>
        <c:axId val="1061881960"/>
        <c:scaling>
          <c:orientation val="minMax"/>
          <c:max val="140"/>
          <c:min val="5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888080"/>
        <c:crosses val="max"/>
        <c:crossBetween val="between"/>
      </c:valAx>
      <c:catAx>
        <c:axId val="1061888080"/>
        <c:scaling>
          <c:orientation val="minMax"/>
        </c:scaling>
        <c:delete val="1"/>
        <c:axPos val="b"/>
        <c:majorTickMark val="out"/>
        <c:minorTickMark val="none"/>
        <c:tickLblPos val="nextTo"/>
        <c:crossAx val="1061881960"/>
        <c:crosses val="autoZero"/>
        <c:auto val="1"/>
        <c:lblAlgn val="ctr"/>
        <c:lblOffset val="100"/>
        <c:noMultiLvlLbl val="0"/>
      </c:catAx>
      <c:spPr>
        <a:noFill/>
        <a:ln>
          <a:noFill/>
        </a:ln>
        <a:effectLst/>
      </c:spPr>
    </c:plotArea>
    <c:legend>
      <c:legendPos val="b"/>
      <c:layout>
        <c:manualLayout>
          <c:xMode val="edge"/>
          <c:yMode val="edge"/>
          <c:x val="0.12615126988557074"/>
          <c:y val="0.92002419327740514"/>
          <c:w val="0.74658107730951717"/>
          <c:h val="7.99758067225949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169507696785"/>
          <c:y val="9.7866513827066792E-2"/>
          <c:w val="0.80178761039184421"/>
          <c:h val="0.78348104950359032"/>
        </c:manualLayout>
      </c:layout>
      <c:barChart>
        <c:barDir val="col"/>
        <c:grouping val="clustered"/>
        <c:varyColors val="0"/>
        <c:ser>
          <c:idx val="1"/>
          <c:order val="1"/>
          <c:tx>
            <c:strRef>
              <c:f>'Kuvaajat ennusteeseen'!$B$2</c:f>
              <c:strCache>
                <c:ptCount val="1"/>
                <c:pt idx="0">
                  <c:v>BKT</c:v>
                </c:pt>
              </c:strCache>
            </c:strRef>
          </c:tx>
          <c:spPr>
            <a:solidFill>
              <a:srgbClr val="96A3BE"/>
            </a:solidFill>
            <a:ln w="19050">
              <a:noFill/>
              <a:round/>
            </a:ln>
          </c:spPr>
          <c:invertIfNegative val="0"/>
          <c:cat>
            <c:numRef>
              <c:f>'Kuvaajat ennusteeseen'!$A$220:$A$303</c:f>
              <c:numCache>
                <c:formatCode>mm\/yyyy</c:formatCode>
                <c:ptCount val="8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numCache>
            </c:numRef>
          </c:cat>
          <c:val>
            <c:numRef>
              <c:f>'Kuvaajat ennusteeseen'!$B$220:$B$303</c:f>
              <c:numCache>
                <c:formatCode>0.0\ %</c:formatCode>
                <c:ptCount val="84"/>
                <c:pt idx="0">
                  <c:v>3.5503146653105278E-2</c:v>
                </c:pt>
                <c:pt idx="1">
                  <c:v>3.152552298532707E-2</c:v>
                </c:pt>
                <c:pt idx="2">
                  <c:v>2.0286514078709184E-2</c:v>
                </c:pt>
                <c:pt idx="3">
                  <c:v>1.7424439812402381E-2</c:v>
                </c:pt>
                <c:pt idx="4">
                  <c:v>1.2916233500299246E-2</c:v>
                </c:pt>
                <c:pt idx="5">
                  <c:v>1.1887350241170047E-2</c:v>
                </c:pt>
                <c:pt idx="6">
                  <c:v>4.5888627061887455E-3</c:v>
                </c:pt>
                <c:pt idx="7">
                  <c:v>3.7129485179407951E-3</c:v>
                </c:pt>
                <c:pt idx="8">
                  <c:v>1.7625582273699258E-3</c:v>
                </c:pt>
                <c:pt idx="9">
                  <c:v>1.6326279148570766E-3</c:v>
                </c:pt>
                <c:pt idx="10">
                  <c:v>-9.1664629674881315E-4</c:v>
                </c:pt>
                <c:pt idx="11">
                  <c:v>-3.3918655260393171E-3</c:v>
                </c:pt>
                <c:pt idx="12">
                  <c:v>-8.6251880045425944E-3</c:v>
                </c:pt>
                <c:pt idx="13">
                  <c:v>-7.8218633697091366E-3</c:v>
                </c:pt>
                <c:pt idx="14">
                  <c:v>8.101739775991712E-3</c:v>
                </c:pt>
                <c:pt idx="15">
                  <c:v>1.7062005826050886E-2</c:v>
                </c:pt>
                <c:pt idx="16">
                  <c:v>1.8380866482132108E-2</c:v>
                </c:pt>
                <c:pt idx="17">
                  <c:v>1.1593935479902839E-2</c:v>
                </c:pt>
                <c:pt idx="18">
                  <c:v>1.6018518518518432E-2</c:v>
                </c:pt>
                <c:pt idx="19">
                  <c:v>1.7376977835804608E-2</c:v>
                </c:pt>
                <c:pt idx="20">
                  <c:v>2.0202337564408923E-2</c:v>
                </c:pt>
                <c:pt idx="21">
                  <c:v>1.236314429819152E-2</c:v>
                </c:pt>
                <c:pt idx="22">
                  <c:v>9.6641996452382362E-3</c:v>
                </c:pt>
                <c:pt idx="23">
                  <c:v>1.8884404553942691E-2</c:v>
                </c:pt>
                <c:pt idx="24">
                  <c:v>2.6874729085392346E-2</c:v>
                </c:pt>
                <c:pt idx="25">
                  <c:v>3.512620001271527E-2</c:v>
                </c:pt>
                <c:pt idx="26">
                  <c:v>7.42827868852447E-3</c:v>
                </c:pt>
                <c:pt idx="27">
                  <c:v>-2.2126400604305818E-2</c:v>
                </c:pt>
                <c:pt idx="28">
                  <c:v>-6.2270950403127245E-2</c:v>
                </c:pt>
                <c:pt idx="29">
                  <c:v>-6.8006323341642916E-2</c:v>
                </c:pt>
                <c:pt idx="30">
                  <c:v>-6.0724809380600875E-2</c:v>
                </c:pt>
                <c:pt idx="31">
                  <c:v>-4.3754583231483735E-2</c:v>
                </c:pt>
                <c:pt idx="32">
                  <c:v>-2.4267808198084606E-2</c:v>
                </c:pt>
                <c:pt idx="33">
                  <c:v>-2.0019442250440389E-2</c:v>
                </c:pt>
                <c:pt idx="34">
                  <c:v>-7.1181922820622301E-3</c:v>
                </c:pt>
                <c:pt idx="35">
                  <c:v>-5.0548346093587382E-3</c:v>
                </c:pt>
                <c:pt idx="36">
                  <c:v>-1.2844479286015953E-2</c:v>
                </c:pt>
                <c:pt idx="37">
                  <c:v>-1.891717593587805E-2</c:v>
                </c:pt>
                <c:pt idx="38">
                  <c:v>-1.7925247902364605E-2</c:v>
                </c:pt>
                <c:pt idx="39">
                  <c:v>1.3389552286845463E-2</c:v>
                </c:pt>
                <c:pt idx="40">
                  <c:v>5.0512945774303875E-2</c:v>
                </c:pt>
                <c:pt idx="41">
                  <c:v>7.2544606452034088E-2</c:v>
                </c:pt>
                <c:pt idx="42">
                  <c:v>5.908796895213464E-2</c:v>
                </c:pt>
                <c:pt idx="43">
                  <c:v>4.7482106339468588E-2</c:v>
                </c:pt>
                <c:pt idx="44">
                  <c:v>3.3772054414039188E-2</c:v>
                </c:pt>
                <c:pt idx="45">
                  <c:v>3.5059983260485206E-2</c:v>
                </c:pt>
                <c:pt idx="46">
                  <c:v>2.986668293724648E-2</c:v>
                </c:pt>
                <c:pt idx="47">
                  <c:v>2.9680907956503466E-2</c:v>
                </c:pt>
                <c:pt idx="48">
                  <c:v>3.7446548564447069E-2</c:v>
                </c:pt>
                <c:pt idx="49">
                  <c:v>3.6810968166024916E-2</c:v>
                </c:pt>
                <c:pt idx="50">
                  <c:v>3.818770226537227E-2</c:v>
                </c:pt>
                <c:pt idx="51">
                  <c:v>3.5858345243766854E-2</c:v>
                </c:pt>
                <c:pt idx="52">
                  <c:v>3.8721478174603252E-2</c:v>
                </c:pt>
                <c:pt idx="53">
                  <c:v>3.0382287643319739E-2</c:v>
                </c:pt>
                <c:pt idx="54">
                  <c:v>2.0520963752404642E-2</c:v>
                </c:pt>
                <c:pt idx="55">
                  <c:v>1.735708620584453E-2</c:v>
                </c:pt>
                <c:pt idx="56">
                  <c:v>1.4807803865294566E-2</c:v>
                </c:pt>
                <c:pt idx="57">
                  <c:v>1.6921233902366106E-2</c:v>
                </c:pt>
                <c:pt idx="58">
                  <c:v>6.6947094022158371E-3</c:v>
                </c:pt>
                <c:pt idx="59">
                  <c:v>-3.2316703696221305E-3</c:v>
                </c:pt>
                <c:pt idx="60">
                  <c:v>3.3857386798563649E-3</c:v>
                </c:pt>
                <c:pt idx="61">
                  <c:v>1.9925731364911492E-3</c:v>
                </c:pt>
                <c:pt idx="62">
                  <c:v>1.1440149625935314E-2</c:v>
                </c:pt>
                <c:pt idx="63">
                  <c:v>-3.0355062243206943E-3</c:v>
                </c:pt>
                <c:pt idx="64">
                  <c:v>5.4021787792866149E-3</c:v>
                </c:pt>
                <c:pt idx="65">
                  <c:v>-1.328217237308138E-3</c:v>
                </c:pt>
                <c:pt idx="66">
                  <c:v>2.6930787875161233E-3</c:v>
                </c:pt>
                <c:pt idx="67">
                  <c:v>-1.2323468561662332E-2</c:v>
                </c:pt>
                <c:pt idx="68">
                  <c:v>-1.5012936999819537E-2</c:v>
                </c:pt>
                <c:pt idx="69">
                  <c:v>-1.2663819761449036E-2</c:v>
                </c:pt>
                <c:pt idx="70">
                  <c:v>-7.5035310734464788E-3</c:v>
                </c:pt>
                <c:pt idx="71">
                  <c:v>-1.5544941380807864E-2</c:v>
                </c:pt>
                <c:pt idx="72">
                  <c:v>-2.0509961562160783E-2</c:v>
                </c:pt>
                <c:pt idx="73">
                  <c:v>-1.6300581517972756E-2</c:v>
                </c:pt>
                <c:pt idx="74">
                  <c:v>-2.0679877954818737E-2</c:v>
                </c:pt>
                <c:pt idx="75">
                  <c:v>-1.7315085345225412E-2</c:v>
                </c:pt>
                <c:pt idx="76">
                  <c:v>-2.7845395713352761E-2</c:v>
                </c:pt>
                <c:pt idx="77">
                  <c:v>-9.0143342692480255E-3</c:v>
                </c:pt>
                <c:pt idx="78">
                  <c:v>-2.656002864902085E-3</c:v>
                </c:pt>
              </c:numCache>
            </c:numRef>
          </c:val>
          <c:extLst>
            <c:ext xmlns:c16="http://schemas.microsoft.com/office/drawing/2014/chart" uri="{C3380CC4-5D6E-409C-BE32-E72D297353CC}">
              <c16:uniqueId val="{00000000-C93A-4DE0-B254-31C8E1C658C9}"/>
            </c:ext>
          </c:extLst>
        </c:ser>
        <c:dLbls>
          <c:showLegendKey val="0"/>
          <c:showVal val="0"/>
          <c:showCatName val="0"/>
          <c:showSerName val="0"/>
          <c:showPercent val="0"/>
          <c:showBubbleSize val="0"/>
        </c:dLbls>
        <c:gapWidth val="0"/>
        <c:axId val="188128640"/>
        <c:axId val="188142720"/>
      </c:barChart>
      <c:lineChart>
        <c:grouping val="standard"/>
        <c:varyColors val="0"/>
        <c:ser>
          <c:idx val="0"/>
          <c:order val="0"/>
          <c:tx>
            <c:strRef>
              <c:f>'Kuvaajat ennusteeseen'!$J$2</c:f>
              <c:strCache>
                <c:ptCount val="1"/>
                <c:pt idx="0">
                  <c:v>Luottamus </c:v>
                </c:pt>
              </c:strCache>
            </c:strRef>
          </c:tx>
          <c:spPr>
            <a:ln w="28575">
              <a:solidFill>
                <a:srgbClr val="183858"/>
              </a:solidFill>
              <a:round/>
            </a:ln>
          </c:spPr>
          <c:marker>
            <c:symbol val="none"/>
          </c:marker>
          <c:cat>
            <c:numRef>
              <c:f>'Kuvaajat ennusteeseen'!$A$220:$A$303</c:f>
              <c:numCache>
                <c:formatCode>mm\/yyyy</c:formatCode>
                <c:ptCount val="8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pt idx="81">
                  <c:v>45566</c:v>
                </c:pt>
                <c:pt idx="82">
                  <c:v>45597</c:v>
                </c:pt>
                <c:pt idx="83">
                  <c:v>45627</c:v>
                </c:pt>
              </c:numCache>
            </c:numRef>
          </c:cat>
          <c:val>
            <c:numRef>
              <c:f>'Kuvaajat ennusteeseen'!$J$220:$J$303</c:f>
              <c:numCache>
                <c:formatCode>0.0</c:formatCode>
                <c:ptCount val="84"/>
                <c:pt idx="0">
                  <c:v>111.8</c:v>
                </c:pt>
                <c:pt idx="1">
                  <c:v>110.5</c:v>
                </c:pt>
                <c:pt idx="2">
                  <c:v>114.5</c:v>
                </c:pt>
                <c:pt idx="3">
                  <c:v>112.4</c:v>
                </c:pt>
                <c:pt idx="4">
                  <c:v>114.7</c:v>
                </c:pt>
                <c:pt idx="5">
                  <c:v>113.3</c:v>
                </c:pt>
                <c:pt idx="6">
                  <c:v>111.3</c:v>
                </c:pt>
                <c:pt idx="7">
                  <c:v>110.8</c:v>
                </c:pt>
                <c:pt idx="8">
                  <c:v>109.3</c:v>
                </c:pt>
                <c:pt idx="9">
                  <c:v>110.4</c:v>
                </c:pt>
                <c:pt idx="10">
                  <c:v>109.5</c:v>
                </c:pt>
                <c:pt idx="11">
                  <c:v>108.3</c:v>
                </c:pt>
                <c:pt idx="12">
                  <c:v>105.5</c:v>
                </c:pt>
                <c:pt idx="13">
                  <c:v>103.8</c:v>
                </c:pt>
                <c:pt idx="14">
                  <c:v>101.4</c:v>
                </c:pt>
                <c:pt idx="15">
                  <c:v>104.2</c:v>
                </c:pt>
                <c:pt idx="16">
                  <c:v>102.6</c:v>
                </c:pt>
                <c:pt idx="17">
                  <c:v>102.3</c:v>
                </c:pt>
                <c:pt idx="18">
                  <c:v>100.7</c:v>
                </c:pt>
                <c:pt idx="19">
                  <c:v>102.7</c:v>
                </c:pt>
                <c:pt idx="20">
                  <c:v>99.9</c:v>
                </c:pt>
                <c:pt idx="21">
                  <c:v>98.2</c:v>
                </c:pt>
                <c:pt idx="22">
                  <c:v>99.5</c:v>
                </c:pt>
                <c:pt idx="23">
                  <c:v>99.6</c:v>
                </c:pt>
                <c:pt idx="24">
                  <c:v>96.7</c:v>
                </c:pt>
                <c:pt idx="25">
                  <c:v>97</c:v>
                </c:pt>
                <c:pt idx="26">
                  <c:v>97.3</c:v>
                </c:pt>
                <c:pt idx="27">
                  <c:v>97.4</c:v>
                </c:pt>
                <c:pt idx="28">
                  <c:v>96</c:v>
                </c:pt>
                <c:pt idx="29">
                  <c:v>94.2</c:v>
                </c:pt>
                <c:pt idx="30">
                  <c:v>67.599999999999994</c:v>
                </c:pt>
                <c:pt idx="31">
                  <c:v>73.7</c:v>
                </c:pt>
                <c:pt idx="32">
                  <c:v>77</c:v>
                </c:pt>
                <c:pt idx="33">
                  <c:v>87.8</c:v>
                </c:pt>
                <c:pt idx="34">
                  <c:v>86.4</c:v>
                </c:pt>
                <c:pt idx="35">
                  <c:v>86.2</c:v>
                </c:pt>
                <c:pt idx="36">
                  <c:v>89</c:v>
                </c:pt>
                <c:pt idx="37">
                  <c:v>88.8</c:v>
                </c:pt>
                <c:pt idx="38">
                  <c:v>93.6</c:v>
                </c:pt>
                <c:pt idx="39">
                  <c:v>99</c:v>
                </c:pt>
                <c:pt idx="40">
                  <c:v>96.7</c:v>
                </c:pt>
                <c:pt idx="41">
                  <c:v>99.9</c:v>
                </c:pt>
                <c:pt idx="42">
                  <c:v>107</c:v>
                </c:pt>
                <c:pt idx="43">
                  <c:v>109.4</c:v>
                </c:pt>
                <c:pt idx="44">
                  <c:v>113.2</c:v>
                </c:pt>
                <c:pt idx="45">
                  <c:v>113.8</c:v>
                </c:pt>
                <c:pt idx="46">
                  <c:v>115.9</c:v>
                </c:pt>
                <c:pt idx="47">
                  <c:v>116</c:v>
                </c:pt>
                <c:pt idx="48">
                  <c:v>115.8</c:v>
                </c:pt>
                <c:pt idx="49">
                  <c:v>114.3</c:v>
                </c:pt>
                <c:pt idx="50">
                  <c:v>109.8</c:v>
                </c:pt>
                <c:pt idx="51">
                  <c:v>110.9</c:v>
                </c:pt>
                <c:pt idx="52">
                  <c:v>113.3</c:v>
                </c:pt>
                <c:pt idx="53">
                  <c:v>104.5</c:v>
                </c:pt>
                <c:pt idx="54">
                  <c:v>101.6</c:v>
                </c:pt>
                <c:pt idx="55">
                  <c:v>100.1</c:v>
                </c:pt>
                <c:pt idx="56">
                  <c:v>97.9</c:v>
                </c:pt>
                <c:pt idx="57">
                  <c:v>93.5</c:v>
                </c:pt>
                <c:pt idx="58">
                  <c:v>89.9</c:v>
                </c:pt>
                <c:pt idx="59">
                  <c:v>86.8</c:v>
                </c:pt>
                <c:pt idx="60">
                  <c:v>87.1</c:v>
                </c:pt>
                <c:pt idx="61">
                  <c:v>85.9</c:v>
                </c:pt>
                <c:pt idx="62">
                  <c:v>84.9</c:v>
                </c:pt>
                <c:pt idx="63">
                  <c:v>88.3</c:v>
                </c:pt>
                <c:pt idx="64">
                  <c:v>87.7</c:v>
                </c:pt>
                <c:pt idx="65">
                  <c:v>86.9</c:v>
                </c:pt>
                <c:pt idx="66">
                  <c:v>88.3</c:v>
                </c:pt>
                <c:pt idx="67">
                  <c:v>88.8</c:v>
                </c:pt>
                <c:pt idx="68">
                  <c:v>85</c:v>
                </c:pt>
                <c:pt idx="69">
                  <c:v>83</c:v>
                </c:pt>
                <c:pt idx="70">
                  <c:v>85.4</c:v>
                </c:pt>
                <c:pt idx="71">
                  <c:v>80.5</c:v>
                </c:pt>
                <c:pt idx="72">
                  <c:v>81.599999999999994</c:v>
                </c:pt>
                <c:pt idx="73">
                  <c:v>81.900000000000006</c:v>
                </c:pt>
                <c:pt idx="74">
                  <c:v>82.6</c:v>
                </c:pt>
                <c:pt idx="75">
                  <c:v>88.9</c:v>
                </c:pt>
                <c:pt idx="76">
                  <c:v>87.1</c:v>
                </c:pt>
                <c:pt idx="77">
                  <c:v>86.8</c:v>
                </c:pt>
                <c:pt idx="78">
                  <c:v>82.8</c:v>
                </c:pt>
                <c:pt idx="79">
                  <c:v>84.9</c:v>
                </c:pt>
                <c:pt idx="80">
                  <c:v>87.8</c:v>
                </c:pt>
                <c:pt idx="81">
                  <c:v>88.7</c:v>
                </c:pt>
              </c:numCache>
            </c:numRef>
          </c:val>
          <c:smooth val="0"/>
          <c:extLst>
            <c:ext xmlns:c16="http://schemas.microsoft.com/office/drawing/2014/chart" uri="{C3380CC4-5D6E-409C-BE32-E72D297353CC}">
              <c16:uniqueId val="{00000001-C93A-4DE0-B254-31C8E1C658C9}"/>
            </c:ext>
          </c:extLst>
        </c:ser>
        <c:dLbls>
          <c:showLegendKey val="0"/>
          <c:showVal val="0"/>
          <c:showCatName val="0"/>
          <c:showSerName val="0"/>
          <c:showPercent val="0"/>
          <c:showBubbleSize val="0"/>
        </c:dLbls>
        <c:marker val="1"/>
        <c:smooth val="0"/>
        <c:axId val="188146048"/>
        <c:axId val="188144256"/>
      </c:lineChart>
      <c:dateAx>
        <c:axId val="188128640"/>
        <c:scaling>
          <c:orientation val="minMax"/>
        </c:scaling>
        <c:delete val="0"/>
        <c:axPos val="b"/>
        <c:numFmt formatCode="yy" sourceLinked="0"/>
        <c:majorTickMark val="out"/>
        <c:minorTickMark val="none"/>
        <c:tickLblPos val="low"/>
        <c:spPr>
          <a:ln>
            <a:noFill/>
          </a:ln>
        </c:spPr>
        <c:txPr>
          <a:bodyPr/>
          <a:lstStyle/>
          <a:p>
            <a:pPr algn="ctr">
              <a:defRPr/>
            </a:pPr>
            <a:endParaRPr lang="en-US"/>
          </a:p>
        </c:txPr>
        <c:crossAx val="188142720"/>
        <c:crosses val="autoZero"/>
        <c:auto val="1"/>
        <c:lblOffset val="100"/>
        <c:baseTimeUnit val="months"/>
        <c:majorUnit val="12"/>
        <c:majorTimeUnit val="months"/>
      </c:dateAx>
      <c:valAx>
        <c:axId val="188142720"/>
        <c:scaling>
          <c:orientation val="minMax"/>
          <c:max val="0.12000000000000001"/>
        </c:scaling>
        <c:delete val="0"/>
        <c:axPos val="l"/>
        <c:majorGridlines>
          <c:spPr>
            <a:ln>
              <a:prstDash val="solid"/>
            </a:ln>
          </c:spPr>
        </c:majorGridlines>
        <c:numFmt formatCode="0%" sourceLinked="0"/>
        <c:majorTickMark val="out"/>
        <c:minorTickMark val="none"/>
        <c:tickLblPos val="nextTo"/>
        <c:spPr>
          <a:ln>
            <a:noFill/>
          </a:ln>
        </c:spPr>
        <c:crossAx val="188128640"/>
        <c:crosses val="autoZero"/>
        <c:crossBetween val="between"/>
        <c:majorUnit val="4.0000000000000008E-2"/>
      </c:valAx>
      <c:valAx>
        <c:axId val="188144256"/>
        <c:scaling>
          <c:orientation val="minMax"/>
          <c:max val="120"/>
          <c:min val="70"/>
        </c:scaling>
        <c:delete val="0"/>
        <c:axPos val="r"/>
        <c:numFmt formatCode="0" sourceLinked="0"/>
        <c:majorTickMark val="out"/>
        <c:minorTickMark val="none"/>
        <c:tickLblPos val="nextTo"/>
        <c:spPr>
          <a:ln>
            <a:noFill/>
          </a:ln>
        </c:spPr>
        <c:crossAx val="188146048"/>
        <c:crosses val="max"/>
        <c:crossBetween val="between"/>
        <c:majorUnit val="10"/>
      </c:valAx>
      <c:dateAx>
        <c:axId val="188146048"/>
        <c:scaling>
          <c:orientation val="minMax"/>
        </c:scaling>
        <c:delete val="1"/>
        <c:axPos val="b"/>
        <c:numFmt formatCode="mm\/yyyy" sourceLinked="1"/>
        <c:majorTickMark val="out"/>
        <c:minorTickMark val="none"/>
        <c:tickLblPos val="nextTo"/>
        <c:crossAx val="188144256"/>
        <c:crosses val="autoZero"/>
        <c:auto val="1"/>
        <c:lblOffset val="100"/>
        <c:baseTimeUnit val="months"/>
        <c:majorUnit val="1"/>
        <c:minorUnit val="1"/>
      </c:dateAx>
      <c:spPr>
        <a:solidFill>
          <a:schemeClr val="bg1"/>
        </a:solidFill>
      </c:spPr>
    </c:plotArea>
    <c:plotVisOnly val="1"/>
    <c:dispBlanksAs val="gap"/>
    <c:showDLblsOverMax val="0"/>
  </c:chart>
  <c:spPr>
    <a:ln>
      <a:noFill/>
    </a:ln>
  </c:spPr>
  <c:txPr>
    <a:bodyPr/>
    <a:lstStyle/>
    <a:p>
      <a:pPr algn="ctr">
        <a:defRPr lang="en-US" sz="700" b="0" i="0" u="none" strike="noStrike" kern="1200" baseline="0">
          <a:solidFill>
            <a:srgbClr val="002060"/>
          </a:solidFill>
          <a:latin typeface="+mn-lt"/>
          <a:ea typeface="+mn-ea"/>
          <a:cs typeface="+mn-cs"/>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i-FI" sz="800" b="0" i="0" u="none" strike="noStrike" kern="1200" spc="0" baseline="0">
                <a:solidFill>
                  <a:srgbClr val="183858"/>
                </a:solidFill>
                <a:latin typeface="Avenir Next LT Pro" panose="020B0504020202020204" pitchFamily="34" charset="0"/>
                <a:ea typeface="+mn-ea"/>
                <a:cs typeface="+mn-cs"/>
              </a:defRPr>
            </a:pPr>
            <a:r>
              <a:rPr lang="fi-FI" sz="800" b="0" i="0" u="none" strike="noStrike" kern="1200" spc="0" baseline="0">
                <a:solidFill>
                  <a:srgbClr val="183858"/>
                </a:solidFill>
                <a:latin typeface="Avenir Next LT Pro" panose="020B0504020202020204" pitchFamily="34" charset="0"/>
                <a:ea typeface="+mn-ea"/>
                <a:cs typeface="+mn-cs"/>
              </a:rPr>
              <a:t>Miljoonaa kuutioita (vuositaso)</a:t>
            </a:r>
          </a:p>
        </c:rich>
      </c:tx>
      <c:layout>
        <c:manualLayout>
          <c:xMode val="edge"/>
          <c:yMode val="edge"/>
          <c:x val="0.1059582239720035"/>
          <c:y val="0"/>
        </c:manualLayout>
      </c:layout>
      <c:overlay val="0"/>
      <c:spPr>
        <a:noFill/>
        <a:ln>
          <a:noFill/>
        </a:ln>
        <a:effectLst/>
      </c:spPr>
      <c:txPr>
        <a:bodyPr rot="0" spcFirstLastPara="1" vertOverflow="ellipsis" vert="horz" wrap="square" anchor="ctr" anchorCtr="1"/>
        <a:lstStyle/>
        <a:p>
          <a:pPr algn="ctr" rtl="0">
            <a:defRPr lang="fi-FI" sz="800" b="0" i="0" u="none" strike="noStrike" kern="1200" spc="0" baseline="0">
              <a:solidFill>
                <a:srgbClr val="183858"/>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0.104580927384077"/>
          <c:y val="9.7638888888888886E-2"/>
          <c:w val="0.88650844600197853"/>
          <c:h val="0.75954983221106731"/>
        </c:manualLayout>
      </c:layout>
      <c:lineChart>
        <c:grouping val="standard"/>
        <c:varyColors val="0"/>
        <c:ser>
          <c:idx val="0"/>
          <c:order val="0"/>
          <c:tx>
            <c:strRef>
              <c:f>'Muu kuin asuin'!$H$15</c:f>
              <c:strCache>
                <c:ptCount val="1"/>
                <c:pt idx="0">
                  <c:v>Luvat</c:v>
                </c:pt>
              </c:strCache>
            </c:strRef>
          </c:tx>
          <c:spPr>
            <a:ln w="28575" cap="rnd">
              <a:solidFill>
                <a:schemeClr val="accent1"/>
              </a:solidFill>
              <a:round/>
            </a:ln>
            <a:effectLst/>
          </c:spPr>
          <c:marker>
            <c:symbol val="none"/>
          </c:marker>
          <c:cat>
            <c:numRef>
              <c:f>'Muu kuin asuin'!$G$281:$G$357</c:f>
              <c:numCache>
                <c:formatCode>mm\/yyyy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'Muu kuin asuin'!$H$281:$H$357</c:f>
              <c:numCache>
                <c:formatCode>0</c:formatCode>
                <c:ptCount val="77"/>
                <c:pt idx="0">
                  <c:v>28.289266000000001</c:v>
                </c:pt>
                <c:pt idx="1">
                  <c:v>27.987248999999998</c:v>
                </c:pt>
                <c:pt idx="2">
                  <c:v>27.587242</c:v>
                </c:pt>
                <c:pt idx="3">
                  <c:v>28.447614000000002</c:v>
                </c:pt>
                <c:pt idx="4">
                  <c:v>28.352758999999999</c:v>
                </c:pt>
                <c:pt idx="5">
                  <c:v>29.027013</c:v>
                </c:pt>
                <c:pt idx="6">
                  <c:v>29.798072999999999</c:v>
                </c:pt>
                <c:pt idx="7">
                  <c:v>30.063724000000001</c:v>
                </c:pt>
                <c:pt idx="8">
                  <c:v>29.552199999999999</c:v>
                </c:pt>
                <c:pt idx="9">
                  <c:v>29.973382000000001</c:v>
                </c:pt>
                <c:pt idx="10">
                  <c:v>29.426832999999998</c:v>
                </c:pt>
                <c:pt idx="11">
                  <c:v>30.111822</c:v>
                </c:pt>
                <c:pt idx="12">
                  <c:v>31.133341999999999</c:v>
                </c:pt>
                <c:pt idx="13">
                  <c:v>30.920653000000001</c:v>
                </c:pt>
                <c:pt idx="14">
                  <c:v>31.251131000000001</c:v>
                </c:pt>
                <c:pt idx="15">
                  <c:v>30.402273000000001</c:v>
                </c:pt>
                <c:pt idx="16">
                  <c:v>30.697271000000001</c:v>
                </c:pt>
                <c:pt idx="17">
                  <c:v>32.027636000000001</c:v>
                </c:pt>
                <c:pt idx="18">
                  <c:v>32.130777999999999</c:v>
                </c:pt>
                <c:pt idx="19">
                  <c:v>32.452064</c:v>
                </c:pt>
                <c:pt idx="20">
                  <c:v>33.668520999999998</c:v>
                </c:pt>
                <c:pt idx="21">
                  <c:v>33.293919000000002</c:v>
                </c:pt>
                <c:pt idx="22">
                  <c:v>34.102983000000002</c:v>
                </c:pt>
                <c:pt idx="23">
                  <c:v>33.421694000000002</c:v>
                </c:pt>
                <c:pt idx="24">
                  <c:v>32.477958999999998</c:v>
                </c:pt>
                <c:pt idx="25">
                  <c:v>32.336215000000003</c:v>
                </c:pt>
                <c:pt idx="26">
                  <c:v>32.569130999999999</c:v>
                </c:pt>
                <c:pt idx="27">
                  <c:v>32.632323</c:v>
                </c:pt>
                <c:pt idx="28">
                  <c:v>30.882285</c:v>
                </c:pt>
                <c:pt idx="29">
                  <c:v>29.994361999999999</c:v>
                </c:pt>
                <c:pt idx="30">
                  <c:v>29.98441</c:v>
                </c:pt>
                <c:pt idx="31">
                  <c:v>29.384931999999999</c:v>
                </c:pt>
                <c:pt idx="32">
                  <c:v>28.708729999999999</c:v>
                </c:pt>
                <c:pt idx="33">
                  <c:v>29.485969999999998</c:v>
                </c:pt>
                <c:pt idx="34">
                  <c:v>28.598835999999999</c:v>
                </c:pt>
                <c:pt idx="35">
                  <c:v>28.907648999999999</c:v>
                </c:pt>
                <c:pt idx="36">
                  <c:v>28.980924999999999</c:v>
                </c:pt>
                <c:pt idx="37">
                  <c:v>29.066617000000001</c:v>
                </c:pt>
                <c:pt idx="38">
                  <c:v>29.714583999999999</c:v>
                </c:pt>
                <c:pt idx="39">
                  <c:v>29.958736999999999</c:v>
                </c:pt>
                <c:pt idx="40">
                  <c:v>31.579245</c:v>
                </c:pt>
                <c:pt idx="41">
                  <c:v>31.208271</c:v>
                </c:pt>
                <c:pt idx="42">
                  <c:v>30.905307000000001</c:v>
                </c:pt>
                <c:pt idx="43">
                  <c:v>30.476776000000001</c:v>
                </c:pt>
                <c:pt idx="44">
                  <c:v>30.307684999999999</c:v>
                </c:pt>
                <c:pt idx="45">
                  <c:v>30.913523000000001</c:v>
                </c:pt>
                <c:pt idx="46">
                  <c:v>31.020814999999999</c:v>
                </c:pt>
                <c:pt idx="47">
                  <c:v>30.861393</c:v>
                </c:pt>
                <c:pt idx="48">
                  <c:v>30.451699000000001</c:v>
                </c:pt>
                <c:pt idx="49">
                  <c:v>31.481408999999999</c:v>
                </c:pt>
                <c:pt idx="50">
                  <c:v>31.618010000000002</c:v>
                </c:pt>
                <c:pt idx="51">
                  <c:v>30.590140999999999</c:v>
                </c:pt>
                <c:pt idx="52">
                  <c:v>29.244748000000001</c:v>
                </c:pt>
                <c:pt idx="53">
                  <c:v>28.349727000000001</c:v>
                </c:pt>
                <c:pt idx="54">
                  <c:v>27.793465000000001</c:v>
                </c:pt>
                <c:pt idx="55">
                  <c:v>30.119422</c:v>
                </c:pt>
                <c:pt idx="56">
                  <c:v>29.562473000000001</c:v>
                </c:pt>
                <c:pt idx="57">
                  <c:v>27.711414000000001</c:v>
                </c:pt>
                <c:pt idx="58">
                  <c:v>27.682089999999999</c:v>
                </c:pt>
                <c:pt idx="59">
                  <c:v>27.604493000000002</c:v>
                </c:pt>
                <c:pt idx="60">
                  <c:v>27.950337999999999</c:v>
                </c:pt>
                <c:pt idx="61">
                  <c:v>26.632739000000001</c:v>
                </c:pt>
                <c:pt idx="62">
                  <c:v>25.617038000000001</c:v>
                </c:pt>
                <c:pt idx="63">
                  <c:v>24.973934</c:v>
                </c:pt>
                <c:pt idx="64">
                  <c:v>24.897480000000002</c:v>
                </c:pt>
                <c:pt idx="65">
                  <c:v>25.813053</c:v>
                </c:pt>
                <c:pt idx="66">
                  <c:v>25.692191000000001</c:v>
                </c:pt>
                <c:pt idx="67">
                  <c:v>23.015682000000002</c:v>
                </c:pt>
                <c:pt idx="68">
                  <c:v>23.765567999999998</c:v>
                </c:pt>
                <c:pt idx="69">
                  <c:v>23.632099</c:v>
                </c:pt>
                <c:pt idx="70">
                  <c:v>23.326816000000001</c:v>
                </c:pt>
                <c:pt idx="71">
                  <c:v>22.610838999999999</c:v>
                </c:pt>
                <c:pt idx="72">
                  <c:v>22.036997</c:v>
                </c:pt>
                <c:pt idx="73">
                  <c:v>22.426199</c:v>
                </c:pt>
                <c:pt idx="74">
                  <c:v>22.405859</c:v>
                </c:pt>
                <c:pt idx="75">
                  <c:v>22.877282999999998</c:v>
                </c:pt>
                <c:pt idx="76">
                  <c:v>23.073051</c:v>
                </c:pt>
              </c:numCache>
            </c:numRef>
          </c:val>
          <c:smooth val="0"/>
          <c:extLst>
            <c:ext xmlns:c16="http://schemas.microsoft.com/office/drawing/2014/chart" uri="{C3380CC4-5D6E-409C-BE32-E72D297353CC}">
              <c16:uniqueId val="{00000000-823B-4DAB-8914-38C5758FFE77}"/>
            </c:ext>
          </c:extLst>
        </c:ser>
        <c:ser>
          <c:idx val="1"/>
          <c:order val="1"/>
          <c:tx>
            <c:strRef>
              <c:f>'Muu kuin asuin'!$I$15</c:f>
              <c:strCache>
                <c:ptCount val="1"/>
                <c:pt idx="0">
                  <c:v>Aloitukset</c:v>
                </c:pt>
              </c:strCache>
            </c:strRef>
          </c:tx>
          <c:spPr>
            <a:ln w="28575" cap="rnd">
              <a:solidFill>
                <a:schemeClr val="accent2"/>
              </a:solidFill>
              <a:round/>
            </a:ln>
            <a:effectLst/>
          </c:spPr>
          <c:marker>
            <c:symbol val="none"/>
          </c:marker>
          <c:cat>
            <c:numRef>
              <c:f>'Muu kuin asuin'!$G$281:$G$357</c:f>
              <c:numCache>
                <c:formatCode>mm\/yyyy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'Muu kuin asuin'!$I$281:$I$357</c:f>
              <c:numCache>
                <c:formatCode>0</c:formatCode>
                <c:ptCount val="77"/>
                <c:pt idx="0">
                  <c:v>27.710242999999998</c:v>
                </c:pt>
                <c:pt idx="1">
                  <c:v>27.571496</c:v>
                </c:pt>
                <c:pt idx="2">
                  <c:v>27.177465999999999</c:v>
                </c:pt>
                <c:pt idx="3">
                  <c:v>26.781793</c:v>
                </c:pt>
                <c:pt idx="4">
                  <c:v>27.281798999999999</c:v>
                </c:pt>
                <c:pt idx="5">
                  <c:v>27.497433000000001</c:v>
                </c:pt>
                <c:pt idx="6">
                  <c:v>26.753384</c:v>
                </c:pt>
                <c:pt idx="7">
                  <c:v>26.022207999999999</c:v>
                </c:pt>
                <c:pt idx="8">
                  <c:v>25.987891999999999</c:v>
                </c:pt>
                <c:pt idx="9">
                  <c:v>26.306706999999999</c:v>
                </c:pt>
                <c:pt idx="10">
                  <c:v>26.682448000000001</c:v>
                </c:pt>
                <c:pt idx="11">
                  <c:v>26.181577999999998</c:v>
                </c:pt>
                <c:pt idx="12">
                  <c:v>26.018248</c:v>
                </c:pt>
                <c:pt idx="13">
                  <c:v>24.719491999999999</c:v>
                </c:pt>
                <c:pt idx="14">
                  <c:v>24.931557000000002</c:v>
                </c:pt>
                <c:pt idx="15">
                  <c:v>26.032964</c:v>
                </c:pt>
                <c:pt idx="16">
                  <c:v>26.719480000000001</c:v>
                </c:pt>
                <c:pt idx="17">
                  <c:v>26.257221999999999</c:v>
                </c:pt>
                <c:pt idx="18">
                  <c:v>26.486630000000002</c:v>
                </c:pt>
                <c:pt idx="19">
                  <c:v>27.471022999999999</c:v>
                </c:pt>
                <c:pt idx="20">
                  <c:v>27.404881</c:v>
                </c:pt>
                <c:pt idx="21">
                  <c:v>27.129263999999999</c:v>
                </c:pt>
                <c:pt idx="22">
                  <c:v>27.819403999999999</c:v>
                </c:pt>
                <c:pt idx="23">
                  <c:v>27.199231000000001</c:v>
                </c:pt>
                <c:pt idx="24">
                  <c:v>27.272804000000001</c:v>
                </c:pt>
                <c:pt idx="25">
                  <c:v>27.644995000000002</c:v>
                </c:pt>
                <c:pt idx="26">
                  <c:v>27.806464999999999</c:v>
                </c:pt>
                <c:pt idx="27">
                  <c:v>28.107652999999999</c:v>
                </c:pt>
                <c:pt idx="28">
                  <c:v>27.459416000000001</c:v>
                </c:pt>
                <c:pt idx="29">
                  <c:v>27.076771000000001</c:v>
                </c:pt>
                <c:pt idx="30">
                  <c:v>26.836742000000001</c:v>
                </c:pt>
                <c:pt idx="31">
                  <c:v>25.714711000000001</c:v>
                </c:pt>
                <c:pt idx="32">
                  <c:v>26.018595000000001</c:v>
                </c:pt>
                <c:pt idx="33">
                  <c:v>26.750457000000001</c:v>
                </c:pt>
                <c:pt idx="34">
                  <c:v>26.667124999999999</c:v>
                </c:pt>
                <c:pt idx="35">
                  <c:v>26.975489</c:v>
                </c:pt>
                <c:pt idx="36">
                  <c:v>26.442145</c:v>
                </c:pt>
                <c:pt idx="37">
                  <c:v>26.488758000000001</c:v>
                </c:pt>
                <c:pt idx="38">
                  <c:v>26.574656000000001</c:v>
                </c:pt>
                <c:pt idx="39">
                  <c:v>26.585729000000001</c:v>
                </c:pt>
                <c:pt idx="40">
                  <c:v>26.873661999999999</c:v>
                </c:pt>
                <c:pt idx="41">
                  <c:v>27.412827</c:v>
                </c:pt>
                <c:pt idx="42">
                  <c:v>27.599739</c:v>
                </c:pt>
                <c:pt idx="43">
                  <c:v>28.897458</c:v>
                </c:pt>
                <c:pt idx="44">
                  <c:v>29.046621999999999</c:v>
                </c:pt>
                <c:pt idx="45">
                  <c:v>28.592949999999998</c:v>
                </c:pt>
                <c:pt idx="46">
                  <c:v>29.472013</c:v>
                </c:pt>
                <c:pt idx="47">
                  <c:v>29.565892999999999</c:v>
                </c:pt>
                <c:pt idx="48">
                  <c:v>29.509637999999999</c:v>
                </c:pt>
                <c:pt idx="49">
                  <c:v>29.681975000000001</c:v>
                </c:pt>
                <c:pt idx="50">
                  <c:v>29.667007000000002</c:v>
                </c:pt>
                <c:pt idx="51">
                  <c:v>28.469781000000001</c:v>
                </c:pt>
                <c:pt idx="52">
                  <c:v>29.154150000000001</c:v>
                </c:pt>
                <c:pt idx="53">
                  <c:v>28.327466000000001</c:v>
                </c:pt>
                <c:pt idx="54">
                  <c:v>27.532064999999999</c:v>
                </c:pt>
                <c:pt idx="55">
                  <c:v>26.378457999999998</c:v>
                </c:pt>
                <c:pt idx="56">
                  <c:v>25.608640999999999</c:v>
                </c:pt>
                <c:pt idx="57">
                  <c:v>27.603193000000001</c:v>
                </c:pt>
                <c:pt idx="58">
                  <c:v>26.257165000000001</c:v>
                </c:pt>
                <c:pt idx="59">
                  <c:v>25.837503000000002</c:v>
                </c:pt>
                <c:pt idx="60">
                  <c:v>26.534327999999999</c:v>
                </c:pt>
                <c:pt idx="61">
                  <c:v>26.308626</c:v>
                </c:pt>
                <c:pt idx="62">
                  <c:v>25.486255</c:v>
                </c:pt>
                <c:pt idx="63">
                  <c:v>25.485523000000001</c:v>
                </c:pt>
                <c:pt idx="64">
                  <c:v>25.027961000000001</c:v>
                </c:pt>
                <c:pt idx="65">
                  <c:v>25.114545</c:v>
                </c:pt>
                <c:pt idx="66">
                  <c:v>25.541498000000001</c:v>
                </c:pt>
                <c:pt idx="67">
                  <c:v>25.575172999999999</c:v>
                </c:pt>
                <c:pt idx="68">
                  <c:v>25.629711</c:v>
                </c:pt>
                <c:pt idx="69">
                  <c:v>22.838298999999999</c:v>
                </c:pt>
                <c:pt idx="70">
                  <c:v>22.891943000000001</c:v>
                </c:pt>
                <c:pt idx="71">
                  <c:v>22.933783999999999</c:v>
                </c:pt>
                <c:pt idx="72">
                  <c:v>22.568556999999998</c:v>
                </c:pt>
                <c:pt idx="73">
                  <c:v>23.086213999999998</c:v>
                </c:pt>
                <c:pt idx="74">
                  <c:v>23.191193999999999</c:v>
                </c:pt>
                <c:pt idx="75">
                  <c:v>23.933662999999999</c:v>
                </c:pt>
                <c:pt idx="76">
                  <c:v>23.571770000000001</c:v>
                </c:pt>
              </c:numCache>
            </c:numRef>
          </c:val>
          <c:smooth val="0"/>
          <c:extLst>
            <c:ext xmlns:c16="http://schemas.microsoft.com/office/drawing/2014/chart" uri="{C3380CC4-5D6E-409C-BE32-E72D297353CC}">
              <c16:uniqueId val="{00000001-823B-4DAB-8914-38C5758FFE77}"/>
            </c:ext>
          </c:extLst>
        </c:ser>
        <c:ser>
          <c:idx val="2"/>
          <c:order val="2"/>
          <c:tx>
            <c:strRef>
              <c:f>'Muu kuin asuin'!$J$15</c:f>
              <c:strCache>
                <c:ptCount val="1"/>
              </c:strCache>
            </c:strRef>
          </c:tx>
          <c:spPr>
            <a:ln w="19050" cap="rnd">
              <a:solidFill>
                <a:srgbClr val="C00000"/>
              </a:solidFill>
              <a:prstDash val="sysDash"/>
              <a:round/>
            </a:ln>
            <a:effectLst/>
          </c:spPr>
          <c:marker>
            <c:symbol val="none"/>
          </c:marker>
          <c:cat>
            <c:numRef>
              <c:f>'Muu kuin asuin'!$G$281:$G$357</c:f>
              <c:numCache>
                <c:formatCode>mm\/yyyy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'Muu kuin asuin'!$J$281:$J$357</c:f>
              <c:numCache>
                <c:formatCode>0</c:formatCode>
                <c:ptCount val="77"/>
                <c:pt idx="0">
                  <c:v>26.712876790123456</c:v>
                </c:pt>
                <c:pt idx="1">
                  <c:v>26.712876790123456</c:v>
                </c:pt>
                <c:pt idx="2">
                  <c:v>26.712876790123456</c:v>
                </c:pt>
                <c:pt idx="3">
                  <c:v>26.712876790123456</c:v>
                </c:pt>
                <c:pt idx="4">
                  <c:v>26.712876790123456</c:v>
                </c:pt>
                <c:pt idx="5">
                  <c:v>26.712876790123456</c:v>
                </c:pt>
                <c:pt idx="6">
                  <c:v>26.712876790123456</c:v>
                </c:pt>
                <c:pt idx="7">
                  <c:v>26.712876790123456</c:v>
                </c:pt>
                <c:pt idx="8">
                  <c:v>26.712876790123456</c:v>
                </c:pt>
                <c:pt idx="9">
                  <c:v>26.712876790123456</c:v>
                </c:pt>
                <c:pt idx="10">
                  <c:v>26.712876790123456</c:v>
                </c:pt>
                <c:pt idx="11">
                  <c:v>26.712876790123456</c:v>
                </c:pt>
                <c:pt idx="12">
                  <c:v>26.712876790123456</c:v>
                </c:pt>
                <c:pt idx="13">
                  <c:v>26.712876790123456</c:v>
                </c:pt>
                <c:pt idx="14">
                  <c:v>26.712876790123456</c:v>
                </c:pt>
                <c:pt idx="15">
                  <c:v>26.712876790123456</c:v>
                </c:pt>
                <c:pt idx="16">
                  <c:v>26.712876790123456</c:v>
                </c:pt>
                <c:pt idx="17">
                  <c:v>26.712876790123456</c:v>
                </c:pt>
                <c:pt idx="18">
                  <c:v>26.712876790123456</c:v>
                </c:pt>
                <c:pt idx="19">
                  <c:v>26.712876790123456</c:v>
                </c:pt>
                <c:pt idx="20">
                  <c:v>26.712876790123456</c:v>
                </c:pt>
                <c:pt idx="21">
                  <c:v>26.712876790123456</c:v>
                </c:pt>
                <c:pt idx="22">
                  <c:v>26.712876790123456</c:v>
                </c:pt>
                <c:pt idx="23">
                  <c:v>26.712876790123456</c:v>
                </c:pt>
                <c:pt idx="24">
                  <c:v>26.712876790123456</c:v>
                </c:pt>
                <c:pt idx="25">
                  <c:v>26.712876790123456</c:v>
                </c:pt>
                <c:pt idx="26">
                  <c:v>26.712876790123456</c:v>
                </c:pt>
                <c:pt idx="27">
                  <c:v>26.712876790123456</c:v>
                </c:pt>
                <c:pt idx="28">
                  <c:v>26.712876790123456</c:v>
                </c:pt>
                <c:pt idx="29">
                  <c:v>26.712876790123456</c:v>
                </c:pt>
                <c:pt idx="30">
                  <c:v>26.712876790123456</c:v>
                </c:pt>
                <c:pt idx="31">
                  <c:v>26.712876790123456</c:v>
                </c:pt>
                <c:pt idx="32">
                  <c:v>26.712876790123456</c:v>
                </c:pt>
                <c:pt idx="33">
                  <c:v>26.712876790123456</c:v>
                </c:pt>
                <c:pt idx="34">
                  <c:v>26.712876790123456</c:v>
                </c:pt>
                <c:pt idx="35">
                  <c:v>26.712876790123456</c:v>
                </c:pt>
                <c:pt idx="36">
                  <c:v>26.712876790123456</c:v>
                </c:pt>
                <c:pt idx="37">
                  <c:v>26.712876790123456</c:v>
                </c:pt>
                <c:pt idx="38">
                  <c:v>26.712876790123456</c:v>
                </c:pt>
                <c:pt idx="39">
                  <c:v>26.712876790123456</c:v>
                </c:pt>
                <c:pt idx="40">
                  <c:v>26.712876790123456</c:v>
                </c:pt>
                <c:pt idx="41">
                  <c:v>26.712876790123456</c:v>
                </c:pt>
                <c:pt idx="42">
                  <c:v>26.712876790123456</c:v>
                </c:pt>
                <c:pt idx="43">
                  <c:v>26.712876790123456</c:v>
                </c:pt>
                <c:pt idx="44">
                  <c:v>26.712876790123456</c:v>
                </c:pt>
                <c:pt idx="45">
                  <c:v>26.712876790123456</c:v>
                </c:pt>
                <c:pt idx="46">
                  <c:v>26.712876790123456</c:v>
                </c:pt>
                <c:pt idx="47">
                  <c:v>26.712876790123456</c:v>
                </c:pt>
                <c:pt idx="48">
                  <c:v>26.712876790123456</c:v>
                </c:pt>
                <c:pt idx="49">
                  <c:v>26.712876790123456</c:v>
                </c:pt>
                <c:pt idx="50">
                  <c:v>26.712876790123456</c:v>
                </c:pt>
                <c:pt idx="51">
                  <c:v>26.712876790123456</c:v>
                </c:pt>
                <c:pt idx="52">
                  <c:v>26.712876790123456</c:v>
                </c:pt>
                <c:pt idx="53">
                  <c:v>26.712876790123456</c:v>
                </c:pt>
                <c:pt idx="54">
                  <c:v>26.712876790123456</c:v>
                </c:pt>
                <c:pt idx="55">
                  <c:v>26.712876790123456</c:v>
                </c:pt>
                <c:pt idx="56">
                  <c:v>26.712876790123456</c:v>
                </c:pt>
                <c:pt idx="57">
                  <c:v>26.712876790123456</c:v>
                </c:pt>
                <c:pt idx="58">
                  <c:v>26.712876790123456</c:v>
                </c:pt>
                <c:pt idx="59">
                  <c:v>26.712876790123456</c:v>
                </c:pt>
                <c:pt idx="60">
                  <c:v>26.712876790123456</c:v>
                </c:pt>
                <c:pt idx="61">
                  <c:v>26.712876790123456</c:v>
                </c:pt>
                <c:pt idx="62">
                  <c:v>26.712876790123456</c:v>
                </c:pt>
                <c:pt idx="63">
                  <c:v>26.712876790123456</c:v>
                </c:pt>
                <c:pt idx="64">
                  <c:v>26.712876790123456</c:v>
                </c:pt>
                <c:pt idx="65">
                  <c:v>26.712876790123456</c:v>
                </c:pt>
                <c:pt idx="66">
                  <c:v>26.712876790123456</c:v>
                </c:pt>
                <c:pt idx="67">
                  <c:v>26.712876790123456</c:v>
                </c:pt>
                <c:pt idx="68">
                  <c:v>26.712876790123456</c:v>
                </c:pt>
                <c:pt idx="69">
                  <c:v>26.712876790123456</c:v>
                </c:pt>
                <c:pt idx="70">
                  <c:v>26.712876790123456</c:v>
                </c:pt>
                <c:pt idx="71">
                  <c:v>26.712876790123456</c:v>
                </c:pt>
                <c:pt idx="72">
                  <c:v>26.712876790123456</c:v>
                </c:pt>
                <c:pt idx="73">
                  <c:v>26.712876790123456</c:v>
                </c:pt>
                <c:pt idx="74">
                  <c:v>26.712876790123456</c:v>
                </c:pt>
                <c:pt idx="75">
                  <c:v>26.712876790123456</c:v>
                </c:pt>
                <c:pt idx="76">
                  <c:v>26.712876790123456</c:v>
                </c:pt>
              </c:numCache>
            </c:numRef>
          </c:val>
          <c:smooth val="0"/>
          <c:extLst>
            <c:ext xmlns:c16="http://schemas.microsoft.com/office/drawing/2014/chart" uri="{C3380CC4-5D6E-409C-BE32-E72D297353CC}">
              <c16:uniqueId val="{00000002-823B-4DAB-8914-38C5758FFE77}"/>
            </c:ext>
          </c:extLst>
        </c:ser>
        <c:dLbls>
          <c:showLegendKey val="0"/>
          <c:showVal val="0"/>
          <c:showCatName val="0"/>
          <c:showSerName val="0"/>
          <c:showPercent val="0"/>
          <c:showBubbleSize val="0"/>
        </c:dLbls>
        <c:smooth val="0"/>
        <c:axId val="1016882128"/>
        <c:axId val="1016883440"/>
      </c:lineChart>
      <c:dateAx>
        <c:axId val="1016882128"/>
        <c:scaling>
          <c:orientation val="minMax"/>
          <c:max val="45444"/>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Avenir Next LT Pro" panose="020B0504020202020204" pitchFamily="34" charset="0"/>
                <a:ea typeface="+mn-ea"/>
                <a:cs typeface="+mn-cs"/>
              </a:defRPr>
            </a:pPr>
            <a:endParaRPr lang="en-US"/>
          </a:p>
        </c:txPr>
        <c:crossAx val="1016883440"/>
        <c:crosses val="autoZero"/>
        <c:auto val="1"/>
        <c:lblOffset val="100"/>
        <c:baseTimeUnit val="months"/>
        <c:majorUnit val="12"/>
        <c:majorTimeUnit val="months"/>
      </c:dateAx>
      <c:valAx>
        <c:axId val="101688344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700" b="0" i="0" u="none" strike="noStrike" kern="1200" baseline="0">
                <a:solidFill>
                  <a:schemeClr val="accent1"/>
                </a:solidFill>
                <a:latin typeface="Avenir Next LT Pro" panose="020B0504020202020204" pitchFamily="34" charset="0"/>
                <a:ea typeface="+mn-ea"/>
                <a:cs typeface="+mn-cs"/>
              </a:defRPr>
            </a:pPr>
            <a:endParaRPr lang="en-US"/>
          </a:p>
        </c:txPr>
        <c:crossAx val="1016882128"/>
        <c:crosses val="autoZero"/>
        <c:crossBetween val="between"/>
        <c:majorUnit val="2"/>
      </c:valAx>
      <c:spPr>
        <a:solidFill>
          <a:schemeClr val="bg1"/>
        </a:solidFill>
        <a:ln>
          <a:noFill/>
        </a:ln>
        <a:effectLst/>
      </c:spPr>
    </c:plotArea>
    <c:legend>
      <c:legendPos val="b"/>
      <c:legendEntry>
        <c:idx val="2"/>
        <c:delete val="1"/>
      </c:legendEntry>
      <c:layout>
        <c:manualLayout>
          <c:xMode val="edge"/>
          <c:yMode val="edge"/>
          <c:x val="0.12670427383115021"/>
          <c:y val="0.63023615482019146"/>
          <c:w val="0.33522774058471272"/>
          <c:h val="0.14915860935442871"/>
        </c:manualLayout>
      </c:layout>
      <c:overlay val="0"/>
      <c:spPr>
        <a:noFill/>
        <a:ln>
          <a:noFill/>
        </a:ln>
        <a:effectLst/>
      </c:spPr>
      <c:txPr>
        <a:bodyPr rot="0" spcFirstLastPara="1" vertOverflow="ellipsis" vert="horz" wrap="square" anchor="ctr" anchorCtr="1"/>
        <a:lstStyle/>
        <a:p>
          <a:pPr algn="ctr">
            <a:defRPr lang="en-US" sz="800" b="0" i="0" u="none" strike="noStrike" kern="1200" baseline="0">
              <a:solidFill>
                <a:schemeClr val="accent1"/>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i-FI" sz="800" b="0" i="0" u="none" strike="noStrike" kern="1200" spc="0" baseline="0">
                <a:solidFill>
                  <a:srgbClr val="183858"/>
                </a:solidFill>
                <a:latin typeface="Avenir Next LT Pro" panose="020B0504020202020204" pitchFamily="34" charset="0"/>
                <a:ea typeface="+mn-ea"/>
                <a:cs typeface="+mn-cs"/>
              </a:defRPr>
            </a:pPr>
            <a:r>
              <a:rPr lang="fi-FI" sz="800" b="0" i="0" u="none" strike="noStrike" kern="1200" spc="0" baseline="0">
                <a:solidFill>
                  <a:srgbClr val="183858"/>
                </a:solidFill>
                <a:latin typeface="Avenir Next LT Pro" panose="020B0504020202020204" pitchFamily="34" charset="0"/>
                <a:ea typeface="+mn-ea"/>
                <a:cs typeface="+mn-cs"/>
              </a:rPr>
              <a:t>Kpl (vuositaso)</a:t>
            </a:r>
          </a:p>
        </c:rich>
      </c:tx>
      <c:layout>
        <c:manualLayout>
          <c:xMode val="edge"/>
          <c:yMode val="edge"/>
          <c:x val="0.1059582239720035"/>
          <c:y val="0"/>
        </c:manualLayout>
      </c:layout>
      <c:overlay val="0"/>
      <c:spPr>
        <a:noFill/>
        <a:ln>
          <a:noFill/>
        </a:ln>
        <a:effectLst/>
      </c:spPr>
      <c:txPr>
        <a:bodyPr rot="0" spcFirstLastPara="1" vertOverflow="ellipsis" vert="horz" wrap="square" anchor="ctr" anchorCtr="1"/>
        <a:lstStyle/>
        <a:p>
          <a:pPr algn="ctr" rtl="0">
            <a:defRPr lang="fi-FI" sz="800" b="0" i="0" u="none" strike="noStrike" kern="1200" spc="0" baseline="0">
              <a:solidFill>
                <a:srgbClr val="183858"/>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8.4994538582514448E-2"/>
          <c:y val="9.7638888888888886E-2"/>
          <c:w val="0.87140164301337608"/>
          <c:h val="0.73216839595434591"/>
        </c:manualLayout>
      </c:layout>
      <c:lineChart>
        <c:grouping val="standard"/>
        <c:varyColors val="0"/>
        <c:ser>
          <c:idx val="0"/>
          <c:order val="0"/>
          <c:tx>
            <c:strRef>
              <c:f>Asunnot!$D$5</c:f>
              <c:strCache>
                <c:ptCount val="1"/>
                <c:pt idx="0">
                  <c:v>Luvat</c:v>
                </c:pt>
              </c:strCache>
            </c:strRef>
          </c:tx>
          <c:spPr>
            <a:ln w="28575" cap="rnd">
              <a:solidFill>
                <a:schemeClr val="accent1"/>
              </a:solidFill>
              <a:round/>
            </a:ln>
            <a:effectLst/>
          </c:spPr>
          <c:marker>
            <c:symbol val="none"/>
          </c:marker>
          <c:cat>
            <c:numRef>
              <c:f>Asunnot!$A$282:$A$359</c:f>
              <c:numCache>
                <c:formatCode>mm\/yyyy</c:formatCode>
                <c:ptCount val="7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numCache>
            </c:numRef>
          </c:cat>
          <c:val>
            <c:numRef>
              <c:f>Asunnot!$D$282:$D$359</c:f>
              <c:numCache>
                <c:formatCode>General</c:formatCode>
                <c:ptCount val="78"/>
                <c:pt idx="0">
                  <c:v>49.741</c:v>
                </c:pt>
                <c:pt idx="1">
                  <c:v>50.878999999999998</c:v>
                </c:pt>
                <c:pt idx="2">
                  <c:v>49.677999999999997</c:v>
                </c:pt>
                <c:pt idx="3">
                  <c:v>49.002000000000002</c:v>
                </c:pt>
                <c:pt idx="4">
                  <c:v>48.411000000000001</c:v>
                </c:pt>
                <c:pt idx="5">
                  <c:v>48.264000000000003</c:v>
                </c:pt>
                <c:pt idx="6">
                  <c:v>48.228000000000002</c:v>
                </c:pt>
                <c:pt idx="7">
                  <c:v>47.564999999999998</c:v>
                </c:pt>
                <c:pt idx="8">
                  <c:v>45.04</c:v>
                </c:pt>
                <c:pt idx="9">
                  <c:v>44.052</c:v>
                </c:pt>
                <c:pt idx="10">
                  <c:v>44.427999999999997</c:v>
                </c:pt>
                <c:pt idx="11">
                  <c:v>43.801000000000002</c:v>
                </c:pt>
                <c:pt idx="12">
                  <c:v>43.728999999999999</c:v>
                </c:pt>
                <c:pt idx="13">
                  <c:v>42.807000000000002</c:v>
                </c:pt>
                <c:pt idx="14">
                  <c:v>41.670999999999999</c:v>
                </c:pt>
                <c:pt idx="15">
                  <c:v>41.911999999999999</c:v>
                </c:pt>
                <c:pt idx="16">
                  <c:v>40.764000000000003</c:v>
                </c:pt>
                <c:pt idx="17">
                  <c:v>39.630000000000003</c:v>
                </c:pt>
                <c:pt idx="18">
                  <c:v>39.396999999999998</c:v>
                </c:pt>
                <c:pt idx="19">
                  <c:v>39.338000000000001</c:v>
                </c:pt>
                <c:pt idx="20">
                  <c:v>40.103999999999999</c:v>
                </c:pt>
                <c:pt idx="21">
                  <c:v>40.133000000000003</c:v>
                </c:pt>
                <c:pt idx="22">
                  <c:v>39.412999999999997</c:v>
                </c:pt>
                <c:pt idx="23">
                  <c:v>38.744</c:v>
                </c:pt>
                <c:pt idx="24">
                  <c:v>38.180999999999997</c:v>
                </c:pt>
                <c:pt idx="25">
                  <c:v>38.371000000000002</c:v>
                </c:pt>
                <c:pt idx="26">
                  <c:v>38.515999999999998</c:v>
                </c:pt>
                <c:pt idx="27">
                  <c:v>38.866999999999997</c:v>
                </c:pt>
                <c:pt idx="28">
                  <c:v>38.691000000000003</c:v>
                </c:pt>
                <c:pt idx="29">
                  <c:v>37.365000000000002</c:v>
                </c:pt>
                <c:pt idx="30">
                  <c:v>37.113999999999997</c:v>
                </c:pt>
                <c:pt idx="31">
                  <c:v>37.673000000000002</c:v>
                </c:pt>
                <c:pt idx="32">
                  <c:v>39.247999999999998</c:v>
                </c:pt>
                <c:pt idx="33">
                  <c:v>39.878999999999998</c:v>
                </c:pt>
                <c:pt idx="34">
                  <c:v>40.149000000000001</c:v>
                </c:pt>
                <c:pt idx="35">
                  <c:v>41.384999999999998</c:v>
                </c:pt>
                <c:pt idx="36">
                  <c:v>41.883000000000003</c:v>
                </c:pt>
                <c:pt idx="37">
                  <c:v>42.216000000000001</c:v>
                </c:pt>
                <c:pt idx="38">
                  <c:v>44.228000000000002</c:v>
                </c:pt>
                <c:pt idx="39">
                  <c:v>45.149000000000001</c:v>
                </c:pt>
                <c:pt idx="40">
                  <c:v>45.402999999999999</c:v>
                </c:pt>
                <c:pt idx="41">
                  <c:v>46.780999999999999</c:v>
                </c:pt>
                <c:pt idx="42">
                  <c:v>47.884999999999998</c:v>
                </c:pt>
                <c:pt idx="43">
                  <c:v>47.4</c:v>
                </c:pt>
                <c:pt idx="44">
                  <c:v>46.756999999999998</c:v>
                </c:pt>
                <c:pt idx="45">
                  <c:v>45.957000000000001</c:v>
                </c:pt>
                <c:pt idx="46">
                  <c:v>45.456000000000003</c:v>
                </c:pt>
                <c:pt idx="47">
                  <c:v>45.593000000000004</c:v>
                </c:pt>
                <c:pt idx="48">
                  <c:v>45.481000000000002</c:v>
                </c:pt>
                <c:pt idx="49">
                  <c:v>44.216999999999999</c:v>
                </c:pt>
                <c:pt idx="50">
                  <c:v>43.84</c:v>
                </c:pt>
                <c:pt idx="51">
                  <c:v>43.219000000000001</c:v>
                </c:pt>
                <c:pt idx="52">
                  <c:v>43.765999999999998</c:v>
                </c:pt>
                <c:pt idx="53">
                  <c:v>43.374000000000002</c:v>
                </c:pt>
                <c:pt idx="54">
                  <c:v>42.377000000000002</c:v>
                </c:pt>
                <c:pt idx="55">
                  <c:v>41.670999999999999</c:v>
                </c:pt>
                <c:pt idx="56">
                  <c:v>40.975999999999999</c:v>
                </c:pt>
                <c:pt idx="57">
                  <c:v>40.220999999999997</c:v>
                </c:pt>
                <c:pt idx="58">
                  <c:v>39.729999999999997</c:v>
                </c:pt>
                <c:pt idx="59">
                  <c:v>37.524999999999999</c:v>
                </c:pt>
                <c:pt idx="60">
                  <c:v>37.198999999999998</c:v>
                </c:pt>
                <c:pt idx="61">
                  <c:v>37.191000000000003</c:v>
                </c:pt>
                <c:pt idx="62">
                  <c:v>34.674999999999997</c:v>
                </c:pt>
                <c:pt idx="63">
                  <c:v>31.404</c:v>
                </c:pt>
                <c:pt idx="64">
                  <c:v>28.634</c:v>
                </c:pt>
                <c:pt idx="65">
                  <c:v>26.847999999999999</c:v>
                </c:pt>
                <c:pt idx="66">
                  <c:v>26.306999999999999</c:v>
                </c:pt>
                <c:pt idx="67">
                  <c:v>25.6</c:v>
                </c:pt>
                <c:pt idx="68">
                  <c:v>23.399000000000001</c:v>
                </c:pt>
                <c:pt idx="69">
                  <c:v>22.859000000000002</c:v>
                </c:pt>
                <c:pt idx="70">
                  <c:v>21.529</c:v>
                </c:pt>
                <c:pt idx="71">
                  <c:v>21.262</c:v>
                </c:pt>
                <c:pt idx="72">
                  <c:v>19.391999999999999</c:v>
                </c:pt>
                <c:pt idx="73">
                  <c:v>18.341999999999999</c:v>
                </c:pt>
                <c:pt idx="74">
                  <c:v>17.462</c:v>
                </c:pt>
                <c:pt idx="75">
                  <c:v>17.536000000000001</c:v>
                </c:pt>
                <c:pt idx="76">
                  <c:v>18.422999999999998</c:v>
                </c:pt>
                <c:pt idx="77">
                  <c:v>17.001000000000001</c:v>
                </c:pt>
              </c:numCache>
            </c:numRef>
          </c:val>
          <c:smooth val="0"/>
          <c:extLst>
            <c:ext xmlns:c16="http://schemas.microsoft.com/office/drawing/2014/chart" uri="{C3380CC4-5D6E-409C-BE32-E72D297353CC}">
              <c16:uniqueId val="{00000000-A9B0-4746-8CD5-78308555CA95}"/>
            </c:ext>
          </c:extLst>
        </c:ser>
        <c:ser>
          <c:idx val="1"/>
          <c:order val="1"/>
          <c:tx>
            <c:strRef>
              <c:f>Asunnot!$E$5</c:f>
              <c:strCache>
                <c:ptCount val="1"/>
                <c:pt idx="0">
                  <c:v>Aloitukset </c:v>
                </c:pt>
              </c:strCache>
            </c:strRef>
          </c:tx>
          <c:spPr>
            <a:ln w="28575" cap="rnd">
              <a:solidFill>
                <a:schemeClr val="accent2"/>
              </a:solidFill>
              <a:round/>
            </a:ln>
            <a:effectLst/>
          </c:spPr>
          <c:marker>
            <c:symbol val="none"/>
          </c:marker>
          <c:cat>
            <c:numRef>
              <c:f>Asunnot!$A$282:$A$359</c:f>
              <c:numCache>
                <c:formatCode>mm\/yyyy</c:formatCode>
                <c:ptCount val="7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numCache>
            </c:numRef>
          </c:cat>
          <c:val>
            <c:numRef>
              <c:f>Asunnot!$E$282:$E$359</c:f>
              <c:numCache>
                <c:formatCode>General</c:formatCode>
                <c:ptCount val="78"/>
                <c:pt idx="0">
                  <c:v>45.411999999999999</c:v>
                </c:pt>
                <c:pt idx="1">
                  <c:v>45.661000000000001</c:v>
                </c:pt>
                <c:pt idx="2">
                  <c:v>44.8</c:v>
                </c:pt>
                <c:pt idx="3">
                  <c:v>45.305999999999997</c:v>
                </c:pt>
                <c:pt idx="4">
                  <c:v>45.877000000000002</c:v>
                </c:pt>
                <c:pt idx="5">
                  <c:v>46.444000000000003</c:v>
                </c:pt>
                <c:pt idx="6">
                  <c:v>46.283999999999999</c:v>
                </c:pt>
                <c:pt idx="7">
                  <c:v>45.862000000000002</c:v>
                </c:pt>
                <c:pt idx="8">
                  <c:v>45.954999999999998</c:v>
                </c:pt>
                <c:pt idx="9">
                  <c:v>46.006</c:v>
                </c:pt>
                <c:pt idx="10">
                  <c:v>44.503</c:v>
                </c:pt>
                <c:pt idx="11">
                  <c:v>43.898000000000003</c:v>
                </c:pt>
                <c:pt idx="12">
                  <c:v>42.6</c:v>
                </c:pt>
                <c:pt idx="13">
                  <c:v>41.67</c:v>
                </c:pt>
                <c:pt idx="14">
                  <c:v>41.954000000000001</c:v>
                </c:pt>
                <c:pt idx="15">
                  <c:v>40.615000000000002</c:v>
                </c:pt>
                <c:pt idx="16">
                  <c:v>39.063000000000002</c:v>
                </c:pt>
                <c:pt idx="17">
                  <c:v>38.578000000000003</c:v>
                </c:pt>
                <c:pt idx="18">
                  <c:v>38.537999999999997</c:v>
                </c:pt>
                <c:pt idx="19">
                  <c:v>37.292999999999999</c:v>
                </c:pt>
                <c:pt idx="20">
                  <c:v>36.426000000000002</c:v>
                </c:pt>
                <c:pt idx="21">
                  <c:v>36.079000000000001</c:v>
                </c:pt>
                <c:pt idx="22">
                  <c:v>36.828000000000003</c:v>
                </c:pt>
                <c:pt idx="23">
                  <c:v>36.606000000000002</c:v>
                </c:pt>
                <c:pt idx="24">
                  <c:v>37.137</c:v>
                </c:pt>
                <c:pt idx="25">
                  <c:v>38.353000000000002</c:v>
                </c:pt>
                <c:pt idx="26">
                  <c:v>38.752000000000002</c:v>
                </c:pt>
                <c:pt idx="27">
                  <c:v>38.393999999999998</c:v>
                </c:pt>
                <c:pt idx="28">
                  <c:v>36.872999999999998</c:v>
                </c:pt>
                <c:pt idx="29">
                  <c:v>36.488999999999997</c:v>
                </c:pt>
                <c:pt idx="30">
                  <c:v>37.356000000000002</c:v>
                </c:pt>
                <c:pt idx="31">
                  <c:v>36.012999999999998</c:v>
                </c:pt>
                <c:pt idx="32">
                  <c:v>37.148000000000003</c:v>
                </c:pt>
                <c:pt idx="33">
                  <c:v>38.024000000000001</c:v>
                </c:pt>
                <c:pt idx="34">
                  <c:v>38.115000000000002</c:v>
                </c:pt>
                <c:pt idx="35">
                  <c:v>39.103000000000002</c:v>
                </c:pt>
                <c:pt idx="36">
                  <c:v>39.698999999999998</c:v>
                </c:pt>
                <c:pt idx="37">
                  <c:v>39.021999999999998</c:v>
                </c:pt>
                <c:pt idx="38">
                  <c:v>39.527999999999999</c:v>
                </c:pt>
                <c:pt idx="39">
                  <c:v>41.395000000000003</c:v>
                </c:pt>
                <c:pt idx="40">
                  <c:v>43.71</c:v>
                </c:pt>
                <c:pt idx="41">
                  <c:v>44.963000000000001</c:v>
                </c:pt>
                <c:pt idx="42">
                  <c:v>44.353999999999999</c:v>
                </c:pt>
                <c:pt idx="43">
                  <c:v>45.828000000000003</c:v>
                </c:pt>
                <c:pt idx="44">
                  <c:v>45.845999999999997</c:v>
                </c:pt>
                <c:pt idx="45">
                  <c:v>44.94</c:v>
                </c:pt>
                <c:pt idx="46">
                  <c:v>46.29</c:v>
                </c:pt>
                <c:pt idx="47">
                  <c:v>46.585000000000001</c:v>
                </c:pt>
                <c:pt idx="48">
                  <c:v>46.052999999999997</c:v>
                </c:pt>
                <c:pt idx="49">
                  <c:v>45.692999999999998</c:v>
                </c:pt>
                <c:pt idx="50">
                  <c:v>45.527000000000001</c:v>
                </c:pt>
                <c:pt idx="51">
                  <c:v>43.99</c:v>
                </c:pt>
                <c:pt idx="52">
                  <c:v>43.566000000000003</c:v>
                </c:pt>
                <c:pt idx="53">
                  <c:v>42.634999999999998</c:v>
                </c:pt>
                <c:pt idx="54">
                  <c:v>41.881</c:v>
                </c:pt>
                <c:pt idx="55">
                  <c:v>41.74</c:v>
                </c:pt>
                <c:pt idx="56">
                  <c:v>40.450000000000003</c:v>
                </c:pt>
                <c:pt idx="57">
                  <c:v>40.506</c:v>
                </c:pt>
                <c:pt idx="58">
                  <c:v>38.189</c:v>
                </c:pt>
                <c:pt idx="59">
                  <c:v>36.01</c:v>
                </c:pt>
                <c:pt idx="60">
                  <c:v>35.432000000000002</c:v>
                </c:pt>
                <c:pt idx="61">
                  <c:v>34.649000000000001</c:v>
                </c:pt>
                <c:pt idx="62">
                  <c:v>33.234000000000002</c:v>
                </c:pt>
                <c:pt idx="63">
                  <c:v>31.957000000000001</c:v>
                </c:pt>
                <c:pt idx="64">
                  <c:v>29.687999999999999</c:v>
                </c:pt>
                <c:pt idx="65">
                  <c:v>27.984000000000002</c:v>
                </c:pt>
                <c:pt idx="66">
                  <c:v>28.434000000000001</c:v>
                </c:pt>
                <c:pt idx="67">
                  <c:v>26.795000000000002</c:v>
                </c:pt>
                <c:pt idx="68">
                  <c:v>24.623000000000001</c:v>
                </c:pt>
                <c:pt idx="69">
                  <c:v>22.847999999999999</c:v>
                </c:pt>
                <c:pt idx="70">
                  <c:v>22.231000000000002</c:v>
                </c:pt>
                <c:pt idx="71">
                  <c:v>22.077000000000002</c:v>
                </c:pt>
                <c:pt idx="72">
                  <c:v>21.527999999999999</c:v>
                </c:pt>
                <c:pt idx="73">
                  <c:v>21.542000000000002</c:v>
                </c:pt>
                <c:pt idx="74">
                  <c:v>20.864999999999998</c:v>
                </c:pt>
                <c:pt idx="75">
                  <c:v>22.341000000000001</c:v>
                </c:pt>
                <c:pt idx="76">
                  <c:v>23.198</c:v>
                </c:pt>
                <c:pt idx="77">
                  <c:v>24.071000000000002</c:v>
                </c:pt>
              </c:numCache>
            </c:numRef>
          </c:val>
          <c:smooth val="0"/>
          <c:extLst>
            <c:ext xmlns:c16="http://schemas.microsoft.com/office/drawing/2014/chart" uri="{C3380CC4-5D6E-409C-BE32-E72D297353CC}">
              <c16:uniqueId val="{00000001-A9B0-4746-8CD5-78308555CA95}"/>
            </c:ext>
          </c:extLst>
        </c:ser>
        <c:ser>
          <c:idx val="2"/>
          <c:order val="2"/>
          <c:tx>
            <c:strRef>
              <c:f>Asunnot!$F$5</c:f>
              <c:strCache>
                <c:ptCount val="1"/>
              </c:strCache>
            </c:strRef>
          </c:tx>
          <c:spPr>
            <a:ln w="19050" cap="rnd">
              <a:solidFill>
                <a:srgbClr val="C00000"/>
              </a:solidFill>
              <a:prstDash val="sysDash"/>
              <a:round/>
            </a:ln>
            <a:effectLst/>
          </c:spPr>
          <c:marker>
            <c:symbol val="none"/>
          </c:marker>
          <c:cat>
            <c:numRef>
              <c:f>Asunnot!$A$282:$A$359</c:f>
              <c:numCache>
                <c:formatCode>mm\/yyyy</c:formatCode>
                <c:ptCount val="78"/>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numCache>
            </c:numRef>
          </c:cat>
          <c:val>
            <c:numRef>
              <c:f>Asunnot!$F$282:$F$359</c:f>
              <c:numCache>
                <c:formatCode>General</c:formatCode>
                <c:ptCount val="78"/>
                <c:pt idx="0">
                  <c:v>38.610683673469374</c:v>
                </c:pt>
                <c:pt idx="1">
                  <c:v>38.610683673469374</c:v>
                </c:pt>
                <c:pt idx="2">
                  <c:v>38.610683673469374</c:v>
                </c:pt>
                <c:pt idx="3">
                  <c:v>38.610683673469374</c:v>
                </c:pt>
                <c:pt idx="4">
                  <c:v>38.610683673469374</c:v>
                </c:pt>
                <c:pt idx="5">
                  <c:v>38.610683673469374</c:v>
                </c:pt>
                <c:pt idx="6">
                  <c:v>38.610683673469374</c:v>
                </c:pt>
                <c:pt idx="7">
                  <c:v>38.610683673469374</c:v>
                </c:pt>
                <c:pt idx="8">
                  <c:v>38.610683673469374</c:v>
                </c:pt>
                <c:pt idx="9">
                  <c:v>38.610683673469374</c:v>
                </c:pt>
                <c:pt idx="10">
                  <c:v>38.610683673469374</c:v>
                </c:pt>
                <c:pt idx="11">
                  <c:v>38.610683673469374</c:v>
                </c:pt>
                <c:pt idx="12">
                  <c:v>38.610683673469374</c:v>
                </c:pt>
                <c:pt idx="13">
                  <c:v>38.610683673469374</c:v>
                </c:pt>
                <c:pt idx="14">
                  <c:v>38.610683673469374</c:v>
                </c:pt>
                <c:pt idx="15">
                  <c:v>38.610683673469374</c:v>
                </c:pt>
                <c:pt idx="16">
                  <c:v>38.610683673469374</c:v>
                </c:pt>
                <c:pt idx="17">
                  <c:v>38.610683673469374</c:v>
                </c:pt>
                <c:pt idx="18">
                  <c:v>38.610683673469374</c:v>
                </c:pt>
                <c:pt idx="19">
                  <c:v>38.610683673469374</c:v>
                </c:pt>
                <c:pt idx="20">
                  <c:v>38.610683673469374</c:v>
                </c:pt>
                <c:pt idx="21">
                  <c:v>38.610683673469374</c:v>
                </c:pt>
                <c:pt idx="22">
                  <c:v>38.610683673469374</c:v>
                </c:pt>
                <c:pt idx="23">
                  <c:v>38.610683673469374</c:v>
                </c:pt>
                <c:pt idx="24">
                  <c:v>38.610683673469374</c:v>
                </c:pt>
                <c:pt idx="25">
                  <c:v>38.610683673469374</c:v>
                </c:pt>
                <c:pt idx="26">
                  <c:v>38.610683673469374</c:v>
                </c:pt>
                <c:pt idx="27">
                  <c:v>38.610683673469374</c:v>
                </c:pt>
                <c:pt idx="28">
                  <c:v>38.610683673469374</c:v>
                </c:pt>
                <c:pt idx="29">
                  <c:v>38.610683673469374</c:v>
                </c:pt>
                <c:pt idx="30">
                  <c:v>38.610683673469374</c:v>
                </c:pt>
                <c:pt idx="31">
                  <c:v>38.610683673469374</c:v>
                </c:pt>
                <c:pt idx="32">
                  <c:v>38.610683673469374</c:v>
                </c:pt>
                <c:pt idx="33">
                  <c:v>38.610683673469374</c:v>
                </c:pt>
                <c:pt idx="34">
                  <c:v>38.610683673469374</c:v>
                </c:pt>
                <c:pt idx="35">
                  <c:v>38.610683673469374</c:v>
                </c:pt>
                <c:pt idx="36">
                  <c:v>38.610683673469374</c:v>
                </c:pt>
                <c:pt idx="37">
                  <c:v>38.610683673469374</c:v>
                </c:pt>
                <c:pt idx="38">
                  <c:v>38.610683673469374</c:v>
                </c:pt>
                <c:pt idx="39">
                  <c:v>38.610683673469374</c:v>
                </c:pt>
                <c:pt idx="40">
                  <c:v>38.610683673469374</c:v>
                </c:pt>
                <c:pt idx="41">
                  <c:v>38.610683673469374</c:v>
                </c:pt>
                <c:pt idx="42">
                  <c:v>38.610683673469374</c:v>
                </c:pt>
                <c:pt idx="43">
                  <c:v>38.610683673469374</c:v>
                </c:pt>
                <c:pt idx="44">
                  <c:v>38.610683673469374</c:v>
                </c:pt>
                <c:pt idx="45">
                  <c:v>38.610683673469374</c:v>
                </c:pt>
                <c:pt idx="46">
                  <c:v>38.610683673469374</c:v>
                </c:pt>
                <c:pt idx="47">
                  <c:v>38.610683673469374</c:v>
                </c:pt>
                <c:pt idx="48">
                  <c:v>38.610683673469374</c:v>
                </c:pt>
                <c:pt idx="49">
                  <c:v>38.610683673469374</c:v>
                </c:pt>
                <c:pt idx="50">
                  <c:v>38.610683673469374</c:v>
                </c:pt>
                <c:pt idx="51">
                  <c:v>38.610683673469374</c:v>
                </c:pt>
                <c:pt idx="52">
                  <c:v>38.610683673469374</c:v>
                </c:pt>
                <c:pt idx="53">
                  <c:v>38.610683673469374</c:v>
                </c:pt>
                <c:pt idx="54">
                  <c:v>38.610683673469374</c:v>
                </c:pt>
                <c:pt idx="55">
                  <c:v>38.610683673469374</c:v>
                </c:pt>
                <c:pt idx="56">
                  <c:v>38.610683673469374</c:v>
                </c:pt>
                <c:pt idx="57">
                  <c:v>38.610683673469374</c:v>
                </c:pt>
                <c:pt idx="58">
                  <c:v>38.610683673469374</c:v>
                </c:pt>
                <c:pt idx="59">
                  <c:v>38.610683673469374</c:v>
                </c:pt>
                <c:pt idx="60">
                  <c:v>38.610683673469374</c:v>
                </c:pt>
                <c:pt idx="61">
                  <c:v>38.610683673469374</c:v>
                </c:pt>
                <c:pt idx="62">
                  <c:v>38.610683673469374</c:v>
                </c:pt>
                <c:pt idx="63">
                  <c:v>38.610683673469374</c:v>
                </c:pt>
                <c:pt idx="64">
                  <c:v>38.610683673469374</c:v>
                </c:pt>
                <c:pt idx="65">
                  <c:v>38.610683673469374</c:v>
                </c:pt>
                <c:pt idx="66">
                  <c:v>38.610683673469374</c:v>
                </c:pt>
                <c:pt idx="67">
                  <c:v>38.610683673469374</c:v>
                </c:pt>
                <c:pt idx="68">
                  <c:v>38.610683673469374</c:v>
                </c:pt>
                <c:pt idx="69">
                  <c:v>38.610683673469374</c:v>
                </c:pt>
                <c:pt idx="70">
                  <c:v>38.610683673469374</c:v>
                </c:pt>
                <c:pt idx="71">
                  <c:v>38.610683673469374</c:v>
                </c:pt>
                <c:pt idx="72">
                  <c:v>38.610683673469374</c:v>
                </c:pt>
                <c:pt idx="73">
                  <c:v>38.610683673469374</c:v>
                </c:pt>
                <c:pt idx="74">
                  <c:v>38.610683673469374</c:v>
                </c:pt>
                <c:pt idx="75">
                  <c:v>38.610683673469374</c:v>
                </c:pt>
                <c:pt idx="76">
                  <c:v>38.610683673469374</c:v>
                </c:pt>
                <c:pt idx="77">
                  <c:v>38.610683673469374</c:v>
                </c:pt>
              </c:numCache>
            </c:numRef>
          </c:val>
          <c:smooth val="0"/>
          <c:extLst>
            <c:ext xmlns:c16="http://schemas.microsoft.com/office/drawing/2014/chart" uri="{C3380CC4-5D6E-409C-BE32-E72D297353CC}">
              <c16:uniqueId val="{00000002-A9B0-4746-8CD5-78308555CA95}"/>
            </c:ext>
          </c:extLst>
        </c:ser>
        <c:dLbls>
          <c:showLegendKey val="0"/>
          <c:showVal val="0"/>
          <c:showCatName val="0"/>
          <c:showSerName val="0"/>
          <c:showPercent val="0"/>
          <c:showBubbleSize val="0"/>
        </c:dLbls>
        <c:smooth val="0"/>
        <c:axId val="1016882128"/>
        <c:axId val="1016883440"/>
      </c:lineChart>
      <c:dateAx>
        <c:axId val="1016882128"/>
        <c:scaling>
          <c:orientation val="minMax"/>
          <c:max val="45444"/>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800" b="0" i="0" u="none" strike="noStrike" kern="1200" spc="0" baseline="0">
                <a:solidFill>
                  <a:srgbClr val="183858"/>
                </a:solidFill>
                <a:latin typeface="Avenir Next LT Pro" panose="020B0504020202020204" pitchFamily="34" charset="0"/>
                <a:ea typeface="+mn-ea"/>
                <a:cs typeface="+mn-cs"/>
              </a:defRPr>
            </a:pPr>
            <a:endParaRPr lang="en-US"/>
          </a:p>
        </c:txPr>
        <c:crossAx val="1016883440"/>
        <c:crosses val="autoZero"/>
        <c:auto val="1"/>
        <c:lblOffset val="100"/>
        <c:baseTimeUnit val="months"/>
        <c:majorUnit val="12"/>
        <c:majorTimeUnit val="months"/>
      </c:dateAx>
      <c:valAx>
        <c:axId val="1016883440"/>
        <c:scaling>
          <c:orientation val="minMax"/>
          <c:max val="55"/>
          <c:min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rtl="0">
              <a:defRPr lang="en-US" sz="700" b="0" i="0" u="none" strike="noStrike" kern="1200" spc="0" baseline="0">
                <a:solidFill>
                  <a:srgbClr val="183858"/>
                </a:solidFill>
                <a:latin typeface="Avenir Next LT Pro" panose="020B0504020202020204" pitchFamily="34" charset="0"/>
                <a:ea typeface="+mn-ea"/>
                <a:cs typeface="+mn-cs"/>
              </a:defRPr>
            </a:pPr>
            <a:endParaRPr lang="en-US"/>
          </a:p>
        </c:txPr>
        <c:crossAx val="1016882128"/>
        <c:crosses val="autoZero"/>
        <c:crossBetween val="between"/>
      </c:valAx>
      <c:spPr>
        <a:solidFill>
          <a:schemeClr val="bg1"/>
        </a:solidFill>
        <a:ln>
          <a:noFill/>
        </a:ln>
        <a:effectLst/>
      </c:spPr>
    </c:plotArea>
    <c:legend>
      <c:legendPos val="b"/>
      <c:legendEntry>
        <c:idx val="2"/>
        <c:delete val="1"/>
      </c:legendEntry>
      <c:layout>
        <c:manualLayout>
          <c:xMode val="edge"/>
          <c:yMode val="edge"/>
          <c:x val="8.6145426771317174E-2"/>
          <c:y val="0.60849551939960789"/>
          <c:w val="0.34784429196086292"/>
          <c:h val="0.2094371563090987"/>
        </c:manualLayout>
      </c:layout>
      <c:overlay val="0"/>
      <c:spPr>
        <a:noFill/>
        <a:ln>
          <a:noFill/>
        </a:ln>
        <a:effectLst/>
      </c:spPr>
      <c:txPr>
        <a:bodyPr rot="0" spcFirstLastPara="1" vertOverflow="ellipsis" vert="horz" wrap="square" anchor="ctr" anchorCtr="1"/>
        <a:lstStyle/>
        <a:p>
          <a:pPr algn="ctr" rtl="0">
            <a:defRPr lang="en-US" sz="800" b="0" i="0" u="none" strike="noStrike" kern="1200" spc="0" baseline="0">
              <a:solidFill>
                <a:srgbClr val="183858"/>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960" b="0" i="0" u="none" strike="noStrike" kern="1200" spc="0" baseline="0">
                <a:solidFill>
                  <a:srgbClr val="002060"/>
                </a:solidFill>
                <a:latin typeface="+mn-lt"/>
                <a:ea typeface="+mn-ea"/>
                <a:cs typeface="+mn-cs"/>
              </a:defRPr>
            </a:pPr>
            <a:r>
              <a:rPr lang="fi-FI" sz="800"/>
              <a:t>Vuosimuutos (%) </a:t>
            </a:r>
          </a:p>
        </c:rich>
      </c:tx>
      <c:layout>
        <c:manualLayout>
          <c:xMode val="edge"/>
          <c:yMode val="edge"/>
          <c:x val="5.7895580817189443E-2"/>
          <c:y val="0"/>
        </c:manualLayout>
      </c:layout>
      <c:overlay val="0"/>
      <c:spPr>
        <a:noFill/>
        <a:ln>
          <a:noFill/>
        </a:ln>
        <a:effectLst/>
      </c:spPr>
      <c:txPr>
        <a:bodyPr rot="0" spcFirstLastPara="1" vertOverflow="ellipsis" vert="horz" wrap="square" anchor="ctr" anchorCtr="1"/>
        <a:lstStyle/>
        <a:p>
          <a:pPr>
            <a:defRPr lang="en-US" sz="96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5.7476753951625686E-2"/>
          <c:y val="8.9610540017943136E-2"/>
          <c:w val="0.89887922342272208"/>
          <c:h val="0.78518405056954244"/>
        </c:manualLayout>
      </c:layout>
      <c:barChart>
        <c:barDir val="col"/>
        <c:grouping val="clustered"/>
        <c:varyColors val="0"/>
        <c:ser>
          <c:idx val="0"/>
          <c:order val="0"/>
          <c:tx>
            <c:strRef>
              <c:f>'kuva 2'!$B$1</c:f>
              <c:strCache>
                <c:ptCount val="1"/>
                <c:pt idx="0">
                  <c:v>Uudistuotanto</c:v>
                </c:pt>
              </c:strCache>
            </c:strRef>
          </c:tx>
          <c:spPr>
            <a:solidFill>
              <a:schemeClr val="accent1"/>
            </a:solidFill>
            <a:ln>
              <a:noFill/>
            </a:ln>
            <a:effectLst/>
          </c:spPr>
          <c:invertIfNegative val="0"/>
          <c:cat>
            <c:numRef>
              <c:f>'kuva 2'!$A$279:$A$359</c:f>
              <c:numCache>
                <c:formatCode>mm\/yyyy</c:formatCode>
                <c:ptCount val="81"/>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numCache>
            </c:numRef>
          </c:cat>
          <c:val>
            <c:numRef>
              <c:f>'kuva 2'!$B$279:$B$359</c:f>
              <c:numCache>
                <c:formatCode>0%</c:formatCode>
                <c:ptCount val="81"/>
                <c:pt idx="0">
                  <c:v>0.12478632478632479</c:v>
                </c:pt>
                <c:pt idx="1">
                  <c:v>0.11682650392327809</c:v>
                </c:pt>
                <c:pt idx="2">
                  <c:v>0.11538461538461542</c:v>
                </c:pt>
                <c:pt idx="3">
                  <c:v>0.13055303717135081</c:v>
                </c:pt>
                <c:pt idx="4">
                  <c:v>0.11471103327495613</c:v>
                </c:pt>
                <c:pt idx="5">
                  <c:v>9.8734177215189733E-2</c:v>
                </c:pt>
                <c:pt idx="6">
                  <c:v>9.3645484949832936E-2</c:v>
                </c:pt>
                <c:pt idx="7">
                  <c:v>7.8099838969404312E-2</c:v>
                </c:pt>
                <c:pt idx="8">
                  <c:v>7.6801266825019754E-2</c:v>
                </c:pt>
                <c:pt idx="9">
                  <c:v>6.8672839506172867E-2</c:v>
                </c:pt>
                <c:pt idx="10">
                  <c:v>6.8181818181818121E-2</c:v>
                </c:pt>
                <c:pt idx="11">
                  <c:v>5.0266565118050277E-2</c:v>
                </c:pt>
                <c:pt idx="12">
                  <c:v>1.6717325227963764E-2</c:v>
                </c:pt>
                <c:pt idx="13">
                  <c:v>5.464480874317168E-3</c:v>
                </c:pt>
                <c:pt idx="14">
                  <c:v>2.2453889334402621E-2</c:v>
                </c:pt>
                <c:pt idx="15">
                  <c:v>1.3632718524458687E-2</c:v>
                </c:pt>
                <c:pt idx="16">
                  <c:v>-7.8554595443833808E-3</c:v>
                </c:pt>
                <c:pt idx="17">
                  <c:v>-2.6881720430107392E-2</c:v>
                </c:pt>
                <c:pt idx="18">
                  <c:v>-3.0581039755351758E-2</c:v>
                </c:pt>
                <c:pt idx="19">
                  <c:v>-2.987303958177745E-2</c:v>
                </c:pt>
                <c:pt idx="20">
                  <c:v>-4.1176470588235259E-2</c:v>
                </c:pt>
                <c:pt idx="21">
                  <c:v>-5.1985559566786965E-2</c:v>
                </c:pt>
                <c:pt idx="22">
                  <c:v>-7.5177304964539005E-2</c:v>
                </c:pt>
                <c:pt idx="23">
                  <c:v>-6.5264684554024677E-2</c:v>
                </c:pt>
                <c:pt idx="24">
                  <c:v>-6.2780269058296034E-2</c:v>
                </c:pt>
                <c:pt idx="25">
                  <c:v>-6.0559006211180155E-2</c:v>
                </c:pt>
                <c:pt idx="26">
                  <c:v>-4.3137254901960742E-2</c:v>
                </c:pt>
                <c:pt idx="27">
                  <c:v>-4.9841772151898778E-2</c:v>
                </c:pt>
                <c:pt idx="28">
                  <c:v>-4.9089469517022977E-2</c:v>
                </c:pt>
                <c:pt idx="29">
                  <c:v>-4.3409629044988129E-2</c:v>
                </c:pt>
                <c:pt idx="30">
                  <c:v>-4.7318611987381742E-2</c:v>
                </c:pt>
                <c:pt idx="31">
                  <c:v>-9.391839876828334E-2</c:v>
                </c:pt>
                <c:pt idx="32">
                  <c:v>-6.4417177914110502E-2</c:v>
                </c:pt>
                <c:pt idx="33">
                  <c:v>-5.407463823305414E-2</c:v>
                </c:pt>
                <c:pt idx="34">
                  <c:v>-5.9049079754601275E-2</c:v>
                </c:pt>
                <c:pt idx="35">
                  <c:v>-7.2924747866563222E-2</c:v>
                </c:pt>
                <c:pt idx="36">
                  <c:v>-6.7783094098883612E-2</c:v>
                </c:pt>
                <c:pt idx="37">
                  <c:v>-5.7851239669421517E-2</c:v>
                </c:pt>
                <c:pt idx="38">
                  <c:v>-8.3606557377049251E-2</c:v>
                </c:pt>
                <c:pt idx="39">
                  <c:v>-4.9125728559533677E-2</c:v>
                </c:pt>
                <c:pt idx="40">
                  <c:v>-8.3263946711074066E-3</c:v>
                </c:pt>
                <c:pt idx="41">
                  <c:v>1.3201320132013139E-2</c:v>
                </c:pt>
                <c:pt idx="42">
                  <c:v>4.0562913907284726E-2</c:v>
                </c:pt>
                <c:pt idx="43">
                  <c:v>8.0713678844519965E-2</c:v>
                </c:pt>
                <c:pt idx="44">
                  <c:v>6.8032786885245944E-2</c:v>
                </c:pt>
                <c:pt idx="45">
                  <c:v>7.5684380032206011E-2</c:v>
                </c:pt>
                <c:pt idx="46">
                  <c:v>0.11002444987775051</c:v>
                </c:pt>
                <c:pt idx="47">
                  <c:v>0.12050209205020934</c:v>
                </c:pt>
                <c:pt idx="48">
                  <c:v>0.12574850299401197</c:v>
                </c:pt>
                <c:pt idx="49">
                  <c:v>0.11403508771929816</c:v>
                </c:pt>
                <c:pt idx="50">
                  <c:v>0.1207513416815742</c:v>
                </c:pt>
                <c:pt idx="51">
                  <c:v>9.7197898423817763E-2</c:v>
                </c:pt>
                <c:pt idx="52">
                  <c:v>4.2821158690176331E-2</c:v>
                </c:pt>
                <c:pt idx="53">
                  <c:v>2.6872964169381008E-2</c:v>
                </c:pt>
                <c:pt idx="54">
                  <c:v>-6.364359586316648E-3</c:v>
                </c:pt>
                <c:pt idx="55">
                  <c:v>-1.6509433962264231E-2</c:v>
                </c:pt>
                <c:pt idx="56">
                  <c:v>-3.3768227168073706E-2</c:v>
                </c:pt>
                <c:pt idx="57">
                  <c:v>-5.0149700598802305E-2</c:v>
                </c:pt>
                <c:pt idx="58">
                  <c:v>-8.0763582966225989E-2</c:v>
                </c:pt>
                <c:pt idx="59">
                  <c:v>-7.9163554891710342E-2</c:v>
                </c:pt>
                <c:pt idx="60">
                  <c:v>-0.10106382978723405</c:v>
                </c:pt>
                <c:pt idx="61">
                  <c:v>-9.1338582677165325E-2</c:v>
                </c:pt>
                <c:pt idx="62">
                  <c:v>-9.7366320830007957E-2</c:v>
                </c:pt>
                <c:pt idx="63">
                  <c:v>-0.11412609736632084</c:v>
                </c:pt>
                <c:pt idx="64">
                  <c:v>-0.11513687600644118</c:v>
                </c:pt>
                <c:pt idx="65">
                  <c:v>-0.12133227597145124</c:v>
                </c:pt>
                <c:pt idx="66">
                  <c:v>-0.12570056044835876</c:v>
                </c:pt>
                <c:pt idx="67">
                  <c:v>-0.13269384492406067</c:v>
                </c:pt>
                <c:pt idx="68">
                  <c:v>-0.1604447974583002</c:v>
                </c:pt>
                <c:pt idx="69">
                  <c:v>-0.17021276595744683</c:v>
                </c:pt>
                <c:pt idx="70">
                  <c:v>-0.18530351437699677</c:v>
                </c:pt>
                <c:pt idx="71">
                  <c:v>-0.20356853203568526</c:v>
                </c:pt>
                <c:pt idx="72">
                  <c:v>-0.19695688926458155</c:v>
                </c:pt>
                <c:pt idx="73">
                  <c:v>-0.19757365684575401</c:v>
                </c:pt>
                <c:pt idx="74">
                  <c:v>-0.2183908045977011</c:v>
                </c:pt>
                <c:pt idx="75">
                  <c:v>-0.20090090090090085</c:v>
                </c:pt>
                <c:pt idx="76">
                  <c:v>-0.16924476797088273</c:v>
                </c:pt>
                <c:pt idx="77">
                  <c:v>-0.13628158844765337</c:v>
                </c:pt>
              </c:numCache>
            </c:numRef>
          </c:val>
          <c:extLst>
            <c:ext xmlns:c16="http://schemas.microsoft.com/office/drawing/2014/chart" uri="{C3380CC4-5D6E-409C-BE32-E72D297353CC}">
              <c16:uniqueId val="{00000000-68D9-43FC-84F6-1391FEF70D2C}"/>
            </c:ext>
          </c:extLst>
        </c:ser>
        <c:dLbls>
          <c:showLegendKey val="0"/>
          <c:showVal val="0"/>
          <c:showCatName val="0"/>
          <c:showSerName val="0"/>
          <c:showPercent val="0"/>
          <c:showBubbleSize val="0"/>
        </c:dLbls>
        <c:gapWidth val="25"/>
        <c:axId val="687483864"/>
        <c:axId val="687482552"/>
      </c:barChart>
      <c:lineChart>
        <c:grouping val="standard"/>
        <c:varyColors val="0"/>
        <c:ser>
          <c:idx val="1"/>
          <c:order val="1"/>
          <c:tx>
            <c:strRef>
              <c:f>'kuva 2'!$C$1</c:f>
              <c:strCache>
                <c:ptCount val="1"/>
                <c:pt idx="0">
                  <c:v>Luvat</c:v>
                </c:pt>
              </c:strCache>
            </c:strRef>
          </c:tx>
          <c:spPr>
            <a:ln w="28575" cap="rnd">
              <a:solidFill>
                <a:schemeClr val="accent2"/>
              </a:solidFill>
              <a:round/>
            </a:ln>
            <a:effectLst/>
          </c:spPr>
          <c:marker>
            <c:symbol val="none"/>
          </c:marker>
          <c:cat>
            <c:numRef>
              <c:f>'kuva 2'!$A$279:$A$359</c:f>
              <c:numCache>
                <c:formatCode>mm\/yyyy</c:formatCode>
                <c:ptCount val="81"/>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numCache>
            </c:numRef>
          </c:cat>
          <c:val>
            <c:numRef>
              <c:f>'kuva 2'!$C$279:$C$359</c:f>
              <c:numCache>
                <c:formatCode>0%</c:formatCode>
                <c:ptCount val="81"/>
                <c:pt idx="0">
                  <c:v>8.4029618924025051E-2</c:v>
                </c:pt>
                <c:pt idx="1">
                  <c:v>4.5643410525148864E-2</c:v>
                </c:pt>
                <c:pt idx="2">
                  <c:v>3.9147486264539344E-2</c:v>
                </c:pt>
                <c:pt idx="3">
                  <c:v>3.3345273616733895E-2</c:v>
                </c:pt>
                <c:pt idx="4">
                  <c:v>2.7393393589664861E-2</c:v>
                </c:pt>
                <c:pt idx="5">
                  <c:v>-6.6660466074255353E-3</c:v>
                </c:pt>
                <c:pt idx="6">
                  <c:v>1.2435509473256445E-3</c:v>
                </c:pt>
                <c:pt idx="7">
                  <c:v>-9.4521492210187796E-3</c:v>
                </c:pt>
                <c:pt idx="8">
                  <c:v>2.6184844358905224E-3</c:v>
                </c:pt>
                <c:pt idx="9">
                  <c:v>3.5547468777663349E-2</c:v>
                </c:pt>
                <c:pt idx="10">
                  <c:v>2.7418003182743123E-2</c:v>
                </c:pt>
                <c:pt idx="11">
                  <c:v>-1.8722007351841374E-2</c:v>
                </c:pt>
                <c:pt idx="12">
                  <c:v>-6.0913623987042254E-3</c:v>
                </c:pt>
                <c:pt idx="13">
                  <c:v>-7.340182398785644E-3</c:v>
                </c:pt>
                <c:pt idx="14">
                  <c:v>-1.9347189235519036E-4</c:v>
                </c:pt>
                <c:pt idx="15">
                  <c:v>2.0955138886567637E-2</c:v>
                </c:pt>
                <c:pt idx="16">
                  <c:v>1.1695716392743138E-2</c:v>
                </c:pt>
                <c:pt idx="17">
                  <c:v>2.9562895478502105E-2</c:v>
                </c:pt>
                <c:pt idx="18">
                  <c:v>2.112690194266964E-4</c:v>
                </c:pt>
                <c:pt idx="19">
                  <c:v>8.0133780992528436E-3</c:v>
                </c:pt>
                <c:pt idx="20">
                  <c:v>2.1850789671419735E-2</c:v>
                </c:pt>
                <c:pt idx="21">
                  <c:v>3.7654918761087508E-3</c:v>
                </c:pt>
                <c:pt idx="22">
                  <c:v>8.4996708298201717E-3</c:v>
                </c:pt>
                <c:pt idx="23">
                  <c:v>6.7933157235101849E-2</c:v>
                </c:pt>
                <c:pt idx="24">
                  <c:v>5.7559766860838746E-2</c:v>
                </c:pt>
                <c:pt idx="25">
                  <c:v>7.9264229154339727E-2</c:v>
                </c:pt>
                <c:pt idx="26">
                  <c:v>4.8689319053902613E-2</c:v>
                </c:pt>
                <c:pt idx="27">
                  <c:v>-2.5158823958095766E-3</c:v>
                </c:pt>
                <c:pt idx="28">
                  <c:v>4.1473299358754101E-3</c:v>
                </c:pt>
                <c:pt idx="29">
                  <c:v>1.234858029790864E-2</c:v>
                </c:pt>
                <c:pt idx="30">
                  <c:v>3.0916052268151528E-2</c:v>
                </c:pt>
                <c:pt idx="31">
                  <c:v>-1.1050630775221615E-2</c:v>
                </c:pt>
                <c:pt idx="32">
                  <c:v>-6.4707384245029864E-2</c:v>
                </c:pt>
                <c:pt idx="33">
                  <c:v>-6.6669098847729868E-2</c:v>
                </c:pt>
                <c:pt idx="34">
                  <c:v>-8.2901973928296679E-2</c:v>
                </c:pt>
                <c:pt idx="35">
                  <c:v>-0.1169654002088627</c:v>
                </c:pt>
                <c:pt idx="36">
                  <c:v>-9.1855393905293736E-2</c:v>
                </c:pt>
                <c:pt idx="37">
                  <c:v>-0.12107718213687002</c:v>
                </c:pt>
                <c:pt idx="38">
                  <c:v>-8.6909906319510344E-2</c:v>
                </c:pt>
                <c:pt idx="39">
                  <c:v>-5.5098446309971294E-2</c:v>
                </c:pt>
                <c:pt idx="40">
                  <c:v>-4.6342104397558925E-2</c:v>
                </c:pt>
                <c:pt idx="41">
                  <c:v>-3.0382644336715003E-2</c:v>
                </c:pt>
                <c:pt idx="42">
                  <c:v>-2.0264193656685081E-2</c:v>
                </c:pt>
                <c:pt idx="43">
                  <c:v>6.5034572323620088E-2</c:v>
                </c:pt>
                <c:pt idx="44">
                  <c:v>9.9831073941294202E-2</c:v>
                </c:pt>
                <c:pt idx="45">
                  <c:v>0.10234640842802012</c:v>
                </c:pt>
                <c:pt idx="46">
                  <c:v>0.10481747294945731</c:v>
                </c:pt>
                <c:pt idx="47">
                  <c:v>0.1051937182720406</c:v>
                </c:pt>
                <c:pt idx="48">
                  <c:v>9.1852208225793763E-2</c:v>
                </c:pt>
                <c:pt idx="49">
                  <c:v>0.11584634104967662</c:v>
                </c:pt>
                <c:pt idx="50">
                  <c:v>8.980042535946442E-2</c:v>
                </c:pt>
                <c:pt idx="51">
                  <c:v>7.0785135109698416E-2</c:v>
                </c:pt>
                <c:pt idx="52">
                  <c:v>7.9723496142964256E-2</c:v>
                </c:pt>
                <c:pt idx="53">
                  <c:v>5.4479751751375316E-2</c:v>
                </c:pt>
                <c:pt idx="54">
                  <c:v>1.2248943957032132E-2</c:v>
                </c:pt>
                <c:pt idx="55">
                  <c:v>-5.8599461325386737E-2</c:v>
                </c:pt>
                <c:pt idx="56">
                  <c:v>-8.4509039764184335E-2</c:v>
                </c:pt>
                <c:pt idx="57">
                  <c:v>-0.10525232994993783</c:v>
                </c:pt>
                <c:pt idx="58">
                  <c:v>-4.8270831384770951E-2</c:v>
                </c:pt>
                <c:pt idx="59">
                  <c:v>-6.1240172351859967E-2</c:v>
                </c:pt>
                <c:pt idx="60">
                  <c:v>-0.1147283447510713</c:v>
                </c:pt>
                <c:pt idx="61">
                  <c:v>-0.12027248127836587</c:v>
                </c:pt>
                <c:pt idx="62">
                  <c:v>-0.13000931394836579</c:v>
                </c:pt>
                <c:pt idx="63">
                  <c:v>-0.11817430846014954</c:v>
                </c:pt>
                <c:pt idx="64">
                  <c:v>-0.16153248270247356</c:v>
                </c:pt>
                <c:pt idx="65">
                  <c:v>-0.19926111116503664</c:v>
                </c:pt>
                <c:pt idx="66">
                  <c:v>-0.21059051663796147</c:v>
                </c:pt>
                <c:pt idx="67">
                  <c:v>-0.20504135282044422</c:v>
                </c:pt>
                <c:pt idx="68">
                  <c:v>-0.17685596544883309</c:v>
                </c:pt>
                <c:pt idx="69">
                  <c:v>-0.16556287772878486</c:v>
                </c:pt>
                <c:pt idx="70">
                  <c:v>-0.27610641530917646</c:v>
                </c:pt>
                <c:pt idx="71">
                  <c:v>-0.25744979219846009</c:v>
                </c:pt>
                <c:pt idx="72">
                  <c:v>-0.22776117622804992</c:v>
                </c:pt>
                <c:pt idx="73">
                  <c:v>-0.23836010024945076</c:v>
                </c:pt>
                <c:pt idx="74">
                  <c:v>-0.24679762964973695</c:v>
                </c:pt>
                <c:pt idx="75">
                  <c:v>-0.27522695687312837</c:v>
                </c:pt>
                <c:pt idx="76">
                  <c:v>-0.24482318665226377</c:v>
                </c:pt>
                <c:pt idx="77">
                  <c:v>-0.22188881268751037</c:v>
                </c:pt>
                <c:pt idx="78">
                  <c:v>-0.17279681437705818</c:v>
                </c:pt>
                <c:pt idx="79">
                  <c:v>-0.14230941635056893</c:v>
                </c:pt>
                <c:pt idx="80">
                  <c:v>-0.20684800193976927</c:v>
                </c:pt>
              </c:numCache>
            </c:numRef>
          </c:val>
          <c:smooth val="0"/>
          <c:extLst>
            <c:ext xmlns:c16="http://schemas.microsoft.com/office/drawing/2014/chart" uri="{C3380CC4-5D6E-409C-BE32-E72D297353CC}">
              <c16:uniqueId val="{00000001-68D9-43FC-84F6-1391FEF70D2C}"/>
            </c:ext>
          </c:extLst>
        </c:ser>
        <c:ser>
          <c:idx val="2"/>
          <c:order val="2"/>
          <c:tx>
            <c:strRef>
              <c:f>'kuva 2'!$D$1</c:f>
              <c:strCache>
                <c:ptCount val="1"/>
                <c:pt idx="0">
                  <c:v>Liikevaihto (3kk lka t+3)</c:v>
                </c:pt>
              </c:strCache>
            </c:strRef>
          </c:tx>
          <c:spPr>
            <a:ln w="28575" cap="rnd">
              <a:solidFill>
                <a:schemeClr val="accent3"/>
              </a:solidFill>
              <a:round/>
            </a:ln>
            <a:effectLst/>
          </c:spPr>
          <c:marker>
            <c:symbol val="none"/>
          </c:marker>
          <c:cat>
            <c:numRef>
              <c:f>'kuva 2'!$A$279:$A$359</c:f>
              <c:numCache>
                <c:formatCode>mm\/yyyy</c:formatCode>
                <c:ptCount val="81"/>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numCache>
            </c:numRef>
          </c:cat>
          <c:val>
            <c:numRef>
              <c:f>'kuva 2'!$D$279:$D$359</c:f>
              <c:numCache>
                <c:formatCode>0%</c:formatCode>
                <c:ptCount val="81"/>
                <c:pt idx="0">
                  <c:v>2.4436990896022914E-2</c:v>
                </c:pt>
                <c:pt idx="1">
                  <c:v>2.8446389496717517E-2</c:v>
                </c:pt>
                <c:pt idx="2">
                  <c:v>5.6504065040650309E-2</c:v>
                </c:pt>
                <c:pt idx="3">
                  <c:v>7.1928460342146172E-2</c:v>
                </c:pt>
                <c:pt idx="4">
                  <c:v>8.2804923535994002E-2</c:v>
                </c:pt>
                <c:pt idx="5">
                  <c:v>6.629629629629652E-2</c:v>
                </c:pt>
                <c:pt idx="6">
                  <c:v>7.7703885194259747E-2</c:v>
                </c:pt>
                <c:pt idx="7">
                  <c:v>8.2869080779944371E-2</c:v>
                </c:pt>
                <c:pt idx="8">
                  <c:v>0.11502909962341645</c:v>
                </c:pt>
                <c:pt idx="9">
                  <c:v>8.9278901182754611E-2</c:v>
                </c:pt>
                <c:pt idx="10">
                  <c:v>8.1720430107526942E-2</c:v>
                </c:pt>
                <c:pt idx="11">
                  <c:v>7.284129281234919E-2</c:v>
                </c:pt>
                <c:pt idx="12">
                  <c:v>0.1103835360149672</c:v>
                </c:pt>
                <c:pt idx="13">
                  <c:v>9.3191489361702295E-2</c:v>
                </c:pt>
                <c:pt idx="14">
                  <c:v>4.1554444016929537E-2</c:v>
                </c:pt>
                <c:pt idx="15">
                  <c:v>1.9586507072905324E-2</c:v>
                </c:pt>
                <c:pt idx="16">
                  <c:v>1.7223561832586665E-3</c:v>
                </c:pt>
                <c:pt idx="17">
                  <c:v>3.4386939909690772E-2</c:v>
                </c:pt>
                <c:pt idx="18">
                  <c:v>2.6956804157193925E-2</c:v>
                </c:pt>
                <c:pt idx="19">
                  <c:v>3.2154340836012762E-2</c:v>
                </c:pt>
                <c:pt idx="20">
                  <c:v>9.2109303039609181E-3</c:v>
                </c:pt>
                <c:pt idx="21">
                  <c:v>1.0507880910683109E-2</c:v>
                </c:pt>
                <c:pt idx="22">
                  <c:v>4.0159045725646214E-2</c:v>
                </c:pt>
                <c:pt idx="23">
                  <c:v>8.6330935251798468E-2</c:v>
                </c:pt>
                <c:pt idx="24">
                  <c:v>8.4667228306655629E-2</c:v>
                </c:pt>
                <c:pt idx="25">
                  <c:v>4.281821720513812E-2</c:v>
                </c:pt>
                <c:pt idx="26">
                  <c:v>3.5833025489471648E-2</c:v>
                </c:pt>
                <c:pt idx="27">
                  <c:v>2.1700462468872139E-2</c:v>
                </c:pt>
                <c:pt idx="28">
                  <c:v>1.4442916093535096E-2</c:v>
                </c:pt>
                <c:pt idx="29">
                  <c:v>-6.0443250503694479E-3</c:v>
                </c:pt>
                <c:pt idx="30">
                  <c:v>-2.9411764705882359E-2</c:v>
                </c:pt>
                <c:pt idx="31">
                  <c:v>-2.4610591900311451E-2</c:v>
                </c:pt>
                <c:pt idx="32">
                  <c:v>-2.0383328262853828E-2</c:v>
                </c:pt>
                <c:pt idx="33" formatCode="0.0\ %">
                  <c:v>-2.5996533795493937E-2</c:v>
                </c:pt>
                <c:pt idx="34" formatCode="0.0\ %">
                  <c:v>-4.0902140672783083E-2</c:v>
                </c:pt>
                <c:pt idx="35" formatCode="0.0\ %">
                  <c:v>-6.1258278145695289E-2</c:v>
                </c:pt>
                <c:pt idx="36" formatCode="0.0\ %">
                  <c:v>-2.485436893203874E-2</c:v>
                </c:pt>
                <c:pt idx="37" formatCode="0.0\ %">
                  <c:v>3.6580813736468709E-2</c:v>
                </c:pt>
                <c:pt idx="38" formatCode="0.0\ %">
                  <c:v>6.8116975748930164E-2</c:v>
                </c:pt>
                <c:pt idx="39" formatCode="0.0\ %">
                  <c:v>6.5459610027855275E-2</c:v>
                </c:pt>
                <c:pt idx="40" formatCode="0.0\ %">
                  <c:v>5.694915254237265E-2</c:v>
                </c:pt>
                <c:pt idx="41" formatCode="0.0\ %">
                  <c:v>6.6216216216216317E-2</c:v>
                </c:pt>
                <c:pt idx="42" formatCode="0.0\ %">
                  <c:v>8.2437275985663083E-2</c:v>
                </c:pt>
                <c:pt idx="43" formatCode="0.0\ %">
                  <c:v>0.10443947620568506</c:v>
                </c:pt>
                <c:pt idx="44" formatCode="0.0\ %">
                  <c:v>0.11211180124223619</c:v>
                </c:pt>
                <c:pt idx="45" formatCode="0.0\ %">
                  <c:v>0.14483985765124574</c:v>
                </c:pt>
                <c:pt idx="46" formatCode="0.0\ %">
                  <c:v>0.14388202471104039</c:v>
                </c:pt>
                <c:pt idx="47" formatCode="0.0\ %">
                  <c:v>0.15388007054673714</c:v>
                </c:pt>
                <c:pt idx="48" formatCode="0.0\ %">
                  <c:v>0.12863401035444033</c:v>
                </c:pt>
                <c:pt idx="49" formatCode="0.0\ %">
                  <c:v>0.12387468491177511</c:v>
                </c:pt>
                <c:pt idx="50" formatCode="0.0\ %">
                  <c:v>0.1098497495826376</c:v>
                </c:pt>
                <c:pt idx="51" formatCode="0.0\ %">
                  <c:v>0.10294117647058831</c:v>
                </c:pt>
                <c:pt idx="52" formatCode="0.0\ %">
                  <c:v>9.9422706863374177E-2</c:v>
                </c:pt>
                <c:pt idx="53" formatCode="0.0\ %">
                  <c:v>9.1888466413181158E-2</c:v>
                </c:pt>
                <c:pt idx="54" formatCode="0.0\ %">
                  <c:v>8.1276339554485322E-2</c:v>
                </c:pt>
                <c:pt idx="55" formatCode="0.0\ %">
                  <c:v>4.1642567958357413E-2</c:v>
                </c:pt>
                <c:pt idx="56" formatCode="0.0\ %">
                  <c:v>2.5691147724099306E-2</c:v>
                </c:pt>
                <c:pt idx="57" formatCode="0.0\ %">
                  <c:v>2.9841467205470762E-2</c:v>
                </c:pt>
                <c:pt idx="58" formatCode="0.0\ %">
                  <c:v>3.3449477351916501E-2</c:v>
                </c:pt>
                <c:pt idx="59" formatCode="0.0\ %">
                  <c:v>1.3756209400076491E-2</c:v>
                </c:pt>
                <c:pt idx="60" formatCode="0.0\ %">
                  <c:v>-3.9167254763584958E-2</c:v>
                </c:pt>
                <c:pt idx="61" formatCode="0.0\ %">
                  <c:v>-5.1265619993591582E-2</c:v>
                </c:pt>
                <c:pt idx="62" formatCode="0.0\ %">
                  <c:v>-4.933814681107096E-2</c:v>
                </c:pt>
                <c:pt idx="63" formatCode="0.0\ %">
                  <c:v>-3.6444444444444501E-2</c:v>
                </c:pt>
                <c:pt idx="64" formatCode="0.0\ %">
                  <c:v>-4.2882147024504103E-2</c:v>
                </c:pt>
                <c:pt idx="65" formatCode="0.0\ %">
                  <c:v>-7.225769007544991E-2</c:v>
                </c:pt>
                <c:pt idx="66" formatCode="0.0\ %">
                  <c:v>-6.5701559020044487E-2</c:v>
                </c:pt>
                <c:pt idx="67" formatCode="0.0\ %">
                  <c:v>-7.6901721265963285E-2</c:v>
                </c:pt>
                <c:pt idx="68" formatCode="0.0\ %">
                  <c:v>-0.10345766403484891</c:v>
                </c:pt>
                <c:pt idx="69" formatCode="0.0\ %">
                  <c:v>-0.13613039541201333</c:v>
                </c:pt>
                <c:pt idx="70" formatCode="0.0\ %">
                  <c:v>-0.14126770060687799</c:v>
                </c:pt>
                <c:pt idx="71" formatCode="0.0\ %">
                  <c:v>-0.13871089332830766</c:v>
                </c:pt>
                <c:pt idx="72" formatCode="0.0\ %">
                  <c:v>-9.0341535071612245E-2</c:v>
                </c:pt>
                <c:pt idx="73" formatCode="0.0\ %">
                  <c:v>-7.2610604525498168E-2</c:v>
                </c:pt>
                <c:pt idx="74" formatCode="0.0\ %">
                  <c:v>-5.9810126582278356E-2</c:v>
                </c:pt>
              </c:numCache>
            </c:numRef>
          </c:val>
          <c:smooth val="0"/>
          <c:extLst>
            <c:ext xmlns:c16="http://schemas.microsoft.com/office/drawing/2014/chart" uri="{C3380CC4-5D6E-409C-BE32-E72D297353CC}">
              <c16:uniqueId val="{00000002-68D9-43FC-84F6-1391FEF70D2C}"/>
            </c:ext>
          </c:extLst>
        </c:ser>
        <c:dLbls>
          <c:showLegendKey val="0"/>
          <c:showVal val="0"/>
          <c:showCatName val="0"/>
          <c:showSerName val="0"/>
          <c:showPercent val="0"/>
          <c:showBubbleSize val="0"/>
        </c:dLbls>
        <c:marker val="1"/>
        <c:smooth val="0"/>
        <c:axId val="687483864"/>
        <c:axId val="687482552"/>
      </c:lineChart>
      <c:lineChart>
        <c:grouping val="standard"/>
        <c:varyColors val="0"/>
        <c:ser>
          <c:idx val="3"/>
          <c:order val="3"/>
          <c:tx>
            <c:strRef>
              <c:f>'kuva 2'!$E$1</c:f>
              <c:strCache>
                <c:ptCount val="1"/>
                <c:pt idx="0">
                  <c:v>Rakennusyritysten luottamus</c:v>
                </c:pt>
              </c:strCache>
            </c:strRef>
          </c:tx>
          <c:spPr>
            <a:ln w="28575" cap="rnd">
              <a:solidFill>
                <a:schemeClr val="accent4"/>
              </a:solidFill>
              <a:round/>
            </a:ln>
            <a:effectLst/>
          </c:spPr>
          <c:marker>
            <c:symbol val="none"/>
          </c:marker>
          <c:cat>
            <c:numRef>
              <c:f>'kuva 2'!$A$279:$A$359</c:f>
              <c:numCache>
                <c:formatCode>mm\/yyyy</c:formatCode>
                <c:ptCount val="81"/>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pt idx="80">
                  <c:v>45536</c:v>
                </c:pt>
              </c:numCache>
            </c:numRef>
          </c:cat>
          <c:val>
            <c:numRef>
              <c:f>'kuva 2'!$E$279:$E$359</c:f>
              <c:numCache>
                <c:formatCode>General</c:formatCode>
                <c:ptCount val="81"/>
                <c:pt idx="0">
                  <c:v>-0.4</c:v>
                </c:pt>
                <c:pt idx="1">
                  <c:v>3.2</c:v>
                </c:pt>
                <c:pt idx="2">
                  <c:v>0.8</c:v>
                </c:pt>
                <c:pt idx="3">
                  <c:v>11.4</c:v>
                </c:pt>
                <c:pt idx="4">
                  <c:v>9.4</c:v>
                </c:pt>
                <c:pt idx="5">
                  <c:v>11.4</c:v>
                </c:pt>
                <c:pt idx="6">
                  <c:v>0.1</c:v>
                </c:pt>
                <c:pt idx="7">
                  <c:v>13.1</c:v>
                </c:pt>
                <c:pt idx="8">
                  <c:v>11.4</c:v>
                </c:pt>
                <c:pt idx="9">
                  <c:v>0.7</c:v>
                </c:pt>
                <c:pt idx="10">
                  <c:v>11.7</c:v>
                </c:pt>
                <c:pt idx="11">
                  <c:v>11.2</c:v>
                </c:pt>
                <c:pt idx="12">
                  <c:v>15.8</c:v>
                </c:pt>
                <c:pt idx="13">
                  <c:v>7</c:v>
                </c:pt>
                <c:pt idx="14">
                  <c:v>8.3000000000000007</c:v>
                </c:pt>
                <c:pt idx="15">
                  <c:v>7.3</c:v>
                </c:pt>
                <c:pt idx="16">
                  <c:v>9.1999999999999993</c:v>
                </c:pt>
                <c:pt idx="17">
                  <c:v>3.3</c:v>
                </c:pt>
                <c:pt idx="18">
                  <c:v>1.8</c:v>
                </c:pt>
                <c:pt idx="19">
                  <c:v>3.1</c:v>
                </c:pt>
                <c:pt idx="20">
                  <c:v>5</c:v>
                </c:pt>
                <c:pt idx="21">
                  <c:v>3.1</c:v>
                </c:pt>
                <c:pt idx="22">
                  <c:v>0.5</c:v>
                </c:pt>
                <c:pt idx="23">
                  <c:v>-0.8</c:v>
                </c:pt>
                <c:pt idx="24">
                  <c:v>0</c:v>
                </c:pt>
                <c:pt idx="25">
                  <c:v>0.8</c:v>
                </c:pt>
                <c:pt idx="26">
                  <c:v>-2.6</c:v>
                </c:pt>
                <c:pt idx="27">
                  <c:v>-23.9</c:v>
                </c:pt>
                <c:pt idx="28">
                  <c:v>-21.2</c:v>
                </c:pt>
                <c:pt idx="29">
                  <c:v>-22.9</c:v>
                </c:pt>
                <c:pt idx="30">
                  <c:v>-13.3</c:v>
                </c:pt>
                <c:pt idx="31">
                  <c:v>-15.4</c:v>
                </c:pt>
                <c:pt idx="32">
                  <c:v>-17.2</c:v>
                </c:pt>
                <c:pt idx="33">
                  <c:v>-17.8</c:v>
                </c:pt>
                <c:pt idx="34">
                  <c:v>-19.399999999999999</c:v>
                </c:pt>
                <c:pt idx="35">
                  <c:v>-20.2</c:v>
                </c:pt>
                <c:pt idx="36">
                  <c:v>-20</c:v>
                </c:pt>
                <c:pt idx="37">
                  <c:v>-24.7</c:v>
                </c:pt>
                <c:pt idx="38">
                  <c:v>-15.3</c:v>
                </c:pt>
                <c:pt idx="39">
                  <c:v>-5.8</c:v>
                </c:pt>
                <c:pt idx="40">
                  <c:v>-9.6</c:v>
                </c:pt>
                <c:pt idx="41">
                  <c:v>-5.4</c:v>
                </c:pt>
                <c:pt idx="42">
                  <c:v>-0.3</c:v>
                </c:pt>
                <c:pt idx="43">
                  <c:v>6.4</c:v>
                </c:pt>
                <c:pt idx="44">
                  <c:v>6.3</c:v>
                </c:pt>
                <c:pt idx="45">
                  <c:v>7.9</c:v>
                </c:pt>
                <c:pt idx="46">
                  <c:v>11.4</c:v>
                </c:pt>
                <c:pt idx="47">
                  <c:v>10.8</c:v>
                </c:pt>
                <c:pt idx="48">
                  <c:v>7.7</c:v>
                </c:pt>
                <c:pt idx="49">
                  <c:v>10</c:v>
                </c:pt>
                <c:pt idx="50">
                  <c:v>2.9</c:v>
                </c:pt>
                <c:pt idx="51">
                  <c:v>-1.7</c:v>
                </c:pt>
                <c:pt idx="52">
                  <c:v>-15.2</c:v>
                </c:pt>
                <c:pt idx="53">
                  <c:v>-16.3</c:v>
                </c:pt>
                <c:pt idx="54">
                  <c:v>-19.7</c:v>
                </c:pt>
                <c:pt idx="55">
                  <c:v>-15.2</c:v>
                </c:pt>
                <c:pt idx="56">
                  <c:v>-6.6</c:v>
                </c:pt>
                <c:pt idx="57">
                  <c:v>-9</c:v>
                </c:pt>
                <c:pt idx="58">
                  <c:v>-12.4</c:v>
                </c:pt>
                <c:pt idx="59">
                  <c:v>-16.7</c:v>
                </c:pt>
                <c:pt idx="60">
                  <c:v>-24.2</c:v>
                </c:pt>
                <c:pt idx="61">
                  <c:v>-21.4</c:v>
                </c:pt>
                <c:pt idx="62">
                  <c:v>-17.5</c:v>
                </c:pt>
                <c:pt idx="63">
                  <c:v>-26.9</c:v>
                </c:pt>
                <c:pt idx="64">
                  <c:v>-8.8000000000000007</c:v>
                </c:pt>
                <c:pt idx="65">
                  <c:v>-25.6</c:v>
                </c:pt>
                <c:pt idx="66">
                  <c:v>-33.6</c:v>
                </c:pt>
                <c:pt idx="67">
                  <c:v>-33</c:v>
                </c:pt>
                <c:pt idx="68">
                  <c:v>-37.9</c:v>
                </c:pt>
                <c:pt idx="69">
                  <c:v>-42.3</c:v>
                </c:pt>
                <c:pt idx="70">
                  <c:v>-43.4</c:v>
                </c:pt>
                <c:pt idx="71">
                  <c:v>-38.1</c:v>
                </c:pt>
                <c:pt idx="72">
                  <c:v>-39.700000000000003</c:v>
                </c:pt>
                <c:pt idx="73">
                  <c:v>-42.3</c:v>
                </c:pt>
                <c:pt idx="74">
                  <c:v>-39.4</c:v>
                </c:pt>
                <c:pt idx="75">
                  <c:v>-35</c:v>
                </c:pt>
                <c:pt idx="76">
                  <c:v>-37.9</c:v>
                </c:pt>
                <c:pt idx="77">
                  <c:v>-34.799999999999997</c:v>
                </c:pt>
                <c:pt idx="78">
                  <c:v>-33.299999999999997</c:v>
                </c:pt>
              </c:numCache>
            </c:numRef>
          </c:val>
          <c:smooth val="0"/>
          <c:extLst>
            <c:ext xmlns:c16="http://schemas.microsoft.com/office/drawing/2014/chart" uri="{C3380CC4-5D6E-409C-BE32-E72D297353CC}">
              <c16:uniqueId val="{00000003-68D9-43FC-84F6-1391FEF70D2C}"/>
            </c:ext>
          </c:extLst>
        </c:ser>
        <c:dLbls>
          <c:showLegendKey val="0"/>
          <c:showVal val="0"/>
          <c:showCatName val="0"/>
          <c:showSerName val="0"/>
          <c:showPercent val="0"/>
          <c:showBubbleSize val="0"/>
        </c:dLbls>
        <c:marker val="1"/>
        <c:smooth val="0"/>
        <c:axId val="562250912"/>
        <c:axId val="291650256"/>
      </c:lineChart>
      <c:dateAx>
        <c:axId val="687483864"/>
        <c:scaling>
          <c:orientation val="minMax"/>
        </c:scaling>
        <c:delete val="0"/>
        <c:axPos val="b"/>
        <c:numFmt formatCode="yy" sourceLinked="0"/>
        <c:majorTickMark val="out"/>
        <c:minorTickMark val="none"/>
        <c:tickLblPos val="low"/>
        <c:spPr>
          <a:noFill/>
          <a:ln w="6350" cap="flat" cmpd="sng" algn="ctr">
            <a:solidFill>
              <a:schemeClr val="accent1"/>
            </a:solidFill>
            <a:round/>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687482552"/>
        <c:crosses val="autoZero"/>
        <c:auto val="1"/>
        <c:lblOffset val="100"/>
        <c:baseTimeUnit val="months"/>
        <c:majorUnit val="12"/>
        <c:majorTimeUnit val="months"/>
      </c:dateAx>
      <c:valAx>
        <c:axId val="687482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700" b="0" i="0" u="none" strike="noStrike" kern="1200" baseline="0">
                <a:solidFill>
                  <a:srgbClr val="002060"/>
                </a:solidFill>
                <a:latin typeface="+mn-lt"/>
                <a:ea typeface="+mn-ea"/>
                <a:cs typeface="+mn-cs"/>
              </a:defRPr>
            </a:pPr>
            <a:endParaRPr lang="en-US"/>
          </a:p>
        </c:txPr>
        <c:crossAx val="687483864"/>
        <c:crosses val="autoZero"/>
        <c:crossBetween val="between"/>
        <c:majorUnit val="5.000000000000001E-2"/>
      </c:valAx>
      <c:valAx>
        <c:axId val="2916502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562250912"/>
        <c:crosses val="max"/>
        <c:crossBetween val="between"/>
      </c:valAx>
      <c:dateAx>
        <c:axId val="562250912"/>
        <c:scaling>
          <c:orientation val="minMax"/>
        </c:scaling>
        <c:delete val="1"/>
        <c:axPos val="b"/>
        <c:numFmt formatCode="mm\/yyyy" sourceLinked="1"/>
        <c:majorTickMark val="out"/>
        <c:minorTickMark val="none"/>
        <c:tickLblPos val="nextTo"/>
        <c:crossAx val="291650256"/>
        <c:crosses val="autoZero"/>
        <c:auto val="1"/>
        <c:lblOffset val="100"/>
        <c:baseTimeUnit val="months"/>
      </c:dateAx>
      <c:spPr>
        <a:solidFill>
          <a:schemeClr val="bg1"/>
        </a:solidFill>
        <a:ln>
          <a:noFill/>
        </a:ln>
        <a:effectLst/>
      </c:spPr>
    </c:plotArea>
    <c:legend>
      <c:legendPos val="b"/>
      <c:layout>
        <c:manualLayout>
          <c:xMode val="edge"/>
          <c:yMode val="edge"/>
          <c:x val="7.4996308668187059E-2"/>
          <c:y val="0.54511535216206253"/>
          <c:w val="0.32276378727119132"/>
          <c:h val="0.29898964453697691"/>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rgbClr val="002060"/>
          </a:solidFill>
          <a:latin typeface="+mn-lt"/>
          <a:ea typeface="+mn-ea"/>
          <a:cs typeface="+mn-cs"/>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627314814814817E-2"/>
          <c:y val="8.64223841249563E-2"/>
          <c:w val="0.84470252984964989"/>
          <c:h val="0.79403787325930397"/>
        </c:manualLayout>
      </c:layout>
      <c:lineChart>
        <c:grouping val="standard"/>
        <c:varyColors val="0"/>
        <c:ser>
          <c:idx val="2"/>
          <c:order val="0"/>
          <c:tx>
            <c:strRef>
              <c:f>Rakentaminen!$L$3</c:f>
              <c:strCache>
                <c:ptCount val="1"/>
                <c:pt idx="0">
                  <c:v>FIN</c:v>
                </c:pt>
              </c:strCache>
            </c:strRef>
          </c:tx>
          <c:spPr>
            <a:ln w="19050" cap="rnd" cmpd="sng" algn="ctr">
              <a:solidFill>
                <a:schemeClr val="accent2"/>
              </a:solidFill>
              <a:prstDash val="solid"/>
              <a:round/>
            </a:ln>
            <a:effectLst/>
          </c:spPr>
          <c:marker>
            <c:symbol val="none"/>
          </c:marker>
          <c:cat>
            <c:numRef>
              <c:f>Rakentaminen!$A$268:$A$347</c:f>
              <c:numCache>
                <c:formatCode>mm\/yyyy</c:formatCode>
                <c:ptCount val="80"/>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numCache>
            </c:numRef>
          </c:cat>
          <c:val>
            <c:numRef>
              <c:f>Rakentaminen!$L$268:$L$347</c:f>
              <c:numCache>
                <c:formatCode>0.0</c:formatCode>
                <c:ptCount val="80"/>
                <c:pt idx="0">
                  <c:v>-0.4</c:v>
                </c:pt>
                <c:pt idx="1">
                  <c:v>3.2</c:v>
                </c:pt>
                <c:pt idx="2">
                  <c:v>0.8</c:v>
                </c:pt>
                <c:pt idx="3">
                  <c:v>11.4</c:v>
                </c:pt>
                <c:pt idx="4">
                  <c:v>9.4</c:v>
                </c:pt>
                <c:pt idx="5">
                  <c:v>11.3</c:v>
                </c:pt>
                <c:pt idx="6">
                  <c:v>0.1</c:v>
                </c:pt>
                <c:pt idx="7">
                  <c:v>13.1</c:v>
                </c:pt>
                <c:pt idx="8">
                  <c:v>11.4</c:v>
                </c:pt>
                <c:pt idx="9">
                  <c:v>0.8</c:v>
                </c:pt>
                <c:pt idx="10">
                  <c:v>11.8</c:v>
                </c:pt>
                <c:pt idx="11">
                  <c:v>11.2</c:v>
                </c:pt>
                <c:pt idx="12">
                  <c:v>15.8</c:v>
                </c:pt>
                <c:pt idx="13">
                  <c:v>7</c:v>
                </c:pt>
                <c:pt idx="14">
                  <c:v>8.3000000000000007</c:v>
                </c:pt>
                <c:pt idx="15">
                  <c:v>7.3</c:v>
                </c:pt>
                <c:pt idx="16">
                  <c:v>9.1999999999999993</c:v>
                </c:pt>
                <c:pt idx="17">
                  <c:v>3.3</c:v>
                </c:pt>
                <c:pt idx="18">
                  <c:v>1.8</c:v>
                </c:pt>
                <c:pt idx="19">
                  <c:v>3.1</c:v>
                </c:pt>
                <c:pt idx="20">
                  <c:v>5</c:v>
                </c:pt>
                <c:pt idx="21">
                  <c:v>3.1</c:v>
                </c:pt>
                <c:pt idx="22">
                  <c:v>0.6</c:v>
                </c:pt>
                <c:pt idx="23">
                  <c:v>-0.8</c:v>
                </c:pt>
                <c:pt idx="24">
                  <c:v>0</c:v>
                </c:pt>
                <c:pt idx="25">
                  <c:v>0.8</c:v>
                </c:pt>
                <c:pt idx="26">
                  <c:v>-2.6</c:v>
                </c:pt>
                <c:pt idx="27">
                  <c:v>-23.9</c:v>
                </c:pt>
                <c:pt idx="28">
                  <c:v>-21.2</c:v>
                </c:pt>
                <c:pt idx="29">
                  <c:v>-22.9</c:v>
                </c:pt>
                <c:pt idx="30">
                  <c:v>-13.3</c:v>
                </c:pt>
                <c:pt idx="31">
                  <c:v>-15.3</c:v>
                </c:pt>
                <c:pt idx="32">
                  <c:v>-17.2</c:v>
                </c:pt>
                <c:pt idx="33">
                  <c:v>-17.8</c:v>
                </c:pt>
                <c:pt idx="34">
                  <c:v>-19.3</c:v>
                </c:pt>
                <c:pt idx="35">
                  <c:v>-20.2</c:v>
                </c:pt>
                <c:pt idx="36">
                  <c:v>-20</c:v>
                </c:pt>
                <c:pt idx="37">
                  <c:v>-24.8</c:v>
                </c:pt>
                <c:pt idx="38">
                  <c:v>-15.3</c:v>
                </c:pt>
                <c:pt idx="39">
                  <c:v>-5.8</c:v>
                </c:pt>
                <c:pt idx="40">
                  <c:v>-9.6</c:v>
                </c:pt>
                <c:pt idx="41">
                  <c:v>-5.5</c:v>
                </c:pt>
                <c:pt idx="42">
                  <c:v>-0.3</c:v>
                </c:pt>
                <c:pt idx="43">
                  <c:v>6.5</c:v>
                </c:pt>
                <c:pt idx="44">
                  <c:v>6.3</c:v>
                </c:pt>
                <c:pt idx="45">
                  <c:v>8</c:v>
                </c:pt>
                <c:pt idx="46">
                  <c:v>11.4</c:v>
                </c:pt>
                <c:pt idx="47">
                  <c:v>10.9</c:v>
                </c:pt>
                <c:pt idx="48">
                  <c:v>7.7</c:v>
                </c:pt>
                <c:pt idx="49">
                  <c:v>10</c:v>
                </c:pt>
                <c:pt idx="50">
                  <c:v>2.9</c:v>
                </c:pt>
                <c:pt idx="51">
                  <c:v>-1.7</c:v>
                </c:pt>
                <c:pt idx="52">
                  <c:v>-15.3</c:v>
                </c:pt>
                <c:pt idx="53">
                  <c:v>-16.3</c:v>
                </c:pt>
                <c:pt idx="54">
                  <c:v>-19.8</c:v>
                </c:pt>
                <c:pt idx="55">
                  <c:v>-15</c:v>
                </c:pt>
                <c:pt idx="56">
                  <c:v>-6.5</c:v>
                </c:pt>
                <c:pt idx="57">
                  <c:v>-9</c:v>
                </c:pt>
                <c:pt idx="58">
                  <c:v>-12.3</c:v>
                </c:pt>
                <c:pt idx="59">
                  <c:v>-16.7</c:v>
                </c:pt>
                <c:pt idx="60">
                  <c:v>-24.2</c:v>
                </c:pt>
                <c:pt idx="61">
                  <c:v>-21.5</c:v>
                </c:pt>
                <c:pt idx="62">
                  <c:v>-17.600000000000001</c:v>
                </c:pt>
                <c:pt idx="63">
                  <c:v>-26.9</c:v>
                </c:pt>
                <c:pt idx="64">
                  <c:v>-8.9</c:v>
                </c:pt>
                <c:pt idx="65">
                  <c:v>-25.7</c:v>
                </c:pt>
                <c:pt idx="66">
                  <c:v>-33.700000000000003</c:v>
                </c:pt>
                <c:pt idx="67">
                  <c:v>-32.799999999999997</c:v>
                </c:pt>
                <c:pt idx="68">
                  <c:v>-37.799999999999997</c:v>
                </c:pt>
                <c:pt idx="69">
                  <c:v>-42.2</c:v>
                </c:pt>
                <c:pt idx="70">
                  <c:v>-43.4</c:v>
                </c:pt>
                <c:pt idx="71">
                  <c:v>-38.1</c:v>
                </c:pt>
                <c:pt idx="72">
                  <c:v>-39.700000000000003</c:v>
                </c:pt>
                <c:pt idx="73">
                  <c:v>-42.3</c:v>
                </c:pt>
                <c:pt idx="74">
                  <c:v>-39.5</c:v>
                </c:pt>
                <c:pt idx="75">
                  <c:v>-35.1</c:v>
                </c:pt>
                <c:pt idx="76">
                  <c:v>-38</c:v>
                </c:pt>
                <c:pt idx="77">
                  <c:v>-34.9</c:v>
                </c:pt>
                <c:pt idx="78">
                  <c:v>-33.5</c:v>
                </c:pt>
                <c:pt idx="79">
                  <c:v>-35.9</c:v>
                </c:pt>
              </c:numCache>
            </c:numRef>
          </c:val>
          <c:smooth val="0"/>
          <c:extLst>
            <c:ext xmlns:c16="http://schemas.microsoft.com/office/drawing/2014/chart" uri="{C3380CC4-5D6E-409C-BE32-E72D297353CC}">
              <c16:uniqueId val="{00000000-2A77-4CDA-97C6-A2A7A621B694}"/>
            </c:ext>
          </c:extLst>
        </c:ser>
        <c:ser>
          <c:idx val="0"/>
          <c:order val="1"/>
          <c:tx>
            <c:strRef>
              <c:f>Rakentaminen!$M$3</c:f>
              <c:strCache>
                <c:ptCount val="1"/>
                <c:pt idx="0">
                  <c:v>SWE</c:v>
                </c:pt>
              </c:strCache>
            </c:strRef>
          </c:tx>
          <c:spPr>
            <a:ln w="19050" cap="rnd" cmpd="sng" algn="ctr">
              <a:solidFill>
                <a:schemeClr val="accent3"/>
              </a:solidFill>
              <a:prstDash val="solid"/>
              <a:round/>
            </a:ln>
            <a:effectLst/>
          </c:spPr>
          <c:marker>
            <c:symbol val="none"/>
          </c:marker>
          <c:cat>
            <c:numRef>
              <c:f>Rakentaminen!$A$268:$A$347</c:f>
              <c:numCache>
                <c:formatCode>mm\/yyyy</c:formatCode>
                <c:ptCount val="80"/>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numCache>
            </c:numRef>
          </c:cat>
          <c:val>
            <c:numRef>
              <c:f>Rakentaminen!$M$268:$M$347</c:f>
              <c:numCache>
                <c:formatCode>0.0</c:formatCode>
                <c:ptCount val="80"/>
                <c:pt idx="0">
                  <c:v>29.7</c:v>
                </c:pt>
                <c:pt idx="1">
                  <c:v>26.7</c:v>
                </c:pt>
                <c:pt idx="2">
                  <c:v>24.2</c:v>
                </c:pt>
                <c:pt idx="3">
                  <c:v>25.5</c:v>
                </c:pt>
                <c:pt idx="4">
                  <c:v>20.5</c:v>
                </c:pt>
                <c:pt idx="5">
                  <c:v>17.8</c:v>
                </c:pt>
                <c:pt idx="6">
                  <c:v>19</c:v>
                </c:pt>
                <c:pt idx="7">
                  <c:v>20.6</c:v>
                </c:pt>
                <c:pt idx="8">
                  <c:v>16.8</c:v>
                </c:pt>
                <c:pt idx="9">
                  <c:v>14.9</c:v>
                </c:pt>
                <c:pt idx="10">
                  <c:v>7.2</c:v>
                </c:pt>
                <c:pt idx="11">
                  <c:v>16.100000000000001</c:v>
                </c:pt>
                <c:pt idx="12">
                  <c:v>8.1999999999999993</c:v>
                </c:pt>
                <c:pt idx="13">
                  <c:v>18.7</c:v>
                </c:pt>
                <c:pt idx="14">
                  <c:v>8.6999999999999993</c:v>
                </c:pt>
                <c:pt idx="15">
                  <c:v>0.5</c:v>
                </c:pt>
                <c:pt idx="16">
                  <c:v>2.5</c:v>
                </c:pt>
                <c:pt idx="17">
                  <c:v>8.8000000000000007</c:v>
                </c:pt>
                <c:pt idx="18">
                  <c:v>1.6</c:v>
                </c:pt>
                <c:pt idx="19">
                  <c:v>8.5</c:v>
                </c:pt>
                <c:pt idx="20">
                  <c:v>5.3</c:v>
                </c:pt>
                <c:pt idx="21">
                  <c:v>16.8</c:v>
                </c:pt>
                <c:pt idx="22">
                  <c:v>7.6</c:v>
                </c:pt>
                <c:pt idx="23">
                  <c:v>1.1000000000000001</c:v>
                </c:pt>
                <c:pt idx="24">
                  <c:v>10.7</c:v>
                </c:pt>
                <c:pt idx="25">
                  <c:v>3.2</c:v>
                </c:pt>
                <c:pt idx="26">
                  <c:v>-0.3</c:v>
                </c:pt>
                <c:pt idx="27">
                  <c:v>-25.5</c:v>
                </c:pt>
                <c:pt idx="28">
                  <c:v>-39.4</c:v>
                </c:pt>
                <c:pt idx="29">
                  <c:v>-34.700000000000003</c:v>
                </c:pt>
                <c:pt idx="30">
                  <c:v>-26.9</c:v>
                </c:pt>
                <c:pt idx="31">
                  <c:v>-24.5</c:v>
                </c:pt>
                <c:pt idx="32">
                  <c:v>-27.2</c:v>
                </c:pt>
                <c:pt idx="33">
                  <c:v>-27.2</c:v>
                </c:pt>
                <c:pt idx="34">
                  <c:v>-16.899999999999999</c:v>
                </c:pt>
                <c:pt idx="35">
                  <c:v>-20.399999999999999</c:v>
                </c:pt>
                <c:pt idx="36">
                  <c:v>-24.8</c:v>
                </c:pt>
                <c:pt idx="37">
                  <c:v>-18.7</c:v>
                </c:pt>
                <c:pt idx="38">
                  <c:v>-17.7</c:v>
                </c:pt>
                <c:pt idx="39">
                  <c:v>-13.4</c:v>
                </c:pt>
                <c:pt idx="40">
                  <c:v>-3.9</c:v>
                </c:pt>
                <c:pt idx="41">
                  <c:v>6.8</c:v>
                </c:pt>
                <c:pt idx="42">
                  <c:v>10.6</c:v>
                </c:pt>
                <c:pt idx="43">
                  <c:v>11.5</c:v>
                </c:pt>
                <c:pt idx="44">
                  <c:v>10.7</c:v>
                </c:pt>
                <c:pt idx="45">
                  <c:v>20.2</c:v>
                </c:pt>
                <c:pt idx="46">
                  <c:v>19</c:v>
                </c:pt>
                <c:pt idx="47">
                  <c:v>12</c:v>
                </c:pt>
                <c:pt idx="48">
                  <c:v>19.7</c:v>
                </c:pt>
                <c:pt idx="49">
                  <c:v>14.8</c:v>
                </c:pt>
                <c:pt idx="50">
                  <c:v>14.8</c:v>
                </c:pt>
                <c:pt idx="51">
                  <c:v>6.1</c:v>
                </c:pt>
                <c:pt idx="52">
                  <c:v>5.6</c:v>
                </c:pt>
                <c:pt idx="53">
                  <c:v>4.8</c:v>
                </c:pt>
                <c:pt idx="54">
                  <c:v>3.2</c:v>
                </c:pt>
                <c:pt idx="55">
                  <c:v>5</c:v>
                </c:pt>
                <c:pt idx="56">
                  <c:v>5.2</c:v>
                </c:pt>
                <c:pt idx="57">
                  <c:v>3.2</c:v>
                </c:pt>
                <c:pt idx="58">
                  <c:v>0</c:v>
                </c:pt>
                <c:pt idx="59">
                  <c:v>-3.5</c:v>
                </c:pt>
                <c:pt idx="60">
                  <c:v>-8.8000000000000007</c:v>
                </c:pt>
                <c:pt idx="61">
                  <c:v>-16.100000000000001</c:v>
                </c:pt>
                <c:pt idx="62">
                  <c:v>-14.7</c:v>
                </c:pt>
                <c:pt idx="63">
                  <c:v>-20.5</c:v>
                </c:pt>
                <c:pt idx="64">
                  <c:v>-14.3</c:v>
                </c:pt>
                <c:pt idx="65">
                  <c:v>-26.4</c:v>
                </c:pt>
                <c:pt idx="66">
                  <c:v>-34.9</c:v>
                </c:pt>
                <c:pt idx="67">
                  <c:v>-28.2</c:v>
                </c:pt>
                <c:pt idx="68">
                  <c:v>-29.6</c:v>
                </c:pt>
                <c:pt idx="69">
                  <c:v>-28.4</c:v>
                </c:pt>
                <c:pt idx="70">
                  <c:v>-27.5</c:v>
                </c:pt>
                <c:pt idx="71">
                  <c:v>-25.5</c:v>
                </c:pt>
                <c:pt idx="72">
                  <c:v>-31.4</c:v>
                </c:pt>
                <c:pt idx="73">
                  <c:v>-27.7</c:v>
                </c:pt>
                <c:pt idx="74">
                  <c:v>-32</c:v>
                </c:pt>
                <c:pt idx="75">
                  <c:v>-21.6</c:v>
                </c:pt>
                <c:pt idx="76">
                  <c:v>-30.5</c:v>
                </c:pt>
                <c:pt idx="77">
                  <c:v>-22.5</c:v>
                </c:pt>
                <c:pt idx="78">
                  <c:v>-24.2</c:v>
                </c:pt>
                <c:pt idx="79">
                  <c:v>-22.1</c:v>
                </c:pt>
              </c:numCache>
            </c:numRef>
          </c:val>
          <c:smooth val="0"/>
          <c:extLst>
            <c:ext xmlns:c16="http://schemas.microsoft.com/office/drawing/2014/chart" uri="{C3380CC4-5D6E-409C-BE32-E72D297353CC}">
              <c16:uniqueId val="{00000001-2A77-4CDA-97C6-A2A7A621B694}"/>
            </c:ext>
          </c:extLst>
        </c:ser>
        <c:ser>
          <c:idx val="3"/>
          <c:order val="2"/>
          <c:tx>
            <c:strRef>
              <c:f>Rakentaminen!$N$3</c:f>
              <c:strCache>
                <c:ptCount val="1"/>
                <c:pt idx="0">
                  <c:v>EU</c:v>
                </c:pt>
              </c:strCache>
            </c:strRef>
          </c:tx>
          <c:spPr>
            <a:ln w="19050" cap="rnd" cmpd="sng" algn="ctr">
              <a:solidFill>
                <a:schemeClr val="accent4"/>
              </a:solidFill>
              <a:prstDash val="solid"/>
              <a:round/>
            </a:ln>
            <a:effectLst/>
          </c:spPr>
          <c:marker>
            <c:symbol val="none"/>
          </c:marker>
          <c:cat>
            <c:numRef>
              <c:f>Rakentaminen!$A$268:$A$347</c:f>
              <c:numCache>
                <c:formatCode>mm\/yyyy</c:formatCode>
                <c:ptCount val="80"/>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numCache>
            </c:numRef>
          </c:cat>
          <c:val>
            <c:numRef>
              <c:f>Rakentaminen!$N$268:$N$347</c:f>
              <c:numCache>
                <c:formatCode>0</c:formatCode>
                <c:ptCount val="80"/>
                <c:pt idx="0">
                  <c:v>4.4000000000000004</c:v>
                </c:pt>
                <c:pt idx="1">
                  <c:v>4.5999999999999996</c:v>
                </c:pt>
                <c:pt idx="2">
                  <c:v>5.2</c:v>
                </c:pt>
                <c:pt idx="3">
                  <c:v>4.7</c:v>
                </c:pt>
                <c:pt idx="4">
                  <c:v>6.6</c:v>
                </c:pt>
                <c:pt idx="5">
                  <c:v>4.5999999999999996</c:v>
                </c:pt>
                <c:pt idx="6">
                  <c:v>5.6</c:v>
                </c:pt>
                <c:pt idx="7">
                  <c:v>6.6</c:v>
                </c:pt>
                <c:pt idx="8">
                  <c:v>8.1999999999999993</c:v>
                </c:pt>
                <c:pt idx="9">
                  <c:v>7.3</c:v>
                </c:pt>
                <c:pt idx="10">
                  <c:v>7.9</c:v>
                </c:pt>
                <c:pt idx="11">
                  <c:v>7.1</c:v>
                </c:pt>
                <c:pt idx="12">
                  <c:v>7.2</c:v>
                </c:pt>
                <c:pt idx="13">
                  <c:v>7.2</c:v>
                </c:pt>
                <c:pt idx="14">
                  <c:v>7.4</c:v>
                </c:pt>
                <c:pt idx="15">
                  <c:v>6.3</c:v>
                </c:pt>
                <c:pt idx="16">
                  <c:v>4.8</c:v>
                </c:pt>
                <c:pt idx="17">
                  <c:v>6.6</c:v>
                </c:pt>
                <c:pt idx="18">
                  <c:v>4.8</c:v>
                </c:pt>
                <c:pt idx="19">
                  <c:v>4.2</c:v>
                </c:pt>
                <c:pt idx="20">
                  <c:v>3.8</c:v>
                </c:pt>
                <c:pt idx="21">
                  <c:v>4.8</c:v>
                </c:pt>
                <c:pt idx="22">
                  <c:v>3.6</c:v>
                </c:pt>
                <c:pt idx="23">
                  <c:v>4.4000000000000004</c:v>
                </c:pt>
                <c:pt idx="24">
                  <c:v>5.0999999999999996</c:v>
                </c:pt>
                <c:pt idx="25">
                  <c:v>4.5</c:v>
                </c:pt>
                <c:pt idx="26">
                  <c:v>-2.1</c:v>
                </c:pt>
                <c:pt idx="27">
                  <c:v>-21.7</c:v>
                </c:pt>
                <c:pt idx="28">
                  <c:v>-21.9</c:v>
                </c:pt>
                <c:pt idx="29">
                  <c:v>-14.1</c:v>
                </c:pt>
                <c:pt idx="30">
                  <c:v>-12.3</c:v>
                </c:pt>
                <c:pt idx="31">
                  <c:v>-12</c:v>
                </c:pt>
                <c:pt idx="32">
                  <c:v>-9</c:v>
                </c:pt>
                <c:pt idx="33">
                  <c:v>-8</c:v>
                </c:pt>
                <c:pt idx="34">
                  <c:v>-8.1999999999999993</c:v>
                </c:pt>
                <c:pt idx="35">
                  <c:v>-7.2</c:v>
                </c:pt>
                <c:pt idx="36">
                  <c:v>-6.5</c:v>
                </c:pt>
                <c:pt idx="37">
                  <c:v>-6.1</c:v>
                </c:pt>
                <c:pt idx="38">
                  <c:v>-2.1</c:v>
                </c:pt>
                <c:pt idx="39">
                  <c:v>-0.6</c:v>
                </c:pt>
                <c:pt idx="40">
                  <c:v>1.3</c:v>
                </c:pt>
                <c:pt idx="41">
                  <c:v>3.5</c:v>
                </c:pt>
                <c:pt idx="42">
                  <c:v>2.8</c:v>
                </c:pt>
                <c:pt idx="43">
                  <c:v>3.6</c:v>
                </c:pt>
                <c:pt idx="44">
                  <c:v>6.1</c:v>
                </c:pt>
                <c:pt idx="45">
                  <c:v>7.3</c:v>
                </c:pt>
                <c:pt idx="46">
                  <c:v>7.4</c:v>
                </c:pt>
                <c:pt idx="47">
                  <c:v>8.1</c:v>
                </c:pt>
                <c:pt idx="48">
                  <c:v>7</c:v>
                </c:pt>
                <c:pt idx="49">
                  <c:v>7.9</c:v>
                </c:pt>
                <c:pt idx="50">
                  <c:v>6.9</c:v>
                </c:pt>
                <c:pt idx="51">
                  <c:v>3.6</c:v>
                </c:pt>
                <c:pt idx="52">
                  <c:v>4.0999999999999996</c:v>
                </c:pt>
                <c:pt idx="53">
                  <c:v>1.7</c:v>
                </c:pt>
                <c:pt idx="54">
                  <c:v>0.3</c:v>
                </c:pt>
                <c:pt idx="55">
                  <c:v>1.4</c:v>
                </c:pt>
                <c:pt idx="56">
                  <c:v>-0.4</c:v>
                </c:pt>
                <c:pt idx="57">
                  <c:v>0</c:v>
                </c:pt>
                <c:pt idx="58">
                  <c:v>0</c:v>
                </c:pt>
                <c:pt idx="59">
                  <c:v>0.8</c:v>
                </c:pt>
                <c:pt idx="60">
                  <c:v>-1.7</c:v>
                </c:pt>
                <c:pt idx="61">
                  <c:v>-1.5</c:v>
                </c:pt>
                <c:pt idx="62">
                  <c:v>-2</c:v>
                </c:pt>
                <c:pt idx="63">
                  <c:v>-2.4</c:v>
                </c:pt>
                <c:pt idx="64">
                  <c:v>-2.5</c:v>
                </c:pt>
                <c:pt idx="65">
                  <c:v>-5</c:v>
                </c:pt>
                <c:pt idx="66">
                  <c:v>-6.7</c:v>
                </c:pt>
                <c:pt idx="67">
                  <c:v>-7.7</c:v>
                </c:pt>
                <c:pt idx="68">
                  <c:v>-8</c:v>
                </c:pt>
                <c:pt idx="69">
                  <c:v>-7.7</c:v>
                </c:pt>
                <c:pt idx="70">
                  <c:v>-6.4</c:v>
                </c:pt>
                <c:pt idx="71">
                  <c:v>-5.5</c:v>
                </c:pt>
                <c:pt idx="72">
                  <c:v>-7</c:v>
                </c:pt>
                <c:pt idx="73">
                  <c:v>-7.6</c:v>
                </c:pt>
                <c:pt idx="74">
                  <c:v>-7.5</c:v>
                </c:pt>
                <c:pt idx="75">
                  <c:v>-7.5</c:v>
                </c:pt>
                <c:pt idx="76">
                  <c:v>-8</c:v>
                </c:pt>
                <c:pt idx="77">
                  <c:v>-8.4</c:v>
                </c:pt>
                <c:pt idx="78">
                  <c:v>-8.1</c:v>
                </c:pt>
                <c:pt idx="79">
                  <c:v>-8.1999999999999993</c:v>
                </c:pt>
              </c:numCache>
            </c:numRef>
          </c:val>
          <c:smooth val="0"/>
          <c:extLst>
            <c:ext xmlns:c16="http://schemas.microsoft.com/office/drawing/2014/chart" uri="{C3380CC4-5D6E-409C-BE32-E72D297353CC}">
              <c16:uniqueId val="{00000002-2A77-4CDA-97C6-A2A7A621B694}"/>
            </c:ext>
          </c:extLst>
        </c:ser>
        <c:ser>
          <c:idx val="1"/>
          <c:order val="3"/>
          <c:tx>
            <c:strRef>
              <c:f>Rakentaminen!$O$3</c:f>
              <c:strCache>
                <c:ptCount val="1"/>
                <c:pt idx="0">
                  <c:v>DE</c:v>
                </c:pt>
              </c:strCache>
            </c:strRef>
          </c:tx>
          <c:spPr>
            <a:ln w="19050" cap="rnd" cmpd="sng" algn="ctr">
              <a:solidFill>
                <a:schemeClr val="accent1"/>
              </a:solidFill>
              <a:prstDash val="solid"/>
              <a:round/>
            </a:ln>
            <a:effectLst/>
          </c:spPr>
          <c:marker>
            <c:symbol val="none"/>
          </c:marker>
          <c:cat>
            <c:numRef>
              <c:f>Rakentaminen!$A$268:$A$347</c:f>
              <c:numCache>
                <c:formatCode>mm\/yyyy</c:formatCode>
                <c:ptCount val="80"/>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pt idx="77">
                  <c:v>45444</c:v>
                </c:pt>
                <c:pt idx="78">
                  <c:v>45474</c:v>
                </c:pt>
                <c:pt idx="79">
                  <c:v>45505</c:v>
                </c:pt>
              </c:numCache>
            </c:numRef>
          </c:cat>
          <c:val>
            <c:numRef>
              <c:f>Rakentaminen!$O$268:$O$347</c:f>
              <c:numCache>
                <c:formatCode>0</c:formatCode>
                <c:ptCount val="80"/>
                <c:pt idx="0">
                  <c:v>13.6</c:v>
                </c:pt>
                <c:pt idx="1">
                  <c:v>14.9</c:v>
                </c:pt>
                <c:pt idx="2">
                  <c:v>15.8</c:v>
                </c:pt>
                <c:pt idx="3">
                  <c:v>17.2</c:v>
                </c:pt>
                <c:pt idx="4">
                  <c:v>17.3</c:v>
                </c:pt>
                <c:pt idx="5">
                  <c:v>16.399999999999999</c:v>
                </c:pt>
                <c:pt idx="6">
                  <c:v>20.399999999999999</c:v>
                </c:pt>
                <c:pt idx="7">
                  <c:v>18.8</c:v>
                </c:pt>
                <c:pt idx="8">
                  <c:v>18.7</c:v>
                </c:pt>
                <c:pt idx="9">
                  <c:v>20.8</c:v>
                </c:pt>
                <c:pt idx="10">
                  <c:v>20.8</c:v>
                </c:pt>
                <c:pt idx="11">
                  <c:v>18.899999999999999</c:v>
                </c:pt>
                <c:pt idx="12">
                  <c:v>17.7</c:v>
                </c:pt>
                <c:pt idx="13">
                  <c:v>17.5</c:v>
                </c:pt>
                <c:pt idx="14">
                  <c:v>18.600000000000001</c:v>
                </c:pt>
                <c:pt idx="15">
                  <c:v>19.600000000000001</c:v>
                </c:pt>
                <c:pt idx="16">
                  <c:v>18.3</c:v>
                </c:pt>
                <c:pt idx="17">
                  <c:v>16.899999999999999</c:v>
                </c:pt>
                <c:pt idx="18">
                  <c:v>18</c:v>
                </c:pt>
                <c:pt idx="19">
                  <c:v>15.5</c:v>
                </c:pt>
                <c:pt idx="20">
                  <c:v>13</c:v>
                </c:pt>
                <c:pt idx="21">
                  <c:v>13.9</c:v>
                </c:pt>
                <c:pt idx="22">
                  <c:v>12.6</c:v>
                </c:pt>
                <c:pt idx="23">
                  <c:v>13.6</c:v>
                </c:pt>
                <c:pt idx="24">
                  <c:v>14.1</c:v>
                </c:pt>
                <c:pt idx="25">
                  <c:v>13.3</c:v>
                </c:pt>
                <c:pt idx="26">
                  <c:v>9.1999999999999993</c:v>
                </c:pt>
                <c:pt idx="27">
                  <c:v>0.8</c:v>
                </c:pt>
                <c:pt idx="28">
                  <c:v>-1</c:v>
                </c:pt>
                <c:pt idx="29">
                  <c:v>0.5</c:v>
                </c:pt>
                <c:pt idx="30">
                  <c:v>0.3</c:v>
                </c:pt>
                <c:pt idx="31">
                  <c:v>-0.6</c:v>
                </c:pt>
                <c:pt idx="32">
                  <c:v>2.6</c:v>
                </c:pt>
                <c:pt idx="33">
                  <c:v>1.5</c:v>
                </c:pt>
                <c:pt idx="34">
                  <c:v>0.2</c:v>
                </c:pt>
                <c:pt idx="35">
                  <c:v>2</c:v>
                </c:pt>
                <c:pt idx="36">
                  <c:v>1.8</c:v>
                </c:pt>
                <c:pt idx="37">
                  <c:v>0.2</c:v>
                </c:pt>
                <c:pt idx="38">
                  <c:v>2.5</c:v>
                </c:pt>
                <c:pt idx="39">
                  <c:v>2.8</c:v>
                </c:pt>
                <c:pt idx="40">
                  <c:v>4</c:v>
                </c:pt>
                <c:pt idx="41">
                  <c:v>5.3</c:v>
                </c:pt>
                <c:pt idx="42">
                  <c:v>5.9</c:v>
                </c:pt>
                <c:pt idx="43">
                  <c:v>6.3</c:v>
                </c:pt>
                <c:pt idx="44">
                  <c:v>9.1999999999999993</c:v>
                </c:pt>
                <c:pt idx="45">
                  <c:v>10.1</c:v>
                </c:pt>
                <c:pt idx="46">
                  <c:v>12</c:v>
                </c:pt>
                <c:pt idx="47">
                  <c:v>11.4</c:v>
                </c:pt>
                <c:pt idx="48">
                  <c:v>9.5</c:v>
                </c:pt>
                <c:pt idx="49">
                  <c:v>12.7</c:v>
                </c:pt>
                <c:pt idx="50">
                  <c:v>8.6999999999999993</c:v>
                </c:pt>
                <c:pt idx="51">
                  <c:v>5.0999999999999996</c:v>
                </c:pt>
                <c:pt idx="52">
                  <c:v>6.4</c:v>
                </c:pt>
                <c:pt idx="53">
                  <c:v>5.4</c:v>
                </c:pt>
                <c:pt idx="54">
                  <c:v>1</c:v>
                </c:pt>
                <c:pt idx="55">
                  <c:v>1.6</c:v>
                </c:pt>
                <c:pt idx="56">
                  <c:v>-2.9</c:v>
                </c:pt>
                <c:pt idx="57">
                  <c:v>-3.4</c:v>
                </c:pt>
                <c:pt idx="58">
                  <c:v>-2.1</c:v>
                </c:pt>
                <c:pt idx="59">
                  <c:v>-2.9</c:v>
                </c:pt>
                <c:pt idx="60">
                  <c:v>-1.8</c:v>
                </c:pt>
                <c:pt idx="61">
                  <c:v>-4.0999999999999996</c:v>
                </c:pt>
                <c:pt idx="62">
                  <c:v>-4.5999999999999996</c:v>
                </c:pt>
                <c:pt idx="63">
                  <c:v>-6.3</c:v>
                </c:pt>
                <c:pt idx="64">
                  <c:v>-7.6</c:v>
                </c:pt>
                <c:pt idx="65">
                  <c:v>-12.8</c:v>
                </c:pt>
                <c:pt idx="66">
                  <c:v>-15.5</c:v>
                </c:pt>
                <c:pt idx="67">
                  <c:v>-17.2</c:v>
                </c:pt>
                <c:pt idx="68">
                  <c:v>-18.399999999999999</c:v>
                </c:pt>
                <c:pt idx="69">
                  <c:v>-18.3</c:v>
                </c:pt>
                <c:pt idx="70">
                  <c:v>-17.600000000000001</c:v>
                </c:pt>
                <c:pt idx="71">
                  <c:v>-16.899999999999999</c:v>
                </c:pt>
                <c:pt idx="72">
                  <c:v>-18.2</c:v>
                </c:pt>
                <c:pt idx="73">
                  <c:v>-18.100000000000001</c:v>
                </c:pt>
                <c:pt idx="74">
                  <c:v>-18.899999999999999</c:v>
                </c:pt>
                <c:pt idx="75">
                  <c:v>-17.8</c:v>
                </c:pt>
                <c:pt idx="76">
                  <c:v>-18.8</c:v>
                </c:pt>
                <c:pt idx="77">
                  <c:v>-17.2</c:v>
                </c:pt>
                <c:pt idx="78">
                  <c:v>-16.7</c:v>
                </c:pt>
                <c:pt idx="79">
                  <c:v>-16.399999999999999</c:v>
                </c:pt>
              </c:numCache>
            </c:numRef>
          </c:val>
          <c:smooth val="0"/>
          <c:extLst>
            <c:ext xmlns:c16="http://schemas.microsoft.com/office/drawing/2014/chart" uri="{C3380CC4-5D6E-409C-BE32-E72D297353CC}">
              <c16:uniqueId val="{00000003-2A77-4CDA-97C6-A2A7A621B694}"/>
            </c:ext>
          </c:extLst>
        </c:ser>
        <c:dLbls>
          <c:showLegendKey val="0"/>
          <c:showVal val="0"/>
          <c:showCatName val="0"/>
          <c:showSerName val="0"/>
          <c:showPercent val="0"/>
          <c:showBubbleSize val="0"/>
        </c:dLbls>
        <c:smooth val="0"/>
        <c:axId val="188410496"/>
        <c:axId val="194040192"/>
      </c:lineChart>
      <c:dateAx>
        <c:axId val="188410496"/>
        <c:scaling>
          <c:orientation val="minMax"/>
          <c:max val="45505"/>
        </c:scaling>
        <c:delete val="0"/>
        <c:axPos val="b"/>
        <c:numFmt formatCode="yy" sourceLinked="0"/>
        <c:majorTickMark val="out"/>
        <c:minorTickMark val="none"/>
        <c:tickLblPos val="low"/>
        <c:spPr>
          <a:noFill/>
          <a:ln w="6350" cap="flat" cmpd="sng" algn="ctr">
            <a:solidFill>
              <a:schemeClr val="bg1"/>
            </a:solidFill>
            <a:prstDash val="solid"/>
            <a:round/>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194040192"/>
        <c:crosses val="autoZero"/>
        <c:auto val="1"/>
        <c:lblOffset val="100"/>
        <c:baseTimeUnit val="months"/>
        <c:majorUnit val="12"/>
        <c:majorTimeUnit val="months"/>
      </c:dateAx>
      <c:valAx>
        <c:axId val="194040192"/>
        <c:scaling>
          <c:orientation val="minMax"/>
        </c:scaling>
        <c:delete val="0"/>
        <c:axPos val="l"/>
        <c:majorGridlines>
          <c:spPr>
            <a:ln w="6350" cap="flat" cmpd="sng" algn="ctr">
              <a:solidFill>
                <a:schemeClr val="bg1">
                  <a:lumMod val="85000"/>
                </a:schemeClr>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en-US" sz="700" b="0" i="0" u="none" strike="noStrike" kern="1200" baseline="0">
                <a:solidFill>
                  <a:srgbClr val="002060"/>
                </a:solidFill>
                <a:latin typeface="+mn-lt"/>
                <a:ea typeface="+mn-ea"/>
                <a:cs typeface="+mn-cs"/>
              </a:defRPr>
            </a:pPr>
            <a:endParaRPr lang="en-US"/>
          </a:p>
        </c:txPr>
        <c:crossAx val="188410496"/>
        <c:crosses val="autoZero"/>
        <c:crossBetween val="between"/>
      </c:valAx>
      <c:spPr>
        <a:solidFill>
          <a:sysClr val="window" lastClr="FFFFFF"/>
        </a:solidFill>
        <a:ln>
          <a:noFill/>
        </a:ln>
        <a:effectLst/>
      </c:spPr>
    </c:plotArea>
    <c:legend>
      <c:legendPos val="r"/>
      <c:layout>
        <c:manualLayout>
          <c:xMode val="edge"/>
          <c:yMode val="edge"/>
          <c:x val="0.11551215821069134"/>
          <c:y val="0.53470505869566087"/>
          <c:w val="0.22407766493387757"/>
          <c:h val="0.30365421600210579"/>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lgn="ctr">
        <a:defRPr lang="en-US" sz="800" b="0" i="0" u="none" strike="noStrike" kern="1200" baseline="0">
          <a:solidFill>
            <a:srgbClr val="002060"/>
          </a:solidFill>
          <a:latin typeface="+mn-lt"/>
          <a:ea typeface="+mn-ea"/>
          <a:cs typeface="+mn-cs"/>
        </a:defRPr>
      </a:pPr>
      <a:endParaRPr lang="en-US"/>
    </a:p>
  </c:txPr>
  <c:externalData r:id="rId4">
    <c:autoUpdate val="0"/>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6280989977146E-2"/>
          <c:y val="4.1363350114699798E-2"/>
          <c:w val="0.93209011456009561"/>
          <c:h val="0.87798014092538379"/>
        </c:manualLayout>
      </c:layout>
      <c:scatterChart>
        <c:scatterStyle val="smoothMarker"/>
        <c:varyColors val="0"/>
        <c:ser>
          <c:idx val="0"/>
          <c:order val="0"/>
          <c:tx>
            <c:strRef>
              <c:f>Taul1!$C$1</c:f>
              <c:strCache>
                <c:ptCount val="1"/>
                <c:pt idx="0">
                  <c:v>3 kk kuluttua</c:v>
                </c:pt>
              </c:strCache>
            </c:strRef>
          </c:tx>
          <c:spPr>
            <a:ln w="25400" cap="rnd" cmpd="dbl">
              <a:solidFill>
                <a:schemeClr val="accent1"/>
              </a:solidFill>
              <a:prstDash val="solid"/>
              <a:round/>
            </a:ln>
            <a:effectLst/>
          </c:spPr>
          <c:marker>
            <c:symbol val="circle"/>
            <c:size val="5"/>
            <c:spPr>
              <a:solidFill>
                <a:schemeClr val="accent1"/>
              </a:solidFill>
              <a:ln w="25400">
                <a:solidFill>
                  <a:schemeClr val="accent1"/>
                </a:solidFill>
                <a:prstDash val="solid"/>
              </a:ln>
              <a:effectLst/>
            </c:spPr>
          </c:marker>
          <c:dPt>
            <c:idx val="0"/>
            <c:marker>
              <c:symbol val="circle"/>
              <c:size val="5"/>
              <c:spPr>
                <a:solidFill>
                  <a:schemeClr val="accent1"/>
                </a:solidFill>
                <a:ln w="25400">
                  <a:solidFill>
                    <a:schemeClr val="tx1"/>
                  </a:solidFill>
                  <a:prstDash val="solid"/>
                </a:ln>
                <a:effectLst/>
              </c:spPr>
            </c:marker>
            <c:bubble3D val="0"/>
            <c:extLst>
              <c:ext xmlns:c16="http://schemas.microsoft.com/office/drawing/2014/chart" uri="{C3380CC4-5D6E-409C-BE32-E72D297353CC}">
                <c16:uniqueId val="{00000000-C7EA-4FE0-9609-85CD3BC4C1EE}"/>
              </c:ext>
            </c:extLst>
          </c:dPt>
          <c:dPt>
            <c:idx val="3"/>
            <c:marker>
              <c:symbol val="circle"/>
              <c:size val="5"/>
              <c:spPr>
                <a:solidFill>
                  <a:schemeClr val="accent1"/>
                </a:solidFill>
                <a:ln w="25400">
                  <a:solidFill>
                    <a:schemeClr val="accent1"/>
                  </a:solidFill>
                  <a:prstDash val="solid"/>
                </a:ln>
                <a:effectLst/>
              </c:spPr>
            </c:marker>
            <c:bubble3D val="0"/>
            <c:extLst>
              <c:ext xmlns:c16="http://schemas.microsoft.com/office/drawing/2014/chart" uri="{C3380CC4-5D6E-409C-BE32-E72D297353CC}">
                <c16:uniqueId val="{00000001-C7EA-4FE0-9609-85CD3BC4C1EE}"/>
              </c:ext>
            </c:extLst>
          </c:dPt>
          <c:dPt>
            <c:idx val="4"/>
            <c:marker>
              <c:symbol val="circle"/>
              <c:size val="5"/>
              <c:spPr>
                <a:solidFill>
                  <a:schemeClr val="accent1"/>
                </a:solidFill>
                <a:ln w="25400">
                  <a:solidFill>
                    <a:schemeClr val="tx1"/>
                  </a:solidFill>
                  <a:prstDash val="solid"/>
                </a:ln>
                <a:effectLst/>
              </c:spPr>
            </c:marker>
            <c:bubble3D val="0"/>
            <c:extLst>
              <c:ext xmlns:c16="http://schemas.microsoft.com/office/drawing/2014/chart" uri="{C3380CC4-5D6E-409C-BE32-E72D297353CC}">
                <c16:uniqueId val="{00000002-C7EA-4FE0-9609-85CD3BC4C1EE}"/>
              </c:ext>
            </c:extLst>
          </c:dPt>
          <c:dPt>
            <c:idx val="5"/>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04-C7EA-4FE0-9609-85CD3BC4C1EE}"/>
              </c:ext>
            </c:extLst>
          </c:dPt>
          <c:dPt>
            <c:idx val="6"/>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06-C7EA-4FE0-9609-85CD3BC4C1EE}"/>
              </c:ext>
            </c:extLst>
          </c:dPt>
          <c:dPt>
            <c:idx val="7"/>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08-C7EA-4FE0-9609-85CD3BC4C1EE}"/>
              </c:ext>
            </c:extLst>
          </c:dPt>
          <c:dPt>
            <c:idx val="8"/>
            <c:marker>
              <c:symbol val="circle"/>
              <c:size val="5"/>
              <c:spPr>
                <a:solidFill>
                  <a:schemeClr val="accent1"/>
                </a:solidFill>
                <a:ln w="25400">
                  <a:solidFill>
                    <a:schemeClr val="tx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0A-C7EA-4FE0-9609-85CD3BC4C1EE}"/>
              </c:ext>
            </c:extLst>
          </c:dPt>
          <c:dPt>
            <c:idx val="9"/>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0C-C7EA-4FE0-9609-85CD3BC4C1EE}"/>
              </c:ext>
            </c:extLst>
          </c:dPt>
          <c:dPt>
            <c:idx val="10"/>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0E-C7EA-4FE0-9609-85CD3BC4C1EE}"/>
              </c:ext>
            </c:extLst>
          </c:dPt>
          <c:dPt>
            <c:idx val="11"/>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10-C7EA-4FE0-9609-85CD3BC4C1EE}"/>
              </c:ext>
            </c:extLst>
          </c:dPt>
          <c:dPt>
            <c:idx val="12"/>
            <c:marker>
              <c:symbol val="circle"/>
              <c:size val="5"/>
              <c:spPr>
                <a:solidFill>
                  <a:schemeClr val="accent1"/>
                </a:solidFill>
                <a:ln w="25400">
                  <a:solidFill>
                    <a:schemeClr val="tx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12-C7EA-4FE0-9609-85CD3BC4C1EE}"/>
              </c:ext>
            </c:extLst>
          </c:dPt>
          <c:dPt>
            <c:idx val="13"/>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14-C7EA-4FE0-9609-85CD3BC4C1EE}"/>
              </c:ext>
            </c:extLst>
          </c:dPt>
          <c:dPt>
            <c:idx val="14"/>
            <c:marker>
              <c:symbol val="circle"/>
              <c:size val="5"/>
              <c:spPr>
                <a:solidFill>
                  <a:srgbClr val="C00000"/>
                </a:solidFill>
                <a:ln w="25400">
                  <a:solidFill>
                    <a:srgbClr val="C00000"/>
                  </a:solidFill>
                  <a:prstDash val="solid"/>
                </a:ln>
                <a:effectLst/>
              </c:spPr>
            </c:marker>
            <c:bubble3D val="0"/>
            <c:spPr>
              <a:ln w="25400" cap="rnd" cmpd="dbl">
                <a:solidFill>
                  <a:srgbClr val="C00000"/>
                </a:solidFill>
                <a:prstDash val="solid"/>
                <a:round/>
              </a:ln>
              <a:effectLst/>
            </c:spPr>
            <c:extLst>
              <c:ext xmlns:c16="http://schemas.microsoft.com/office/drawing/2014/chart" uri="{C3380CC4-5D6E-409C-BE32-E72D297353CC}">
                <c16:uniqueId val="{0000001E-E475-4CBD-B42A-1281E5B8AFA4}"/>
              </c:ext>
            </c:extLst>
          </c:dPt>
          <c:dPt>
            <c:idx val="36"/>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16-C7EA-4FE0-9609-85CD3BC4C1EE}"/>
              </c:ext>
            </c:extLst>
          </c:dPt>
          <c:dPt>
            <c:idx val="39"/>
            <c:marker>
              <c:symbol val="circle"/>
              <c:size val="5"/>
              <c:spPr>
                <a:solidFill>
                  <a:schemeClr val="accent1"/>
                </a:solidFill>
                <a:ln w="25400">
                  <a:solidFill>
                    <a:schemeClr val="accent1"/>
                  </a:solidFill>
                  <a:prstDash val="solid"/>
                </a:ln>
                <a:effectLst/>
              </c:spPr>
            </c:marker>
            <c:bubble3D val="0"/>
            <c:extLst>
              <c:ext xmlns:c16="http://schemas.microsoft.com/office/drawing/2014/chart" uri="{C3380CC4-5D6E-409C-BE32-E72D297353CC}">
                <c16:uniqueId val="{00000017-C7EA-4FE0-9609-85CD3BC4C1EE}"/>
              </c:ext>
            </c:extLst>
          </c:dPt>
          <c:dPt>
            <c:idx val="40"/>
            <c:marker>
              <c:symbol val="circle"/>
              <c:size val="5"/>
              <c:spPr>
                <a:solidFill>
                  <a:schemeClr val="accent1"/>
                </a:solidFill>
                <a:ln w="25400">
                  <a:solidFill>
                    <a:schemeClr val="accent1"/>
                  </a:solidFill>
                  <a:prstDash val="solid"/>
                </a:ln>
                <a:effectLst/>
              </c:spPr>
            </c:marker>
            <c:bubble3D val="0"/>
            <c:extLst>
              <c:ext xmlns:c16="http://schemas.microsoft.com/office/drawing/2014/chart" uri="{C3380CC4-5D6E-409C-BE32-E72D297353CC}">
                <c16:uniqueId val="{00000018-C7EA-4FE0-9609-85CD3BC4C1EE}"/>
              </c:ext>
            </c:extLst>
          </c:dPt>
          <c:dPt>
            <c:idx val="41"/>
            <c:marker>
              <c:symbol val="circle"/>
              <c:size val="5"/>
              <c:spPr>
                <a:solidFill>
                  <a:schemeClr val="accent1"/>
                </a:solidFill>
                <a:ln w="25400">
                  <a:solidFill>
                    <a:schemeClr val="accent1"/>
                  </a:solidFill>
                  <a:prstDash val="solid"/>
                </a:ln>
                <a:effectLst/>
              </c:spPr>
            </c:marker>
            <c:bubble3D val="0"/>
            <c:extLst>
              <c:ext xmlns:c16="http://schemas.microsoft.com/office/drawing/2014/chart" uri="{C3380CC4-5D6E-409C-BE32-E72D297353CC}">
                <c16:uniqueId val="{00000019-C7EA-4FE0-9609-85CD3BC4C1EE}"/>
              </c:ext>
            </c:extLst>
          </c:dPt>
          <c:dPt>
            <c:idx val="42"/>
            <c:marker>
              <c:symbol val="circle"/>
              <c:size val="5"/>
              <c:spPr>
                <a:solidFill>
                  <a:schemeClr val="accent1"/>
                </a:solidFill>
                <a:ln w="25400">
                  <a:solidFill>
                    <a:schemeClr val="accent1"/>
                  </a:solidFill>
                  <a:prstDash val="solid"/>
                </a:ln>
                <a:effectLst/>
              </c:spPr>
            </c:marker>
            <c:bubble3D val="0"/>
            <c:extLst>
              <c:ext xmlns:c16="http://schemas.microsoft.com/office/drawing/2014/chart" uri="{C3380CC4-5D6E-409C-BE32-E72D297353CC}">
                <c16:uniqueId val="{0000001A-C7EA-4FE0-9609-85CD3BC4C1EE}"/>
              </c:ext>
            </c:extLst>
          </c:dPt>
          <c:dPt>
            <c:idx val="43"/>
            <c:marker>
              <c:symbol val="circle"/>
              <c:size val="5"/>
              <c:spPr>
                <a:solidFill>
                  <a:schemeClr val="accent1"/>
                </a:solidFill>
                <a:ln w="25400">
                  <a:solidFill>
                    <a:schemeClr val="accent1"/>
                  </a:solidFill>
                  <a:prstDash val="solid"/>
                </a:ln>
                <a:effectLst/>
              </c:spPr>
            </c:marker>
            <c:bubble3D val="0"/>
            <c:extLst>
              <c:ext xmlns:c16="http://schemas.microsoft.com/office/drawing/2014/chart" uri="{C3380CC4-5D6E-409C-BE32-E72D297353CC}">
                <c16:uniqueId val="{0000001B-C7EA-4FE0-9609-85CD3BC4C1EE}"/>
              </c:ext>
            </c:extLst>
          </c:dPt>
          <c:dPt>
            <c:idx val="44"/>
            <c:marker>
              <c:symbol val="circle"/>
              <c:size val="5"/>
              <c:spPr>
                <a:solidFill>
                  <a:schemeClr val="accent1"/>
                </a:solidFill>
                <a:ln w="25400">
                  <a:solidFill>
                    <a:schemeClr val="accent1"/>
                  </a:solidFill>
                  <a:prstDash val="solid"/>
                </a:ln>
                <a:effectLst/>
              </c:spPr>
            </c:marker>
            <c:bubble3D val="0"/>
            <c:spPr>
              <a:ln w="25400" cap="rnd" cmpd="dbl">
                <a:solidFill>
                  <a:schemeClr val="accent1"/>
                </a:solidFill>
                <a:prstDash val="solid"/>
                <a:round/>
              </a:ln>
              <a:effectLst/>
            </c:spPr>
            <c:extLst>
              <c:ext xmlns:c16="http://schemas.microsoft.com/office/drawing/2014/chart" uri="{C3380CC4-5D6E-409C-BE32-E72D297353CC}">
                <c16:uniqueId val="{0000001D-C7EA-4FE0-9609-85CD3BC4C1EE}"/>
              </c:ext>
            </c:extLst>
          </c:dPt>
          <c:xVal>
            <c:numRef>
              <c:f>Taul1!$B$41:$B$55</c:f>
              <c:numCache>
                <c:formatCode>General</c:formatCode>
                <c:ptCount val="15"/>
                <c:pt idx="0">
                  <c:v>-20</c:v>
                </c:pt>
                <c:pt idx="1">
                  <c:v>-14</c:v>
                </c:pt>
                <c:pt idx="2">
                  <c:v>0</c:v>
                </c:pt>
                <c:pt idx="3">
                  <c:v>23</c:v>
                </c:pt>
                <c:pt idx="4">
                  <c:v>7</c:v>
                </c:pt>
                <c:pt idx="5">
                  <c:v>-14</c:v>
                </c:pt>
                <c:pt idx="6">
                  <c:v>-38</c:v>
                </c:pt>
                <c:pt idx="7">
                  <c:v>-34</c:v>
                </c:pt>
                <c:pt idx="8">
                  <c:v>-50</c:v>
                </c:pt>
                <c:pt idx="9">
                  <c:v>-41</c:v>
                </c:pt>
                <c:pt idx="10">
                  <c:v>-56</c:v>
                </c:pt>
                <c:pt idx="11">
                  <c:v>-61</c:v>
                </c:pt>
                <c:pt idx="12">
                  <c:v>-57</c:v>
                </c:pt>
                <c:pt idx="13">
                  <c:v>-67</c:v>
                </c:pt>
                <c:pt idx="14">
                  <c:v>-51</c:v>
                </c:pt>
              </c:numCache>
            </c:numRef>
          </c:xVal>
          <c:yVal>
            <c:numRef>
              <c:f>Taul1!$C$41:$C$55</c:f>
              <c:numCache>
                <c:formatCode>General</c:formatCode>
                <c:ptCount val="15"/>
                <c:pt idx="0">
                  <c:v>-32</c:v>
                </c:pt>
                <c:pt idx="1">
                  <c:v>-1</c:v>
                </c:pt>
                <c:pt idx="2">
                  <c:v>-11</c:v>
                </c:pt>
                <c:pt idx="3">
                  <c:v>6</c:v>
                </c:pt>
                <c:pt idx="4">
                  <c:v>-6</c:v>
                </c:pt>
                <c:pt idx="5">
                  <c:v>-44</c:v>
                </c:pt>
                <c:pt idx="6">
                  <c:v>-43</c:v>
                </c:pt>
                <c:pt idx="7">
                  <c:v>-61</c:v>
                </c:pt>
                <c:pt idx="8">
                  <c:v>-48</c:v>
                </c:pt>
                <c:pt idx="9">
                  <c:v>-22</c:v>
                </c:pt>
                <c:pt idx="10">
                  <c:v>-41</c:v>
                </c:pt>
                <c:pt idx="11">
                  <c:v>-60</c:v>
                </c:pt>
                <c:pt idx="12">
                  <c:v>-23</c:v>
                </c:pt>
                <c:pt idx="13">
                  <c:v>-15</c:v>
                </c:pt>
                <c:pt idx="14">
                  <c:v>-8</c:v>
                </c:pt>
              </c:numCache>
            </c:numRef>
          </c:yVal>
          <c:smooth val="1"/>
          <c:extLst>
            <c:ext xmlns:c16="http://schemas.microsoft.com/office/drawing/2014/chart" uri="{C3380CC4-5D6E-409C-BE32-E72D297353CC}">
              <c16:uniqueId val="{0000001E-C7EA-4FE0-9609-85CD3BC4C1EE}"/>
            </c:ext>
          </c:extLst>
        </c:ser>
        <c:dLbls>
          <c:showLegendKey val="0"/>
          <c:showVal val="0"/>
          <c:showCatName val="0"/>
          <c:showSerName val="0"/>
          <c:showPercent val="0"/>
          <c:showBubbleSize val="0"/>
        </c:dLbls>
        <c:axId val="1120093568"/>
        <c:axId val="1120101768"/>
      </c:scatterChart>
      <c:valAx>
        <c:axId val="1120093568"/>
        <c:scaling>
          <c:orientation val="minMax"/>
          <c:max val="30"/>
          <c:min val="-70"/>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00" b="0" i="0" u="none" strike="noStrike" kern="1200" baseline="0">
                <a:solidFill>
                  <a:schemeClr val="tx1">
                    <a:lumMod val="65000"/>
                    <a:lumOff val="35000"/>
                  </a:schemeClr>
                </a:solidFill>
                <a:latin typeface="+mn-lt"/>
                <a:ea typeface="+mn-ea"/>
                <a:cs typeface="+mn-cs"/>
              </a:defRPr>
            </a:pPr>
            <a:endParaRPr lang="en-US"/>
          </a:p>
        </c:txPr>
        <c:crossAx val="1120101768"/>
        <c:crosses val="autoZero"/>
        <c:crossBetween val="midCat"/>
        <c:majorUnit val="10"/>
        <c:minorUnit val="1"/>
      </c:valAx>
      <c:valAx>
        <c:axId val="1120101768"/>
        <c:scaling>
          <c:orientation val="minMax"/>
          <c:max val="20"/>
          <c:min val="-8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1120093568"/>
        <c:crosses val="autoZero"/>
        <c:crossBetween val="midCat"/>
        <c:majorUnit val="10"/>
      </c:valAx>
      <c:spPr>
        <a:solidFill>
          <a:schemeClr val="bg1"/>
        </a:solidFill>
        <a:ln w="3175">
          <a:solidFill>
            <a:schemeClr val="bg1">
              <a:lumMod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840" b="0" i="0" u="none" strike="noStrike" kern="1200" spc="0" baseline="0">
                <a:solidFill>
                  <a:srgbClr val="002060"/>
                </a:solidFill>
                <a:latin typeface="+mn-lt"/>
                <a:ea typeface="+mn-ea"/>
                <a:cs typeface="+mn-cs"/>
              </a:defRPr>
            </a:pPr>
            <a:r>
              <a:rPr lang="fi-FI"/>
              <a:t>Vuosimuutos (%)</a:t>
            </a:r>
          </a:p>
        </c:rich>
      </c:tx>
      <c:layout>
        <c:manualLayout>
          <c:xMode val="edge"/>
          <c:yMode val="edge"/>
          <c:x val="4.6133913621030943E-4"/>
          <c:y val="0"/>
        </c:manualLayout>
      </c:layout>
      <c:overlay val="0"/>
      <c:spPr>
        <a:noFill/>
        <a:ln>
          <a:noFill/>
        </a:ln>
        <a:effectLst/>
      </c:spPr>
      <c:txPr>
        <a:bodyPr rot="0" spcFirstLastPara="1" vertOverflow="ellipsis" vert="horz" wrap="square" anchor="ctr" anchorCtr="1"/>
        <a:lstStyle/>
        <a:p>
          <a:pPr algn="l">
            <a:defRPr lang="en-US" sz="84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1129817282075088"/>
          <c:y val="0.12692155864067337"/>
          <c:w val="0.79256015633121535"/>
          <c:h val="0.76138040793964756"/>
        </c:manualLayout>
      </c:layout>
      <c:barChart>
        <c:barDir val="col"/>
        <c:grouping val="clustered"/>
        <c:varyColors val="0"/>
        <c:ser>
          <c:idx val="1"/>
          <c:order val="1"/>
          <c:tx>
            <c:strRef>
              <c:f>'001_14lz_2024m04'!$C$5</c:f>
              <c:strCache>
                <c:ptCount val="1"/>
                <c:pt idx="0">
                  <c:v>Vuosimuutos</c:v>
                </c:pt>
              </c:strCache>
            </c:strRef>
          </c:tx>
          <c:spPr>
            <a:solidFill>
              <a:schemeClr val="accent2"/>
            </a:solidFill>
            <a:ln>
              <a:noFill/>
            </a:ln>
            <a:effectLst/>
          </c:spPr>
          <c:invertIfNegative val="0"/>
          <c:cat>
            <c:numRef>
              <c:f>'001_14lz_2024m04'!$A$126:$A$360</c:f>
              <c:numCache>
                <c:formatCode>m/d/yyyy</c:formatCode>
                <c:ptCount val="235"/>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numCache>
            </c:numRef>
          </c:cat>
          <c:val>
            <c:numRef>
              <c:f>'001_14lz_2024m04'!$C$126:$C$360</c:f>
              <c:numCache>
                <c:formatCode>0.0</c:formatCode>
                <c:ptCount val="235"/>
                <c:pt idx="0">
                  <c:v>7.6</c:v>
                </c:pt>
                <c:pt idx="1">
                  <c:v>0.1</c:v>
                </c:pt>
                <c:pt idx="2">
                  <c:v>-9.3000000000000007</c:v>
                </c:pt>
                <c:pt idx="3">
                  <c:v>2.4</c:v>
                </c:pt>
                <c:pt idx="4">
                  <c:v>8.6999999999999993</c:v>
                </c:pt>
                <c:pt idx="5">
                  <c:v>5.9</c:v>
                </c:pt>
                <c:pt idx="6">
                  <c:v>0.7</c:v>
                </c:pt>
                <c:pt idx="7">
                  <c:v>12.3</c:v>
                </c:pt>
                <c:pt idx="8">
                  <c:v>3.7</c:v>
                </c:pt>
                <c:pt idx="9">
                  <c:v>2.4</c:v>
                </c:pt>
                <c:pt idx="10">
                  <c:v>8.3000000000000007</c:v>
                </c:pt>
                <c:pt idx="11">
                  <c:v>17</c:v>
                </c:pt>
                <c:pt idx="12">
                  <c:v>21.4</c:v>
                </c:pt>
                <c:pt idx="13">
                  <c:v>25.9</c:v>
                </c:pt>
                <c:pt idx="14">
                  <c:v>25.6</c:v>
                </c:pt>
                <c:pt idx="15">
                  <c:v>2.9</c:v>
                </c:pt>
                <c:pt idx="16">
                  <c:v>0.8</c:v>
                </c:pt>
                <c:pt idx="17">
                  <c:v>-3.1</c:v>
                </c:pt>
                <c:pt idx="18">
                  <c:v>1.7</c:v>
                </c:pt>
                <c:pt idx="19">
                  <c:v>1</c:v>
                </c:pt>
                <c:pt idx="20">
                  <c:v>2.7</c:v>
                </c:pt>
                <c:pt idx="21">
                  <c:v>8.1</c:v>
                </c:pt>
                <c:pt idx="22">
                  <c:v>0.4</c:v>
                </c:pt>
                <c:pt idx="23">
                  <c:v>-4.0999999999999996</c:v>
                </c:pt>
                <c:pt idx="24">
                  <c:v>18.899999999999999</c:v>
                </c:pt>
                <c:pt idx="25">
                  <c:v>11.7</c:v>
                </c:pt>
                <c:pt idx="26">
                  <c:v>5.8</c:v>
                </c:pt>
                <c:pt idx="27">
                  <c:v>40.1</c:v>
                </c:pt>
                <c:pt idx="28">
                  <c:v>21.5</c:v>
                </c:pt>
                <c:pt idx="29">
                  <c:v>10.3</c:v>
                </c:pt>
                <c:pt idx="30">
                  <c:v>6.3</c:v>
                </c:pt>
                <c:pt idx="31">
                  <c:v>12.2</c:v>
                </c:pt>
                <c:pt idx="32">
                  <c:v>4.7</c:v>
                </c:pt>
                <c:pt idx="33">
                  <c:v>8.8000000000000007</c:v>
                </c:pt>
                <c:pt idx="34">
                  <c:v>9.3000000000000007</c:v>
                </c:pt>
                <c:pt idx="35">
                  <c:v>-2.7</c:v>
                </c:pt>
                <c:pt idx="36">
                  <c:v>-12.4</c:v>
                </c:pt>
                <c:pt idx="37">
                  <c:v>10</c:v>
                </c:pt>
                <c:pt idx="38">
                  <c:v>-2.2999999999999998</c:v>
                </c:pt>
                <c:pt idx="39">
                  <c:v>3.2</c:v>
                </c:pt>
                <c:pt idx="40">
                  <c:v>0</c:v>
                </c:pt>
                <c:pt idx="41">
                  <c:v>3</c:v>
                </c:pt>
                <c:pt idx="42">
                  <c:v>4.0999999999999996</c:v>
                </c:pt>
                <c:pt idx="43">
                  <c:v>-2.2999999999999998</c:v>
                </c:pt>
                <c:pt idx="44">
                  <c:v>6.8</c:v>
                </c:pt>
                <c:pt idx="45">
                  <c:v>6.8</c:v>
                </c:pt>
                <c:pt idx="46">
                  <c:v>-1.4</c:v>
                </c:pt>
                <c:pt idx="47">
                  <c:v>13.1</c:v>
                </c:pt>
                <c:pt idx="48">
                  <c:v>12.2</c:v>
                </c:pt>
                <c:pt idx="49">
                  <c:v>-3.5</c:v>
                </c:pt>
                <c:pt idx="50">
                  <c:v>3.3</c:v>
                </c:pt>
                <c:pt idx="51">
                  <c:v>-8.3000000000000007</c:v>
                </c:pt>
                <c:pt idx="52">
                  <c:v>-12.4</c:v>
                </c:pt>
                <c:pt idx="53">
                  <c:v>-1.1000000000000001</c:v>
                </c:pt>
                <c:pt idx="54">
                  <c:v>2.5</c:v>
                </c:pt>
                <c:pt idx="55">
                  <c:v>-9.1999999999999993</c:v>
                </c:pt>
                <c:pt idx="56">
                  <c:v>-1.8</c:v>
                </c:pt>
                <c:pt idx="57">
                  <c:v>-16.7</c:v>
                </c:pt>
                <c:pt idx="58">
                  <c:v>-11.7</c:v>
                </c:pt>
                <c:pt idx="59">
                  <c:v>-13.7</c:v>
                </c:pt>
                <c:pt idx="60">
                  <c:v>-17.3</c:v>
                </c:pt>
                <c:pt idx="61">
                  <c:v>-28.5</c:v>
                </c:pt>
                <c:pt idx="62">
                  <c:v>-16.3</c:v>
                </c:pt>
                <c:pt idx="63">
                  <c:v>-22</c:v>
                </c:pt>
                <c:pt idx="64">
                  <c:v>-14.3</c:v>
                </c:pt>
                <c:pt idx="65">
                  <c:v>-3.2</c:v>
                </c:pt>
                <c:pt idx="66">
                  <c:v>-26.5</c:v>
                </c:pt>
                <c:pt idx="67">
                  <c:v>-0.4</c:v>
                </c:pt>
                <c:pt idx="68">
                  <c:v>-7.4</c:v>
                </c:pt>
                <c:pt idx="69">
                  <c:v>-2.1</c:v>
                </c:pt>
                <c:pt idx="70">
                  <c:v>1.8</c:v>
                </c:pt>
                <c:pt idx="71">
                  <c:v>-1.5</c:v>
                </c:pt>
                <c:pt idx="72">
                  <c:v>-8.8000000000000007</c:v>
                </c:pt>
                <c:pt idx="73">
                  <c:v>4.5</c:v>
                </c:pt>
                <c:pt idx="74">
                  <c:v>-6.6</c:v>
                </c:pt>
                <c:pt idx="75">
                  <c:v>-0.1</c:v>
                </c:pt>
                <c:pt idx="76">
                  <c:v>-0.8</c:v>
                </c:pt>
                <c:pt idx="77">
                  <c:v>-14.8</c:v>
                </c:pt>
                <c:pt idx="78">
                  <c:v>8.8000000000000007</c:v>
                </c:pt>
                <c:pt idx="79">
                  <c:v>2.7</c:v>
                </c:pt>
                <c:pt idx="80">
                  <c:v>-9.4</c:v>
                </c:pt>
                <c:pt idx="81">
                  <c:v>1</c:v>
                </c:pt>
                <c:pt idx="82">
                  <c:v>3.2</c:v>
                </c:pt>
                <c:pt idx="83">
                  <c:v>3.5</c:v>
                </c:pt>
                <c:pt idx="84">
                  <c:v>14.6</c:v>
                </c:pt>
                <c:pt idx="85">
                  <c:v>14.6</c:v>
                </c:pt>
                <c:pt idx="86">
                  <c:v>2.4</c:v>
                </c:pt>
                <c:pt idx="87">
                  <c:v>9.1999999999999993</c:v>
                </c:pt>
                <c:pt idx="88">
                  <c:v>8.6999999999999993</c:v>
                </c:pt>
                <c:pt idx="89">
                  <c:v>15</c:v>
                </c:pt>
                <c:pt idx="90">
                  <c:v>5.6</c:v>
                </c:pt>
                <c:pt idx="91">
                  <c:v>2.6</c:v>
                </c:pt>
                <c:pt idx="92">
                  <c:v>-0.8</c:v>
                </c:pt>
                <c:pt idx="93">
                  <c:v>13.4</c:v>
                </c:pt>
                <c:pt idx="94">
                  <c:v>-1.2</c:v>
                </c:pt>
                <c:pt idx="95">
                  <c:v>-10.4</c:v>
                </c:pt>
                <c:pt idx="96">
                  <c:v>-18.100000000000001</c:v>
                </c:pt>
                <c:pt idx="97">
                  <c:v>-6</c:v>
                </c:pt>
                <c:pt idx="98">
                  <c:v>-7.1</c:v>
                </c:pt>
                <c:pt idx="99">
                  <c:v>0.4</c:v>
                </c:pt>
                <c:pt idx="100">
                  <c:v>2.7</c:v>
                </c:pt>
                <c:pt idx="101">
                  <c:v>-5</c:v>
                </c:pt>
                <c:pt idx="102">
                  <c:v>9.1</c:v>
                </c:pt>
                <c:pt idx="103">
                  <c:v>-1.4</c:v>
                </c:pt>
                <c:pt idx="104">
                  <c:v>4.5999999999999996</c:v>
                </c:pt>
                <c:pt idx="105">
                  <c:v>-2</c:v>
                </c:pt>
                <c:pt idx="106">
                  <c:v>-2.2999999999999998</c:v>
                </c:pt>
                <c:pt idx="107">
                  <c:v>3.1</c:v>
                </c:pt>
                <c:pt idx="108">
                  <c:v>15.8</c:v>
                </c:pt>
                <c:pt idx="109">
                  <c:v>-8.4</c:v>
                </c:pt>
                <c:pt idx="110">
                  <c:v>0</c:v>
                </c:pt>
                <c:pt idx="111">
                  <c:v>0.2</c:v>
                </c:pt>
                <c:pt idx="112">
                  <c:v>-0.2</c:v>
                </c:pt>
                <c:pt idx="113">
                  <c:v>0.8</c:v>
                </c:pt>
                <c:pt idx="114">
                  <c:v>-2.7</c:v>
                </c:pt>
                <c:pt idx="115">
                  <c:v>-2.2999999999999998</c:v>
                </c:pt>
                <c:pt idx="116">
                  <c:v>2.1</c:v>
                </c:pt>
                <c:pt idx="117">
                  <c:v>-1.9</c:v>
                </c:pt>
                <c:pt idx="118">
                  <c:v>-1.5</c:v>
                </c:pt>
                <c:pt idx="119">
                  <c:v>17.7</c:v>
                </c:pt>
                <c:pt idx="120">
                  <c:v>-6.6</c:v>
                </c:pt>
                <c:pt idx="121">
                  <c:v>9.6</c:v>
                </c:pt>
                <c:pt idx="122">
                  <c:v>36.700000000000003</c:v>
                </c:pt>
                <c:pt idx="123">
                  <c:v>6.3</c:v>
                </c:pt>
                <c:pt idx="124">
                  <c:v>10.9</c:v>
                </c:pt>
                <c:pt idx="125">
                  <c:v>29</c:v>
                </c:pt>
                <c:pt idx="126">
                  <c:v>3.3</c:v>
                </c:pt>
                <c:pt idx="127">
                  <c:v>4.2</c:v>
                </c:pt>
                <c:pt idx="128">
                  <c:v>10.8</c:v>
                </c:pt>
                <c:pt idx="129">
                  <c:v>8</c:v>
                </c:pt>
                <c:pt idx="130">
                  <c:v>18.8</c:v>
                </c:pt>
                <c:pt idx="131">
                  <c:v>3.5</c:v>
                </c:pt>
                <c:pt idx="132">
                  <c:v>-2</c:v>
                </c:pt>
                <c:pt idx="133">
                  <c:v>24.7</c:v>
                </c:pt>
                <c:pt idx="134">
                  <c:v>-3.2</c:v>
                </c:pt>
                <c:pt idx="135">
                  <c:v>10.1</c:v>
                </c:pt>
                <c:pt idx="136">
                  <c:v>22.7</c:v>
                </c:pt>
                <c:pt idx="137">
                  <c:v>4.4000000000000004</c:v>
                </c:pt>
                <c:pt idx="138">
                  <c:v>9.1</c:v>
                </c:pt>
                <c:pt idx="139">
                  <c:v>7.1</c:v>
                </c:pt>
                <c:pt idx="140">
                  <c:v>6.4</c:v>
                </c:pt>
                <c:pt idx="141">
                  <c:v>6.7</c:v>
                </c:pt>
                <c:pt idx="142">
                  <c:v>-2.1</c:v>
                </c:pt>
                <c:pt idx="143">
                  <c:v>2.4</c:v>
                </c:pt>
                <c:pt idx="144">
                  <c:v>4.2</c:v>
                </c:pt>
                <c:pt idx="145">
                  <c:v>-5.9</c:v>
                </c:pt>
                <c:pt idx="146">
                  <c:v>4.7</c:v>
                </c:pt>
                <c:pt idx="147">
                  <c:v>0.1</c:v>
                </c:pt>
                <c:pt idx="148">
                  <c:v>3.4</c:v>
                </c:pt>
                <c:pt idx="149">
                  <c:v>-8.9</c:v>
                </c:pt>
                <c:pt idx="150">
                  <c:v>-3.2</c:v>
                </c:pt>
                <c:pt idx="151">
                  <c:v>10.3</c:v>
                </c:pt>
                <c:pt idx="152">
                  <c:v>-18.100000000000001</c:v>
                </c:pt>
                <c:pt idx="153">
                  <c:v>-2.5</c:v>
                </c:pt>
                <c:pt idx="154">
                  <c:v>-1.6</c:v>
                </c:pt>
                <c:pt idx="155">
                  <c:v>-2.2999999999999998</c:v>
                </c:pt>
                <c:pt idx="156">
                  <c:v>-1.5</c:v>
                </c:pt>
                <c:pt idx="157">
                  <c:v>-12.6</c:v>
                </c:pt>
                <c:pt idx="158">
                  <c:v>-29.9</c:v>
                </c:pt>
                <c:pt idx="159">
                  <c:v>-21.2</c:v>
                </c:pt>
                <c:pt idx="160">
                  <c:v>-17.100000000000001</c:v>
                </c:pt>
                <c:pt idx="161">
                  <c:v>-6.1</c:v>
                </c:pt>
                <c:pt idx="162">
                  <c:v>-5.8</c:v>
                </c:pt>
                <c:pt idx="163">
                  <c:v>-4.5999999999999996</c:v>
                </c:pt>
                <c:pt idx="164">
                  <c:v>-2</c:v>
                </c:pt>
                <c:pt idx="165">
                  <c:v>5.2</c:v>
                </c:pt>
                <c:pt idx="166">
                  <c:v>6.8</c:v>
                </c:pt>
                <c:pt idx="167">
                  <c:v>-1.5</c:v>
                </c:pt>
                <c:pt idx="168">
                  <c:v>-0.1</c:v>
                </c:pt>
                <c:pt idx="169">
                  <c:v>5.9</c:v>
                </c:pt>
                <c:pt idx="170">
                  <c:v>11.4</c:v>
                </c:pt>
                <c:pt idx="171">
                  <c:v>13.1</c:v>
                </c:pt>
                <c:pt idx="172">
                  <c:v>4</c:v>
                </c:pt>
                <c:pt idx="173">
                  <c:v>-3.1</c:v>
                </c:pt>
                <c:pt idx="174">
                  <c:v>-4.4000000000000004</c:v>
                </c:pt>
                <c:pt idx="175">
                  <c:v>-8.3000000000000007</c:v>
                </c:pt>
                <c:pt idx="176">
                  <c:v>5.8</c:v>
                </c:pt>
                <c:pt idx="177">
                  <c:v>-10.9</c:v>
                </c:pt>
                <c:pt idx="178">
                  <c:v>-10.6</c:v>
                </c:pt>
                <c:pt idx="179">
                  <c:v>5.9</c:v>
                </c:pt>
                <c:pt idx="180">
                  <c:v>11.2</c:v>
                </c:pt>
                <c:pt idx="181">
                  <c:v>12.6</c:v>
                </c:pt>
                <c:pt idx="182">
                  <c:v>21.1</c:v>
                </c:pt>
                <c:pt idx="183">
                  <c:v>13.5</c:v>
                </c:pt>
                <c:pt idx="184">
                  <c:v>11.7</c:v>
                </c:pt>
                <c:pt idx="185">
                  <c:v>20.5</c:v>
                </c:pt>
                <c:pt idx="186">
                  <c:v>22.8</c:v>
                </c:pt>
                <c:pt idx="187">
                  <c:v>12.6</c:v>
                </c:pt>
                <c:pt idx="188">
                  <c:v>15.4</c:v>
                </c:pt>
                <c:pt idx="189">
                  <c:v>13.2</c:v>
                </c:pt>
                <c:pt idx="190">
                  <c:v>14.4</c:v>
                </c:pt>
                <c:pt idx="191">
                  <c:v>19.899999999999999</c:v>
                </c:pt>
                <c:pt idx="192">
                  <c:v>-9.6999999999999993</c:v>
                </c:pt>
                <c:pt idx="193">
                  <c:v>3.5</c:v>
                </c:pt>
                <c:pt idx="194">
                  <c:v>8.3000000000000007</c:v>
                </c:pt>
                <c:pt idx="195">
                  <c:v>14.9</c:v>
                </c:pt>
                <c:pt idx="196">
                  <c:v>17.899999999999999</c:v>
                </c:pt>
                <c:pt idx="197">
                  <c:v>10.7</c:v>
                </c:pt>
                <c:pt idx="198">
                  <c:v>-6.5</c:v>
                </c:pt>
                <c:pt idx="199">
                  <c:v>-6.1</c:v>
                </c:pt>
                <c:pt idx="200">
                  <c:v>1.5</c:v>
                </c:pt>
                <c:pt idx="201">
                  <c:v>-8.9</c:v>
                </c:pt>
                <c:pt idx="202">
                  <c:v>-5.6</c:v>
                </c:pt>
                <c:pt idx="203">
                  <c:v>-0.8</c:v>
                </c:pt>
                <c:pt idx="204">
                  <c:v>16.100000000000001</c:v>
                </c:pt>
                <c:pt idx="205">
                  <c:v>14.1</c:v>
                </c:pt>
                <c:pt idx="206">
                  <c:v>13.4</c:v>
                </c:pt>
                <c:pt idx="207">
                  <c:v>-9.4</c:v>
                </c:pt>
                <c:pt idx="208">
                  <c:v>-9.8000000000000007</c:v>
                </c:pt>
                <c:pt idx="209">
                  <c:v>-21.8</c:v>
                </c:pt>
                <c:pt idx="210">
                  <c:v>-1</c:v>
                </c:pt>
                <c:pt idx="211">
                  <c:v>2.5</c:v>
                </c:pt>
                <c:pt idx="212">
                  <c:v>0.1</c:v>
                </c:pt>
                <c:pt idx="213">
                  <c:v>-13.8</c:v>
                </c:pt>
                <c:pt idx="214">
                  <c:v>-12.2</c:v>
                </c:pt>
                <c:pt idx="215">
                  <c:v>-2.9</c:v>
                </c:pt>
                <c:pt idx="216">
                  <c:v>-4.9000000000000004</c:v>
                </c:pt>
                <c:pt idx="217">
                  <c:v>-17.399999999999999</c:v>
                </c:pt>
                <c:pt idx="218">
                  <c:v>-12.7</c:v>
                </c:pt>
                <c:pt idx="219">
                  <c:v>-4.5</c:v>
                </c:pt>
                <c:pt idx="220">
                  <c:v>-2.8</c:v>
                </c:pt>
                <c:pt idx="221">
                  <c:v>18.600000000000001</c:v>
                </c:pt>
                <c:pt idx="222">
                  <c:v>-4.8</c:v>
                </c:pt>
                <c:pt idx="223">
                  <c:v>-6.9</c:v>
                </c:pt>
                <c:pt idx="224">
                  <c:v>-9.6999999999999993</c:v>
                </c:pt>
                <c:pt idx="225">
                  <c:v>12.3</c:v>
                </c:pt>
                <c:pt idx="226">
                  <c:v>7.7</c:v>
                </c:pt>
                <c:pt idx="227">
                  <c:v>-10.4</c:v>
                </c:pt>
                <c:pt idx="228">
                  <c:v>-0.8</c:v>
                </c:pt>
                <c:pt idx="229">
                  <c:v>7.4</c:v>
                </c:pt>
                <c:pt idx="230">
                  <c:v>-7.4</c:v>
                </c:pt>
                <c:pt idx="231">
                  <c:v>5.3</c:v>
                </c:pt>
                <c:pt idx="232">
                  <c:v>32.9</c:v>
                </c:pt>
                <c:pt idx="233">
                  <c:v>-10.199999999999999</c:v>
                </c:pt>
                <c:pt idx="234">
                  <c:v>9.3000000000000007</c:v>
                </c:pt>
              </c:numCache>
            </c:numRef>
          </c:val>
          <c:extLst>
            <c:ext xmlns:c16="http://schemas.microsoft.com/office/drawing/2014/chart" uri="{C3380CC4-5D6E-409C-BE32-E72D297353CC}">
              <c16:uniqueId val="{00000000-19E1-4A34-83C2-7D8D92268BB7}"/>
            </c:ext>
          </c:extLst>
        </c:ser>
        <c:dLbls>
          <c:showLegendKey val="0"/>
          <c:showVal val="0"/>
          <c:showCatName val="0"/>
          <c:showSerName val="0"/>
          <c:showPercent val="0"/>
          <c:showBubbleSize val="0"/>
        </c:dLbls>
        <c:gapWidth val="1"/>
        <c:axId val="998572552"/>
        <c:axId val="998572912"/>
      </c:barChart>
      <c:lineChart>
        <c:grouping val="standard"/>
        <c:varyColors val="0"/>
        <c:ser>
          <c:idx val="0"/>
          <c:order val="0"/>
          <c:tx>
            <c:strRef>
              <c:f>'001_14lz_2024m04'!$B$5</c:f>
              <c:strCache>
                <c:ptCount val="1"/>
                <c:pt idx="0">
                  <c:v>Trendi</c:v>
                </c:pt>
              </c:strCache>
            </c:strRef>
          </c:tx>
          <c:spPr>
            <a:ln w="28575" cap="rnd">
              <a:solidFill>
                <a:schemeClr val="accent1"/>
              </a:solidFill>
              <a:round/>
            </a:ln>
            <a:effectLst/>
          </c:spPr>
          <c:marker>
            <c:symbol val="none"/>
          </c:marker>
          <c:cat>
            <c:numRef>
              <c:f>'001_14lz_2024m04'!$A$126:$A$360</c:f>
              <c:numCache>
                <c:formatCode>m/d/yyyy</c:formatCode>
                <c:ptCount val="235"/>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numCache>
            </c:numRef>
          </c:cat>
          <c:val>
            <c:numRef>
              <c:f>'001_14lz_2024m04'!$B$126:$B$360</c:f>
              <c:numCache>
                <c:formatCode>0.0</c:formatCode>
                <c:ptCount val="235"/>
                <c:pt idx="0">
                  <c:v>73.2</c:v>
                </c:pt>
                <c:pt idx="1">
                  <c:v>73.599999999999994</c:v>
                </c:pt>
                <c:pt idx="2">
                  <c:v>74.099999999999994</c:v>
                </c:pt>
                <c:pt idx="3">
                  <c:v>75</c:v>
                </c:pt>
                <c:pt idx="4">
                  <c:v>75.900000000000006</c:v>
                </c:pt>
                <c:pt idx="5">
                  <c:v>76.8</c:v>
                </c:pt>
                <c:pt idx="6">
                  <c:v>77.5</c:v>
                </c:pt>
                <c:pt idx="7">
                  <c:v>77.900000000000006</c:v>
                </c:pt>
                <c:pt idx="8">
                  <c:v>78.3</c:v>
                </c:pt>
                <c:pt idx="9">
                  <c:v>78.900000000000006</c:v>
                </c:pt>
                <c:pt idx="10">
                  <c:v>79.8</c:v>
                </c:pt>
                <c:pt idx="11">
                  <c:v>80.400000000000006</c:v>
                </c:pt>
                <c:pt idx="12">
                  <c:v>80.7</c:v>
                </c:pt>
                <c:pt idx="13">
                  <c:v>80.7</c:v>
                </c:pt>
                <c:pt idx="14">
                  <c:v>80.400000000000006</c:v>
                </c:pt>
                <c:pt idx="15">
                  <c:v>80.099999999999994</c:v>
                </c:pt>
                <c:pt idx="16">
                  <c:v>80</c:v>
                </c:pt>
                <c:pt idx="17">
                  <c:v>80.2</c:v>
                </c:pt>
                <c:pt idx="18">
                  <c:v>80.8</c:v>
                </c:pt>
                <c:pt idx="19">
                  <c:v>81.400000000000006</c:v>
                </c:pt>
                <c:pt idx="20">
                  <c:v>82.2</c:v>
                </c:pt>
                <c:pt idx="21">
                  <c:v>83.1</c:v>
                </c:pt>
                <c:pt idx="22">
                  <c:v>84.2</c:v>
                </c:pt>
                <c:pt idx="23">
                  <c:v>85.5</c:v>
                </c:pt>
                <c:pt idx="24">
                  <c:v>86.7</c:v>
                </c:pt>
                <c:pt idx="25">
                  <c:v>87.6</c:v>
                </c:pt>
                <c:pt idx="26">
                  <c:v>88.5</c:v>
                </c:pt>
                <c:pt idx="27">
                  <c:v>89.2</c:v>
                </c:pt>
                <c:pt idx="28">
                  <c:v>89.4</c:v>
                </c:pt>
                <c:pt idx="29">
                  <c:v>89.2</c:v>
                </c:pt>
                <c:pt idx="30">
                  <c:v>89.1</c:v>
                </c:pt>
                <c:pt idx="31">
                  <c:v>89.1</c:v>
                </c:pt>
                <c:pt idx="32">
                  <c:v>89</c:v>
                </c:pt>
                <c:pt idx="33">
                  <c:v>89</c:v>
                </c:pt>
                <c:pt idx="34">
                  <c:v>88.9</c:v>
                </c:pt>
                <c:pt idx="35">
                  <c:v>88.8</c:v>
                </c:pt>
                <c:pt idx="36">
                  <c:v>89</c:v>
                </c:pt>
                <c:pt idx="37">
                  <c:v>89.7</c:v>
                </c:pt>
                <c:pt idx="38">
                  <c:v>90.4</c:v>
                </c:pt>
                <c:pt idx="39">
                  <c:v>90.8</c:v>
                </c:pt>
                <c:pt idx="40">
                  <c:v>91.1</c:v>
                </c:pt>
                <c:pt idx="41">
                  <c:v>91.1</c:v>
                </c:pt>
                <c:pt idx="42">
                  <c:v>91.3</c:v>
                </c:pt>
                <c:pt idx="43">
                  <c:v>91.5</c:v>
                </c:pt>
                <c:pt idx="44">
                  <c:v>91.8</c:v>
                </c:pt>
                <c:pt idx="45">
                  <c:v>92.1</c:v>
                </c:pt>
                <c:pt idx="46">
                  <c:v>92.1</c:v>
                </c:pt>
                <c:pt idx="47">
                  <c:v>91.8</c:v>
                </c:pt>
                <c:pt idx="48">
                  <c:v>91.3</c:v>
                </c:pt>
                <c:pt idx="49">
                  <c:v>90.6</c:v>
                </c:pt>
                <c:pt idx="50">
                  <c:v>89.8</c:v>
                </c:pt>
                <c:pt idx="51">
                  <c:v>88.9</c:v>
                </c:pt>
                <c:pt idx="52">
                  <c:v>88</c:v>
                </c:pt>
                <c:pt idx="53">
                  <c:v>87.2</c:v>
                </c:pt>
                <c:pt idx="54">
                  <c:v>86.2</c:v>
                </c:pt>
                <c:pt idx="55">
                  <c:v>84.9</c:v>
                </c:pt>
                <c:pt idx="56">
                  <c:v>83.4</c:v>
                </c:pt>
                <c:pt idx="57">
                  <c:v>81.900000000000006</c:v>
                </c:pt>
                <c:pt idx="58">
                  <c:v>80.5</c:v>
                </c:pt>
                <c:pt idx="59">
                  <c:v>79.7</c:v>
                </c:pt>
                <c:pt idx="60">
                  <c:v>79</c:v>
                </c:pt>
                <c:pt idx="61">
                  <c:v>78.099999999999994</c:v>
                </c:pt>
                <c:pt idx="62">
                  <c:v>77.400000000000006</c:v>
                </c:pt>
                <c:pt idx="63">
                  <c:v>77</c:v>
                </c:pt>
                <c:pt idx="64">
                  <c:v>76.8</c:v>
                </c:pt>
                <c:pt idx="65">
                  <c:v>76.5</c:v>
                </c:pt>
                <c:pt idx="66">
                  <c:v>76.3</c:v>
                </c:pt>
                <c:pt idx="67">
                  <c:v>76.400000000000006</c:v>
                </c:pt>
                <c:pt idx="68">
                  <c:v>76.7</c:v>
                </c:pt>
                <c:pt idx="69">
                  <c:v>76.599999999999994</c:v>
                </c:pt>
                <c:pt idx="70">
                  <c:v>76.3</c:v>
                </c:pt>
                <c:pt idx="71">
                  <c:v>76</c:v>
                </c:pt>
                <c:pt idx="72">
                  <c:v>75.8</c:v>
                </c:pt>
                <c:pt idx="73">
                  <c:v>75.5</c:v>
                </c:pt>
                <c:pt idx="74">
                  <c:v>75.2</c:v>
                </c:pt>
                <c:pt idx="75">
                  <c:v>74.8</c:v>
                </c:pt>
                <c:pt idx="76">
                  <c:v>74.5</c:v>
                </c:pt>
                <c:pt idx="77">
                  <c:v>74.7</c:v>
                </c:pt>
                <c:pt idx="78">
                  <c:v>75.2</c:v>
                </c:pt>
                <c:pt idx="79">
                  <c:v>75.8</c:v>
                </c:pt>
                <c:pt idx="80">
                  <c:v>76.3</c:v>
                </c:pt>
                <c:pt idx="81">
                  <c:v>77.099999999999994</c:v>
                </c:pt>
                <c:pt idx="82">
                  <c:v>78.099999999999994</c:v>
                </c:pt>
                <c:pt idx="83">
                  <c:v>78.900000000000006</c:v>
                </c:pt>
                <c:pt idx="84">
                  <c:v>79.5</c:v>
                </c:pt>
                <c:pt idx="85">
                  <c:v>79.8</c:v>
                </c:pt>
                <c:pt idx="86">
                  <c:v>79.7</c:v>
                </c:pt>
                <c:pt idx="87">
                  <c:v>79.7</c:v>
                </c:pt>
                <c:pt idx="88">
                  <c:v>79.599999999999994</c:v>
                </c:pt>
                <c:pt idx="89">
                  <c:v>79.5</c:v>
                </c:pt>
                <c:pt idx="90">
                  <c:v>79.3</c:v>
                </c:pt>
                <c:pt idx="91">
                  <c:v>79.2</c:v>
                </c:pt>
                <c:pt idx="92">
                  <c:v>79.099999999999994</c:v>
                </c:pt>
                <c:pt idx="93">
                  <c:v>79</c:v>
                </c:pt>
                <c:pt idx="94">
                  <c:v>78.7</c:v>
                </c:pt>
                <c:pt idx="95">
                  <c:v>78.3</c:v>
                </c:pt>
                <c:pt idx="96">
                  <c:v>78.099999999999994</c:v>
                </c:pt>
                <c:pt idx="97">
                  <c:v>78.3</c:v>
                </c:pt>
                <c:pt idx="98">
                  <c:v>78.5</c:v>
                </c:pt>
                <c:pt idx="99">
                  <c:v>78.8</c:v>
                </c:pt>
                <c:pt idx="100">
                  <c:v>79.099999999999994</c:v>
                </c:pt>
                <c:pt idx="101">
                  <c:v>79.400000000000006</c:v>
                </c:pt>
                <c:pt idx="102">
                  <c:v>79.8</c:v>
                </c:pt>
                <c:pt idx="103">
                  <c:v>79.900000000000006</c:v>
                </c:pt>
                <c:pt idx="104">
                  <c:v>79.8</c:v>
                </c:pt>
                <c:pt idx="105">
                  <c:v>79.7</c:v>
                </c:pt>
                <c:pt idx="106">
                  <c:v>79.599999999999994</c:v>
                </c:pt>
                <c:pt idx="107">
                  <c:v>79.5</c:v>
                </c:pt>
                <c:pt idx="108">
                  <c:v>79.5</c:v>
                </c:pt>
                <c:pt idx="109">
                  <c:v>79.3</c:v>
                </c:pt>
                <c:pt idx="110">
                  <c:v>79.2</c:v>
                </c:pt>
                <c:pt idx="111">
                  <c:v>79.099999999999994</c:v>
                </c:pt>
                <c:pt idx="112">
                  <c:v>79.099999999999994</c:v>
                </c:pt>
                <c:pt idx="113">
                  <c:v>79.3</c:v>
                </c:pt>
                <c:pt idx="114">
                  <c:v>79.8</c:v>
                </c:pt>
                <c:pt idx="115">
                  <c:v>80.400000000000006</c:v>
                </c:pt>
                <c:pt idx="116">
                  <c:v>80.900000000000006</c:v>
                </c:pt>
                <c:pt idx="117">
                  <c:v>81.5</c:v>
                </c:pt>
                <c:pt idx="118">
                  <c:v>82.5</c:v>
                </c:pt>
                <c:pt idx="119">
                  <c:v>83.7</c:v>
                </c:pt>
                <c:pt idx="120">
                  <c:v>84.8</c:v>
                </c:pt>
                <c:pt idx="121">
                  <c:v>85.8</c:v>
                </c:pt>
                <c:pt idx="122">
                  <c:v>86.7</c:v>
                </c:pt>
                <c:pt idx="123">
                  <c:v>87.2</c:v>
                </c:pt>
                <c:pt idx="124">
                  <c:v>87.8</c:v>
                </c:pt>
                <c:pt idx="125">
                  <c:v>88.3</c:v>
                </c:pt>
                <c:pt idx="126">
                  <c:v>88.5</c:v>
                </c:pt>
                <c:pt idx="127">
                  <c:v>88.9</c:v>
                </c:pt>
                <c:pt idx="128">
                  <c:v>89.6</c:v>
                </c:pt>
                <c:pt idx="129">
                  <c:v>90.3</c:v>
                </c:pt>
                <c:pt idx="130">
                  <c:v>90.8</c:v>
                </c:pt>
                <c:pt idx="131">
                  <c:v>91.1</c:v>
                </c:pt>
                <c:pt idx="132">
                  <c:v>91.6</c:v>
                </c:pt>
                <c:pt idx="133">
                  <c:v>92.3</c:v>
                </c:pt>
                <c:pt idx="134">
                  <c:v>93</c:v>
                </c:pt>
                <c:pt idx="135">
                  <c:v>93.7</c:v>
                </c:pt>
                <c:pt idx="136">
                  <c:v>94.4</c:v>
                </c:pt>
                <c:pt idx="137">
                  <c:v>94.8</c:v>
                </c:pt>
                <c:pt idx="138">
                  <c:v>94.8</c:v>
                </c:pt>
                <c:pt idx="139">
                  <c:v>94.6</c:v>
                </c:pt>
                <c:pt idx="140">
                  <c:v>94.5</c:v>
                </c:pt>
                <c:pt idx="141">
                  <c:v>94.2</c:v>
                </c:pt>
                <c:pt idx="142">
                  <c:v>93.4</c:v>
                </c:pt>
                <c:pt idx="143">
                  <c:v>92.9</c:v>
                </c:pt>
                <c:pt idx="144">
                  <c:v>92.8</c:v>
                </c:pt>
                <c:pt idx="145">
                  <c:v>93.1</c:v>
                </c:pt>
                <c:pt idx="146">
                  <c:v>93.6</c:v>
                </c:pt>
                <c:pt idx="147">
                  <c:v>93.7</c:v>
                </c:pt>
                <c:pt idx="148">
                  <c:v>93.4</c:v>
                </c:pt>
                <c:pt idx="149">
                  <c:v>92.7</c:v>
                </c:pt>
                <c:pt idx="150">
                  <c:v>92</c:v>
                </c:pt>
                <c:pt idx="151">
                  <c:v>91.1</c:v>
                </c:pt>
                <c:pt idx="152">
                  <c:v>90</c:v>
                </c:pt>
                <c:pt idx="153">
                  <c:v>89.1</c:v>
                </c:pt>
                <c:pt idx="154">
                  <c:v>88.4</c:v>
                </c:pt>
                <c:pt idx="155">
                  <c:v>87.5</c:v>
                </c:pt>
                <c:pt idx="156">
                  <c:v>86.5</c:v>
                </c:pt>
                <c:pt idx="157">
                  <c:v>85.4</c:v>
                </c:pt>
                <c:pt idx="158">
                  <c:v>84.6</c:v>
                </c:pt>
                <c:pt idx="159">
                  <c:v>84.3</c:v>
                </c:pt>
                <c:pt idx="160">
                  <c:v>84.7</c:v>
                </c:pt>
                <c:pt idx="161">
                  <c:v>85.5</c:v>
                </c:pt>
                <c:pt idx="162">
                  <c:v>86.5</c:v>
                </c:pt>
                <c:pt idx="163">
                  <c:v>87.4</c:v>
                </c:pt>
                <c:pt idx="164">
                  <c:v>88.1</c:v>
                </c:pt>
                <c:pt idx="165">
                  <c:v>88.8</c:v>
                </c:pt>
                <c:pt idx="166">
                  <c:v>88.9</c:v>
                </c:pt>
                <c:pt idx="167">
                  <c:v>88.4</c:v>
                </c:pt>
                <c:pt idx="168">
                  <c:v>87.7</c:v>
                </c:pt>
                <c:pt idx="169">
                  <c:v>87.1</c:v>
                </c:pt>
                <c:pt idx="170">
                  <c:v>86.5</c:v>
                </c:pt>
                <c:pt idx="171">
                  <c:v>85.9</c:v>
                </c:pt>
                <c:pt idx="172">
                  <c:v>85.5</c:v>
                </c:pt>
                <c:pt idx="173">
                  <c:v>85.3</c:v>
                </c:pt>
                <c:pt idx="174">
                  <c:v>85.5</c:v>
                </c:pt>
                <c:pt idx="175">
                  <c:v>86.1</c:v>
                </c:pt>
                <c:pt idx="176">
                  <c:v>86.8</c:v>
                </c:pt>
                <c:pt idx="177">
                  <c:v>87.8</c:v>
                </c:pt>
                <c:pt idx="178">
                  <c:v>89.1</c:v>
                </c:pt>
                <c:pt idx="179">
                  <c:v>90.6</c:v>
                </c:pt>
                <c:pt idx="180">
                  <c:v>92.2</c:v>
                </c:pt>
                <c:pt idx="181">
                  <c:v>93.5</c:v>
                </c:pt>
                <c:pt idx="182">
                  <c:v>94.5</c:v>
                </c:pt>
                <c:pt idx="183">
                  <c:v>95.5</c:v>
                </c:pt>
                <c:pt idx="184">
                  <c:v>96.6</c:v>
                </c:pt>
                <c:pt idx="185">
                  <c:v>97.9</c:v>
                </c:pt>
                <c:pt idx="186">
                  <c:v>99.2</c:v>
                </c:pt>
                <c:pt idx="187">
                  <c:v>100.1</c:v>
                </c:pt>
                <c:pt idx="188">
                  <c:v>100.6</c:v>
                </c:pt>
                <c:pt idx="189">
                  <c:v>101</c:v>
                </c:pt>
                <c:pt idx="190">
                  <c:v>101.1</c:v>
                </c:pt>
                <c:pt idx="191">
                  <c:v>100.7</c:v>
                </c:pt>
                <c:pt idx="192">
                  <c:v>100.2</c:v>
                </c:pt>
                <c:pt idx="193">
                  <c:v>100</c:v>
                </c:pt>
                <c:pt idx="194">
                  <c:v>100.5</c:v>
                </c:pt>
                <c:pt idx="195">
                  <c:v>101.3</c:v>
                </c:pt>
                <c:pt idx="196">
                  <c:v>101.9</c:v>
                </c:pt>
                <c:pt idx="197">
                  <c:v>101.8</c:v>
                </c:pt>
                <c:pt idx="198">
                  <c:v>100.9</c:v>
                </c:pt>
                <c:pt idx="199">
                  <c:v>100.1</c:v>
                </c:pt>
                <c:pt idx="200">
                  <c:v>99.8</c:v>
                </c:pt>
                <c:pt idx="201">
                  <c:v>99.7</c:v>
                </c:pt>
                <c:pt idx="202">
                  <c:v>99.6</c:v>
                </c:pt>
                <c:pt idx="203">
                  <c:v>99.7</c:v>
                </c:pt>
                <c:pt idx="204">
                  <c:v>99.6</c:v>
                </c:pt>
                <c:pt idx="205">
                  <c:v>99.3</c:v>
                </c:pt>
                <c:pt idx="206">
                  <c:v>98.5</c:v>
                </c:pt>
                <c:pt idx="207">
                  <c:v>96.9</c:v>
                </c:pt>
                <c:pt idx="208">
                  <c:v>95.3</c:v>
                </c:pt>
                <c:pt idx="209">
                  <c:v>94.4</c:v>
                </c:pt>
                <c:pt idx="210">
                  <c:v>94.4</c:v>
                </c:pt>
                <c:pt idx="211">
                  <c:v>94.5</c:v>
                </c:pt>
                <c:pt idx="212">
                  <c:v>94</c:v>
                </c:pt>
                <c:pt idx="213">
                  <c:v>93.2</c:v>
                </c:pt>
                <c:pt idx="214">
                  <c:v>93</c:v>
                </c:pt>
                <c:pt idx="215">
                  <c:v>93.4</c:v>
                </c:pt>
                <c:pt idx="216">
                  <c:v>93.6</c:v>
                </c:pt>
                <c:pt idx="217">
                  <c:v>93.5</c:v>
                </c:pt>
                <c:pt idx="218">
                  <c:v>93.4</c:v>
                </c:pt>
                <c:pt idx="219">
                  <c:v>93.3</c:v>
                </c:pt>
                <c:pt idx="220">
                  <c:v>93.3</c:v>
                </c:pt>
                <c:pt idx="221">
                  <c:v>93.5</c:v>
                </c:pt>
                <c:pt idx="222">
                  <c:v>93.4</c:v>
                </c:pt>
                <c:pt idx="223">
                  <c:v>93.1</c:v>
                </c:pt>
                <c:pt idx="224">
                  <c:v>93.2</c:v>
                </c:pt>
                <c:pt idx="225">
                  <c:v>93.6</c:v>
                </c:pt>
                <c:pt idx="226">
                  <c:v>93.9</c:v>
                </c:pt>
                <c:pt idx="227">
                  <c:v>94.2</c:v>
                </c:pt>
                <c:pt idx="228">
                  <c:v>94.8</c:v>
                </c:pt>
                <c:pt idx="229">
                  <c:v>95.5</c:v>
                </c:pt>
                <c:pt idx="230">
                  <c:v>96.5</c:v>
                </c:pt>
                <c:pt idx="231">
                  <c:v>97.7</c:v>
                </c:pt>
                <c:pt idx="232">
                  <c:v>98.6</c:v>
                </c:pt>
                <c:pt idx="233">
                  <c:v>98.7</c:v>
                </c:pt>
                <c:pt idx="234">
                  <c:v>98.6</c:v>
                </c:pt>
              </c:numCache>
            </c:numRef>
          </c:val>
          <c:smooth val="0"/>
          <c:extLst>
            <c:ext xmlns:c16="http://schemas.microsoft.com/office/drawing/2014/chart" uri="{C3380CC4-5D6E-409C-BE32-E72D297353CC}">
              <c16:uniqueId val="{00000001-19E1-4A34-83C2-7D8D92268BB7}"/>
            </c:ext>
          </c:extLst>
        </c:ser>
        <c:dLbls>
          <c:showLegendKey val="0"/>
          <c:showVal val="0"/>
          <c:showCatName val="0"/>
          <c:showSerName val="0"/>
          <c:showPercent val="0"/>
          <c:showBubbleSize val="0"/>
        </c:dLbls>
        <c:marker val="1"/>
        <c:smooth val="0"/>
        <c:axId val="977510320"/>
        <c:axId val="281386040"/>
      </c:lineChart>
      <c:dateAx>
        <c:axId val="998572552"/>
        <c:scaling>
          <c:orientation val="minMax"/>
          <c:max val="45505"/>
          <c:min val="43101"/>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700" b="0" i="0" u="none" strike="noStrike" kern="1200" baseline="0">
                <a:solidFill>
                  <a:srgbClr val="002060"/>
                </a:solidFill>
                <a:latin typeface="+mn-lt"/>
                <a:ea typeface="+mn-ea"/>
                <a:cs typeface="+mn-cs"/>
              </a:defRPr>
            </a:pPr>
            <a:endParaRPr lang="en-US"/>
          </a:p>
        </c:txPr>
        <c:crossAx val="998572912"/>
        <c:crosses val="autoZero"/>
        <c:auto val="1"/>
        <c:lblOffset val="100"/>
        <c:baseTimeUnit val="months"/>
        <c:majorUnit val="12"/>
        <c:majorTimeUnit val="months"/>
      </c:dateAx>
      <c:valAx>
        <c:axId val="998572912"/>
        <c:scaling>
          <c:orientation val="minMax"/>
          <c:max val="5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700" b="0" i="0" u="none" strike="noStrike" kern="1200" baseline="0">
                <a:solidFill>
                  <a:srgbClr val="002060"/>
                </a:solidFill>
                <a:latin typeface="+mn-lt"/>
                <a:ea typeface="+mn-ea"/>
                <a:cs typeface="+mn-cs"/>
              </a:defRPr>
            </a:pPr>
            <a:endParaRPr lang="en-US"/>
          </a:p>
        </c:txPr>
        <c:crossAx val="998572552"/>
        <c:crosses val="autoZero"/>
        <c:crossBetween val="between"/>
      </c:valAx>
      <c:valAx>
        <c:axId val="281386040"/>
        <c:scaling>
          <c:orientation val="minMax"/>
          <c:min val="8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700" b="0" i="0" u="none" strike="noStrike" kern="1200" baseline="0">
                <a:solidFill>
                  <a:srgbClr val="002060"/>
                </a:solidFill>
                <a:latin typeface="+mn-lt"/>
                <a:ea typeface="+mn-ea"/>
                <a:cs typeface="+mn-cs"/>
              </a:defRPr>
            </a:pPr>
            <a:endParaRPr lang="en-US"/>
          </a:p>
        </c:txPr>
        <c:crossAx val="977510320"/>
        <c:crosses val="max"/>
        <c:crossBetween val="between"/>
      </c:valAx>
      <c:dateAx>
        <c:axId val="977510320"/>
        <c:scaling>
          <c:orientation val="minMax"/>
        </c:scaling>
        <c:delete val="1"/>
        <c:axPos val="b"/>
        <c:numFmt formatCode="m/d/yyyy" sourceLinked="1"/>
        <c:majorTickMark val="out"/>
        <c:minorTickMark val="none"/>
        <c:tickLblPos val="nextTo"/>
        <c:crossAx val="281386040"/>
        <c:crosses val="autoZero"/>
        <c:auto val="1"/>
        <c:lblOffset val="100"/>
        <c:baseTimeUnit val="months"/>
      </c:dateAx>
      <c:spPr>
        <a:solidFill>
          <a:schemeClr val="bg1"/>
        </a:solidFill>
        <a:ln>
          <a:noFill/>
        </a:ln>
        <a:effectLst/>
      </c:spPr>
    </c:plotArea>
    <c:legend>
      <c:legendPos val="b"/>
      <c:layout>
        <c:manualLayout>
          <c:xMode val="edge"/>
          <c:yMode val="edge"/>
          <c:x val="0.12315474110738614"/>
          <c:y val="0.15073643907413137"/>
          <c:w val="0.32949873508171401"/>
          <c:h val="0.1680274723386172"/>
        </c:manualLayout>
      </c:layout>
      <c:overlay val="0"/>
      <c:spPr>
        <a:noFill/>
        <a:ln>
          <a:noFill/>
        </a:ln>
        <a:effectLst/>
      </c:spPr>
      <c:txPr>
        <a:bodyPr rot="0" spcFirstLastPara="1" vertOverflow="ellipsis" vert="horz" wrap="square" anchor="ctr" anchorCtr="1"/>
        <a:lstStyle/>
        <a:p>
          <a:pPr>
            <a:defRPr lang="en-US" sz="7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700" b="0" i="0" u="none" strike="noStrike" kern="1200" baseline="0">
          <a:solidFill>
            <a:srgbClr val="002060"/>
          </a:solidFill>
          <a:latin typeface="+mn-lt"/>
          <a:ea typeface="+mn-ea"/>
          <a:cs typeface="+mn-cs"/>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r>
              <a:rPr lang="fi-FI" sz="800" b="0" i="0" u="none" strike="noStrike" kern="1200" baseline="0">
                <a:solidFill>
                  <a:srgbClr val="002060"/>
                </a:solidFill>
              </a:rPr>
              <a:t>Vuosimuutos (%)</a:t>
            </a:r>
          </a:p>
        </c:rich>
      </c:tx>
      <c:layout>
        <c:manualLayout>
          <c:xMode val="edge"/>
          <c:yMode val="edge"/>
          <c:x val="3.0502824342844843E-3"/>
          <c:y val="7.5797047734832085E-3"/>
        </c:manualLayout>
      </c:layout>
      <c:overlay val="0"/>
      <c:spPr>
        <a:noFill/>
        <a:ln>
          <a:noFill/>
        </a:ln>
        <a:effectLst/>
      </c:spPr>
      <c:txPr>
        <a:bodyPr rot="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0611539021894954"/>
          <c:y val="0.11021055779839099"/>
          <c:w val="0.86671450919867765"/>
          <c:h val="0.67598706053712154"/>
        </c:manualLayout>
      </c:layout>
      <c:barChart>
        <c:barDir val="col"/>
        <c:grouping val="clustered"/>
        <c:varyColors val="0"/>
        <c:ser>
          <c:idx val="0"/>
          <c:order val="0"/>
          <c:tx>
            <c:strRef>
              <c:f>Korjaaminen!$C$3</c:f>
              <c:strCache>
                <c:ptCount val="1"/>
                <c:pt idx="0">
                  <c:v>Korjausrakentaminen</c:v>
                </c:pt>
              </c:strCache>
            </c:strRef>
          </c:tx>
          <c:spPr>
            <a:solidFill>
              <a:schemeClr val="accent1"/>
            </a:solidFill>
            <a:ln>
              <a:noFill/>
            </a:ln>
            <a:effectLst/>
          </c:spPr>
          <c:invertIfNegative val="0"/>
          <c:dLbls>
            <c:dLbl>
              <c:idx val="8"/>
              <c:layout>
                <c:manualLayout>
                  <c:x val="0"/>
                  <c:y val="2.0285811645440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D6-484F-A02C-C415A3CD2928}"/>
                </c:ext>
              </c:extLst>
            </c:dLbl>
            <c:spPr>
              <a:noFill/>
              <a:ln>
                <a:noFill/>
              </a:ln>
              <a:effectLst/>
            </c:spPr>
            <c:txPr>
              <a:bodyPr rot="0" spcFirstLastPara="1" vertOverflow="ellipsis" vert="horz" wrap="square" lIns="38100" tIns="19050" rIns="38100" bIns="19050" anchor="ctr" anchorCtr="1">
                <a:spAutoFit/>
              </a:bodyPr>
              <a:lstStyle/>
              <a:p>
                <a:pPr>
                  <a:defRPr lang="en-US" sz="7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Korjaaminen!$A$8:$B$17</c:f>
              <c:multiLvlStrCache>
                <c:ptCount val="10"/>
                <c:lvl>
                  <c:pt idx="0">
                    <c:v>Q1</c:v>
                  </c:pt>
                  <c:pt idx="1">
                    <c:v>Q2</c:v>
                  </c:pt>
                  <c:pt idx="2">
                    <c:v>Q3</c:v>
                  </c:pt>
                  <c:pt idx="3">
                    <c:v>Q4</c:v>
                  </c:pt>
                  <c:pt idx="4">
                    <c:v>Q1</c:v>
                  </c:pt>
                  <c:pt idx="5">
                    <c:v>Q2</c:v>
                  </c:pt>
                  <c:pt idx="6">
                    <c:v>Q3</c:v>
                  </c:pt>
                  <c:pt idx="7">
                    <c:v>Q4</c:v>
                  </c:pt>
                  <c:pt idx="8">
                    <c:v>Q1</c:v>
                  </c:pt>
                  <c:pt idx="9">
                    <c:v>Q2</c:v>
                  </c:pt>
                </c:lvl>
                <c:lvl>
                  <c:pt idx="0">
                    <c:v>2022</c:v>
                  </c:pt>
                  <c:pt idx="4">
                    <c:v>2023</c:v>
                  </c:pt>
                  <c:pt idx="8">
                    <c:v>2024</c:v>
                  </c:pt>
                </c:lvl>
              </c:multiLvlStrCache>
            </c:multiLvlStrRef>
          </c:cat>
          <c:val>
            <c:numRef>
              <c:f>Korjaaminen!$C$8:$C$17</c:f>
              <c:numCache>
                <c:formatCode>0.0</c:formatCode>
                <c:ptCount val="10"/>
                <c:pt idx="0">
                  <c:v>11.3</c:v>
                </c:pt>
                <c:pt idx="1">
                  <c:v>7.9</c:v>
                </c:pt>
                <c:pt idx="2">
                  <c:v>5.6</c:v>
                </c:pt>
                <c:pt idx="3">
                  <c:v>3.6</c:v>
                </c:pt>
                <c:pt idx="4">
                  <c:v>3</c:v>
                </c:pt>
                <c:pt idx="5">
                  <c:v>-5.2</c:v>
                </c:pt>
                <c:pt idx="6">
                  <c:v>-6.8</c:v>
                </c:pt>
                <c:pt idx="7">
                  <c:v>-11.6</c:v>
                </c:pt>
                <c:pt idx="8">
                  <c:v>-14.6</c:v>
                </c:pt>
                <c:pt idx="9">
                  <c:v>-9.1</c:v>
                </c:pt>
              </c:numCache>
            </c:numRef>
          </c:val>
          <c:extLst>
            <c:ext xmlns:c16="http://schemas.microsoft.com/office/drawing/2014/chart" uri="{C3380CC4-5D6E-409C-BE32-E72D297353CC}">
              <c16:uniqueId val="{00000001-C9D6-484F-A02C-C415A3CD2928}"/>
            </c:ext>
          </c:extLst>
        </c:ser>
        <c:dLbls>
          <c:showLegendKey val="0"/>
          <c:showVal val="0"/>
          <c:showCatName val="0"/>
          <c:showSerName val="0"/>
          <c:showPercent val="0"/>
          <c:showBubbleSize val="0"/>
        </c:dLbls>
        <c:gapWidth val="80"/>
        <c:axId val="880615600"/>
        <c:axId val="880614880"/>
      </c:barChart>
      <c:catAx>
        <c:axId val="880615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880614880"/>
        <c:crosses val="autoZero"/>
        <c:auto val="1"/>
        <c:lblAlgn val="ctr"/>
        <c:lblOffset val="100"/>
        <c:noMultiLvlLbl val="0"/>
      </c:catAx>
      <c:valAx>
        <c:axId val="880614880"/>
        <c:scaling>
          <c:orientation val="minMax"/>
          <c:min val="-1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880615600"/>
        <c:crosses val="autoZero"/>
        <c:crossBetween val="between"/>
        <c:majorUnit val="4"/>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a:defRPr lang="en-US" sz="900" b="0" i="0" u="none" strike="noStrike" kern="1200" baseline="0">
          <a:solidFill>
            <a:srgbClr val="002060"/>
          </a:solidFill>
          <a:latin typeface="+mn-lt"/>
          <a:ea typeface="+mn-ea"/>
          <a:cs typeface="+mn-cs"/>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i-FI" sz="800" b="0" i="0" u="none" strike="noStrike" kern="1200" spc="0" baseline="0">
                <a:solidFill>
                  <a:srgbClr val="183858"/>
                </a:solidFill>
                <a:latin typeface="+mn-lt"/>
                <a:ea typeface="+mn-ea"/>
                <a:cs typeface="+mn-cs"/>
              </a:defRPr>
            </a:pPr>
            <a:r>
              <a:rPr lang="fi-FI" sz="800" b="0" i="0" u="none" strike="noStrike" kern="1200" spc="0" baseline="0">
                <a:solidFill>
                  <a:srgbClr val="183858"/>
                </a:solidFill>
                <a:latin typeface="+mn-lt"/>
                <a:ea typeface="+mn-ea"/>
                <a:cs typeface="+mn-cs"/>
              </a:rPr>
              <a:t>Uudet lainat (mrd. euroa)</a:t>
            </a:r>
          </a:p>
        </c:rich>
      </c:tx>
      <c:layout>
        <c:manualLayout>
          <c:xMode val="edge"/>
          <c:yMode val="edge"/>
          <c:x val="4.379380029325676E-2"/>
          <c:y val="2.3289665211062592E-2"/>
        </c:manualLayout>
      </c:layout>
      <c:overlay val="0"/>
      <c:spPr>
        <a:noFill/>
        <a:ln>
          <a:noFill/>
        </a:ln>
        <a:effectLst/>
      </c:spPr>
      <c:txPr>
        <a:bodyPr rot="0" spcFirstLastPara="1" vertOverflow="ellipsis" vert="horz" wrap="square" anchor="ctr" anchorCtr="1"/>
        <a:lstStyle/>
        <a:p>
          <a:pPr algn="ctr" rtl="0">
            <a:defRPr lang="fi-FI" sz="800" b="0" i="0" u="none" strike="noStrike" kern="1200" spc="0" baseline="0">
              <a:solidFill>
                <a:srgbClr val="183858"/>
              </a:solidFill>
              <a:latin typeface="+mn-lt"/>
              <a:ea typeface="+mn-ea"/>
              <a:cs typeface="+mn-cs"/>
            </a:defRPr>
          </a:pPr>
          <a:endParaRPr lang="en-US"/>
        </a:p>
      </c:txPr>
    </c:title>
    <c:autoTitleDeleted val="0"/>
    <c:plotArea>
      <c:layout>
        <c:manualLayout>
          <c:layoutTarget val="inner"/>
          <c:xMode val="edge"/>
          <c:yMode val="edge"/>
          <c:x val="7.4002086459646885E-2"/>
          <c:y val="0.1388882551374607"/>
          <c:w val="0.80879329827552471"/>
          <c:h val="0.71350814008441565"/>
        </c:manualLayout>
      </c:layout>
      <c:lineChart>
        <c:grouping val="standard"/>
        <c:varyColors val="0"/>
        <c:ser>
          <c:idx val="0"/>
          <c:order val="0"/>
          <c:tx>
            <c:strRef>
              <c:f>kappaleet!$B$3</c:f>
              <c:strCache>
                <c:ptCount val="1"/>
                <c:pt idx="0">
                  <c:v>Nostetut asuntolainat (edistetty)</c:v>
                </c:pt>
              </c:strCache>
            </c:strRef>
          </c:tx>
          <c:spPr>
            <a:ln w="28575" cap="rnd">
              <a:solidFill>
                <a:schemeClr val="accent1"/>
              </a:solidFill>
              <a:round/>
            </a:ln>
            <a:effectLst/>
          </c:spPr>
          <c:marker>
            <c:symbol val="none"/>
          </c:marker>
          <c:cat>
            <c:numRef>
              <c:f>kappaleet!$A$232:$A$339</c:f>
              <c:numCache>
                <c:formatCode>m/d/yyyy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kappaleet!$L$232:$L$339</c:f>
              <c:numCache>
                <c:formatCode>0.00</c:formatCode>
                <c:ptCount val="108"/>
                <c:pt idx="0">
                  <c:v>1.3476108326229999</c:v>
                </c:pt>
                <c:pt idx="1">
                  <c:v>1.3123417599676901</c:v>
                </c:pt>
                <c:pt idx="2">
                  <c:v>1.32490160070476</c:v>
                </c:pt>
                <c:pt idx="3">
                  <c:v>1.33033034341439</c:v>
                </c:pt>
                <c:pt idx="4">
                  <c:v>1.3976247008368199</c:v>
                </c:pt>
                <c:pt idx="5">
                  <c:v>1.45924029172807</c:v>
                </c:pt>
                <c:pt idx="6">
                  <c:v>1.4848370446881101</c:v>
                </c:pt>
                <c:pt idx="7">
                  <c:v>1.4291951064441299</c:v>
                </c:pt>
                <c:pt idx="8">
                  <c:v>1.4916627072767501</c:v>
                </c:pt>
                <c:pt idx="9">
                  <c:v>1.4926682890624299</c:v>
                </c:pt>
                <c:pt idx="10">
                  <c:v>1.5299164156663301</c:v>
                </c:pt>
                <c:pt idx="11">
                  <c:v>1.5317291474071499</c:v>
                </c:pt>
                <c:pt idx="12">
                  <c:v>1.5230096405007301</c:v>
                </c:pt>
                <c:pt idx="13">
                  <c:v>1.50610224865048</c:v>
                </c:pt>
                <c:pt idx="14">
                  <c:v>1.43900423339997</c:v>
                </c:pt>
                <c:pt idx="15">
                  <c:v>1.4767723804526101</c:v>
                </c:pt>
                <c:pt idx="16">
                  <c:v>1.4672603227341101</c:v>
                </c:pt>
                <c:pt idx="17">
                  <c:v>1.47759886460729</c:v>
                </c:pt>
                <c:pt idx="18">
                  <c:v>1.52603508719716</c:v>
                </c:pt>
                <c:pt idx="19">
                  <c:v>1.5159953003556399</c:v>
                </c:pt>
                <c:pt idx="20">
                  <c:v>1.50435277413415</c:v>
                </c:pt>
                <c:pt idx="21">
                  <c:v>1.4669452883657601</c:v>
                </c:pt>
                <c:pt idx="22">
                  <c:v>1.42085657896485</c:v>
                </c:pt>
                <c:pt idx="23">
                  <c:v>1.4612699913582301</c:v>
                </c:pt>
                <c:pt idx="24">
                  <c:v>1.46946465346892</c:v>
                </c:pt>
                <c:pt idx="25">
                  <c:v>1.47304024826756</c:v>
                </c:pt>
                <c:pt idx="26">
                  <c:v>1.60598608149581</c:v>
                </c:pt>
                <c:pt idx="27">
                  <c:v>1.52242589508976</c:v>
                </c:pt>
                <c:pt idx="28">
                  <c:v>1.49891618484095</c:v>
                </c:pt>
                <c:pt idx="29">
                  <c:v>1.5106880669162199</c:v>
                </c:pt>
                <c:pt idx="30">
                  <c:v>1.5002133195060798</c:v>
                </c:pt>
                <c:pt idx="31">
                  <c:v>1.6173373199646399</c:v>
                </c:pt>
                <c:pt idx="32">
                  <c:v>1.51445605905533</c:v>
                </c:pt>
                <c:pt idx="33">
                  <c:v>1.5964929900573102</c:v>
                </c:pt>
                <c:pt idx="34">
                  <c:v>1.5987273945339602</c:v>
                </c:pt>
                <c:pt idx="35">
                  <c:v>1.5245655046421198</c:v>
                </c:pt>
                <c:pt idx="36">
                  <c:v>1.53196727563698</c:v>
                </c:pt>
                <c:pt idx="37">
                  <c:v>1.5317773883002901</c:v>
                </c:pt>
                <c:pt idx="38">
                  <c:v>1.5234578371035499</c:v>
                </c:pt>
                <c:pt idx="39">
                  <c:v>1.5299630478578201</c:v>
                </c:pt>
                <c:pt idx="40">
                  <c:v>1.5660264927495502</c:v>
                </c:pt>
                <c:pt idx="41">
                  <c:v>1.5087374947797501</c:v>
                </c:pt>
                <c:pt idx="42">
                  <c:v>1.44596161959141</c:v>
                </c:pt>
                <c:pt idx="43">
                  <c:v>1.5831574526488199</c:v>
                </c:pt>
                <c:pt idx="44">
                  <c:v>1.4896515977998901</c:v>
                </c:pt>
                <c:pt idx="45">
                  <c:v>1.4707561741245501</c:v>
                </c:pt>
                <c:pt idx="46">
                  <c:v>1.59516947373767</c:v>
                </c:pt>
                <c:pt idx="47">
                  <c:v>1.62659302871351</c:v>
                </c:pt>
                <c:pt idx="48">
                  <c:v>1.6619129474888501</c:v>
                </c:pt>
                <c:pt idx="49">
                  <c:v>1.6930776183784</c:v>
                </c:pt>
                <c:pt idx="50">
                  <c:v>1.68260421977106</c:v>
                </c:pt>
                <c:pt idx="51">
                  <c:v>1.6929848719865999</c:v>
                </c:pt>
                <c:pt idx="52">
                  <c:v>1.68992947227141</c:v>
                </c:pt>
                <c:pt idx="53">
                  <c:v>1.6685613836639399</c:v>
                </c:pt>
                <c:pt idx="54">
                  <c:v>1.61784420881141</c:v>
                </c:pt>
                <c:pt idx="55">
                  <c:v>1.6418387588221199</c:v>
                </c:pt>
                <c:pt idx="56">
                  <c:v>1.72719277927157</c:v>
                </c:pt>
                <c:pt idx="57">
                  <c:v>1.60924407375559</c:v>
                </c:pt>
                <c:pt idx="58">
                  <c:v>1.4070874095318999</c:v>
                </c:pt>
                <c:pt idx="59">
                  <c:v>1.41256487108257</c:v>
                </c:pt>
                <c:pt idx="60">
                  <c:v>1.5856414226805799</c:v>
                </c:pt>
                <c:pt idx="61">
                  <c:v>1.6887629581430701</c:v>
                </c:pt>
                <c:pt idx="62">
                  <c:v>1.7430015496222702</c:v>
                </c:pt>
                <c:pt idx="63">
                  <c:v>1.7517763509505702</c:v>
                </c:pt>
                <c:pt idx="64">
                  <c:v>1.83651421584147</c:v>
                </c:pt>
                <c:pt idx="65">
                  <c:v>1.8931943433204701</c:v>
                </c:pt>
                <c:pt idx="66">
                  <c:v>2.0699962154354603</c:v>
                </c:pt>
                <c:pt idx="67">
                  <c:v>1.8881720661333201</c:v>
                </c:pt>
                <c:pt idx="68">
                  <c:v>1.9860650187150599</c:v>
                </c:pt>
                <c:pt idx="69">
                  <c:v>1.9147905786350601</c:v>
                </c:pt>
                <c:pt idx="70">
                  <c:v>1.8537553393228801</c:v>
                </c:pt>
                <c:pt idx="71">
                  <c:v>1.9184399636349001</c:v>
                </c:pt>
                <c:pt idx="72">
                  <c:v>1.8579342212867</c:v>
                </c:pt>
                <c:pt idx="73">
                  <c:v>1.8382735086711</c:v>
                </c:pt>
                <c:pt idx="74">
                  <c:v>1.7790993155880999</c:v>
                </c:pt>
                <c:pt idx="75">
                  <c:v>1.8500464443481701</c:v>
                </c:pt>
                <c:pt idx="76">
                  <c:v>1.87761374131863</c:v>
                </c:pt>
                <c:pt idx="77">
                  <c:v>1.88077464090042</c:v>
                </c:pt>
                <c:pt idx="78">
                  <c:v>1.9112715792906301</c:v>
                </c:pt>
                <c:pt idx="79">
                  <c:v>1.8916434279424301</c:v>
                </c:pt>
                <c:pt idx="80">
                  <c:v>1.8902591810043199</c:v>
                </c:pt>
                <c:pt idx="81">
                  <c:v>1.7538468195708599</c:v>
                </c:pt>
                <c:pt idx="82">
                  <c:v>1.68824979308781</c:v>
                </c:pt>
                <c:pt idx="83">
                  <c:v>1.69040162845096</c:v>
                </c:pt>
                <c:pt idx="84">
                  <c:v>1.6345990444619201</c:v>
                </c:pt>
                <c:pt idx="85">
                  <c:v>1.51510336058916</c:v>
                </c:pt>
                <c:pt idx="86">
                  <c:v>1.4561134106901701</c:v>
                </c:pt>
                <c:pt idx="87">
                  <c:v>1.4480378745731899</c:v>
                </c:pt>
                <c:pt idx="88">
                  <c:v>1.24066313466402</c:v>
                </c:pt>
                <c:pt idx="89">
                  <c:v>1.13662097386712</c:v>
                </c:pt>
                <c:pt idx="90">
                  <c:v>1.1646432495610002</c:v>
                </c:pt>
                <c:pt idx="91">
                  <c:v>1.09715909762454</c:v>
                </c:pt>
                <c:pt idx="92">
                  <c:v>1.06587736458631</c:v>
                </c:pt>
                <c:pt idx="93">
                  <c:v>1.09891213903759</c:v>
                </c:pt>
                <c:pt idx="94">
                  <c:v>1.10126440761864</c:v>
                </c:pt>
                <c:pt idx="95">
                  <c:v>1.08967689936819</c:v>
                </c:pt>
                <c:pt idx="96">
                  <c:v>1.08671946105853</c:v>
                </c:pt>
                <c:pt idx="97">
                  <c:v>1.0803860583570899</c:v>
                </c:pt>
                <c:pt idx="98">
                  <c:v>1.11458263756678</c:v>
                </c:pt>
                <c:pt idx="99">
                  <c:v>1.0712967117130099</c:v>
                </c:pt>
                <c:pt idx="100">
                  <c:v>1.0696931012303899</c:v>
                </c:pt>
                <c:pt idx="101">
                  <c:v>1.1893775347036699</c:v>
                </c:pt>
                <c:pt idx="102">
                  <c:v>1.55631098908667</c:v>
                </c:pt>
                <c:pt idx="103">
                  <c:v>1.03911351708935</c:v>
                </c:pt>
                <c:pt idx="104">
                  <c:v>0.98944027539679102</c:v>
                </c:pt>
                <c:pt idx="105">
                  <c:v>1.13051600344854</c:v>
                </c:pt>
                <c:pt idx="106">
                  <c:v>1.0903617310906999</c:v>
                </c:pt>
                <c:pt idx="107">
                  <c:v>0.98121139456545603</c:v>
                </c:pt>
              </c:numCache>
            </c:numRef>
          </c:val>
          <c:smooth val="0"/>
          <c:extLst>
            <c:ext xmlns:c16="http://schemas.microsoft.com/office/drawing/2014/chart" uri="{C3380CC4-5D6E-409C-BE32-E72D297353CC}">
              <c16:uniqueId val="{00000000-6CCC-4F00-ADF4-1C04144558B4}"/>
            </c:ext>
          </c:extLst>
        </c:ser>
        <c:ser>
          <c:idx val="1"/>
          <c:order val="2"/>
          <c:spPr>
            <a:ln w="19050" cap="rnd">
              <a:solidFill>
                <a:srgbClr val="C00000"/>
              </a:solidFill>
              <a:prstDash val="sysDash"/>
              <a:round/>
            </a:ln>
            <a:effectLst/>
          </c:spPr>
          <c:marker>
            <c:symbol val="none"/>
          </c:marker>
          <c:cat>
            <c:numRef>
              <c:f>kappaleet!$A$232:$A$339</c:f>
              <c:numCache>
                <c:formatCode>m/d/yyyy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kappaleet!$D$232:$D$339</c:f>
              <c:numCache>
                <c:formatCode>General</c:formatCode>
                <c:ptCount val="108"/>
                <c:pt idx="0">
                  <c:v>1.5595906423820225</c:v>
                </c:pt>
                <c:pt idx="1">
                  <c:v>1.5595906423820225</c:v>
                </c:pt>
                <c:pt idx="2">
                  <c:v>1.5595906423820225</c:v>
                </c:pt>
                <c:pt idx="3">
                  <c:v>1.5595906423820225</c:v>
                </c:pt>
                <c:pt idx="4">
                  <c:v>1.5595906423820225</c:v>
                </c:pt>
                <c:pt idx="5">
                  <c:v>1.5595906423820225</c:v>
                </c:pt>
                <c:pt idx="6">
                  <c:v>1.5595906423820225</c:v>
                </c:pt>
                <c:pt idx="7">
                  <c:v>1.5595906423820225</c:v>
                </c:pt>
                <c:pt idx="8">
                  <c:v>1.5595906423820225</c:v>
                </c:pt>
                <c:pt idx="9">
                  <c:v>1.5595906423820225</c:v>
                </c:pt>
                <c:pt idx="10">
                  <c:v>1.5595906423820225</c:v>
                </c:pt>
                <c:pt idx="11">
                  <c:v>1.5595906423820225</c:v>
                </c:pt>
                <c:pt idx="12">
                  <c:v>1.5595906423820225</c:v>
                </c:pt>
                <c:pt idx="13">
                  <c:v>1.5595906423820225</c:v>
                </c:pt>
                <c:pt idx="14">
                  <c:v>1.5595906423820225</c:v>
                </c:pt>
                <c:pt idx="15">
                  <c:v>1.5595906423820225</c:v>
                </c:pt>
                <c:pt idx="16">
                  <c:v>1.5595906423820225</c:v>
                </c:pt>
                <c:pt idx="17">
                  <c:v>1.5595906423820225</c:v>
                </c:pt>
                <c:pt idx="18">
                  <c:v>1.5595906423820225</c:v>
                </c:pt>
                <c:pt idx="19">
                  <c:v>1.5595906423820225</c:v>
                </c:pt>
                <c:pt idx="20">
                  <c:v>1.5595906423820225</c:v>
                </c:pt>
                <c:pt idx="21">
                  <c:v>1.5595906423820225</c:v>
                </c:pt>
                <c:pt idx="22">
                  <c:v>1.5595906423820225</c:v>
                </c:pt>
                <c:pt idx="23">
                  <c:v>1.5595906423820225</c:v>
                </c:pt>
                <c:pt idx="24">
                  <c:v>1.5595906423820225</c:v>
                </c:pt>
                <c:pt idx="25">
                  <c:v>1.5595906423820225</c:v>
                </c:pt>
                <c:pt idx="26">
                  <c:v>1.5595906423820225</c:v>
                </c:pt>
                <c:pt idx="27">
                  <c:v>1.5595906423820225</c:v>
                </c:pt>
                <c:pt idx="28">
                  <c:v>1.5595906423820225</c:v>
                </c:pt>
                <c:pt idx="29">
                  <c:v>1.5595906423820225</c:v>
                </c:pt>
                <c:pt idx="30">
                  <c:v>1.5595906423820225</c:v>
                </c:pt>
                <c:pt idx="31">
                  <c:v>1.5595906423820225</c:v>
                </c:pt>
                <c:pt idx="32">
                  <c:v>1.5595906423820225</c:v>
                </c:pt>
                <c:pt idx="33">
                  <c:v>1.5595906423820225</c:v>
                </c:pt>
                <c:pt idx="34">
                  <c:v>1.5595906423820225</c:v>
                </c:pt>
                <c:pt idx="35">
                  <c:v>1.5595906423820225</c:v>
                </c:pt>
                <c:pt idx="36">
                  <c:v>1.5595906423820225</c:v>
                </c:pt>
                <c:pt idx="37">
                  <c:v>1.5595906423820225</c:v>
                </c:pt>
                <c:pt idx="38">
                  <c:v>1.5595906423820225</c:v>
                </c:pt>
                <c:pt idx="39">
                  <c:v>1.5595906423820225</c:v>
                </c:pt>
                <c:pt idx="40">
                  <c:v>1.5595906423820225</c:v>
                </c:pt>
                <c:pt idx="41">
                  <c:v>1.5595906423820225</c:v>
                </c:pt>
                <c:pt idx="42">
                  <c:v>1.5595906423820225</c:v>
                </c:pt>
                <c:pt idx="43">
                  <c:v>1.5595906423820225</c:v>
                </c:pt>
                <c:pt idx="44">
                  <c:v>1.5595906423820225</c:v>
                </c:pt>
                <c:pt idx="45">
                  <c:v>1.5595906423820225</c:v>
                </c:pt>
                <c:pt idx="46">
                  <c:v>1.5595906423820225</c:v>
                </c:pt>
                <c:pt idx="47">
                  <c:v>1.5595906423820225</c:v>
                </c:pt>
                <c:pt idx="48">
                  <c:v>1.5595906423820225</c:v>
                </c:pt>
                <c:pt idx="49">
                  <c:v>1.5595906423820225</c:v>
                </c:pt>
                <c:pt idx="50">
                  <c:v>1.5595906423820225</c:v>
                </c:pt>
                <c:pt idx="51">
                  <c:v>1.5595906423820225</c:v>
                </c:pt>
                <c:pt idx="52">
                  <c:v>1.5595906423820225</c:v>
                </c:pt>
                <c:pt idx="53">
                  <c:v>1.5595906423820225</c:v>
                </c:pt>
                <c:pt idx="54">
                  <c:v>1.5595906423820225</c:v>
                </c:pt>
                <c:pt idx="55">
                  <c:v>1.5595906423820225</c:v>
                </c:pt>
                <c:pt idx="56">
                  <c:v>1.5595906423820225</c:v>
                </c:pt>
                <c:pt idx="57">
                  <c:v>1.5595906423820225</c:v>
                </c:pt>
                <c:pt idx="58">
                  <c:v>1.5595906423820225</c:v>
                </c:pt>
                <c:pt idx="59">
                  <c:v>1.5595906423820225</c:v>
                </c:pt>
                <c:pt idx="60">
                  <c:v>1.5595906423820225</c:v>
                </c:pt>
                <c:pt idx="61">
                  <c:v>1.5595906423820225</c:v>
                </c:pt>
                <c:pt idx="62">
                  <c:v>1.5595906423820225</c:v>
                </c:pt>
                <c:pt idx="63">
                  <c:v>1.5595906423820225</c:v>
                </c:pt>
                <c:pt idx="64">
                  <c:v>1.5595906423820225</c:v>
                </c:pt>
                <c:pt idx="65">
                  <c:v>1.5595906423820225</c:v>
                </c:pt>
                <c:pt idx="66">
                  <c:v>1.5595906423820225</c:v>
                </c:pt>
                <c:pt idx="67">
                  <c:v>1.5595906423820225</c:v>
                </c:pt>
                <c:pt idx="68">
                  <c:v>1.5595906423820225</c:v>
                </c:pt>
                <c:pt idx="69">
                  <c:v>1.5595906423820225</c:v>
                </c:pt>
                <c:pt idx="70">
                  <c:v>1.5595906423820225</c:v>
                </c:pt>
                <c:pt idx="71">
                  <c:v>1.5595906423820225</c:v>
                </c:pt>
                <c:pt idx="72">
                  <c:v>1.5595906423820225</c:v>
                </c:pt>
                <c:pt idx="73">
                  <c:v>1.5595906423820225</c:v>
                </c:pt>
                <c:pt idx="74">
                  <c:v>1.5595906423820225</c:v>
                </c:pt>
                <c:pt idx="75">
                  <c:v>1.5595906423820225</c:v>
                </c:pt>
                <c:pt idx="76">
                  <c:v>1.5595906423820225</c:v>
                </c:pt>
                <c:pt idx="77">
                  <c:v>1.5595906423820225</c:v>
                </c:pt>
                <c:pt idx="78">
                  <c:v>1.5595906423820225</c:v>
                </c:pt>
                <c:pt idx="79">
                  <c:v>1.5595906423820225</c:v>
                </c:pt>
                <c:pt idx="80">
                  <c:v>1.5595906423820225</c:v>
                </c:pt>
                <c:pt idx="81">
                  <c:v>1.5595906423820225</c:v>
                </c:pt>
                <c:pt idx="82">
                  <c:v>1.5595906423820225</c:v>
                </c:pt>
                <c:pt idx="83">
                  <c:v>1.5595906423820225</c:v>
                </c:pt>
                <c:pt idx="84">
                  <c:v>1.5595906423820225</c:v>
                </c:pt>
                <c:pt idx="85">
                  <c:v>1.5595906423820225</c:v>
                </c:pt>
                <c:pt idx="86">
                  <c:v>1.5595906423820225</c:v>
                </c:pt>
                <c:pt idx="87">
                  <c:v>1.5595906423820225</c:v>
                </c:pt>
                <c:pt idx="88">
                  <c:v>1.5595906423820225</c:v>
                </c:pt>
                <c:pt idx="89">
                  <c:v>1.5595906423820225</c:v>
                </c:pt>
                <c:pt idx="90">
                  <c:v>1.5595906423820225</c:v>
                </c:pt>
                <c:pt idx="91">
                  <c:v>1.5595906423820225</c:v>
                </c:pt>
                <c:pt idx="92">
                  <c:v>1.5595906423820225</c:v>
                </c:pt>
                <c:pt idx="93">
                  <c:v>1.5595906423820225</c:v>
                </c:pt>
                <c:pt idx="94">
                  <c:v>1.5595906423820225</c:v>
                </c:pt>
                <c:pt idx="95">
                  <c:v>1.5595906423820225</c:v>
                </c:pt>
                <c:pt idx="96">
                  <c:v>1.5595906423820225</c:v>
                </c:pt>
                <c:pt idx="97">
                  <c:v>1.5595906423820225</c:v>
                </c:pt>
                <c:pt idx="98">
                  <c:v>1.5595906423820225</c:v>
                </c:pt>
                <c:pt idx="99">
                  <c:v>1.5595906423820225</c:v>
                </c:pt>
                <c:pt idx="100">
                  <c:v>1.5595906423820225</c:v>
                </c:pt>
                <c:pt idx="101">
                  <c:v>1.5595906423820225</c:v>
                </c:pt>
                <c:pt idx="102">
                  <c:v>1.5595906423820225</c:v>
                </c:pt>
                <c:pt idx="103">
                  <c:v>1.5595906423820225</c:v>
                </c:pt>
                <c:pt idx="104">
                  <c:v>1.5595906423820225</c:v>
                </c:pt>
                <c:pt idx="105">
                  <c:v>1.5595906423820225</c:v>
                </c:pt>
                <c:pt idx="106">
                  <c:v>1.5595906423820225</c:v>
                </c:pt>
                <c:pt idx="107">
                  <c:v>1.5595906423820225</c:v>
                </c:pt>
              </c:numCache>
            </c:numRef>
          </c:val>
          <c:smooth val="0"/>
          <c:extLst>
            <c:ext xmlns:c16="http://schemas.microsoft.com/office/drawing/2014/chart" uri="{C3380CC4-5D6E-409C-BE32-E72D297353CC}">
              <c16:uniqueId val="{00000001-6CCC-4F00-ADF4-1C04144558B4}"/>
            </c:ext>
          </c:extLst>
        </c:ser>
        <c:dLbls>
          <c:showLegendKey val="0"/>
          <c:showVal val="0"/>
          <c:showCatName val="0"/>
          <c:showSerName val="0"/>
          <c:showPercent val="0"/>
          <c:showBubbleSize val="0"/>
        </c:dLbls>
        <c:marker val="1"/>
        <c:smooth val="0"/>
        <c:axId val="681862264"/>
        <c:axId val="681862920"/>
      </c:lineChart>
      <c:lineChart>
        <c:grouping val="standard"/>
        <c:varyColors val="0"/>
        <c:ser>
          <c:idx val="2"/>
          <c:order val="1"/>
          <c:tx>
            <c:strRef>
              <c:f>kappaleet!$I$3</c:f>
              <c:strCache>
                <c:ptCount val="1"/>
                <c:pt idx="0">
                  <c:v>Luvat</c:v>
                </c:pt>
              </c:strCache>
            </c:strRef>
          </c:tx>
          <c:spPr>
            <a:ln w="28575" cap="rnd">
              <a:solidFill>
                <a:schemeClr val="accent2"/>
              </a:solidFill>
              <a:round/>
            </a:ln>
            <a:effectLst/>
          </c:spPr>
          <c:marker>
            <c:symbol val="none"/>
          </c:marker>
          <c:cat>
            <c:numRef>
              <c:f>kappaleet!$A$232:$A$339</c:f>
              <c:numCache>
                <c:formatCode>m/d/yyyy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kappaleet!$I$232:$I$339</c:f>
              <c:numCache>
                <c:formatCode>0</c:formatCode>
                <c:ptCount val="108"/>
                <c:pt idx="0">
                  <c:v>32323</c:v>
                </c:pt>
                <c:pt idx="1">
                  <c:v>34160</c:v>
                </c:pt>
                <c:pt idx="2">
                  <c:v>34377</c:v>
                </c:pt>
                <c:pt idx="3">
                  <c:v>34844</c:v>
                </c:pt>
                <c:pt idx="4">
                  <c:v>36064</c:v>
                </c:pt>
                <c:pt idx="5">
                  <c:v>37759</c:v>
                </c:pt>
                <c:pt idx="6">
                  <c:v>38039</c:v>
                </c:pt>
                <c:pt idx="7">
                  <c:v>38271</c:v>
                </c:pt>
                <c:pt idx="8">
                  <c:v>38046</c:v>
                </c:pt>
                <c:pt idx="9">
                  <c:v>38722</c:v>
                </c:pt>
                <c:pt idx="10">
                  <c:v>39698</c:v>
                </c:pt>
                <c:pt idx="11">
                  <c:v>40441</c:v>
                </c:pt>
                <c:pt idx="12">
                  <c:v>40496</c:v>
                </c:pt>
                <c:pt idx="13">
                  <c:v>39593</c:v>
                </c:pt>
                <c:pt idx="14">
                  <c:v>41360</c:v>
                </c:pt>
                <c:pt idx="15">
                  <c:v>42023</c:v>
                </c:pt>
                <c:pt idx="16">
                  <c:v>43498</c:v>
                </c:pt>
                <c:pt idx="17">
                  <c:v>45083</c:v>
                </c:pt>
                <c:pt idx="18">
                  <c:v>44922</c:v>
                </c:pt>
                <c:pt idx="19">
                  <c:v>44756</c:v>
                </c:pt>
                <c:pt idx="20">
                  <c:v>46204</c:v>
                </c:pt>
                <c:pt idx="21">
                  <c:v>47251</c:v>
                </c:pt>
                <c:pt idx="22">
                  <c:v>47764</c:v>
                </c:pt>
                <c:pt idx="23">
                  <c:v>48725</c:v>
                </c:pt>
                <c:pt idx="24">
                  <c:v>49741</c:v>
                </c:pt>
                <c:pt idx="25">
                  <c:v>50879</c:v>
                </c:pt>
                <c:pt idx="26">
                  <c:v>49678</c:v>
                </c:pt>
                <c:pt idx="27">
                  <c:v>49002</c:v>
                </c:pt>
                <c:pt idx="28">
                  <c:v>48411</c:v>
                </c:pt>
                <c:pt idx="29">
                  <c:v>48264</c:v>
                </c:pt>
                <c:pt idx="30">
                  <c:v>48228</c:v>
                </c:pt>
                <c:pt idx="31">
                  <c:v>47565</c:v>
                </c:pt>
                <c:pt idx="32">
                  <c:v>45040</c:v>
                </c:pt>
                <c:pt idx="33">
                  <c:v>44052</c:v>
                </c:pt>
                <c:pt idx="34">
                  <c:v>44428</c:v>
                </c:pt>
                <c:pt idx="35">
                  <c:v>43801</c:v>
                </c:pt>
                <c:pt idx="36">
                  <c:v>43729</c:v>
                </c:pt>
                <c:pt idx="37">
                  <c:v>42807</c:v>
                </c:pt>
                <c:pt idx="38">
                  <c:v>41671</c:v>
                </c:pt>
                <c:pt idx="39">
                  <c:v>41912</c:v>
                </c:pt>
                <c:pt idx="40">
                  <c:v>40764</c:v>
                </c:pt>
                <c:pt idx="41">
                  <c:v>39630</c:v>
                </c:pt>
                <c:pt idx="42">
                  <c:v>39397</c:v>
                </c:pt>
                <c:pt idx="43">
                  <c:v>39338</c:v>
                </c:pt>
                <c:pt idx="44">
                  <c:v>40104</c:v>
                </c:pt>
                <c:pt idx="45">
                  <c:v>40133</c:v>
                </c:pt>
                <c:pt idx="46">
                  <c:v>39413</c:v>
                </c:pt>
                <c:pt idx="47">
                  <c:v>38744</c:v>
                </c:pt>
                <c:pt idx="48">
                  <c:v>38181</c:v>
                </c:pt>
                <c:pt idx="49">
                  <c:v>38371</c:v>
                </c:pt>
                <c:pt idx="50">
                  <c:v>38516</c:v>
                </c:pt>
                <c:pt idx="51">
                  <c:v>38867</c:v>
                </c:pt>
                <c:pt idx="52">
                  <c:v>38691</c:v>
                </c:pt>
                <c:pt idx="53">
                  <c:v>37365</c:v>
                </c:pt>
                <c:pt idx="54">
                  <c:v>37114</c:v>
                </c:pt>
                <c:pt idx="55">
                  <c:v>37673</c:v>
                </c:pt>
                <c:pt idx="56">
                  <c:v>39248</c:v>
                </c:pt>
                <c:pt idx="57">
                  <c:v>39879</c:v>
                </c:pt>
                <c:pt idx="58">
                  <c:v>40149</c:v>
                </c:pt>
                <c:pt idx="59">
                  <c:v>41385</c:v>
                </c:pt>
                <c:pt idx="60">
                  <c:v>41883</c:v>
                </c:pt>
                <c:pt idx="61">
                  <c:v>42216</c:v>
                </c:pt>
                <c:pt idx="62">
                  <c:v>44228</c:v>
                </c:pt>
                <c:pt idx="63">
                  <c:v>45149</c:v>
                </c:pt>
                <c:pt idx="64">
                  <c:v>45403</c:v>
                </c:pt>
                <c:pt idx="65">
                  <c:v>46781</c:v>
                </c:pt>
                <c:pt idx="66">
                  <c:v>47885</c:v>
                </c:pt>
                <c:pt idx="67">
                  <c:v>47400</c:v>
                </c:pt>
                <c:pt idx="68">
                  <c:v>46757</c:v>
                </c:pt>
                <c:pt idx="69">
                  <c:v>45957</c:v>
                </c:pt>
                <c:pt idx="70">
                  <c:v>45456</c:v>
                </c:pt>
                <c:pt idx="71">
                  <c:v>45593</c:v>
                </c:pt>
                <c:pt idx="72">
                  <c:v>45481</c:v>
                </c:pt>
                <c:pt idx="73">
                  <c:v>44217</c:v>
                </c:pt>
                <c:pt idx="74">
                  <c:v>43840</c:v>
                </c:pt>
                <c:pt idx="75">
                  <c:v>43219</c:v>
                </c:pt>
                <c:pt idx="76">
                  <c:v>43766</c:v>
                </c:pt>
                <c:pt idx="77">
                  <c:v>43374</c:v>
                </c:pt>
                <c:pt idx="78">
                  <c:v>42377</c:v>
                </c:pt>
                <c:pt idx="79">
                  <c:v>41671</c:v>
                </c:pt>
                <c:pt idx="80">
                  <c:v>40976</c:v>
                </c:pt>
                <c:pt idx="81">
                  <c:v>40221</c:v>
                </c:pt>
                <c:pt idx="82">
                  <c:v>39730</c:v>
                </c:pt>
                <c:pt idx="83">
                  <c:v>37525</c:v>
                </c:pt>
                <c:pt idx="84">
                  <c:v>37199</c:v>
                </c:pt>
                <c:pt idx="85">
                  <c:v>37191</c:v>
                </c:pt>
                <c:pt idx="86">
                  <c:v>34675</c:v>
                </c:pt>
                <c:pt idx="87">
                  <c:v>31404</c:v>
                </c:pt>
                <c:pt idx="88">
                  <c:v>28634</c:v>
                </c:pt>
                <c:pt idx="89">
                  <c:v>26848</c:v>
                </c:pt>
                <c:pt idx="90">
                  <c:v>26307</c:v>
                </c:pt>
                <c:pt idx="91">
                  <c:v>25600</c:v>
                </c:pt>
                <c:pt idx="92">
                  <c:v>23399</c:v>
                </c:pt>
                <c:pt idx="93">
                  <c:v>22859</c:v>
                </c:pt>
                <c:pt idx="94">
                  <c:v>21529</c:v>
                </c:pt>
                <c:pt idx="95">
                  <c:v>21262</c:v>
                </c:pt>
                <c:pt idx="96">
                  <c:v>19392</c:v>
                </c:pt>
                <c:pt idx="97">
                  <c:v>18342</c:v>
                </c:pt>
                <c:pt idx="98">
                  <c:v>17462</c:v>
                </c:pt>
                <c:pt idx="99">
                  <c:v>17536</c:v>
                </c:pt>
                <c:pt idx="100">
                  <c:v>18423</c:v>
                </c:pt>
                <c:pt idx="101">
                  <c:v>17001</c:v>
                </c:pt>
              </c:numCache>
            </c:numRef>
          </c:val>
          <c:smooth val="0"/>
          <c:extLst>
            <c:ext xmlns:c16="http://schemas.microsoft.com/office/drawing/2014/chart" uri="{C3380CC4-5D6E-409C-BE32-E72D297353CC}">
              <c16:uniqueId val="{00000002-6CCC-4F00-ADF4-1C04144558B4}"/>
            </c:ext>
          </c:extLst>
        </c:ser>
        <c:dLbls>
          <c:showLegendKey val="0"/>
          <c:showVal val="0"/>
          <c:showCatName val="0"/>
          <c:showSerName val="0"/>
          <c:showPercent val="0"/>
          <c:showBubbleSize val="0"/>
        </c:dLbls>
        <c:marker val="1"/>
        <c:smooth val="0"/>
        <c:axId val="1030457272"/>
        <c:axId val="1030458912"/>
      </c:lineChart>
      <c:dateAx>
        <c:axId val="681862264"/>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681862920"/>
        <c:crosses val="autoZero"/>
        <c:auto val="1"/>
        <c:lblOffset val="100"/>
        <c:baseTimeUnit val="months"/>
        <c:majorUnit val="12"/>
        <c:majorTimeUnit val="months"/>
      </c:dateAx>
      <c:valAx>
        <c:axId val="681862920"/>
        <c:scaling>
          <c:orientation val="minMax"/>
          <c:max val="2.2000000000000002"/>
          <c:min val="0.9"/>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681862264"/>
        <c:crosses val="autoZero"/>
        <c:crossBetween val="between"/>
        <c:majorUnit val="0.2"/>
      </c:valAx>
      <c:valAx>
        <c:axId val="1030458912"/>
        <c:scaling>
          <c:orientation val="minMax"/>
          <c:min val="16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1030457272"/>
        <c:crosses val="max"/>
        <c:crossBetween val="between"/>
        <c:majorUnit val="5000"/>
      </c:valAx>
      <c:dateAx>
        <c:axId val="1030457272"/>
        <c:scaling>
          <c:orientation val="minMax"/>
        </c:scaling>
        <c:delete val="1"/>
        <c:axPos val="b"/>
        <c:numFmt formatCode="m/d/yyyy" sourceLinked="1"/>
        <c:majorTickMark val="out"/>
        <c:minorTickMark val="none"/>
        <c:tickLblPos val="nextTo"/>
        <c:crossAx val="1030458912"/>
        <c:crosses val="autoZero"/>
        <c:auto val="1"/>
        <c:lblOffset val="100"/>
        <c:baseTimeUnit val="months"/>
      </c:dateAx>
      <c:spPr>
        <a:solidFill>
          <a:schemeClr val="bg1"/>
        </a:solidFill>
        <a:ln>
          <a:solidFill>
            <a:schemeClr val="bg1">
              <a:lumMod val="85000"/>
            </a:schemeClr>
          </a:solidFill>
        </a:ln>
        <a:effectLst/>
      </c:spPr>
    </c:plotArea>
    <c:legend>
      <c:legendPos val="b"/>
      <c:legendEntry>
        <c:idx val="1"/>
        <c:delete val="1"/>
      </c:legendEntry>
      <c:layout>
        <c:manualLayout>
          <c:xMode val="edge"/>
          <c:yMode val="edge"/>
          <c:x val="0.10468917955437913"/>
          <c:y val="0.68863488135588269"/>
          <c:w val="0.624870530036026"/>
          <c:h val="0.12606347821392563"/>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960" b="0" i="0" u="none" strike="noStrike" kern="1200" spc="0" baseline="0">
                <a:solidFill>
                  <a:srgbClr val="183858"/>
                </a:solidFill>
                <a:latin typeface="Avenir Next LT Pro" panose="020B0504020202020204" pitchFamily="34" charset="0"/>
                <a:ea typeface="+mn-ea"/>
                <a:cs typeface="+mn-cs"/>
              </a:defRPr>
            </a:pPr>
            <a:r>
              <a:rPr lang="fi-FI" sz="800"/>
              <a:t>Vuosimuutos</a:t>
            </a:r>
            <a:r>
              <a:rPr lang="fi-FI"/>
              <a:t> (%)</a:t>
            </a:r>
          </a:p>
        </c:rich>
      </c:tx>
      <c:layout>
        <c:manualLayout>
          <c:xMode val="edge"/>
          <c:yMode val="edge"/>
          <c:x val="7.2975638640623869E-2"/>
          <c:y val="2.0156019022485809E-2"/>
        </c:manualLayout>
      </c:layout>
      <c:overlay val="0"/>
      <c:spPr>
        <a:noFill/>
        <a:ln>
          <a:noFill/>
        </a:ln>
        <a:effectLst/>
      </c:spPr>
      <c:txPr>
        <a:bodyPr rot="0" spcFirstLastPara="1" vertOverflow="ellipsis" vert="horz" wrap="square" anchor="ctr" anchorCtr="1"/>
        <a:lstStyle/>
        <a:p>
          <a:pPr algn="ctr" rtl="0">
            <a:defRPr lang="en-US" sz="960" b="0" i="0" u="none" strike="noStrike" kern="1200" spc="0" baseline="0">
              <a:solidFill>
                <a:srgbClr val="183858"/>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8.8954790047482649E-2"/>
          <c:y val="0.12020385686080093"/>
          <c:w val="0.87989297485464579"/>
          <c:h val="0.76714077831344007"/>
        </c:manualLayout>
      </c:layout>
      <c:lineChart>
        <c:grouping val="standard"/>
        <c:varyColors val="0"/>
        <c:ser>
          <c:idx val="0"/>
          <c:order val="0"/>
          <c:tx>
            <c:strRef>
              <c:f>Taul1!$B$4</c:f>
              <c:strCache>
                <c:ptCount val="1"/>
                <c:pt idx="0">
                  <c:v>Asuntolainat</c:v>
                </c:pt>
              </c:strCache>
            </c:strRef>
          </c:tx>
          <c:spPr>
            <a:ln w="28575" cap="rnd">
              <a:solidFill>
                <a:schemeClr val="accent1"/>
              </a:solidFill>
              <a:round/>
            </a:ln>
            <a:effectLst/>
          </c:spPr>
          <c:marker>
            <c:symbol val="none"/>
          </c:marker>
          <c:cat>
            <c:numRef>
              <c:f>Taul1!$A$161:$A$262</c:f>
              <c:numCache>
                <c:formatCode>m/d/yyyy</c:formatCode>
                <c:ptCount val="10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numCache>
            </c:numRef>
          </c:cat>
          <c:val>
            <c:numRef>
              <c:f>Taul1!$B$161:$B$262</c:f>
              <c:numCache>
                <c:formatCode>General</c:formatCode>
                <c:ptCount val="102"/>
                <c:pt idx="0">
                  <c:v>2.5062963030908771</c:v>
                </c:pt>
                <c:pt idx="1">
                  <c:v>2.4287898122680169</c:v>
                </c:pt>
                <c:pt idx="2">
                  <c:v>2.4944526707583345</c:v>
                </c:pt>
                <c:pt idx="3">
                  <c:v>2.6240326492206028</c:v>
                </c:pt>
                <c:pt idx="4">
                  <c:v>2.4884005772256139</c:v>
                </c:pt>
                <c:pt idx="5">
                  <c:v>2.6115817943168733</c:v>
                </c:pt>
                <c:pt idx="6">
                  <c:v>2.5944234922188141</c:v>
                </c:pt>
                <c:pt idx="7">
                  <c:v>2.4836633251264875</c:v>
                </c:pt>
                <c:pt idx="8">
                  <c:v>2.5002064466665219</c:v>
                </c:pt>
                <c:pt idx="9">
                  <c:v>2.222515056037043</c:v>
                </c:pt>
                <c:pt idx="10">
                  <c:v>2.2676140063333303</c:v>
                </c:pt>
                <c:pt idx="11">
                  <c:v>2.2852657612728207</c:v>
                </c:pt>
                <c:pt idx="12">
                  <c:v>2.1474768260646147</c:v>
                </c:pt>
                <c:pt idx="13">
                  <c:v>2.2261826856190736</c:v>
                </c:pt>
                <c:pt idx="14">
                  <c:v>2.2963804889837784</c:v>
                </c:pt>
                <c:pt idx="15">
                  <c:v>2.1779048773053056</c:v>
                </c:pt>
                <c:pt idx="16">
                  <c:v>2.0976470580066704</c:v>
                </c:pt>
                <c:pt idx="17">
                  <c:v>2.0390807115605503</c:v>
                </c:pt>
                <c:pt idx="18">
                  <c:v>1.9405180246401643</c:v>
                </c:pt>
                <c:pt idx="19">
                  <c:v>2.1237862944847343</c:v>
                </c:pt>
                <c:pt idx="20">
                  <c:v>2.1622928212614112</c:v>
                </c:pt>
                <c:pt idx="21">
                  <c:v>2.2305066669834681</c:v>
                </c:pt>
                <c:pt idx="22">
                  <c:v>2.2567876563636333</c:v>
                </c:pt>
                <c:pt idx="23">
                  <c:v>2.2136570406037448</c:v>
                </c:pt>
                <c:pt idx="24">
                  <c:v>2.0570498725089661</c:v>
                </c:pt>
                <c:pt idx="25">
                  <c:v>2.0543636647454715</c:v>
                </c:pt>
                <c:pt idx="26">
                  <c:v>2.0874004840891689</c:v>
                </c:pt>
                <c:pt idx="27">
                  <c:v>1.9385493336899224</c:v>
                </c:pt>
                <c:pt idx="28">
                  <c:v>2.0598607109050406</c:v>
                </c:pt>
                <c:pt idx="29">
                  <c:v>2.0999869954248549</c:v>
                </c:pt>
                <c:pt idx="30">
                  <c:v>2.0060761048644848</c:v>
                </c:pt>
                <c:pt idx="31">
                  <c:v>1.9154890571655778</c:v>
                </c:pt>
                <c:pt idx="32">
                  <c:v>1.8608041331300098</c:v>
                </c:pt>
                <c:pt idx="33">
                  <c:v>1.8414573155670817</c:v>
                </c:pt>
                <c:pt idx="34">
                  <c:v>1.8060747568725593</c:v>
                </c:pt>
                <c:pt idx="35">
                  <c:v>1.7171708808829476</c:v>
                </c:pt>
                <c:pt idx="36">
                  <c:v>1.9376236871313912</c:v>
                </c:pt>
                <c:pt idx="37">
                  <c:v>1.9294564229283044</c:v>
                </c:pt>
                <c:pt idx="38">
                  <c:v>1.8999885683264481</c:v>
                </c:pt>
                <c:pt idx="39">
                  <c:v>1.900962365123321</c:v>
                </c:pt>
                <c:pt idx="40">
                  <c:v>1.9527893403959879</c:v>
                </c:pt>
                <c:pt idx="41">
                  <c:v>2.0113162112304397</c:v>
                </c:pt>
                <c:pt idx="42">
                  <c:v>2.0984755123252525</c:v>
                </c:pt>
                <c:pt idx="43">
                  <c:v>2.2758102896918118</c:v>
                </c:pt>
                <c:pt idx="44">
                  <c:v>2.2454672471208621</c:v>
                </c:pt>
                <c:pt idx="45">
                  <c:v>2.4346379951244912</c:v>
                </c:pt>
                <c:pt idx="46">
                  <c:v>2.6395888354388592</c:v>
                </c:pt>
                <c:pt idx="47">
                  <c:v>2.6223178500865352</c:v>
                </c:pt>
                <c:pt idx="48">
                  <c:v>2.5347721887154693</c:v>
                </c:pt>
                <c:pt idx="49">
                  <c:v>2.739290045385232</c:v>
                </c:pt>
                <c:pt idx="50">
                  <c:v>2.6699510350388933</c:v>
                </c:pt>
                <c:pt idx="51">
                  <c:v>2.7823951106145794</c:v>
                </c:pt>
                <c:pt idx="52">
                  <c:v>2.7056236650925674</c:v>
                </c:pt>
                <c:pt idx="53">
                  <c:v>2.5858684851099034</c:v>
                </c:pt>
                <c:pt idx="54">
                  <c:v>2.7364845938664528</c:v>
                </c:pt>
                <c:pt idx="55">
                  <c:v>2.6819744688028231</c:v>
                </c:pt>
                <c:pt idx="56">
                  <c:v>2.8313577265002872</c:v>
                </c:pt>
                <c:pt idx="57">
                  <c:v>3.012224414076929</c:v>
                </c:pt>
                <c:pt idx="58">
                  <c:v>2.8923008049648922</c:v>
                </c:pt>
                <c:pt idx="59">
                  <c:v>3.2451247922282462</c:v>
                </c:pt>
                <c:pt idx="60">
                  <c:v>3.5181667047407834</c:v>
                </c:pt>
                <c:pt idx="61">
                  <c:v>3.4552743019390806</c:v>
                </c:pt>
                <c:pt idx="62">
                  <c:v>3.6947114546127859</c:v>
                </c:pt>
                <c:pt idx="63">
                  <c:v>3.8330646628828533</c:v>
                </c:pt>
                <c:pt idx="64">
                  <c:v>3.9755246900543861</c:v>
                </c:pt>
                <c:pt idx="65">
                  <c:v>4.1610616623767598</c:v>
                </c:pt>
                <c:pt idx="66">
                  <c:v>4.271198813124669</c:v>
                </c:pt>
                <c:pt idx="67">
                  <c:v>4.1505226872735363</c:v>
                </c:pt>
                <c:pt idx="68">
                  <c:v>4.1706899017918557</c:v>
                </c:pt>
                <c:pt idx="69">
                  <c:v>4.0165482535113721</c:v>
                </c:pt>
                <c:pt idx="70">
                  <c:v>4.0829667013830635</c:v>
                </c:pt>
                <c:pt idx="71">
                  <c:v>4.0036734911799545</c:v>
                </c:pt>
                <c:pt idx="72">
                  <c:v>3.8782438317161243</c:v>
                </c:pt>
                <c:pt idx="73">
                  <c:v>3.7329386033474035</c:v>
                </c:pt>
                <c:pt idx="74">
                  <c:v>3.4920430630290276</c:v>
                </c:pt>
                <c:pt idx="75">
                  <c:v>3.3331299715389706</c:v>
                </c:pt>
                <c:pt idx="76">
                  <c:v>3.124806718992251</c:v>
                </c:pt>
                <c:pt idx="77">
                  <c:v>2.8297623070980849</c:v>
                </c:pt>
                <c:pt idx="78">
                  <c:v>2.8229070038814483</c:v>
                </c:pt>
                <c:pt idx="79">
                  <c:v>2.2641278890938517</c:v>
                </c:pt>
                <c:pt idx="80">
                  <c:v>1.6224495088131956</c:v>
                </c:pt>
                <c:pt idx="81">
                  <c:v>1.261166742425333</c:v>
                </c:pt>
                <c:pt idx="82">
                  <c:v>0.9755984234833972</c:v>
                </c:pt>
                <c:pt idx="83">
                  <c:v>1.4446223612981373</c:v>
                </c:pt>
                <c:pt idx="84">
                  <c:v>0.95756850038640173</c:v>
                </c:pt>
                <c:pt idx="85">
                  <c:v>0.63367284866326501</c:v>
                </c:pt>
                <c:pt idx="86">
                  <c:v>0.2663517702655952</c:v>
                </c:pt>
                <c:pt idx="87">
                  <c:v>-1.1167143093606164E-2</c:v>
                </c:pt>
                <c:pt idx="88">
                  <c:v>-0.45447365818598084</c:v>
                </c:pt>
                <c:pt idx="89">
                  <c:v>-0.75013512704042862</c:v>
                </c:pt>
                <c:pt idx="90">
                  <c:v>-1.3274999950522406</c:v>
                </c:pt>
                <c:pt idx="91">
                  <c:v>-1.0798693325255495</c:v>
                </c:pt>
                <c:pt idx="92">
                  <c:v>-0.8788840877750278</c:v>
                </c:pt>
                <c:pt idx="93">
                  <c:v>-1.0400052189787139</c:v>
                </c:pt>
                <c:pt idx="94">
                  <c:v>-1.1011093550317228</c:v>
                </c:pt>
                <c:pt idx="95">
                  <c:v>-1.6693386917625002</c:v>
                </c:pt>
                <c:pt idx="96">
                  <c:v>-1.8321019251565354</c:v>
                </c:pt>
                <c:pt idx="97">
                  <c:v>-1.7488830067380223</c:v>
                </c:pt>
                <c:pt idx="98">
                  <c:v>-1.5661492110729418</c:v>
                </c:pt>
                <c:pt idx="99">
                  <c:v>-1.6061084217500774</c:v>
                </c:pt>
                <c:pt idx="100">
                  <c:v>-1.403381605428349</c:v>
                </c:pt>
                <c:pt idx="101">
                  <c:v>-1.2673062034878289</c:v>
                </c:pt>
              </c:numCache>
            </c:numRef>
          </c:val>
          <c:smooth val="0"/>
          <c:extLst>
            <c:ext xmlns:c16="http://schemas.microsoft.com/office/drawing/2014/chart" uri="{C3380CC4-5D6E-409C-BE32-E72D297353CC}">
              <c16:uniqueId val="{00000000-D4B7-46B4-B7E8-4DA0637264EE}"/>
            </c:ext>
          </c:extLst>
        </c:ser>
        <c:ser>
          <c:idx val="1"/>
          <c:order val="1"/>
          <c:tx>
            <c:strRef>
              <c:f>Taul1!$C$4</c:f>
              <c:strCache>
                <c:ptCount val="1"/>
                <c:pt idx="0">
                  <c:v>Kulutusluotot</c:v>
                </c:pt>
              </c:strCache>
            </c:strRef>
          </c:tx>
          <c:spPr>
            <a:ln w="28575" cap="rnd">
              <a:solidFill>
                <a:schemeClr val="accent3"/>
              </a:solidFill>
              <a:round/>
            </a:ln>
            <a:effectLst/>
          </c:spPr>
          <c:marker>
            <c:symbol val="none"/>
          </c:marker>
          <c:cat>
            <c:numRef>
              <c:f>Taul1!$A$161:$A$262</c:f>
              <c:numCache>
                <c:formatCode>m/d/yyyy</c:formatCode>
                <c:ptCount val="10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numCache>
            </c:numRef>
          </c:cat>
          <c:val>
            <c:numRef>
              <c:f>Taul1!$C$161:$C$262</c:f>
              <c:numCache>
                <c:formatCode>General</c:formatCode>
                <c:ptCount val="102"/>
                <c:pt idx="0">
                  <c:v>4.1515099389565835</c:v>
                </c:pt>
                <c:pt idx="1">
                  <c:v>4.4373380545332006</c:v>
                </c:pt>
                <c:pt idx="2">
                  <c:v>4.0461151349156399</c:v>
                </c:pt>
                <c:pt idx="3">
                  <c:v>3.8689671254942244</c:v>
                </c:pt>
                <c:pt idx="4">
                  <c:v>4.2045465477022788</c:v>
                </c:pt>
                <c:pt idx="5">
                  <c:v>2.8683394760628098</c:v>
                </c:pt>
                <c:pt idx="6">
                  <c:v>2.7220145623270442</c:v>
                </c:pt>
                <c:pt idx="7">
                  <c:v>2.9222592032835348</c:v>
                </c:pt>
                <c:pt idx="8">
                  <c:v>3.3633693674198426</c:v>
                </c:pt>
                <c:pt idx="9">
                  <c:v>3.7847740653852631</c:v>
                </c:pt>
                <c:pt idx="10">
                  <c:v>3.4354356209384527</c:v>
                </c:pt>
                <c:pt idx="11">
                  <c:v>3.1541424230968356</c:v>
                </c:pt>
                <c:pt idx="12">
                  <c:v>3.733474227714157</c:v>
                </c:pt>
                <c:pt idx="13">
                  <c:v>3.6830147476358093</c:v>
                </c:pt>
                <c:pt idx="14">
                  <c:v>4.2073073688115299</c:v>
                </c:pt>
                <c:pt idx="15">
                  <c:v>4.2227552301672731</c:v>
                </c:pt>
                <c:pt idx="16">
                  <c:v>4.3682634601604411</c:v>
                </c:pt>
                <c:pt idx="17">
                  <c:v>4.484815840709377</c:v>
                </c:pt>
                <c:pt idx="18">
                  <c:v>4.7311192968463152</c:v>
                </c:pt>
                <c:pt idx="19">
                  <c:v>4.6257092944259632</c:v>
                </c:pt>
                <c:pt idx="20">
                  <c:v>4.4595969134827431</c:v>
                </c:pt>
                <c:pt idx="21">
                  <c:v>4.5900762230161689</c:v>
                </c:pt>
                <c:pt idx="22">
                  <c:v>5.2754577507310731</c:v>
                </c:pt>
                <c:pt idx="23">
                  <c:v>4.7832610294614186</c:v>
                </c:pt>
                <c:pt idx="24">
                  <c:v>4.4590620508560139</c:v>
                </c:pt>
                <c:pt idx="25">
                  <c:v>4.3680630448392215</c:v>
                </c:pt>
                <c:pt idx="26">
                  <c:v>4.0016131635690222</c:v>
                </c:pt>
                <c:pt idx="27">
                  <c:v>4.290153776730417</c:v>
                </c:pt>
                <c:pt idx="28">
                  <c:v>4.4709867242460355</c:v>
                </c:pt>
                <c:pt idx="29">
                  <c:v>4.4050543100453377</c:v>
                </c:pt>
                <c:pt idx="30">
                  <c:v>4.2389922520182397</c:v>
                </c:pt>
                <c:pt idx="31">
                  <c:v>4.325976374953501</c:v>
                </c:pt>
                <c:pt idx="32">
                  <c:v>4.2091043120482476</c:v>
                </c:pt>
                <c:pt idx="33">
                  <c:v>3.9480515052665845</c:v>
                </c:pt>
                <c:pt idx="34">
                  <c:v>3.8223889095115315</c:v>
                </c:pt>
                <c:pt idx="35">
                  <c:v>3.7996549069851655</c:v>
                </c:pt>
                <c:pt idx="36">
                  <c:v>3.4499920039838172</c:v>
                </c:pt>
                <c:pt idx="37">
                  <c:v>3.3478268680174947</c:v>
                </c:pt>
                <c:pt idx="38">
                  <c:v>3.2385703078866492</c:v>
                </c:pt>
                <c:pt idx="39">
                  <c:v>2.9974786689165955</c:v>
                </c:pt>
                <c:pt idx="40">
                  <c:v>3.0213740386214281</c:v>
                </c:pt>
                <c:pt idx="41">
                  <c:v>3.6922823966683498</c:v>
                </c:pt>
                <c:pt idx="42">
                  <c:v>3.7543739606407187</c:v>
                </c:pt>
                <c:pt idx="43">
                  <c:v>3.7564143332705129</c:v>
                </c:pt>
                <c:pt idx="44">
                  <c:v>3.4104020372879842</c:v>
                </c:pt>
                <c:pt idx="45">
                  <c:v>3.6083798915059937</c:v>
                </c:pt>
                <c:pt idx="46">
                  <c:v>3.4072762691058274</c:v>
                </c:pt>
                <c:pt idx="47">
                  <c:v>4.28009354365427</c:v>
                </c:pt>
                <c:pt idx="48">
                  <c:v>6.344007353793887</c:v>
                </c:pt>
                <c:pt idx="49">
                  <c:v>6.3423575354617761</c:v>
                </c:pt>
                <c:pt idx="50">
                  <c:v>5.9028896919850578</c:v>
                </c:pt>
                <c:pt idx="51">
                  <c:v>4.6593047333551239</c:v>
                </c:pt>
                <c:pt idx="52">
                  <c:v>3.8788492654685425</c:v>
                </c:pt>
                <c:pt idx="53">
                  <c:v>3.0750083169817426</c:v>
                </c:pt>
                <c:pt idx="54">
                  <c:v>2.9163972756205716</c:v>
                </c:pt>
                <c:pt idx="55">
                  <c:v>2.9280454774653357</c:v>
                </c:pt>
                <c:pt idx="56">
                  <c:v>2.493138055594728</c:v>
                </c:pt>
                <c:pt idx="57">
                  <c:v>1.8190500471299615</c:v>
                </c:pt>
                <c:pt idx="58">
                  <c:v>1.8876341535307535</c:v>
                </c:pt>
                <c:pt idx="59">
                  <c:v>1.6341280914851646</c:v>
                </c:pt>
                <c:pt idx="60">
                  <c:v>-0.63918522098413399</c:v>
                </c:pt>
                <c:pt idx="61">
                  <c:v>-0.68005851926241712</c:v>
                </c:pt>
                <c:pt idx="62">
                  <c:v>-0.51219947859813042</c:v>
                </c:pt>
                <c:pt idx="63">
                  <c:v>0.51485458296610964</c:v>
                </c:pt>
                <c:pt idx="64">
                  <c:v>0.47887025332358779</c:v>
                </c:pt>
                <c:pt idx="65">
                  <c:v>0.26990570041857859</c:v>
                </c:pt>
                <c:pt idx="66">
                  <c:v>0.22616669530883177</c:v>
                </c:pt>
                <c:pt idx="67">
                  <c:v>-0.27192774037524764</c:v>
                </c:pt>
                <c:pt idx="68">
                  <c:v>-0.27777302824018629</c:v>
                </c:pt>
                <c:pt idx="69">
                  <c:v>-9.7501763940247482E-2</c:v>
                </c:pt>
                <c:pt idx="70">
                  <c:v>0.18689588613039182</c:v>
                </c:pt>
                <c:pt idx="71">
                  <c:v>0.63474596702892827</c:v>
                </c:pt>
                <c:pt idx="72">
                  <c:v>1.1351173428884251</c:v>
                </c:pt>
                <c:pt idx="73">
                  <c:v>1.0979352299156011</c:v>
                </c:pt>
                <c:pt idx="74">
                  <c:v>1.3383322650389127</c:v>
                </c:pt>
                <c:pt idx="75">
                  <c:v>1.3153543835364445</c:v>
                </c:pt>
                <c:pt idx="76">
                  <c:v>1.9601296615814365</c:v>
                </c:pt>
                <c:pt idx="77">
                  <c:v>2.2574222138785163</c:v>
                </c:pt>
                <c:pt idx="78">
                  <c:v>2.3103107780769481</c:v>
                </c:pt>
                <c:pt idx="79">
                  <c:v>2.2833601744978216</c:v>
                </c:pt>
                <c:pt idx="80">
                  <c:v>2.4396492789424786</c:v>
                </c:pt>
                <c:pt idx="81">
                  <c:v>2.4099957805811805</c:v>
                </c:pt>
                <c:pt idx="82">
                  <c:v>1.9978544968393428</c:v>
                </c:pt>
                <c:pt idx="83">
                  <c:v>1.5199116894577367</c:v>
                </c:pt>
                <c:pt idx="84">
                  <c:v>1.3560014157223357</c:v>
                </c:pt>
                <c:pt idx="85">
                  <c:v>1.0702976144921832</c:v>
                </c:pt>
                <c:pt idx="86">
                  <c:v>0.86929633029309739</c:v>
                </c:pt>
                <c:pt idx="87">
                  <c:v>0.86068830161500876</c:v>
                </c:pt>
                <c:pt idx="88">
                  <c:v>0.81455571048419473</c:v>
                </c:pt>
                <c:pt idx="89">
                  <c:v>0.26080433631457078</c:v>
                </c:pt>
                <c:pt idx="90">
                  <c:v>0.37796464325584533</c:v>
                </c:pt>
                <c:pt idx="91">
                  <c:v>0.66642753207838457</c:v>
                </c:pt>
                <c:pt idx="92">
                  <c:v>0.53798516036580735</c:v>
                </c:pt>
                <c:pt idx="93">
                  <c:v>0.30390130851192793</c:v>
                </c:pt>
                <c:pt idx="94">
                  <c:v>0.24556912914422646</c:v>
                </c:pt>
                <c:pt idx="95">
                  <c:v>1.1966256850298009</c:v>
                </c:pt>
                <c:pt idx="96">
                  <c:v>4.6491205684956887</c:v>
                </c:pt>
                <c:pt idx="97">
                  <c:v>5.1881813323515127</c:v>
                </c:pt>
                <c:pt idx="98">
                  <c:v>5.4764485466499373</c:v>
                </c:pt>
                <c:pt idx="99">
                  <c:v>5.2959656623780047</c:v>
                </c:pt>
                <c:pt idx="100">
                  <c:v>4.9771388614684744</c:v>
                </c:pt>
                <c:pt idx="101">
                  <c:v>4.921522336846305</c:v>
                </c:pt>
              </c:numCache>
            </c:numRef>
          </c:val>
          <c:smooth val="0"/>
          <c:extLst>
            <c:ext xmlns:c16="http://schemas.microsoft.com/office/drawing/2014/chart" uri="{C3380CC4-5D6E-409C-BE32-E72D297353CC}">
              <c16:uniqueId val="{00000001-D4B7-46B4-B7E8-4DA0637264EE}"/>
            </c:ext>
          </c:extLst>
        </c:ser>
        <c:ser>
          <c:idx val="2"/>
          <c:order val="2"/>
          <c:tx>
            <c:strRef>
              <c:f>Taul1!$D$4</c:f>
              <c:strCache>
                <c:ptCount val="1"/>
                <c:pt idx="0">
                  <c:v>Taloyhtiölainat</c:v>
                </c:pt>
              </c:strCache>
            </c:strRef>
          </c:tx>
          <c:spPr>
            <a:ln w="28575" cap="rnd">
              <a:solidFill>
                <a:schemeClr val="accent2"/>
              </a:solidFill>
              <a:round/>
            </a:ln>
            <a:effectLst/>
          </c:spPr>
          <c:marker>
            <c:symbol val="none"/>
          </c:marker>
          <c:cat>
            <c:numRef>
              <c:f>Taul1!$A$161:$A$262</c:f>
              <c:numCache>
                <c:formatCode>m/d/yyyy</c:formatCode>
                <c:ptCount val="10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numCache>
            </c:numRef>
          </c:cat>
          <c:val>
            <c:numRef>
              <c:f>Taul1!$D$161:$D$262</c:f>
              <c:numCache>
                <c:formatCode>General</c:formatCode>
                <c:ptCount val="102"/>
                <c:pt idx="0">
                  <c:v>10.177318324568921</c:v>
                </c:pt>
                <c:pt idx="1">
                  <c:v>9.8994025107409644</c:v>
                </c:pt>
                <c:pt idx="2">
                  <c:v>9.5532715350008068</c:v>
                </c:pt>
                <c:pt idx="3">
                  <c:v>9.1941542491453632</c:v>
                </c:pt>
                <c:pt idx="4">
                  <c:v>9.3515483761622331</c:v>
                </c:pt>
                <c:pt idx="5">
                  <c:v>9.7265416857640918</c:v>
                </c:pt>
                <c:pt idx="6">
                  <c:v>9.9982706716332217</c:v>
                </c:pt>
                <c:pt idx="7">
                  <c:v>9.9822057858578059</c:v>
                </c:pt>
                <c:pt idx="8">
                  <c:v>10.202621917690896</c:v>
                </c:pt>
                <c:pt idx="9">
                  <c:v>10.669397695591092</c:v>
                </c:pt>
                <c:pt idx="10">
                  <c:v>10.886004550554819</c:v>
                </c:pt>
                <c:pt idx="11">
                  <c:v>10.675453421717156</c:v>
                </c:pt>
                <c:pt idx="12">
                  <c:v>10.406091750444441</c:v>
                </c:pt>
                <c:pt idx="13">
                  <c:v>10.649469442121269</c:v>
                </c:pt>
                <c:pt idx="14">
                  <c:v>11.122350368078957</c:v>
                </c:pt>
                <c:pt idx="15">
                  <c:v>11.577117680606728</c:v>
                </c:pt>
                <c:pt idx="16">
                  <c:v>11.156680857956282</c:v>
                </c:pt>
                <c:pt idx="17">
                  <c:v>10.802416596642834</c:v>
                </c:pt>
                <c:pt idx="18">
                  <c:v>10.575407785967938</c:v>
                </c:pt>
                <c:pt idx="19">
                  <c:v>10.424412751925583</c:v>
                </c:pt>
                <c:pt idx="20">
                  <c:v>10.668401262511725</c:v>
                </c:pt>
                <c:pt idx="21">
                  <c:v>11.113134106615329</c:v>
                </c:pt>
                <c:pt idx="22">
                  <c:v>11.066473630700763</c:v>
                </c:pt>
                <c:pt idx="23">
                  <c:v>11.006242880956476</c:v>
                </c:pt>
                <c:pt idx="24">
                  <c:v>10.203317314156306</c:v>
                </c:pt>
                <c:pt idx="25">
                  <c:v>10.554154469524436</c:v>
                </c:pt>
                <c:pt idx="26">
                  <c:v>10.363475635794025</c:v>
                </c:pt>
                <c:pt idx="27">
                  <c:v>10.008202317454757</c:v>
                </c:pt>
                <c:pt idx="28">
                  <c:v>9.9769527842027017</c:v>
                </c:pt>
                <c:pt idx="29">
                  <c:v>10.745185051307805</c:v>
                </c:pt>
                <c:pt idx="30">
                  <c:v>10.75660159637026</c:v>
                </c:pt>
                <c:pt idx="31">
                  <c:v>10.944951157144779</c:v>
                </c:pt>
                <c:pt idx="32">
                  <c:v>10.802900320775125</c:v>
                </c:pt>
                <c:pt idx="33">
                  <c:v>10.461499560711092</c:v>
                </c:pt>
                <c:pt idx="34">
                  <c:v>10.711406801315425</c:v>
                </c:pt>
                <c:pt idx="35">
                  <c:v>12.050480996623604</c:v>
                </c:pt>
                <c:pt idx="36">
                  <c:v>13.281005102818751</c:v>
                </c:pt>
                <c:pt idx="37">
                  <c:v>12.353086557435372</c:v>
                </c:pt>
                <c:pt idx="38">
                  <c:v>12.065985251072584</c:v>
                </c:pt>
                <c:pt idx="39">
                  <c:v>11.259359119975819</c:v>
                </c:pt>
                <c:pt idx="40">
                  <c:v>11.685861242216451</c:v>
                </c:pt>
                <c:pt idx="41">
                  <c:v>11.029808528062821</c:v>
                </c:pt>
                <c:pt idx="42">
                  <c:v>11.703205501653462</c:v>
                </c:pt>
                <c:pt idx="43">
                  <c:v>11.540268864293783</c:v>
                </c:pt>
                <c:pt idx="44">
                  <c:v>10.962498205692269</c:v>
                </c:pt>
                <c:pt idx="45">
                  <c:v>10.861127918976896</c:v>
                </c:pt>
                <c:pt idx="46">
                  <c:v>10.181082388973001</c:v>
                </c:pt>
                <c:pt idx="47">
                  <c:v>8.6759451933618941</c:v>
                </c:pt>
                <c:pt idx="48">
                  <c:v>7.9538604223308385</c:v>
                </c:pt>
                <c:pt idx="49">
                  <c:v>8.7002318774290757</c:v>
                </c:pt>
                <c:pt idx="50">
                  <c:v>9.0080128243859878</c:v>
                </c:pt>
                <c:pt idx="51">
                  <c:v>10.006515764128441</c:v>
                </c:pt>
                <c:pt idx="52">
                  <c:v>9.5619770424402653</c:v>
                </c:pt>
                <c:pt idx="53">
                  <c:v>9.213838747315517</c:v>
                </c:pt>
                <c:pt idx="54">
                  <c:v>8.3017137783611687</c:v>
                </c:pt>
                <c:pt idx="55">
                  <c:v>7.9040141070084333</c:v>
                </c:pt>
                <c:pt idx="56">
                  <c:v>7.581025438763743</c:v>
                </c:pt>
                <c:pt idx="57">
                  <c:v>6.9681556293825375</c:v>
                </c:pt>
                <c:pt idx="58">
                  <c:v>6.9299663262829911</c:v>
                </c:pt>
                <c:pt idx="59">
                  <c:v>7.3762919148057851</c:v>
                </c:pt>
                <c:pt idx="60">
                  <c:v>6.9260675010811497</c:v>
                </c:pt>
                <c:pt idx="61">
                  <c:v>6.1524239562856886</c:v>
                </c:pt>
                <c:pt idx="62">
                  <c:v>5.4329835218869302</c:v>
                </c:pt>
                <c:pt idx="63">
                  <c:v>5.2045675102854432</c:v>
                </c:pt>
                <c:pt idx="64">
                  <c:v>5.2169941841562117</c:v>
                </c:pt>
                <c:pt idx="65">
                  <c:v>4.6592080355626075</c:v>
                </c:pt>
                <c:pt idx="66">
                  <c:v>4.8254406890686212</c:v>
                </c:pt>
                <c:pt idx="67">
                  <c:v>4.9787136607521676</c:v>
                </c:pt>
                <c:pt idx="68">
                  <c:v>5.2409767188466825</c:v>
                </c:pt>
                <c:pt idx="69">
                  <c:v>5.8227946575177043</c:v>
                </c:pt>
                <c:pt idx="70">
                  <c:v>5.9860172134236969</c:v>
                </c:pt>
                <c:pt idx="71">
                  <c:v>5.9421782671577175</c:v>
                </c:pt>
                <c:pt idx="72">
                  <c:v>6.4169132429636369</c:v>
                </c:pt>
                <c:pt idx="73">
                  <c:v>6.7716507650623869</c:v>
                </c:pt>
                <c:pt idx="74">
                  <c:v>7.1086817762601449</c:v>
                </c:pt>
                <c:pt idx="75">
                  <c:v>6.8567915068993956</c:v>
                </c:pt>
                <c:pt idx="76">
                  <c:v>6.5400588933475792</c:v>
                </c:pt>
                <c:pt idx="77">
                  <c:v>7.2129849486974678</c:v>
                </c:pt>
                <c:pt idx="78">
                  <c:v>7.3549542954084517</c:v>
                </c:pt>
                <c:pt idx="79">
                  <c:v>7.1620612987995029</c:v>
                </c:pt>
                <c:pt idx="80">
                  <c:v>7.1716932437738805</c:v>
                </c:pt>
                <c:pt idx="81">
                  <c:v>7.332027833545002</c:v>
                </c:pt>
                <c:pt idx="82">
                  <c:v>7.4817913437375996</c:v>
                </c:pt>
                <c:pt idx="83">
                  <c:v>7.0487902737342347</c:v>
                </c:pt>
                <c:pt idx="84">
                  <c:v>6.833280997015823</c:v>
                </c:pt>
                <c:pt idx="85">
                  <c:v>6.5622583455259633</c:v>
                </c:pt>
                <c:pt idx="86">
                  <c:v>6.4815141856891758</c:v>
                </c:pt>
                <c:pt idx="87">
                  <c:v>6.7365136359375688</c:v>
                </c:pt>
                <c:pt idx="88">
                  <c:v>6.4507198925822227</c:v>
                </c:pt>
                <c:pt idx="89">
                  <c:v>5.9755246032527012</c:v>
                </c:pt>
                <c:pt idx="90">
                  <c:v>5.3529500497249689</c:v>
                </c:pt>
                <c:pt idx="91">
                  <c:v>5.2393278928862976</c:v>
                </c:pt>
                <c:pt idx="92">
                  <c:v>4.8795284360274689</c:v>
                </c:pt>
                <c:pt idx="93">
                  <c:v>4.2414579377464614</c:v>
                </c:pt>
                <c:pt idx="94">
                  <c:v>3.8001089549198097</c:v>
                </c:pt>
                <c:pt idx="95">
                  <c:v>3.4743098805894275</c:v>
                </c:pt>
                <c:pt idx="96">
                  <c:v>3.4755460719538687</c:v>
                </c:pt>
                <c:pt idx="97">
                  <c:v>3.076610550151583</c:v>
                </c:pt>
                <c:pt idx="98">
                  <c:v>3.0142252333181863</c:v>
                </c:pt>
                <c:pt idx="99">
                  <c:v>2.7595979827821751</c:v>
                </c:pt>
                <c:pt idx="100">
                  <c:v>2.7766648093690534</c:v>
                </c:pt>
                <c:pt idx="101">
                  <c:v>3.2501989453262636</c:v>
                </c:pt>
              </c:numCache>
            </c:numRef>
          </c:val>
          <c:smooth val="0"/>
          <c:extLst>
            <c:ext xmlns:c16="http://schemas.microsoft.com/office/drawing/2014/chart" uri="{C3380CC4-5D6E-409C-BE32-E72D297353CC}">
              <c16:uniqueId val="{00000002-D4B7-46B4-B7E8-4DA0637264EE}"/>
            </c:ext>
          </c:extLst>
        </c:ser>
        <c:dLbls>
          <c:showLegendKey val="0"/>
          <c:showVal val="0"/>
          <c:showCatName val="0"/>
          <c:showSerName val="0"/>
          <c:showPercent val="0"/>
          <c:showBubbleSize val="0"/>
        </c:dLbls>
        <c:smooth val="0"/>
        <c:axId val="1246505192"/>
        <c:axId val="1246505520"/>
      </c:lineChart>
      <c:dateAx>
        <c:axId val="1246505192"/>
        <c:scaling>
          <c:orientation val="minMax"/>
          <c:max val="45444"/>
        </c:scaling>
        <c:delete val="0"/>
        <c:axPos val="b"/>
        <c:numFmt formatCode="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en-US" sz="800" b="0" i="0" u="none" strike="noStrike" kern="1200" spc="0" baseline="0">
                <a:solidFill>
                  <a:srgbClr val="183858"/>
                </a:solidFill>
                <a:latin typeface="Avenir Next LT Pro" panose="020B0504020202020204" pitchFamily="34" charset="0"/>
                <a:ea typeface="+mn-ea"/>
                <a:cs typeface="+mn-cs"/>
              </a:defRPr>
            </a:pPr>
            <a:endParaRPr lang="en-US"/>
          </a:p>
        </c:txPr>
        <c:crossAx val="1246505520"/>
        <c:crosses val="autoZero"/>
        <c:auto val="1"/>
        <c:lblOffset val="100"/>
        <c:baseTimeUnit val="months"/>
        <c:majorUnit val="12"/>
        <c:majorTimeUnit val="months"/>
      </c:dateAx>
      <c:valAx>
        <c:axId val="1246505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spc="0" baseline="0">
                <a:solidFill>
                  <a:srgbClr val="183858"/>
                </a:solidFill>
                <a:latin typeface="Avenir Next LT Pro" panose="020B0504020202020204" pitchFamily="34" charset="0"/>
                <a:ea typeface="+mn-ea"/>
                <a:cs typeface="+mn-cs"/>
              </a:defRPr>
            </a:pPr>
            <a:endParaRPr lang="en-US"/>
          </a:p>
        </c:txPr>
        <c:crossAx val="1246505192"/>
        <c:crosses val="autoZero"/>
        <c:crossBetween val="between"/>
      </c:valAx>
      <c:spPr>
        <a:solidFill>
          <a:schemeClr val="bg1"/>
        </a:solidFill>
        <a:ln>
          <a:noFill/>
        </a:ln>
        <a:effectLst/>
      </c:spPr>
    </c:plotArea>
    <c:legend>
      <c:legendPos val="b"/>
      <c:layout>
        <c:manualLayout>
          <c:xMode val="edge"/>
          <c:yMode val="edge"/>
          <c:x val="8.7607717499987928E-2"/>
          <c:y val="0.76454317001832417"/>
          <c:w val="0.85425864517469074"/>
          <c:h val="8.0283238974002566E-2"/>
        </c:manualLayout>
      </c:layout>
      <c:overlay val="0"/>
      <c:spPr>
        <a:noFill/>
        <a:ln>
          <a:noFill/>
        </a:ln>
        <a:effectLst/>
      </c:spPr>
      <c:txPr>
        <a:bodyPr rot="0" spcFirstLastPara="1" vertOverflow="ellipsis" vert="horz" wrap="square" anchor="ctr" anchorCtr="1"/>
        <a:lstStyle/>
        <a:p>
          <a:pPr>
            <a:defRPr lang="en-US" sz="800" b="0" i="0" u="none" strike="noStrike" kern="1200" spc="0" baseline="0">
              <a:solidFill>
                <a:srgbClr val="183858"/>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rtl="0">
        <a:defRPr lang="en-US" sz="800" b="0" i="0" u="none" strike="noStrike" kern="1200" spc="0" baseline="0">
          <a:solidFill>
            <a:srgbClr val="183858"/>
          </a:solidFill>
          <a:latin typeface="Avenir Next LT Pro" panose="020B0504020202020204" pitchFamily="34" charset="0"/>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r>
              <a:rPr lang="fi-FI" sz="1400" b="1" baseline="0"/>
              <a:t>Rakentaminen reagoi talouden käänteisiin </a:t>
            </a:r>
          </a:p>
          <a:p>
            <a:pPr algn="l">
              <a:defRPr/>
            </a:pPr>
            <a:r>
              <a:rPr lang="fi-FI" sz="1200" b="0" baseline="0"/>
              <a:t>Talouskasvun todennäköisyys ja suhdannevaiheet (%)</a:t>
            </a:r>
            <a:endParaRPr lang="fi-FI" sz="1200" b="0"/>
          </a:p>
        </c:rich>
      </c:tx>
      <c:layout>
        <c:manualLayout>
          <c:xMode val="edge"/>
          <c:yMode val="edge"/>
          <c:x val="7.7865511019886116E-4"/>
          <c:y val="0"/>
        </c:manualLayout>
      </c:layout>
      <c:overlay val="0"/>
      <c:spPr>
        <a:noFill/>
        <a:ln>
          <a:noFill/>
        </a:ln>
        <a:effectLst/>
      </c:spPr>
      <c:txPr>
        <a:bodyPr rot="0" spcFirstLastPara="1" vertOverflow="ellipsis" vert="horz" wrap="square" anchor="ctr" anchorCtr="1"/>
        <a:lstStyle/>
        <a:p>
          <a:pPr algn="l">
            <a:defRPr lang="en-US" sz="10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353464852617676E-2"/>
          <c:y val="0.13330876670288191"/>
          <c:w val="0.92338246443727046"/>
          <c:h val="0.75006373136501603"/>
        </c:manualLayout>
      </c:layout>
      <c:lineChart>
        <c:grouping val="standard"/>
        <c:varyColors val="0"/>
        <c:ser>
          <c:idx val="3"/>
          <c:order val="1"/>
          <c:tx>
            <c:strRef>
              <c:f>Yhteensä!$C$1</c:f>
              <c:strCache>
                <c:ptCount val="1"/>
                <c:pt idx="0">
                  <c:v>Talouskasvun todennäköisyys </c:v>
                </c:pt>
              </c:strCache>
            </c:strRef>
          </c:tx>
          <c:spPr>
            <a:ln w="9525" cap="rnd">
              <a:solidFill>
                <a:schemeClr val="accent6">
                  <a:lumMod val="75000"/>
                </a:schemeClr>
              </a:solidFill>
              <a:round/>
            </a:ln>
            <a:effectLst/>
          </c:spPr>
          <c:marker>
            <c:symbol val="none"/>
          </c:marker>
          <c:cat>
            <c:strRef>
              <c:f>Yhteensä!$A$38:$A$385</c:f>
              <c:strCache>
                <c:ptCount val="348"/>
                <c:pt idx="0">
                  <c:v>1996</c:v>
                </c:pt>
                <c:pt idx="1">
                  <c:v>1996/02</c:v>
                </c:pt>
                <c:pt idx="2">
                  <c:v>1996/03</c:v>
                </c:pt>
                <c:pt idx="3">
                  <c:v>1996/04</c:v>
                </c:pt>
                <c:pt idx="4">
                  <c:v>1996/05</c:v>
                </c:pt>
                <c:pt idx="5">
                  <c:v>1996/06</c:v>
                </c:pt>
                <c:pt idx="6">
                  <c:v>1996/07</c:v>
                </c:pt>
                <c:pt idx="7">
                  <c:v>1996/08</c:v>
                </c:pt>
                <c:pt idx="8">
                  <c:v>1996/09</c:v>
                </c:pt>
                <c:pt idx="9">
                  <c:v>1996/10</c:v>
                </c:pt>
                <c:pt idx="10">
                  <c:v>1996/11</c:v>
                </c:pt>
                <c:pt idx="11">
                  <c:v>1996/12</c:v>
                </c:pt>
                <c:pt idx="12">
                  <c:v>1997</c:v>
                </c:pt>
                <c:pt idx="13">
                  <c:v>1997/02</c:v>
                </c:pt>
                <c:pt idx="14">
                  <c:v>1997/03</c:v>
                </c:pt>
                <c:pt idx="15">
                  <c:v>1997/04</c:v>
                </c:pt>
                <c:pt idx="16">
                  <c:v>1997/05</c:v>
                </c:pt>
                <c:pt idx="17">
                  <c:v>1997/06</c:v>
                </c:pt>
                <c:pt idx="18">
                  <c:v>1997/07</c:v>
                </c:pt>
                <c:pt idx="19">
                  <c:v>1997/08</c:v>
                </c:pt>
                <c:pt idx="20">
                  <c:v>1997/09</c:v>
                </c:pt>
                <c:pt idx="21">
                  <c:v>1997/10</c:v>
                </c:pt>
                <c:pt idx="22">
                  <c:v>1997/11</c:v>
                </c:pt>
                <c:pt idx="23">
                  <c:v>1997/12</c:v>
                </c:pt>
                <c:pt idx="24">
                  <c:v>1998</c:v>
                </c:pt>
                <c:pt idx="25">
                  <c:v>1998/02</c:v>
                </c:pt>
                <c:pt idx="26">
                  <c:v>1998/03</c:v>
                </c:pt>
                <c:pt idx="27">
                  <c:v>1998/04</c:v>
                </c:pt>
                <c:pt idx="28">
                  <c:v>1998/05</c:v>
                </c:pt>
                <c:pt idx="29">
                  <c:v>1998/06</c:v>
                </c:pt>
                <c:pt idx="30">
                  <c:v>1998/07</c:v>
                </c:pt>
                <c:pt idx="31">
                  <c:v>1998/08</c:v>
                </c:pt>
                <c:pt idx="32">
                  <c:v>1998/09</c:v>
                </c:pt>
                <c:pt idx="33">
                  <c:v>1998/10</c:v>
                </c:pt>
                <c:pt idx="34">
                  <c:v>1998/11</c:v>
                </c:pt>
                <c:pt idx="35">
                  <c:v>1998/12</c:v>
                </c:pt>
                <c:pt idx="36">
                  <c:v>1999</c:v>
                </c:pt>
                <c:pt idx="37">
                  <c:v>1999/02</c:v>
                </c:pt>
                <c:pt idx="38">
                  <c:v>1999/03</c:v>
                </c:pt>
                <c:pt idx="39">
                  <c:v>1999/04</c:v>
                </c:pt>
                <c:pt idx="40">
                  <c:v>1999/05</c:v>
                </c:pt>
                <c:pt idx="41">
                  <c:v>1999/06</c:v>
                </c:pt>
                <c:pt idx="42">
                  <c:v>1999/07</c:v>
                </c:pt>
                <c:pt idx="43">
                  <c:v>1999/08</c:v>
                </c:pt>
                <c:pt idx="44">
                  <c:v>1999/09</c:v>
                </c:pt>
                <c:pt idx="45">
                  <c:v>1999/10</c:v>
                </c:pt>
                <c:pt idx="46">
                  <c:v>1999/11</c:v>
                </c:pt>
                <c:pt idx="47">
                  <c:v>1999/12</c:v>
                </c:pt>
                <c:pt idx="48">
                  <c:v>2000</c:v>
                </c:pt>
                <c:pt idx="49">
                  <c:v>2000/02</c:v>
                </c:pt>
                <c:pt idx="50">
                  <c:v>2000/03</c:v>
                </c:pt>
                <c:pt idx="51">
                  <c:v>2000/04</c:v>
                </c:pt>
                <c:pt idx="52">
                  <c:v>2000/05</c:v>
                </c:pt>
                <c:pt idx="53">
                  <c:v>2000/06</c:v>
                </c:pt>
                <c:pt idx="54">
                  <c:v>2000/07</c:v>
                </c:pt>
                <c:pt idx="55">
                  <c:v>2000/08</c:v>
                </c:pt>
                <c:pt idx="56">
                  <c:v>2000/09</c:v>
                </c:pt>
                <c:pt idx="57">
                  <c:v>2000/10</c:v>
                </c:pt>
                <c:pt idx="58">
                  <c:v>2000/11</c:v>
                </c:pt>
                <c:pt idx="59">
                  <c:v>2000/12</c:v>
                </c:pt>
                <c:pt idx="60">
                  <c:v>2001</c:v>
                </c:pt>
                <c:pt idx="61">
                  <c:v>2001/02</c:v>
                </c:pt>
                <c:pt idx="62">
                  <c:v>2001/03</c:v>
                </c:pt>
                <c:pt idx="63">
                  <c:v>2001/04</c:v>
                </c:pt>
                <c:pt idx="64">
                  <c:v>2001/05</c:v>
                </c:pt>
                <c:pt idx="65">
                  <c:v>2001/06</c:v>
                </c:pt>
                <c:pt idx="66">
                  <c:v>2001/07</c:v>
                </c:pt>
                <c:pt idx="67">
                  <c:v>2001/08</c:v>
                </c:pt>
                <c:pt idx="68">
                  <c:v>2001/09</c:v>
                </c:pt>
                <c:pt idx="69">
                  <c:v>2001/10</c:v>
                </c:pt>
                <c:pt idx="70">
                  <c:v>2001/11</c:v>
                </c:pt>
                <c:pt idx="71">
                  <c:v>2001/12</c:v>
                </c:pt>
                <c:pt idx="72">
                  <c:v>2002</c:v>
                </c:pt>
                <c:pt idx="73">
                  <c:v>2002/02</c:v>
                </c:pt>
                <c:pt idx="74">
                  <c:v>2002/03</c:v>
                </c:pt>
                <c:pt idx="75">
                  <c:v>2002/04</c:v>
                </c:pt>
                <c:pt idx="76">
                  <c:v>2002/05</c:v>
                </c:pt>
                <c:pt idx="77">
                  <c:v>2002/06</c:v>
                </c:pt>
                <c:pt idx="78">
                  <c:v>2002/07</c:v>
                </c:pt>
                <c:pt idx="79">
                  <c:v>2002/08</c:v>
                </c:pt>
                <c:pt idx="80">
                  <c:v>2002/09</c:v>
                </c:pt>
                <c:pt idx="81">
                  <c:v>2002/10</c:v>
                </c:pt>
                <c:pt idx="82">
                  <c:v>2002/11</c:v>
                </c:pt>
                <c:pt idx="83">
                  <c:v>2002/12</c:v>
                </c:pt>
                <c:pt idx="84">
                  <c:v>2003</c:v>
                </c:pt>
                <c:pt idx="85">
                  <c:v>2003/02</c:v>
                </c:pt>
                <c:pt idx="86">
                  <c:v>2003/03</c:v>
                </c:pt>
                <c:pt idx="87">
                  <c:v>2003/04</c:v>
                </c:pt>
                <c:pt idx="88">
                  <c:v>2003/05</c:v>
                </c:pt>
                <c:pt idx="89">
                  <c:v>2003/06</c:v>
                </c:pt>
                <c:pt idx="90">
                  <c:v>2003/07</c:v>
                </c:pt>
                <c:pt idx="91">
                  <c:v>2003/08</c:v>
                </c:pt>
                <c:pt idx="92">
                  <c:v>2003/09</c:v>
                </c:pt>
                <c:pt idx="93">
                  <c:v>2003/10</c:v>
                </c:pt>
                <c:pt idx="94">
                  <c:v>2003/11</c:v>
                </c:pt>
                <c:pt idx="95">
                  <c:v>2003/12</c:v>
                </c:pt>
                <c:pt idx="96">
                  <c:v>2004</c:v>
                </c:pt>
                <c:pt idx="97">
                  <c:v>2004/02</c:v>
                </c:pt>
                <c:pt idx="98">
                  <c:v>2004/03</c:v>
                </c:pt>
                <c:pt idx="99">
                  <c:v>2004/04</c:v>
                </c:pt>
                <c:pt idx="100">
                  <c:v>2004/05</c:v>
                </c:pt>
                <c:pt idx="101">
                  <c:v>2004/06</c:v>
                </c:pt>
                <c:pt idx="102">
                  <c:v>2004/07</c:v>
                </c:pt>
                <c:pt idx="103">
                  <c:v>2004/08</c:v>
                </c:pt>
                <c:pt idx="104">
                  <c:v>2004/09</c:v>
                </c:pt>
                <c:pt idx="105">
                  <c:v>2004/10</c:v>
                </c:pt>
                <c:pt idx="106">
                  <c:v>2004/11</c:v>
                </c:pt>
                <c:pt idx="107">
                  <c:v>2004/12</c:v>
                </c:pt>
                <c:pt idx="108">
                  <c:v>2005</c:v>
                </c:pt>
                <c:pt idx="109">
                  <c:v>2005/02</c:v>
                </c:pt>
                <c:pt idx="110">
                  <c:v>2005/03</c:v>
                </c:pt>
                <c:pt idx="111">
                  <c:v>2005/04</c:v>
                </c:pt>
                <c:pt idx="112">
                  <c:v>2005/05</c:v>
                </c:pt>
                <c:pt idx="113">
                  <c:v>2005/06</c:v>
                </c:pt>
                <c:pt idx="114">
                  <c:v>2005/07</c:v>
                </c:pt>
                <c:pt idx="115">
                  <c:v>2005/08</c:v>
                </c:pt>
                <c:pt idx="116">
                  <c:v>2005/09</c:v>
                </c:pt>
                <c:pt idx="117">
                  <c:v>2005/10</c:v>
                </c:pt>
                <c:pt idx="118">
                  <c:v>2005/11</c:v>
                </c:pt>
                <c:pt idx="119">
                  <c:v>2005/12</c:v>
                </c:pt>
                <c:pt idx="120">
                  <c:v>2006</c:v>
                </c:pt>
                <c:pt idx="121">
                  <c:v>2006/02</c:v>
                </c:pt>
                <c:pt idx="122">
                  <c:v>2006/03</c:v>
                </c:pt>
                <c:pt idx="123">
                  <c:v>2006/04</c:v>
                </c:pt>
                <c:pt idx="124">
                  <c:v>2006/05</c:v>
                </c:pt>
                <c:pt idx="125">
                  <c:v>2006/06</c:v>
                </c:pt>
                <c:pt idx="126">
                  <c:v>2006/07</c:v>
                </c:pt>
                <c:pt idx="127">
                  <c:v>2006/08</c:v>
                </c:pt>
                <c:pt idx="128">
                  <c:v>2006/09</c:v>
                </c:pt>
                <c:pt idx="129">
                  <c:v>2006/10</c:v>
                </c:pt>
                <c:pt idx="130">
                  <c:v>2006/11</c:v>
                </c:pt>
                <c:pt idx="131">
                  <c:v>2006/12</c:v>
                </c:pt>
                <c:pt idx="132">
                  <c:v>2007</c:v>
                </c:pt>
                <c:pt idx="133">
                  <c:v>2007/02</c:v>
                </c:pt>
                <c:pt idx="134">
                  <c:v>2007/03</c:v>
                </c:pt>
                <c:pt idx="135">
                  <c:v>2007/04</c:v>
                </c:pt>
                <c:pt idx="136">
                  <c:v>2007/05</c:v>
                </c:pt>
                <c:pt idx="137">
                  <c:v>2007/06</c:v>
                </c:pt>
                <c:pt idx="138">
                  <c:v>2007/07</c:v>
                </c:pt>
                <c:pt idx="139">
                  <c:v>2007/08</c:v>
                </c:pt>
                <c:pt idx="140">
                  <c:v>2007/09</c:v>
                </c:pt>
                <c:pt idx="141">
                  <c:v>2007/10</c:v>
                </c:pt>
                <c:pt idx="142">
                  <c:v>2007/11</c:v>
                </c:pt>
                <c:pt idx="143">
                  <c:v>2007/12</c:v>
                </c:pt>
                <c:pt idx="144">
                  <c:v>2008</c:v>
                </c:pt>
                <c:pt idx="145">
                  <c:v>2008/02</c:v>
                </c:pt>
                <c:pt idx="146">
                  <c:v>2008/03</c:v>
                </c:pt>
                <c:pt idx="147">
                  <c:v>2008/04</c:v>
                </c:pt>
                <c:pt idx="148">
                  <c:v>2008/05</c:v>
                </c:pt>
                <c:pt idx="149">
                  <c:v>2008/06</c:v>
                </c:pt>
                <c:pt idx="150">
                  <c:v>2008/07</c:v>
                </c:pt>
                <c:pt idx="151">
                  <c:v>2008/08</c:v>
                </c:pt>
                <c:pt idx="152">
                  <c:v>2008/09</c:v>
                </c:pt>
                <c:pt idx="153">
                  <c:v>2008/10</c:v>
                </c:pt>
                <c:pt idx="154">
                  <c:v>2008/11</c:v>
                </c:pt>
                <c:pt idx="155">
                  <c:v>2008/12</c:v>
                </c:pt>
                <c:pt idx="156">
                  <c:v>2009</c:v>
                </c:pt>
                <c:pt idx="157">
                  <c:v>2009/02</c:v>
                </c:pt>
                <c:pt idx="158">
                  <c:v>2009/03</c:v>
                </c:pt>
                <c:pt idx="159">
                  <c:v>2009/04</c:v>
                </c:pt>
                <c:pt idx="160">
                  <c:v>2009/05</c:v>
                </c:pt>
                <c:pt idx="161">
                  <c:v>2009/06</c:v>
                </c:pt>
                <c:pt idx="162">
                  <c:v>2009/07</c:v>
                </c:pt>
                <c:pt idx="163">
                  <c:v>2009/08</c:v>
                </c:pt>
                <c:pt idx="164">
                  <c:v>2009/09</c:v>
                </c:pt>
                <c:pt idx="165">
                  <c:v>2009/10</c:v>
                </c:pt>
                <c:pt idx="166">
                  <c:v>2009/11</c:v>
                </c:pt>
                <c:pt idx="167">
                  <c:v>2009/12</c:v>
                </c:pt>
                <c:pt idx="168">
                  <c:v>2010</c:v>
                </c:pt>
                <c:pt idx="169">
                  <c:v>2010/02</c:v>
                </c:pt>
                <c:pt idx="170">
                  <c:v>2010/03</c:v>
                </c:pt>
                <c:pt idx="171">
                  <c:v>2010/04</c:v>
                </c:pt>
                <c:pt idx="172">
                  <c:v>2010/05</c:v>
                </c:pt>
                <c:pt idx="173">
                  <c:v>2010/06</c:v>
                </c:pt>
                <c:pt idx="174">
                  <c:v>2010/07</c:v>
                </c:pt>
                <c:pt idx="175">
                  <c:v>2010/08</c:v>
                </c:pt>
                <c:pt idx="176">
                  <c:v>2010/09</c:v>
                </c:pt>
                <c:pt idx="177">
                  <c:v>2010/10</c:v>
                </c:pt>
                <c:pt idx="178">
                  <c:v>2010/11</c:v>
                </c:pt>
                <c:pt idx="179">
                  <c:v>2010/12</c:v>
                </c:pt>
                <c:pt idx="180">
                  <c:v>2011</c:v>
                </c:pt>
                <c:pt idx="181">
                  <c:v>2011/02</c:v>
                </c:pt>
                <c:pt idx="182">
                  <c:v>2011/03</c:v>
                </c:pt>
                <c:pt idx="183">
                  <c:v>2011/04</c:v>
                </c:pt>
                <c:pt idx="184">
                  <c:v>2011/05</c:v>
                </c:pt>
                <c:pt idx="185">
                  <c:v>2011/06</c:v>
                </c:pt>
                <c:pt idx="186">
                  <c:v>2011/07</c:v>
                </c:pt>
                <c:pt idx="187">
                  <c:v>2011/08</c:v>
                </c:pt>
                <c:pt idx="188">
                  <c:v>2011/09</c:v>
                </c:pt>
                <c:pt idx="189">
                  <c:v>2011/10</c:v>
                </c:pt>
                <c:pt idx="190">
                  <c:v>2011/11</c:v>
                </c:pt>
                <c:pt idx="191">
                  <c:v>2011/12</c:v>
                </c:pt>
                <c:pt idx="192">
                  <c:v>2012</c:v>
                </c:pt>
                <c:pt idx="193">
                  <c:v>2012/02</c:v>
                </c:pt>
                <c:pt idx="194">
                  <c:v>2012/03</c:v>
                </c:pt>
                <c:pt idx="195">
                  <c:v>2012/04</c:v>
                </c:pt>
                <c:pt idx="196">
                  <c:v>2012/05</c:v>
                </c:pt>
                <c:pt idx="197">
                  <c:v>2012/06</c:v>
                </c:pt>
                <c:pt idx="198">
                  <c:v>2012/07</c:v>
                </c:pt>
                <c:pt idx="199">
                  <c:v>2012/08</c:v>
                </c:pt>
                <c:pt idx="200">
                  <c:v>2012/09</c:v>
                </c:pt>
                <c:pt idx="201">
                  <c:v>2012/10</c:v>
                </c:pt>
                <c:pt idx="202">
                  <c:v>2012/11</c:v>
                </c:pt>
                <c:pt idx="203">
                  <c:v>2012/12</c:v>
                </c:pt>
                <c:pt idx="204">
                  <c:v>2013</c:v>
                </c:pt>
                <c:pt idx="205">
                  <c:v>2013/02</c:v>
                </c:pt>
                <c:pt idx="206">
                  <c:v>2013/03</c:v>
                </c:pt>
                <c:pt idx="207">
                  <c:v>2013/04</c:v>
                </c:pt>
                <c:pt idx="208">
                  <c:v>2013/05</c:v>
                </c:pt>
                <c:pt idx="209">
                  <c:v>2013/06</c:v>
                </c:pt>
                <c:pt idx="210">
                  <c:v>2013/07</c:v>
                </c:pt>
                <c:pt idx="211">
                  <c:v>2013/08</c:v>
                </c:pt>
                <c:pt idx="212">
                  <c:v>2013/09</c:v>
                </c:pt>
                <c:pt idx="213">
                  <c:v>2013/10</c:v>
                </c:pt>
                <c:pt idx="214">
                  <c:v>2013/11</c:v>
                </c:pt>
                <c:pt idx="215">
                  <c:v>2013/12</c:v>
                </c:pt>
                <c:pt idx="216">
                  <c:v>2014</c:v>
                </c:pt>
                <c:pt idx="217">
                  <c:v>2014/02</c:v>
                </c:pt>
                <c:pt idx="218">
                  <c:v>2014/03</c:v>
                </c:pt>
                <c:pt idx="219">
                  <c:v>2014/04</c:v>
                </c:pt>
                <c:pt idx="220">
                  <c:v>2014/05</c:v>
                </c:pt>
                <c:pt idx="221">
                  <c:v>2014/06</c:v>
                </c:pt>
                <c:pt idx="222">
                  <c:v>2014/07</c:v>
                </c:pt>
                <c:pt idx="223">
                  <c:v>2014/08</c:v>
                </c:pt>
                <c:pt idx="224">
                  <c:v>2014/09</c:v>
                </c:pt>
                <c:pt idx="225">
                  <c:v>2014/10</c:v>
                </c:pt>
                <c:pt idx="226">
                  <c:v>2014/11</c:v>
                </c:pt>
                <c:pt idx="227">
                  <c:v>2014/12</c:v>
                </c:pt>
                <c:pt idx="228">
                  <c:v>2015</c:v>
                </c:pt>
                <c:pt idx="229">
                  <c:v>2015/02</c:v>
                </c:pt>
                <c:pt idx="230">
                  <c:v>2015/03</c:v>
                </c:pt>
                <c:pt idx="231">
                  <c:v>2015/04</c:v>
                </c:pt>
                <c:pt idx="232">
                  <c:v>2015/05</c:v>
                </c:pt>
                <c:pt idx="233">
                  <c:v>2015/06</c:v>
                </c:pt>
                <c:pt idx="234">
                  <c:v>2015/07</c:v>
                </c:pt>
                <c:pt idx="235">
                  <c:v>2015/08</c:v>
                </c:pt>
                <c:pt idx="236">
                  <c:v>2015/09</c:v>
                </c:pt>
                <c:pt idx="237">
                  <c:v>2015/10</c:v>
                </c:pt>
                <c:pt idx="238">
                  <c:v>2015/11</c:v>
                </c:pt>
                <c:pt idx="239">
                  <c:v>2015/12</c:v>
                </c:pt>
                <c:pt idx="240">
                  <c:v>2016</c:v>
                </c:pt>
                <c:pt idx="241">
                  <c:v>2016/02</c:v>
                </c:pt>
                <c:pt idx="242">
                  <c:v>2016/03</c:v>
                </c:pt>
                <c:pt idx="243">
                  <c:v>2016/04</c:v>
                </c:pt>
                <c:pt idx="244">
                  <c:v>2016/05</c:v>
                </c:pt>
                <c:pt idx="245">
                  <c:v>2016/06</c:v>
                </c:pt>
                <c:pt idx="246">
                  <c:v>2016/07</c:v>
                </c:pt>
                <c:pt idx="247">
                  <c:v>2016/08</c:v>
                </c:pt>
                <c:pt idx="248">
                  <c:v>2016/09</c:v>
                </c:pt>
                <c:pt idx="249">
                  <c:v>2016/10</c:v>
                </c:pt>
                <c:pt idx="250">
                  <c:v>2016/11</c:v>
                </c:pt>
                <c:pt idx="251">
                  <c:v>2016/12</c:v>
                </c:pt>
                <c:pt idx="252">
                  <c:v>2017</c:v>
                </c:pt>
                <c:pt idx="253">
                  <c:v>2017/02</c:v>
                </c:pt>
                <c:pt idx="254">
                  <c:v>2017/03</c:v>
                </c:pt>
                <c:pt idx="255">
                  <c:v>2017/04</c:v>
                </c:pt>
                <c:pt idx="256">
                  <c:v>2017/05</c:v>
                </c:pt>
                <c:pt idx="257">
                  <c:v>2017/06</c:v>
                </c:pt>
                <c:pt idx="258">
                  <c:v>2017/07</c:v>
                </c:pt>
                <c:pt idx="259">
                  <c:v>2017/08</c:v>
                </c:pt>
                <c:pt idx="260">
                  <c:v>2017/09</c:v>
                </c:pt>
                <c:pt idx="261">
                  <c:v>2017/10</c:v>
                </c:pt>
                <c:pt idx="262">
                  <c:v>2017/11</c:v>
                </c:pt>
                <c:pt idx="263">
                  <c:v>2017/12</c:v>
                </c:pt>
                <c:pt idx="264">
                  <c:v>2018</c:v>
                </c:pt>
                <c:pt idx="265">
                  <c:v>2018/02</c:v>
                </c:pt>
                <c:pt idx="266">
                  <c:v>2018/03</c:v>
                </c:pt>
                <c:pt idx="267">
                  <c:v>2018/04</c:v>
                </c:pt>
                <c:pt idx="268">
                  <c:v>2018/05</c:v>
                </c:pt>
                <c:pt idx="269">
                  <c:v>2018/06</c:v>
                </c:pt>
                <c:pt idx="270">
                  <c:v>2018/07</c:v>
                </c:pt>
                <c:pt idx="271">
                  <c:v>2018/08</c:v>
                </c:pt>
                <c:pt idx="272">
                  <c:v>2018/09</c:v>
                </c:pt>
                <c:pt idx="273">
                  <c:v>2018/10</c:v>
                </c:pt>
                <c:pt idx="274">
                  <c:v>2018/11</c:v>
                </c:pt>
                <c:pt idx="275">
                  <c:v>2018/12</c:v>
                </c:pt>
                <c:pt idx="276">
                  <c:v>2019</c:v>
                </c:pt>
                <c:pt idx="277">
                  <c:v>2019/02</c:v>
                </c:pt>
                <c:pt idx="278">
                  <c:v>2019/03</c:v>
                </c:pt>
                <c:pt idx="279">
                  <c:v>2019/04</c:v>
                </c:pt>
                <c:pt idx="280">
                  <c:v>2019/05</c:v>
                </c:pt>
                <c:pt idx="281">
                  <c:v>2019/06</c:v>
                </c:pt>
                <c:pt idx="282">
                  <c:v>2019/07</c:v>
                </c:pt>
                <c:pt idx="283">
                  <c:v>2019/08</c:v>
                </c:pt>
                <c:pt idx="284">
                  <c:v>2019/09</c:v>
                </c:pt>
                <c:pt idx="285">
                  <c:v>2019/10</c:v>
                </c:pt>
                <c:pt idx="286">
                  <c:v>2019/11</c:v>
                </c:pt>
                <c:pt idx="287">
                  <c:v>2019/12</c:v>
                </c:pt>
                <c:pt idx="288">
                  <c:v>2020</c:v>
                </c:pt>
                <c:pt idx="289">
                  <c:v>2</c:v>
                </c:pt>
                <c:pt idx="290">
                  <c:v>3</c:v>
                </c:pt>
                <c:pt idx="291">
                  <c:v>4</c:v>
                </c:pt>
                <c:pt idx="292">
                  <c:v>5</c:v>
                </c:pt>
                <c:pt idx="293">
                  <c:v>6</c:v>
                </c:pt>
                <c:pt idx="294">
                  <c:v>7</c:v>
                </c:pt>
                <c:pt idx="295">
                  <c:v>8</c:v>
                </c:pt>
                <c:pt idx="296">
                  <c:v>9</c:v>
                </c:pt>
                <c:pt idx="297">
                  <c:v>10</c:v>
                </c:pt>
                <c:pt idx="298">
                  <c:v>11</c:v>
                </c:pt>
                <c:pt idx="299">
                  <c:v>12</c:v>
                </c:pt>
                <c:pt idx="300">
                  <c:v>2021</c:v>
                </c:pt>
                <c:pt idx="301">
                  <c:v>2</c:v>
                </c:pt>
                <c:pt idx="302">
                  <c:v>3</c:v>
                </c:pt>
                <c:pt idx="303">
                  <c:v>4</c:v>
                </c:pt>
                <c:pt idx="304">
                  <c:v>5</c:v>
                </c:pt>
                <c:pt idx="305">
                  <c:v>6</c:v>
                </c:pt>
                <c:pt idx="306">
                  <c:v>7</c:v>
                </c:pt>
                <c:pt idx="307">
                  <c:v>8</c:v>
                </c:pt>
                <c:pt idx="308">
                  <c:v>9</c:v>
                </c:pt>
                <c:pt idx="309">
                  <c:v>10</c:v>
                </c:pt>
                <c:pt idx="310">
                  <c:v>11</c:v>
                </c:pt>
                <c:pt idx="311">
                  <c:v>12</c:v>
                </c:pt>
                <c:pt idx="312">
                  <c:v>2022</c:v>
                </c:pt>
                <c:pt idx="313">
                  <c:v>2</c:v>
                </c:pt>
                <c:pt idx="314">
                  <c:v>3</c:v>
                </c:pt>
                <c:pt idx="315">
                  <c:v>4</c:v>
                </c:pt>
                <c:pt idx="316">
                  <c:v>5</c:v>
                </c:pt>
                <c:pt idx="317">
                  <c:v>6</c:v>
                </c:pt>
                <c:pt idx="318">
                  <c:v>7</c:v>
                </c:pt>
                <c:pt idx="319">
                  <c:v>8</c:v>
                </c:pt>
                <c:pt idx="320">
                  <c:v>9</c:v>
                </c:pt>
                <c:pt idx="321">
                  <c:v>10</c:v>
                </c:pt>
                <c:pt idx="322">
                  <c:v>11</c:v>
                </c:pt>
                <c:pt idx="323">
                  <c:v>12</c:v>
                </c:pt>
                <c:pt idx="324">
                  <c:v>2023</c:v>
                </c:pt>
                <c:pt idx="325">
                  <c:v>2</c:v>
                </c:pt>
                <c:pt idx="326">
                  <c:v>3</c:v>
                </c:pt>
                <c:pt idx="327">
                  <c:v>4</c:v>
                </c:pt>
                <c:pt idx="328">
                  <c:v>5</c:v>
                </c:pt>
                <c:pt idx="329">
                  <c:v>6</c:v>
                </c:pt>
                <c:pt idx="330">
                  <c:v>7</c:v>
                </c:pt>
                <c:pt idx="331">
                  <c:v>8</c:v>
                </c:pt>
                <c:pt idx="332">
                  <c:v>9</c:v>
                </c:pt>
                <c:pt idx="333">
                  <c:v>10</c:v>
                </c:pt>
                <c:pt idx="334">
                  <c:v>11</c:v>
                </c:pt>
                <c:pt idx="335">
                  <c:v>12</c:v>
                </c:pt>
                <c:pt idx="336">
                  <c:v>2024</c:v>
                </c:pt>
                <c:pt idx="337">
                  <c:v>2</c:v>
                </c:pt>
                <c:pt idx="338">
                  <c:v>3</c:v>
                </c:pt>
                <c:pt idx="339">
                  <c:v>4</c:v>
                </c:pt>
                <c:pt idx="340">
                  <c:v>5</c:v>
                </c:pt>
                <c:pt idx="341">
                  <c:v>6</c:v>
                </c:pt>
                <c:pt idx="342">
                  <c:v>7</c:v>
                </c:pt>
                <c:pt idx="343">
                  <c:v>8</c:v>
                </c:pt>
                <c:pt idx="344">
                  <c:v>9</c:v>
                </c:pt>
                <c:pt idx="345">
                  <c:v>10</c:v>
                </c:pt>
                <c:pt idx="346">
                  <c:v>11</c:v>
                </c:pt>
                <c:pt idx="347">
                  <c:v>12</c:v>
                </c:pt>
              </c:strCache>
            </c:strRef>
          </c:cat>
          <c:val>
            <c:numRef>
              <c:f>Yhteensä!$C$38:$C$385</c:f>
              <c:numCache>
                <c:formatCode>General</c:formatCode>
                <c:ptCount val="348"/>
                <c:pt idx="0">
                  <c:v>2.1127781980746399E-2</c:v>
                </c:pt>
                <c:pt idx="1">
                  <c:v>4.4291054996449898E-2</c:v>
                </c:pt>
                <c:pt idx="2">
                  <c:v>8.15950926229181E-2</c:v>
                </c:pt>
                <c:pt idx="3">
                  <c:v>0.166114891294875</c:v>
                </c:pt>
                <c:pt idx="4">
                  <c:v>0.33544549981925698</c:v>
                </c:pt>
                <c:pt idx="5">
                  <c:v>0.52343035194613896</c:v>
                </c:pt>
                <c:pt idx="6">
                  <c:v>0.60668895642170195</c:v>
                </c:pt>
                <c:pt idx="7">
                  <c:v>0.78013764128840302</c:v>
                </c:pt>
                <c:pt idx="8">
                  <c:v>0.88391836731832896</c:v>
                </c:pt>
                <c:pt idx="9">
                  <c:v>0.74321663640619495</c:v>
                </c:pt>
                <c:pt idx="10">
                  <c:v>0.45304472273862501</c:v>
                </c:pt>
                <c:pt idx="11">
                  <c:v>0.66475835731718003</c:v>
                </c:pt>
                <c:pt idx="12">
                  <c:v>0.65787974324163001</c:v>
                </c:pt>
                <c:pt idx="13">
                  <c:v>0.78448810718274098</c:v>
                </c:pt>
                <c:pt idx="14">
                  <c:v>0.88045201876187695</c:v>
                </c:pt>
                <c:pt idx="15">
                  <c:v>0.91294552941179896</c:v>
                </c:pt>
                <c:pt idx="16">
                  <c:v>0.94459778454707</c:v>
                </c:pt>
                <c:pt idx="17">
                  <c:v>0.89976401851564602</c:v>
                </c:pt>
                <c:pt idx="18">
                  <c:v>0.76446699164897303</c:v>
                </c:pt>
                <c:pt idx="19">
                  <c:v>0.87751368132795604</c:v>
                </c:pt>
                <c:pt idx="20">
                  <c:v>0.93229547826887804</c:v>
                </c:pt>
                <c:pt idx="21">
                  <c:v>0.944348469730381</c:v>
                </c:pt>
                <c:pt idx="22">
                  <c:v>0.95071225968316098</c:v>
                </c:pt>
                <c:pt idx="23">
                  <c:v>0.83303213470259796</c:v>
                </c:pt>
                <c:pt idx="24">
                  <c:v>0.62315164993128203</c:v>
                </c:pt>
                <c:pt idx="25">
                  <c:v>0.73728321963858501</c:v>
                </c:pt>
                <c:pt idx="26">
                  <c:v>0.77833367713460599</c:v>
                </c:pt>
                <c:pt idx="27">
                  <c:v>0.61632507336451603</c:v>
                </c:pt>
                <c:pt idx="28">
                  <c:v>0.61117647201148095</c:v>
                </c:pt>
                <c:pt idx="29">
                  <c:v>0.55135591280889695</c:v>
                </c:pt>
                <c:pt idx="30">
                  <c:v>0.51135986111103804</c:v>
                </c:pt>
                <c:pt idx="31">
                  <c:v>0.57072915271147195</c:v>
                </c:pt>
                <c:pt idx="32">
                  <c:v>0.35935261900893001</c:v>
                </c:pt>
                <c:pt idx="33">
                  <c:v>0.185102980737546</c:v>
                </c:pt>
                <c:pt idx="34">
                  <c:v>9.4347211555877206E-2</c:v>
                </c:pt>
                <c:pt idx="35">
                  <c:v>9.7573872465379102E-2</c:v>
                </c:pt>
                <c:pt idx="36">
                  <c:v>0.11345339073819299</c:v>
                </c:pt>
                <c:pt idx="37">
                  <c:v>0.20555492474554099</c:v>
                </c:pt>
                <c:pt idx="38">
                  <c:v>9.1669283297843601E-2</c:v>
                </c:pt>
                <c:pt idx="39">
                  <c:v>0.15107307225889999</c:v>
                </c:pt>
                <c:pt idx="40">
                  <c:v>0.28358884715190702</c:v>
                </c:pt>
                <c:pt idx="41">
                  <c:v>0.14853223631381299</c:v>
                </c:pt>
                <c:pt idx="42">
                  <c:v>0.213142389094549</c:v>
                </c:pt>
                <c:pt idx="43">
                  <c:v>0.37450989731708001</c:v>
                </c:pt>
                <c:pt idx="44">
                  <c:v>0.46510469711063002</c:v>
                </c:pt>
                <c:pt idx="45">
                  <c:v>0.613558351625901</c:v>
                </c:pt>
                <c:pt idx="46">
                  <c:v>0.65674354178098904</c:v>
                </c:pt>
                <c:pt idx="47">
                  <c:v>0.647911949346205</c:v>
                </c:pt>
                <c:pt idx="48">
                  <c:v>0.74733985061379904</c:v>
                </c:pt>
                <c:pt idx="49">
                  <c:v>0.70600443325249795</c:v>
                </c:pt>
                <c:pt idx="50">
                  <c:v>0.75626157207686195</c:v>
                </c:pt>
                <c:pt idx="51">
                  <c:v>0.766850417487702</c:v>
                </c:pt>
                <c:pt idx="52">
                  <c:v>0.87507864122962997</c:v>
                </c:pt>
                <c:pt idx="53">
                  <c:v>0.91856431210049505</c:v>
                </c:pt>
                <c:pt idx="54">
                  <c:v>0.85850582181874602</c:v>
                </c:pt>
                <c:pt idx="55">
                  <c:v>0.89406691768611701</c:v>
                </c:pt>
                <c:pt idx="56">
                  <c:v>0.76823981443934997</c:v>
                </c:pt>
                <c:pt idx="57">
                  <c:v>0.56741082095996098</c:v>
                </c:pt>
                <c:pt idx="58">
                  <c:v>0.36204731512892002</c:v>
                </c:pt>
                <c:pt idx="59">
                  <c:v>0.29705016992830202</c:v>
                </c:pt>
                <c:pt idx="60">
                  <c:v>0.41354429933479298</c:v>
                </c:pt>
                <c:pt idx="61">
                  <c:v>0.36993340023716098</c:v>
                </c:pt>
                <c:pt idx="62">
                  <c:v>0.127785806950965</c:v>
                </c:pt>
                <c:pt idx="63">
                  <c:v>7.0552268140145993E-2</c:v>
                </c:pt>
                <c:pt idx="64">
                  <c:v>8.8297626624525893E-2</c:v>
                </c:pt>
                <c:pt idx="65">
                  <c:v>0.12975557596211501</c:v>
                </c:pt>
                <c:pt idx="66">
                  <c:v>0.23995993523506501</c:v>
                </c:pt>
                <c:pt idx="67">
                  <c:v>0.1044261512993</c:v>
                </c:pt>
                <c:pt idx="68">
                  <c:v>7.7492609766509193E-2</c:v>
                </c:pt>
                <c:pt idx="69">
                  <c:v>7.75400770940365E-2</c:v>
                </c:pt>
                <c:pt idx="70">
                  <c:v>3.5320444737944302E-2</c:v>
                </c:pt>
                <c:pt idx="71">
                  <c:v>7.1004694092691001E-2</c:v>
                </c:pt>
                <c:pt idx="72">
                  <c:v>0.16953367200427299</c:v>
                </c:pt>
                <c:pt idx="73">
                  <c:v>0.18580531600768499</c:v>
                </c:pt>
                <c:pt idx="74">
                  <c:v>0.25363334838801499</c:v>
                </c:pt>
                <c:pt idx="75">
                  <c:v>0.43958586210829098</c:v>
                </c:pt>
                <c:pt idx="76">
                  <c:v>0.20221164607974301</c:v>
                </c:pt>
                <c:pt idx="77">
                  <c:v>0.23454280274081399</c:v>
                </c:pt>
                <c:pt idx="78">
                  <c:v>0.39421531891320699</c:v>
                </c:pt>
                <c:pt idx="79">
                  <c:v>6.8981250357325302E-2</c:v>
                </c:pt>
                <c:pt idx="80">
                  <c:v>8.1490334030312195E-2</c:v>
                </c:pt>
                <c:pt idx="81">
                  <c:v>7.7858430529511205E-2</c:v>
                </c:pt>
                <c:pt idx="82">
                  <c:v>0.16937726719121099</c:v>
                </c:pt>
                <c:pt idx="83">
                  <c:v>0.13915117929178</c:v>
                </c:pt>
                <c:pt idx="84">
                  <c:v>0.117668491598685</c:v>
                </c:pt>
                <c:pt idx="85">
                  <c:v>0.13070546391125301</c:v>
                </c:pt>
                <c:pt idx="86">
                  <c:v>6.3550912245907101E-2</c:v>
                </c:pt>
                <c:pt idx="87">
                  <c:v>7.1173235301246696E-2</c:v>
                </c:pt>
                <c:pt idx="88">
                  <c:v>0.10294800021608</c:v>
                </c:pt>
                <c:pt idx="89">
                  <c:v>7.1386876477528699E-2</c:v>
                </c:pt>
                <c:pt idx="90">
                  <c:v>0.15452016876269001</c:v>
                </c:pt>
                <c:pt idx="91">
                  <c:v>0.25447221882092302</c:v>
                </c:pt>
                <c:pt idx="92">
                  <c:v>0.368386615628161</c:v>
                </c:pt>
                <c:pt idx="93">
                  <c:v>0.49630939536213398</c:v>
                </c:pt>
                <c:pt idx="94">
                  <c:v>0.61642092308855501</c:v>
                </c:pt>
                <c:pt idx="95">
                  <c:v>0.751821949963695</c:v>
                </c:pt>
                <c:pt idx="96">
                  <c:v>0.85759919252488104</c:v>
                </c:pt>
                <c:pt idx="97">
                  <c:v>0.84489490050117699</c:v>
                </c:pt>
                <c:pt idx="98">
                  <c:v>0.85743175986434605</c:v>
                </c:pt>
                <c:pt idx="99">
                  <c:v>0.86848475221545796</c:v>
                </c:pt>
                <c:pt idx="100">
                  <c:v>0.82707405296861702</c:v>
                </c:pt>
                <c:pt idx="101">
                  <c:v>0.86566425475936304</c:v>
                </c:pt>
                <c:pt idx="102">
                  <c:v>0.90661226951997098</c:v>
                </c:pt>
                <c:pt idx="103">
                  <c:v>0.90892774075187199</c:v>
                </c:pt>
                <c:pt idx="104">
                  <c:v>0.84379116022051603</c:v>
                </c:pt>
                <c:pt idx="105">
                  <c:v>0.88298877089919403</c:v>
                </c:pt>
                <c:pt idx="106">
                  <c:v>0.83885049716427396</c:v>
                </c:pt>
                <c:pt idx="107">
                  <c:v>0.89146908195935604</c:v>
                </c:pt>
                <c:pt idx="108">
                  <c:v>0.86403139863631295</c:v>
                </c:pt>
                <c:pt idx="109">
                  <c:v>0.76765191370929697</c:v>
                </c:pt>
                <c:pt idx="110">
                  <c:v>0.67709047983773496</c:v>
                </c:pt>
                <c:pt idx="111">
                  <c:v>0.651868731856589</c:v>
                </c:pt>
                <c:pt idx="112">
                  <c:v>0.60465590071053299</c:v>
                </c:pt>
                <c:pt idx="113">
                  <c:v>0.77249894883274095</c:v>
                </c:pt>
                <c:pt idx="114">
                  <c:v>0.87664605972951903</c:v>
                </c:pt>
                <c:pt idx="115">
                  <c:v>0.92618897080394302</c:v>
                </c:pt>
                <c:pt idx="116">
                  <c:v>0.90612719612164105</c:v>
                </c:pt>
                <c:pt idx="117">
                  <c:v>0.89242096496819101</c:v>
                </c:pt>
                <c:pt idx="118">
                  <c:v>0.92952747111093004</c:v>
                </c:pt>
                <c:pt idx="119">
                  <c:v>0.83714241140312495</c:v>
                </c:pt>
                <c:pt idx="120">
                  <c:v>0.87470009105885105</c:v>
                </c:pt>
                <c:pt idx="121">
                  <c:v>0.87167915243685601</c:v>
                </c:pt>
                <c:pt idx="122">
                  <c:v>0.90138606101148899</c:v>
                </c:pt>
                <c:pt idx="123">
                  <c:v>0.90138762086994895</c:v>
                </c:pt>
                <c:pt idx="124">
                  <c:v>0.90241807677259001</c:v>
                </c:pt>
                <c:pt idx="125">
                  <c:v>0.91531425348587103</c:v>
                </c:pt>
                <c:pt idx="126">
                  <c:v>0.92093975703403397</c:v>
                </c:pt>
                <c:pt idx="127">
                  <c:v>0.89488846506208397</c:v>
                </c:pt>
                <c:pt idx="128">
                  <c:v>0.90742817751197802</c:v>
                </c:pt>
                <c:pt idx="129">
                  <c:v>0.91077345515443597</c:v>
                </c:pt>
                <c:pt idx="130">
                  <c:v>0.88944547155076203</c:v>
                </c:pt>
                <c:pt idx="131">
                  <c:v>0.90099751949513296</c:v>
                </c:pt>
                <c:pt idx="132">
                  <c:v>0.90569690591798702</c:v>
                </c:pt>
                <c:pt idx="133">
                  <c:v>0.91371163913272302</c:v>
                </c:pt>
                <c:pt idx="134">
                  <c:v>0.91531619309965395</c:v>
                </c:pt>
                <c:pt idx="135">
                  <c:v>0.91171201508348199</c:v>
                </c:pt>
                <c:pt idx="136">
                  <c:v>0.86689490193732499</c:v>
                </c:pt>
                <c:pt idx="137">
                  <c:v>0.82787122831932203</c:v>
                </c:pt>
                <c:pt idx="138">
                  <c:v>0.82951363312809501</c:v>
                </c:pt>
                <c:pt idx="139">
                  <c:v>0.83759486886520096</c:v>
                </c:pt>
                <c:pt idx="140">
                  <c:v>0.77257811800863796</c:v>
                </c:pt>
                <c:pt idx="141">
                  <c:v>0.73928176998623296</c:v>
                </c:pt>
                <c:pt idx="142">
                  <c:v>0.70753759175502395</c:v>
                </c:pt>
                <c:pt idx="143">
                  <c:v>0.67279586612797204</c:v>
                </c:pt>
                <c:pt idx="144">
                  <c:v>0.70852212131830306</c:v>
                </c:pt>
                <c:pt idx="145">
                  <c:v>0.37953908387435298</c:v>
                </c:pt>
                <c:pt idx="146">
                  <c:v>0.236443659594297</c:v>
                </c:pt>
                <c:pt idx="147">
                  <c:v>0.21804810403159</c:v>
                </c:pt>
                <c:pt idx="148">
                  <c:v>0.26199445183633602</c:v>
                </c:pt>
                <c:pt idx="149">
                  <c:v>0.22043315326750701</c:v>
                </c:pt>
                <c:pt idx="150">
                  <c:v>0.16764761992883501</c:v>
                </c:pt>
                <c:pt idx="151">
                  <c:v>8.9145503791145803E-2</c:v>
                </c:pt>
                <c:pt idx="152">
                  <c:v>5.39363896125621E-2</c:v>
                </c:pt>
                <c:pt idx="153">
                  <c:v>3.0799248137902E-2</c:v>
                </c:pt>
                <c:pt idx="154">
                  <c:v>4.9040416494615098E-4</c:v>
                </c:pt>
                <c:pt idx="155">
                  <c:v>9.0190145298370999E-4</c:v>
                </c:pt>
                <c:pt idx="156">
                  <c:v>2.3053647507676502E-3</c:v>
                </c:pt>
                <c:pt idx="157">
                  <c:v>4.7586029108022104E-3</c:v>
                </c:pt>
                <c:pt idx="158">
                  <c:v>8.2906695529770501E-3</c:v>
                </c:pt>
                <c:pt idx="159">
                  <c:v>2.3340939159158001E-2</c:v>
                </c:pt>
                <c:pt idx="160">
                  <c:v>5.6346423138304499E-2</c:v>
                </c:pt>
                <c:pt idx="161">
                  <c:v>0.11237614395996599</c:v>
                </c:pt>
                <c:pt idx="162">
                  <c:v>0.24830067455788099</c:v>
                </c:pt>
                <c:pt idx="163">
                  <c:v>0.43534199852521399</c:v>
                </c:pt>
                <c:pt idx="164">
                  <c:v>0.64214036184580003</c:v>
                </c:pt>
                <c:pt idx="165">
                  <c:v>0.79826488318724498</c:v>
                </c:pt>
                <c:pt idx="166">
                  <c:v>0.85304181518856403</c:v>
                </c:pt>
                <c:pt idx="167">
                  <c:v>0.91920528634534404</c:v>
                </c:pt>
                <c:pt idx="168">
                  <c:v>0.95189224062956501</c:v>
                </c:pt>
                <c:pt idx="169">
                  <c:v>0.95790319157509796</c:v>
                </c:pt>
                <c:pt idx="170">
                  <c:v>0.938358699617867</c:v>
                </c:pt>
                <c:pt idx="171">
                  <c:v>0.95766598865638797</c:v>
                </c:pt>
                <c:pt idx="172">
                  <c:v>0.96853720225795004</c:v>
                </c:pt>
                <c:pt idx="173">
                  <c:v>0.95742199316369403</c:v>
                </c:pt>
                <c:pt idx="174">
                  <c:v>0.95512856213913</c:v>
                </c:pt>
                <c:pt idx="175">
                  <c:v>0.95052621399732995</c:v>
                </c:pt>
                <c:pt idx="176">
                  <c:v>0.93483438132824703</c:v>
                </c:pt>
                <c:pt idx="177">
                  <c:v>0.94252852444058199</c:v>
                </c:pt>
                <c:pt idx="178">
                  <c:v>0.93972062772675702</c:v>
                </c:pt>
                <c:pt idx="179">
                  <c:v>0.93254519215180898</c:v>
                </c:pt>
                <c:pt idx="180">
                  <c:v>0.86082216194102901</c:v>
                </c:pt>
                <c:pt idx="181">
                  <c:v>0.84570079954402999</c:v>
                </c:pt>
                <c:pt idx="182">
                  <c:v>0.87666246798048497</c:v>
                </c:pt>
                <c:pt idx="183">
                  <c:v>0.86640811157506004</c:v>
                </c:pt>
                <c:pt idx="184">
                  <c:v>0.87117304238072801</c:v>
                </c:pt>
                <c:pt idx="185">
                  <c:v>0.83780141740986103</c:v>
                </c:pt>
                <c:pt idx="186">
                  <c:v>0.763887597328474</c:v>
                </c:pt>
                <c:pt idx="187">
                  <c:v>0.679640190858398</c:v>
                </c:pt>
                <c:pt idx="188">
                  <c:v>0.20352660362283301</c:v>
                </c:pt>
                <c:pt idx="189">
                  <c:v>0.17177100688763</c:v>
                </c:pt>
                <c:pt idx="190">
                  <c:v>8.8071158910114494E-2</c:v>
                </c:pt>
                <c:pt idx="191">
                  <c:v>2.7975791275242901E-2</c:v>
                </c:pt>
                <c:pt idx="192">
                  <c:v>4.4223939080292103E-2</c:v>
                </c:pt>
                <c:pt idx="193">
                  <c:v>0.11684272013326499</c:v>
                </c:pt>
                <c:pt idx="194">
                  <c:v>0.17515401328722699</c:v>
                </c:pt>
                <c:pt idx="195">
                  <c:v>0.28709961617348601</c:v>
                </c:pt>
                <c:pt idx="196">
                  <c:v>0.185977057961215</c:v>
                </c:pt>
                <c:pt idx="197">
                  <c:v>0.120181872412377</c:v>
                </c:pt>
                <c:pt idx="198">
                  <c:v>0.109015222704228</c:v>
                </c:pt>
                <c:pt idx="199">
                  <c:v>7.2636045369625396E-2</c:v>
                </c:pt>
                <c:pt idx="200">
                  <c:v>9.7678716404446295E-2</c:v>
                </c:pt>
                <c:pt idx="201">
                  <c:v>0.117748920725668</c:v>
                </c:pt>
                <c:pt idx="202">
                  <c:v>0.12531713696162999</c:v>
                </c:pt>
                <c:pt idx="203">
                  <c:v>0.181509214795055</c:v>
                </c:pt>
                <c:pt idx="204">
                  <c:v>0.27410501845742702</c:v>
                </c:pt>
                <c:pt idx="205">
                  <c:v>0.32741781382671498</c:v>
                </c:pt>
                <c:pt idx="206">
                  <c:v>0.42196036825448602</c:v>
                </c:pt>
                <c:pt idx="207">
                  <c:v>0.48990923107869</c:v>
                </c:pt>
                <c:pt idx="208">
                  <c:v>0.52024027997225197</c:v>
                </c:pt>
                <c:pt idx="209">
                  <c:v>0.52276005487455002</c:v>
                </c:pt>
                <c:pt idx="210">
                  <c:v>0.60532062553994803</c:v>
                </c:pt>
                <c:pt idx="211">
                  <c:v>0.389672598442169</c:v>
                </c:pt>
                <c:pt idx="212">
                  <c:v>0.31628858421664402</c:v>
                </c:pt>
                <c:pt idx="213">
                  <c:v>0.33289080069837701</c:v>
                </c:pt>
                <c:pt idx="214">
                  <c:v>0.49682219030281499</c:v>
                </c:pt>
                <c:pt idx="215">
                  <c:v>0.62830603491396797</c:v>
                </c:pt>
                <c:pt idx="216">
                  <c:v>0.67082197019705303</c:v>
                </c:pt>
                <c:pt idx="217">
                  <c:v>0.75880897663427005</c:v>
                </c:pt>
                <c:pt idx="218">
                  <c:v>0.72834177415402301</c:v>
                </c:pt>
                <c:pt idx="219">
                  <c:v>0.74279844077043899</c:v>
                </c:pt>
                <c:pt idx="220">
                  <c:v>0.77745013341418501</c:v>
                </c:pt>
                <c:pt idx="221">
                  <c:v>0.71919827297178995</c:v>
                </c:pt>
                <c:pt idx="222">
                  <c:v>0.63456147863763601</c:v>
                </c:pt>
                <c:pt idx="223">
                  <c:v>0.71828274662053904</c:v>
                </c:pt>
                <c:pt idx="224">
                  <c:v>0.43407992687226399</c:v>
                </c:pt>
                <c:pt idx="225">
                  <c:v>0.50642308976581096</c:v>
                </c:pt>
                <c:pt idx="226">
                  <c:v>0.57158847117603695</c:v>
                </c:pt>
                <c:pt idx="227">
                  <c:v>0.55931898632750199</c:v>
                </c:pt>
                <c:pt idx="228">
                  <c:v>0.64650674038039802</c:v>
                </c:pt>
                <c:pt idx="229">
                  <c:v>0.73912353605991798</c:v>
                </c:pt>
                <c:pt idx="230">
                  <c:v>0.79391730084951095</c:v>
                </c:pt>
                <c:pt idx="231">
                  <c:v>0.79947807992356301</c:v>
                </c:pt>
                <c:pt idx="232">
                  <c:v>0.79547319973202502</c:v>
                </c:pt>
                <c:pt idx="233">
                  <c:v>0.82620741541838405</c:v>
                </c:pt>
                <c:pt idx="234">
                  <c:v>0.84070598775516803</c:v>
                </c:pt>
                <c:pt idx="235">
                  <c:v>0.82829053310584999</c:v>
                </c:pt>
                <c:pt idx="236">
                  <c:v>0.85018468728643704</c:v>
                </c:pt>
                <c:pt idx="237">
                  <c:v>0.91227275651224204</c:v>
                </c:pt>
                <c:pt idx="238">
                  <c:v>0.92465810327466502</c:v>
                </c:pt>
                <c:pt idx="239">
                  <c:v>0.89885917944058602</c:v>
                </c:pt>
                <c:pt idx="240">
                  <c:v>0.92784927934713501</c:v>
                </c:pt>
                <c:pt idx="241">
                  <c:v>0.90694700865102496</c:v>
                </c:pt>
                <c:pt idx="242">
                  <c:v>0.92260994718328204</c:v>
                </c:pt>
                <c:pt idx="243">
                  <c:v>0.91795243471892096</c:v>
                </c:pt>
                <c:pt idx="244">
                  <c:v>0.87828118627348495</c:v>
                </c:pt>
                <c:pt idx="245">
                  <c:v>0.85964457269827599</c:v>
                </c:pt>
                <c:pt idx="246">
                  <c:v>0.87427734926789102</c:v>
                </c:pt>
                <c:pt idx="247">
                  <c:v>0.89892168468670097</c:v>
                </c:pt>
                <c:pt idx="248">
                  <c:v>0.93879991544624497</c:v>
                </c:pt>
                <c:pt idx="249">
                  <c:v>0.94482203938760001</c:v>
                </c:pt>
                <c:pt idx="250">
                  <c:v>0.91170451378843798</c:v>
                </c:pt>
                <c:pt idx="251">
                  <c:v>0.93595748942172896</c:v>
                </c:pt>
                <c:pt idx="252">
                  <c:v>0.94814957344737805</c:v>
                </c:pt>
                <c:pt idx="253">
                  <c:v>0.94623282110061602</c:v>
                </c:pt>
                <c:pt idx="254">
                  <c:v>0.95359941267592196</c:v>
                </c:pt>
                <c:pt idx="255">
                  <c:v>0.943354334947062</c:v>
                </c:pt>
                <c:pt idx="256">
                  <c:v>0.94599652830303405</c:v>
                </c:pt>
                <c:pt idx="257">
                  <c:v>0.95138088843407898</c:v>
                </c:pt>
                <c:pt idx="258">
                  <c:v>0.94990449193189197</c:v>
                </c:pt>
                <c:pt idx="259">
                  <c:v>0.92950870326232604</c:v>
                </c:pt>
                <c:pt idx="260">
                  <c:v>0.928234085860424</c:v>
                </c:pt>
                <c:pt idx="261">
                  <c:v>0.93701118465286204</c:v>
                </c:pt>
                <c:pt idx="262">
                  <c:v>0.94063963134867301</c:v>
                </c:pt>
                <c:pt idx="263">
                  <c:v>0.93994588256961498</c:v>
                </c:pt>
                <c:pt idx="264">
                  <c:v>0.93785949459388296</c:v>
                </c:pt>
                <c:pt idx="265">
                  <c:v>0.93818589478742898</c:v>
                </c:pt>
                <c:pt idx="266">
                  <c:v>0.92298131219401602</c:v>
                </c:pt>
                <c:pt idx="267">
                  <c:v>0.88192089750569602</c:v>
                </c:pt>
                <c:pt idx="268">
                  <c:v>0.80775653421763205</c:v>
                </c:pt>
                <c:pt idx="269">
                  <c:v>0.71379015293371195</c:v>
                </c:pt>
                <c:pt idx="270">
                  <c:v>0.7354379973556</c:v>
                </c:pt>
                <c:pt idx="271">
                  <c:v>0.72087839635277395</c:v>
                </c:pt>
                <c:pt idx="272">
                  <c:v>0.71267774289080899</c:v>
                </c:pt>
                <c:pt idx="273">
                  <c:v>0.58618350791829399</c:v>
                </c:pt>
                <c:pt idx="274">
                  <c:v>0.44455720546010502</c:v>
                </c:pt>
                <c:pt idx="275">
                  <c:v>0.27537313469956298</c:v>
                </c:pt>
                <c:pt idx="276">
                  <c:v>0.34227202013979602</c:v>
                </c:pt>
                <c:pt idx="277">
                  <c:v>0.34934939606684501</c:v>
                </c:pt>
                <c:pt idx="278">
                  <c:v>0.31114467215899699</c:v>
                </c:pt>
                <c:pt idx="279">
                  <c:v>0.295347376559769</c:v>
                </c:pt>
                <c:pt idx="280">
                  <c:v>0.32702798774442698</c:v>
                </c:pt>
                <c:pt idx="281">
                  <c:v>0.34257955918330002</c:v>
                </c:pt>
                <c:pt idx="282">
                  <c:v>0.300185639876064</c:v>
                </c:pt>
                <c:pt idx="283">
                  <c:v>0.35669999983318601</c:v>
                </c:pt>
                <c:pt idx="284">
                  <c:v>0.36313307776998999</c:v>
                </c:pt>
                <c:pt idx="285">
                  <c:v>0.31896743918047499</c:v>
                </c:pt>
                <c:pt idx="286">
                  <c:v>0.26101501528548199</c:v>
                </c:pt>
                <c:pt idx="287">
                  <c:v>0.298475472734686</c:v>
                </c:pt>
                <c:pt idx="288">
                  <c:v>0.49</c:v>
                </c:pt>
                <c:pt idx="289">
                  <c:v>0.54</c:v>
                </c:pt>
                <c:pt idx="290">
                  <c:v>0.4</c:v>
                </c:pt>
                <c:pt idx="291">
                  <c:v>0</c:v>
                </c:pt>
                <c:pt idx="292">
                  <c:v>0</c:v>
                </c:pt>
                <c:pt idx="293">
                  <c:v>0</c:v>
                </c:pt>
                <c:pt idx="294">
                  <c:v>0.03</c:v>
                </c:pt>
                <c:pt idx="295">
                  <c:v>0.09</c:v>
                </c:pt>
                <c:pt idx="296">
                  <c:v>0.18</c:v>
                </c:pt>
                <c:pt idx="297">
                  <c:v>0.33</c:v>
                </c:pt>
                <c:pt idx="298">
                  <c:v>0.44</c:v>
                </c:pt>
                <c:pt idx="299">
                  <c:v>0.64</c:v>
                </c:pt>
                <c:pt idx="300">
                  <c:v>0.76</c:v>
                </c:pt>
                <c:pt idx="301">
                  <c:v>0.84</c:v>
                </c:pt>
                <c:pt idx="302">
                  <c:v>0.91</c:v>
                </c:pt>
                <c:pt idx="303">
                  <c:v>0.94</c:v>
                </c:pt>
                <c:pt idx="304">
                  <c:v>0.96</c:v>
                </c:pt>
                <c:pt idx="305">
                  <c:v>0.97</c:v>
                </c:pt>
                <c:pt idx="306">
                  <c:v>0.98</c:v>
                </c:pt>
                <c:pt idx="307">
                  <c:v>0.98</c:v>
                </c:pt>
                <c:pt idx="308">
                  <c:v>0.98</c:v>
                </c:pt>
                <c:pt idx="309">
                  <c:v>0.98</c:v>
                </c:pt>
                <c:pt idx="310">
                  <c:v>0.97</c:v>
                </c:pt>
                <c:pt idx="311">
                  <c:v>0.94</c:v>
                </c:pt>
                <c:pt idx="312">
                  <c:v>0.91</c:v>
                </c:pt>
                <c:pt idx="313">
                  <c:v>0.92</c:v>
                </c:pt>
                <c:pt idx="314">
                  <c:v>0.78</c:v>
                </c:pt>
                <c:pt idx="315">
                  <c:v>0.62</c:v>
                </c:pt>
                <c:pt idx="316">
                  <c:v>0.49</c:v>
                </c:pt>
                <c:pt idx="317">
                  <c:v>0.4</c:v>
                </c:pt>
                <c:pt idx="318">
                  <c:v>0.22</c:v>
                </c:pt>
                <c:pt idx="319">
                  <c:v>0.05</c:v>
                </c:pt>
                <c:pt idx="320">
                  <c:v>0.02</c:v>
                </c:pt>
                <c:pt idx="321">
                  <c:v>0.02</c:v>
                </c:pt>
                <c:pt idx="322">
                  <c:v>0.01</c:v>
                </c:pt>
                <c:pt idx="323">
                  <c:v>0.02</c:v>
                </c:pt>
                <c:pt idx="324">
                  <c:v>0.04</c:v>
                </c:pt>
                <c:pt idx="325">
                  <c:v>0.05</c:v>
                </c:pt>
                <c:pt idx="326">
                  <c:v>0.05</c:v>
                </c:pt>
                <c:pt idx="327">
                  <c:v>7.0000000000000007E-2</c:v>
                </c:pt>
                <c:pt idx="328">
                  <c:v>0.09</c:v>
                </c:pt>
                <c:pt idx="329">
                  <c:v>0.06</c:v>
                </c:pt>
                <c:pt idx="330">
                  <c:v>0.03</c:v>
                </c:pt>
                <c:pt idx="331">
                  <c:v>0.05</c:v>
                </c:pt>
                <c:pt idx="332">
                  <c:v>0.04</c:v>
                </c:pt>
                <c:pt idx="333">
                  <c:v>0.06</c:v>
                </c:pt>
                <c:pt idx="334">
                  <c:v>0.09</c:v>
                </c:pt>
                <c:pt idx="335">
                  <c:v>0.16</c:v>
                </c:pt>
                <c:pt idx="336">
                  <c:v>0.28999999999999998</c:v>
                </c:pt>
                <c:pt idx="337">
                  <c:v>0.4</c:v>
                </c:pt>
                <c:pt idx="338">
                  <c:v>0.5</c:v>
                </c:pt>
                <c:pt idx="339">
                  <c:v>0.45</c:v>
                </c:pt>
                <c:pt idx="340">
                  <c:v>0.51</c:v>
                </c:pt>
                <c:pt idx="341">
                  <c:v>0.61</c:v>
                </c:pt>
                <c:pt idx="342">
                  <c:v>0.72</c:v>
                </c:pt>
              </c:numCache>
            </c:numRef>
          </c:val>
          <c:smooth val="0"/>
          <c:extLst>
            <c:ext xmlns:c16="http://schemas.microsoft.com/office/drawing/2014/chart" uri="{C3380CC4-5D6E-409C-BE32-E72D297353CC}">
              <c16:uniqueId val="{00000001-F96C-43A7-B61C-D6816C0D79B5}"/>
            </c:ext>
          </c:extLst>
        </c:ser>
        <c:ser>
          <c:idx val="4"/>
          <c:order val="2"/>
          <c:tx>
            <c:strRef>
              <c:f>Yhteensä!$D$1</c:f>
              <c:strCache>
                <c:ptCount val="1"/>
                <c:pt idx="0">
                  <c:v>Talous kasvaa/ei kasva (OECD:n määritelmä)</c:v>
                </c:pt>
              </c:strCache>
            </c:strRef>
          </c:tx>
          <c:spPr>
            <a:ln w="19050" cap="rnd">
              <a:solidFill>
                <a:srgbClr val="0070C0"/>
              </a:solidFill>
              <a:round/>
            </a:ln>
            <a:effectLst/>
          </c:spPr>
          <c:marker>
            <c:symbol val="none"/>
          </c:marker>
          <c:cat>
            <c:strRef>
              <c:f>Yhteensä!$A$38:$A$385</c:f>
              <c:strCache>
                <c:ptCount val="348"/>
                <c:pt idx="0">
                  <c:v>1996</c:v>
                </c:pt>
                <c:pt idx="1">
                  <c:v>1996/02</c:v>
                </c:pt>
                <c:pt idx="2">
                  <c:v>1996/03</c:v>
                </c:pt>
                <c:pt idx="3">
                  <c:v>1996/04</c:v>
                </c:pt>
                <c:pt idx="4">
                  <c:v>1996/05</c:v>
                </c:pt>
                <c:pt idx="5">
                  <c:v>1996/06</c:v>
                </c:pt>
                <c:pt idx="6">
                  <c:v>1996/07</c:v>
                </c:pt>
                <c:pt idx="7">
                  <c:v>1996/08</c:v>
                </c:pt>
                <c:pt idx="8">
                  <c:v>1996/09</c:v>
                </c:pt>
                <c:pt idx="9">
                  <c:v>1996/10</c:v>
                </c:pt>
                <c:pt idx="10">
                  <c:v>1996/11</c:v>
                </c:pt>
                <c:pt idx="11">
                  <c:v>1996/12</c:v>
                </c:pt>
                <c:pt idx="12">
                  <c:v>1997</c:v>
                </c:pt>
                <c:pt idx="13">
                  <c:v>1997/02</c:v>
                </c:pt>
                <c:pt idx="14">
                  <c:v>1997/03</c:v>
                </c:pt>
                <c:pt idx="15">
                  <c:v>1997/04</c:v>
                </c:pt>
                <c:pt idx="16">
                  <c:v>1997/05</c:v>
                </c:pt>
                <c:pt idx="17">
                  <c:v>1997/06</c:v>
                </c:pt>
                <c:pt idx="18">
                  <c:v>1997/07</c:v>
                </c:pt>
                <c:pt idx="19">
                  <c:v>1997/08</c:v>
                </c:pt>
                <c:pt idx="20">
                  <c:v>1997/09</c:v>
                </c:pt>
                <c:pt idx="21">
                  <c:v>1997/10</c:v>
                </c:pt>
                <c:pt idx="22">
                  <c:v>1997/11</c:v>
                </c:pt>
                <c:pt idx="23">
                  <c:v>1997/12</c:v>
                </c:pt>
                <c:pt idx="24">
                  <c:v>1998</c:v>
                </c:pt>
                <c:pt idx="25">
                  <c:v>1998/02</c:v>
                </c:pt>
                <c:pt idx="26">
                  <c:v>1998/03</c:v>
                </c:pt>
                <c:pt idx="27">
                  <c:v>1998/04</c:v>
                </c:pt>
                <c:pt idx="28">
                  <c:v>1998/05</c:v>
                </c:pt>
                <c:pt idx="29">
                  <c:v>1998/06</c:v>
                </c:pt>
                <c:pt idx="30">
                  <c:v>1998/07</c:v>
                </c:pt>
                <c:pt idx="31">
                  <c:v>1998/08</c:v>
                </c:pt>
                <c:pt idx="32">
                  <c:v>1998/09</c:v>
                </c:pt>
                <c:pt idx="33">
                  <c:v>1998/10</c:v>
                </c:pt>
                <c:pt idx="34">
                  <c:v>1998/11</c:v>
                </c:pt>
                <c:pt idx="35">
                  <c:v>1998/12</c:v>
                </c:pt>
                <c:pt idx="36">
                  <c:v>1999</c:v>
                </c:pt>
                <c:pt idx="37">
                  <c:v>1999/02</c:v>
                </c:pt>
                <c:pt idx="38">
                  <c:v>1999/03</c:v>
                </c:pt>
                <c:pt idx="39">
                  <c:v>1999/04</c:v>
                </c:pt>
                <c:pt idx="40">
                  <c:v>1999/05</c:v>
                </c:pt>
                <c:pt idx="41">
                  <c:v>1999/06</c:v>
                </c:pt>
                <c:pt idx="42">
                  <c:v>1999/07</c:v>
                </c:pt>
                <c:pt idx="43">
                  <c:v>1999/08</c:v>
                </c:pt>
                <c:pt idx="44">
                  <c:v>1999/09</c:v>
                </c:pt>
                <c:pt idx="45">
                  <c:v>1999/10</c:v>
                </c:pt>
                <c:pt idx="46">
                  <c:v>1999/11</c:v>
                </c:pt>
                <c:pt idx="47">
                  <c:v>1999/12</c:v>
                </c:pt>
                <c:pt idx="48">
                  <c:v>2000</c:v>
                </c:pt>
                <c:pt idx="49">
                  <c:v>2000/02</c:v>
                </c:pt>
                <c:pt idx="50">
                  <c:v>2000/03</c:v>
                </c:pt>
                <c:pt idx="51">
                  <c:v>2000/04</c:v>
                </c:pt>
                <c:pt idx="52">
                  <c:v>2000/05</c:v>
                </c:pt>
                <c:pt idx="53">
                  <c:v>2000/06</c:v>
                </c:pt>
                <c:pt idx="54">
                  <c:v>2000/07</c:v>
                </c:pt>
                <c:pt idx="55">
                  <c:v>2000/08</c:v>
                </c:pt>
                <c:pt idx="56">
                  <c:v>2000/09</c:v>
                </c:pt>
                <c:pt idx="57">
                  <c:v>2000/10</c:v>
                </c:pt>
                <c:pt idx="58">
                  <c:v>2000/11</c:v>
                </c:pt>
                <c:pt idx="59">
                  <c:v>2000/12</c:v>
                </c:pt>
                <c:pt idx="60">
                  <c:v>2001</c:v>
                </c:pt>
                <c:pt idx="61">
                  <c:v>2001/02</c:v>
                </c:pt>
                <c:pt idx="62">
                  <c:v>2001/03</c:v>
                </c:pt>
                <c:pt idx="63">
                  <c:v>2001/04</c:v>
                </c:pt>
                <c:pt idx="64">
                  <c:v>2001/05</c:v>
                </c:pt>
                <c:pt idx="65">
                  <c:v>2001/06</c:v>
                </c:pt>
                <c:pt idx="66">
                  <c:v>2001/07</c:v>
                </c:pt>
                <c:pt idx="67">
                  <c:v>2001/08</c:v>
                </c:pt>
                <c:pt idx="68">
                  <c:v>2001/09</c:v>
                </c:pt>
                <c:pt idx="69">
                  <c:v>2001/10</c:v>
                </c:pt>
                <c:pt idx="70">
                  <c:v>2001/11</c:v>
                </c:pt>
                <c:pt idx="71">
                  <c:v>2001/12</c:v>
                </c:pt>
                <c:pt idx="72">
                  <c:v>2002</c:v>
                </c:pt>
                <c:pt idx="73">
                  <c:v>2002/02</c:v>
                </c:pt>
                <c:pt idx="74">
                  <c:v>2002/03</c:v>
                </c:pt>
                <c:pt idx="75">
                  <c:v>2002/04</c:v>
                </c:pt>
                <c:pt idx="76">
                  <c:v>2002/05</c:v>
                </c:pt>
                <c:pt idx="77">
                  <c:v>2002/06</c:v>
                </c:pt>
                <c:pt idx="78">
                  <c:v>2002/07</c:v>
                </c:pt>
                <c:pt idx="79">
                  <c:v>2002/08</c:v>
                </c:pt>
                <c:pt idx="80">
                  <c:v>2002/09</c:v>
                </c:pt>
                <c:pt idx="81">
                  <c:v>2002/10</c:v>
                </c:pt>
                <c:pt idx="82">
                  <c:v>2002/11</c:v>
                </c:pt>
                <c:pt idx="83">
                  <c:v>2002/12</c:v>
                </c:pt>
                <c:pt idx="84">
                  <c:v>2003</c:v>
                </c:pt>
                <c:pt idx="85">
                  <c:v>2003/02</c:v>
                </c:pt>
                <c:pt idx="86">
                  <c:v>2003/03</c:v>
                </c:pt>
                <c:pt idx="87">
                  <c:v>2003/04</c:v>
                </c:pt>
                <c:pt idx="88">
                  <c:v>2003/05</c:v>
                </c:pt>
                <c:pt idx="89">
                  <c:v>2003/06</c:v>
                </c:pt>
                <c:pt idx="90">
                  <c:v>2003/07</c:v>
                </c:pt>
                <c:pt idx="91">
                  <c:v>2003/08</c:v>
                </c:pt>
                <c:pt idx="92">
                  <c:v>2003/09</c:v>
                </c:pt>
                <c:pt idx="93">
                  <c:v>2003/10</c:v>
                </c:pt>
                <c:pt idx="94">
                  <c:v>2003/11</c:v>
                </c:pt>
                <c:pt idx="95">
                  <c:v>2003/12</c:v>
                </c:pt>
                <c:pt idx="96">
                  <c:v>2004</c:v>
                </c:pt>
                <c:pt idx="97">
                  <c:v>2004/02</c:v>
                </c:pt>
                <c:pt idx="98">
                  <c:v>2004/03</c:v>
                </c:pt>
                <c:pt idx="99">
                  <c:v>2004/04</c:v>
                </c:pt>
                <c:pt idx="100">
                  <c:v>2004/05</c:v>
                </c:pt>
                <c:pt idx="101">
                  <c:v>2004/06</c:v>
                </c:pt>
                <c:pt idx="102">
                  <c:v>2004/07</c:v>
                </c:pt>
                <c:pt idx="103">
                  <c:v>2004/08</c:v>
                </c:pt>
                <c:pt idx="104">
                  <c:v>2004/09</c:v>
                </c:pt>
                <c:pt idx="105">
                  <c:v>2004/10</c:v>
                </c:pt>
                <c:pt idx="106">
                  <c:v>2004/11</c:v>
                </c:pt>
                <c:pt idx="107">
                  <c:v>2004/12</c:v>
                </c:pt>
                <c:pt idx="108">
                  <c:v>2005</c:v>
                </c:pt>
                <c:pt idx="109">
                  <c:v>2005/02</c:v>
                </c:pt>
                <c:pt idx="110">
                  <c:v>2005/03</c:v>
                </c:pt>
                <c:pt idx="111">
                  <c:v>2005/04</c:v>
                </c:pt>
                <c:pt idx="112">
                  <c:v>2005/05</c:v>
                </c:pt>
                <c:pt idx="113">
                  <c:v>2005/06</c:v>
                </c:pt>
                <c:pt idx="114">
                  <c:v>2005/07</c:v>
                </c:pt>
                <c:pt idx="115">
                  <c:v>2005/08</c:v>
                </c:pt>
                <c:pt idx="116">
                  <c:v>2005/09</c:v>
                </c:pt>
                <c:pt idx="117">
                  <c:v>2005/10</c:v>
                </c:pt>
                <c:pt idx="118">
                  <c:v>2005/11</c:v>
                </c:pt>
                <c:pt idx="119">
                  <c:v>2005/12</c:v>
                </c:pt>
                <c:pt idx="120">
                  <c:v>2006</c:v>
                </c:pt>
                <c:pt idx="121">
                  <c:v>2006/02</c:v>
                </c:pt>
                <c:pt idx="122">
                  <c:v>2006/03</c:v>
                </c:pt>
                <c:pt idx="123">
                  <c:v>2006/04</c:v>
                </c:pt>
                <c:pt idx="124">
                  <c:v>2006/05</c:v>
                </c:pt>
                <c:pt idx="125">
                  <c:v>2006/06</c:v>
                </c:pt>
                <c:pt idx="126">
                  <c:v>2006/07</c:v>
                </c:pt>
                <c:pt idx="127">
                  <c:v>2006/08</c:v>
                </c:pt>
                <c:pt idx="128">
                  <c:v>2006/09</c:v>
                </c:pt>
                <c:pt idx="129">
                  <c:v>2006/10</c:v>
                </c:pt>
                <c:pt idx="130">
                  <c:v>2006/11</c:v>
                </c:pt>
                <c:pt idx="131">
                  <c:v>2006/12</c:v>
                </c:pt>
                <c:pt idx="132">
                  <c:v>2007</c:v>
                </c:pt>
                <c:pt idx="133">
                  <c:v>2007/02</c:v>
                </c:pt>
                <c:pt idx="134">
                  <c:v>2007/03</c:v>
                </c:pt>
                <c:pt idx="135">
                  <c:v>2007/04</c:v>
                </c:pt>
                <c:pt idx="136">
                  <c:v>2007/05</c:v>
                </c:pt>
                <c:pt idx="137">
                  <c:v>2007/06</c:v>
                </c:pt>
                <c:pt idx="138">
                  <c:v>2007/07</c:v>
                </c:pt>
                <c:pt idx="139">
                  <c:v>2007/08</c:v>
                </c:pt>
                <c:pt idx="140">
                  <c:v>2007/09</c:v>
                </c:pt>
                <c:pt idx="141">
                  <c:v>2007/10</c:v>
                </c:pt>
                <c:pt idx="142">
                  <c:v>2007/11</c:v>
                </c:pt>
                <c:pt idx="143">
                  <c:v>2007/12</c:v>
                </c:pt>
                <c:pt idx="144">
                  <c:v>2008</c:v>
                </c:pt>
                <c:pt idx="145">
                  <c:v>2008/02</c:v>
                </c:pt>
                <c:pt idx="146">
                  <c:v>2008/03</c:v>
                </c:pt>
                <c:pt idx="147">
                  <c:v>2008/04</c:v>
                </c:pt>
                <c:pt idx="148">
                  <c:v>2008/05</c:v>
                </c:pt>
                <c:pt idx="149">
                  <c:v>2008/06</c:v>
                </c:pt>
                <c:pt idx="150">
                  <c:v>2008/07</c:v>
                </c:pt>
                <c:pt idx="151">
                  <c:v>2008/08</c:v>
                </c:pt>
                <c:pt idx="152">
                  <c:v>2008/09</c:v>
                </c:pt>
                <c:pt idx="153">
                  <c:v>2008/10</c:v>
                </c:pt>
                <c:pt idx="154">
                  <c:v>2008/11</c:v>
                </c:pt>
                <c:pt idx="155">
                  <c:v>2008/12</c:v>
                </c:pt>
                <c:pt idx="156">
                  <c:v>2009</c:v>
                </c:pt>
                <c:pt idx="157">
                  <c:v>2009/02</c:v>
                </c:pt>
                <c:pt idx="158">
                  <c:v>2009/03</c:v>
                </c:pt>
                <c:pt idx="159">
                  <c:v>2009/04</c:v>
                </c:pt>
                <c:pt idx="160">
                  <c:v>2009/05</c:v>
                </c:pt>
                <c:pt idx="161">
                  <c:v>2009/06</c:v>
                </c:pt>
                <c:pt idx="162">
                  <c:v>2009/07</c:v>
                </c:pt>
                <c:pt idx="163">
                  <c:v>2009/08</c:v>
                </c:pt>
                <c:pt idx="164">
                  <c:v>2009/09</c:v>
                </c:pt>
                <c:pt idx="165">
                  <c:v>2009/10</c:v>
                </c:pt>
                <c:pt idx="166">
                  <c:v>2009/11</c:v>
                </c:pt>
                <c:pt idx="167">
                  <c:v>2009/12</c:v>
                </c:pt>
                <c:pt idx="168">
                  <c:v>2010</c:v>
                </c:pt>
                <c:pt idx="169">
                  <c:v>2010/02</c:v>
                </c:pt>
                <c:pt idx="170">
                  <c:v>2010/03</c:v>
                </c:pt>
                <c:pt idx="171">
                  <c:v>2010/04</c:v>
                </c:pt>
                <c:pt idx="172">
                  <c:v>2010/05</c:v>
                </c:pt>
                <c:pt idx="173">
                  <c:v>2010/06</c:v>
                </c:pt>
                <c:pt idx="174">
                  <c:v>2010/07</c:v>
                </c:pt>
                <c:pt idx="175">
                  <c:v>2010/08</c:v>
                </c:pt>
                <c:pt idx="176">
                  <c:v>2010/09</c:v>
                </c:pt>
                <c:pt idx="177">
                  <c:v>2010/10</c:v>
                </c:pt>
                <c:pt idx="178">
                  <c:v>2010/11</c:v>
                </c:pt>
                <c:pt idx="179">
                  <c:v>2010/12</c:v>
                </c:pt>
                <c:pt idx="180">
                  <c:v>2011</c:v>
                </c:pt>
                <c:pt idx="181">
                  <c:v>2011/02</c:v>
                </c:pt>
                <c:pt idx="182">
                  <c:v>2011/03</c:v>
                </c:pt>
                <c:pt idx="183">
                  <c:v>2011/04</c:v>
                </c:pt>
                <c:pt idx="184">
                  <c:v>2011/05</c:v>
                </c:pt>
                <c:pt idx="185">
                  <c:v>2011/06</c:v>
                </c:pt>
                <c:pt idx="186">
                  <c:v>2011/07</c:v>
                </c:pt>
                <c:pt idx="187">
                  <c:v>2011/08</c:v>
                </c:pt>
                <c:pt idx="188">
                  <c:v>2011/09</c:v>
                </c:pt>
                <c:pt idx="189">
                  <c:v>2011/10</c:v>
                </c:pt>
                <c:pt idx="190">
                  <c:v>2011/11</c:v>
                </c:pt>
                <c:pt idx="191">
                  <c:v>2011/12</c:v>
                </c:pt>
                <c:pt idx="192">
                  <c:v>2012</c:v>
                </c:pt>
                <c:pt idx="193">
                  <c:v>2012/02</c:v>
                </c:pt>
                <c:pt idx="194">
                  <c:v>2012/03</c:v>
                </c:pt>
                <c:pt idx="195">
                  <c:v>2012/04</c:v>
                </c:pt>
                <c:pt idx="196">
                  <c:v>2012/05</c:v>
                </c:pt>
                <c:pt idx="197">
                  <c:v>2012/06</c:v>
                </c:pt>
                <c:pt idx="198">
                  <c:v>2012/07</c:v>
                </c:pt>
                <c:pt idx="199">
                  <c:v>2012/08</c:v>
                </c:pt>
                <c:pt idx="200">
                  <c:v>2012/09</c:v>
                </c:pt>
                <c:pt idx="201">
                  <c:v>2012/10</c:v>
                </c:pt>
                <c:pt idx="202">
                  <c:v>2012/11</c:v>
                </c:pt>
                <c:pt idx="203">
                  <c:v>2012/12</c:v>
                </c:pt>
                <c:pt idx="204">
                  <c:v>2013</c:v>
                </c:pt>
                <c:pt idx="205">
                  <c:v>2013/02</c:v>
                </c:pt>
                <c:pt idx="206">
                  <c:v>2013/03</c:v>
                </c:pt>
                <c:pt idx="207">
                  <c:v>2013/04</c:v>
                </c:pt>
                <c:pt idx="208">
                  <c:v>2013/05</c:v>
                </c:pt>
                <c:pt idx="209">
                  <c:v>2013/06</c:v>
                </c:pt>
                <c:pt idx="210">
                  <c:v>2013/07</c:v>
                </c:pt>
                <c:pt idx="211">
                  <c:v>2013/08</c:v>
                </c:pt>
                <c:pt idx="212">
                  <c:v>2013/09</c:v>
                </c:pt>
                <c:pt idx="213">
                  <c:v>2013/10</c:v>
                </c:pt>
                <c:pt idx="214">
                  <c:v>2013/11</c:v>
                </c:pt>
                <c:pt idx="215">
                  <c:v>2013/12</c:v>
                </c:pt>
                <c:pt idx="216">
                  <c:v>2014</c:v>
                </c:pt>
                <c:pt idx="217">
                  <c:v>2014/02</c:v>
                </c:pt>
                <c:pt idx="218">
                  <c:v>2014/03</c:v>
                </c:pt>
                <c:pt idx="219">
                  <c:v>2014/04</c:v>
                </c:pt>
                <c:pt idx="220">
                  <c:v>2014/05</c:v>
                </c:pt>
                <c:pt idx="221">
                  <c:v>2014/06</c:v>
                </c:pt>
                <c:pt idx="222">
                  <c:v>2014/07</c:v>
                </c:pt>
                <c:pt idx="223">
                  <c:v>2014/08</c:v>
                </c:pt>
                <c:pt idx="224">
                  <c:v>2014/09</c:v>
                </c:pt>
                <c:pt idx="225">
                  <c:v>2014/10</c:v>
                </c:pt>
                <c:pt idx="226">
                  <c:v>2014/11</c:v>
                </c:pt>
                <c:pt idx="227">
                  <c:v>2014/12</c:v>
                </c:pt>
                <c:pt idx="228">
                  <c:v>2015</c:v>
                </c:pt>
                <c:pt idx="229">
                  <c:v>2015/02</c:v>
                </c:pt>
                <c:pt idx="230">
                  <c:v>2015/03</c:v>
                </c:pt>
                <c:pt idx="231">
                  <c:v>2015/04</c:v>
                </c:pt>
                <c:pt idx="232">
                  <c:v>2015/05</c:v>
                </c:pt>
                <c:pt idx="233">
                  <c:v>2015/06</c:v>
                </c:pt>
                <c:pt idx="234">
                  <c:v>2015/07</c:v>
                </c:pt>
                <c:pt idx="235">
                  <c:v>2015/08</c:v>
                </c:pt>
                <c:pt idx="236">
                  <c:v>2015/09</c:v>
                </c:pt>
                <c:pt idx="237">
                  <c:v>2015/10</c:v>
                </c:pt>
                <c:pt idx="238">
                  <c:v>2015/11</c:v>
                </c:pt>
                <c:pt idx="239">
                  <c:v>2015/12</c:v>
                </c:pt>
                <c:pt idx="240">
                  <c:v>2016</c:v>
                </c:pt>
                <c:pt idx="241">
                  <c:v>2016/02</c:v>
                </c:pt>
                <c:pt idx="242">
                  <c:v>2016/03</c:v>
                </c:pt>
                <c:pt idx="243">
                  <c:v>2016/04</c:v>
                </c:pt>
                <c:pt idx="244">
                  <c:v>2016/05</c:v>
                </c:pt>
                <c:pt idx="245">
                  <c:v>2016/06</c:v>
                </c:pt>
                <c:pt idx="246">
                  <c:v>2016/07</c:v>
                </c:pt>
                <c:pt idx="247">
                  <c:v>2016/08</c:v>
                </c:pt>
                <c:pt idx="248">
                  <c:v>2016/09</c:v>
                </c:pt>
                <c:pt idx="249">
                  <c:v>2016/10</c:v>
                </c:pt>
                <c:pt idx="250">
                  <c:v>2016/11</c:v>
                </c:pt>
                <c:pt idx="251">
                  <c:v>2016/12</c:v>
                </c:pt>
                <c:pt idx="252">
                  <c:v>2017</c:v>
                </c:pt>
                <c:pt idx="253">
                  <c:v>2017/02</c:v>
                </c:pt>
                <c:pt idx="254">
                  <c:v>2017/03</c:v>
                </c:pt>
                <c:pt idx="255">
                  <c:v>2017/04</c:v>
                </c:pt>
                <c:pt idx="256">
                  <c:v>2017/05</c:v>
                </c:pt>
                <c:pt idx="257">
                  <c:v>2017/06</c:v>
                </c:pt>
                <c:pt idx="258">
                  <c:v>2017/07</c:v>
                </c:pt>
                <c:pt idx="259">
                  <c:v>2017/08</c:v>
                </c:pt>
                <c:pt idx="260">
                  <c:v>2017/09</c:v>
                </c:pt>
                <c:pt idx="261">
                  <c:v>2017/10</c:v>
                </c:pt>
                <c:pt idx="262">
                  <c:v>2017/11</c:v>
                </c:pt>
                <c:pt idx="263">
                  <c:v>2017/12</c:v>
                </c:pt>
                <c:pt idx="264">
                  <c:v>2018</c:v>
                </c:pt>
                <c:pt idx="265">
                  <c:v>2018/02</c:v>
                </c:pt>
                <c:pt idx="266">
                  <c:v>2018/03</c:v>
                </c:pt>
                <c:pt idx="267">
                  <c:v>2018/04</c:v>
                </c:pt>
                <c:pt idx="268">
                  <c:v>2018/05</c:v>
                </c:pt>
                <c:pt idx="269">
                  <c:v>2018/06</c:v>
                </c:pt>
                <c:pt idx="270">
                  <c:v>2018/07</c:v>
                </c:pt>
                <c:pt idx="271">
                  <c:v>2018/08</c:v>
                </c:pt>
                <c:pt idx="272">
                  <c:v>2018/09</c:v>
                </c:pt>
                <c:pt idx="273">
                  <c:v>2018/10</c:v>
                </c:pt>
                <c:pt idx="274">
                  <c:v>2018/11</c:v>
                </c:pt>
                <c:pt idx="275">
                  <c:v>2018/12</c:v>
                </c:pt>
                <c:pt idx="276">
                  <c:v>2019</c:v>
                </c:pt>
                <c:pt idx="277">
                  <c:v>2019/02</c:v>
                </c:pt>
                <c:pt idx="278">
                  <c:v>2019/03</c:v>
                </c:pt>
                <c:pt idx="279">
                  <c:v>2019/04</c:v>
                </c:pt>
                <c:pt idx="280">
                  <c:v>2019/05</c:v>
                </c:pt>
                <c:pt idx="281">
                  <c:v>2019/06</c:v>
                </c:pt>
                <c:pt idx="282">
                  <c:v>2019/07</c:v>
                </c:pt>
                <c:pt idx="283">
                  <c:v>2019/08</c:v>
                </c:pt>
                <c:pt idx="284">
                  <c:v>2019/09</c:v>
                </c:pt>
                <c:pt idx="285">
                  <c:v>2019/10</c:v>
                </c:pt>
                <c:pt idx="286">
                  <c:v>2019/11</c:v>
                </c:pt>
                <c:pt idx="287">
                  <c:v>2019/12</c:v>
                </c:pt>
                <c:pt idx="288">
                  <c:v>2020</c:v>
                </c:pt>
                <c:pt idx="289">
                  <c:v>2</c:v>
                </c:pt>
                <c:pt idx="290">
                  <c:v>3</c:v>
                </c:pt>
                <c:pt idx="291">
                  <c:v>4</c:v>
                </c:pt>
                <c:pt idx="292">
                  <c:v>5</c:v>
                </c:pt>
                <c:pt idx="293">
                  <c:v>6</c:v>
                </c:pt>
                <c:pt idx="294">
                  <c:v>7</c:v>
                </c:pt>
                <c:pt idx="295">
                  <c:v>8</c:v>
                </c:pt>
                <c:pt idx="296">
                  <c:v>9</c:v>
                </c:pt>
                <c:pt idx="297">
                  <c:v>10</c:v>
                </c:pt>
                <c:pt idx="298">
                  <c:v>11</c:v>
                </c:pt>
                <c:pt idx="299">
                  <c:v>12</c:v>
                </c:pt>
                <c:pt idx="300">
                  <c:v>2021</c:v>
                </c:pt>
                <c:pt idx="301">
                  <c:v>2</c:v>
                </c:pt>
                <c:pt idx="302">
                  <c:v>3</c:v>
                </c:pt>
                <c:pt idx="303">
                  <c:v>4</c:v>
                </c:pt>
                <c:pt idx="304">
                  <c:v>5</c:v>
                </c:pt>
                <c:pt idx="305">
                  <c:v>6</c:v>
                </c:pt>
                <c:pt idx="306">
                  <c:v>7</c:v>
                </c:pt>
                <c:pt idx="307">
                  <c:v>8</c:v>
                </c:pt>
                <c:pt idx="308">
                  <c:v>9</c:v>
                </c:pt>
                <c:pt idx="309">
                  <c:v>10</c:v>
                </c:pt>
                <c:pt idx="310">
                  <c:v>11</c:v>
                </c:pt>
                <c:pt idx="311">
                  <c:v>12</c:v>
                </c:pt>
                <c:pt idx="312">
                  <c:v>2022</c:v>
                </c:pt>
                <c:pt idx="313">
                  <c:v>2</c:v>
                </c:pt>
                <c:pt idx="314">
                  <c:v>3</c:v>
                </c:pt>
                <c:pt idx="315">
                  <c:v>4</c:v>
                </c:pt>
                <c:pt idx="316">
                  <c:v>5</c:v>
                </c:pt>
                <c:pt idx="317">
                  <c:v>6</c:v>
                </c:pt>
                <c:pt idx="318">
                  <c:v>7</c:v>
                </c:pt>
                <c:pt idx="319">
                  <c:v>8</c:v>
                </c:pt>
                <c:pt idx="320">
                  <c:v>9</c:v>
                </c:pt>
                <c:pt idx="321">
                  <c:v>10</c:v>
                </c:pt>
                <c:pt idx="322">
                  <c:v>11</c:v>
                </c:pt>
                <c:pt idx="323">
                  <c:v>12</c:v>
                </c:pt>
                <c:pt idx="324">
                  <c:v>2023</c:v>
                </c:pt>
                <c:pt idx="325">
                  <c:v>2</c:v>
                </c:pt>
                <c:pt idx="326">
                  <c:v>3</c:v>
                </c:pt>
                <c:pt idx="327">
                  <c:v>4</c:v>
                </c:pt>
                <c:pt idx="328">
                  <c:v>5</c:v>
                </c:pt>
                <c:pt idx="329">
                  <c:v>6</c:v>
                </c:pt>
                <c:pt idx="330">
                  <c:v>7</c:v>
                </c:pt>
                <c:pt idx="331">
                  <c:v>8</c:v>
                </c:pt>
                <c:pt idx="332">
                  <c:v>9</c:v>
                </c:pt>
                <c:pt idx="333">
                  <c:v>10</c:v>
                </c:pt>
                <c:pt idx="334">
                  <c:v>11</c:v>
                </c:pt>
                <c:pt idx="335">
                  <c:v>12</c:v>
                </c:pt>
                <c:pt idx="336">
                  <c:v>2024</c:v>
                </c:pt>
                <c:pt idx="337">
                  <c:v>2</c:v>
                </c:pt>
                <c:pt idx="338">
                  <c:v>3</c:v>
                </c:pt>
                <c:pt idx="339">
                  <c:v>4</c:v>
                </c:pt>
                <c:pt idx="340">
                  <c:v>5</c:v>
                </c:pt>
                <c:pt idx="341">
                  <c:v>6</c:v>
                </c:pt>
                <c:pt idx="342">
                  <c:v>7</c:v>
                </c:pt>
                <c:pt idx="343">
                  <c:v>8</c:v>
                </c:pt>
                <c:pt idx="344">
                  <c:v>9</c:v>
                </c:pt>
                <c:pt idx="345">
                  <c:v>10</c:v>
                </c:pt>
                <c:pt idx="346">
                  <c:v>11</c:v>
                </c:pt>
                <c:pt idx="347">
                  <c:v>12</c:v>
                </c:pt>
              </c:strCache>
            </c:strRef>
          </c:cat>
          <c:val>
            <c:numRef>
              <c:f>Yhteensä!$D$38:$D$385</c:f>
              <c:numCache>
                <c:formatCode>General</c:formatCode>
                <c:ptCount val="348"/>
                <c:pt idx="0">
                  <c:v>0</c:v>
                </c:pt>
                <c:pt idx="1">
                  <c:v>0</c:v>
                </c:pt>
                <c:pt idx="2">
                  <c:v>0</c:v>
                </c:pt>
                <c:pt idx="3">
                  <c:v>0</c:v>
                </c:pt>
                <c:pt idx="4">
                  <c:v>0</c:v>
                </c:pt>
                <c:pt idx="5">
                  <c:v>0</c:v>
                </c:pt>
                <c:pt idx="6">
                  <c:v>0</c:v>
                </c:pt>
                <c:pt idx="7">
                  <c:v>0</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1</c:v>
                </c:pt>
                <c:pt idx="338">
                  <c:v>1</c:v>
                </c:pt>
                <c:pt idx="339">
                  <c:v>1</c:v>
                </c:pt>
                <c:pt idx="340">
                  <c:v>1</c:v>
                </c:pt>
                <c:pt idx="341">
                  <c:v>1</c:v>
                </c:pt>
                <c:pt idx="342">
                  <c:v>1</c:v>
                </c:pt>
              </c:numCache>
            </c:numRef>
          </c:val>
          <c:smooth val="0"/>
          <c:extLst>
            <c:ext xmlns:c16="http://schemas.microsoft.com/office/drawing/2014/chart" uri="{C3380CC4-5D6E-409C-BE32-E72D297353CC}">
              <c16:uniqueId val="{00000002-F96C-43A7-B61C-D6816C0D79B5}"/>
            </c:ext>
          </c:extLst>
        </c:ser>
        <c:dLbls>
          <c:showLegendKey val="0"/>
          <c:showVal val="0"/>
          <c:showCatName val="0"/>
          <c:showSerName val="0"/>
          <c:showPercent val="0"/>
          <c:showBubbleSize val="0"/>
        </c:dLbls>
        <c:marker val="1"/>
        <c:smooth val="0"/>
        <c:axId val="500338272"/>
        <c:axId val="500338928"/>
      </c:lineChart>
      <c:lineChart>
        <c:grouping val="standard"/>
        <c:varyColors val="0"/>
        <c:ser>
          <c:idx val="2"/>
          <c:order val="0"/>
          <c:tx>
            <c:strRef>
              <c:f>Yhteensä!$B$1</c:f>
              <c:strCache>
                <c:ptCount val="1"/>
                <c:pt idx="0">
                  <c:v>Uudistalonrakentamisen aloitukset </c:v>
                </c:pt>
              </c:strCache>
            </c:strRef>
          </c:tx>
          <c:spPr>
            <a:ln w="38100" cap="rnd">
              <a:solidFill>
                <a:schemeClr val="accent3"/>
              </a:solidFill>
              <a:round/>
            </a:ln>
            <a:effectLst/>
          </c:spPr>
          <c:marker>
            <c:symbol val="none"/>
          </c:marker>
          <c:cat>
            <c:strRef>
              <c:f>Yhteensä!$A$38:$A$385</c:f>
              <c:strCache>
                <c:ptCount val="348"/>
                <c:pt idx="0">
                  <c:v>1996</c:v>
                </c:pt>
                <c:pt idx="1">
                  <c:v>1996/02</c:v>
                </c:pt>
                <c:pt idx="2">
                  <c:v>1996/03</c:v>
                </c:pt>
                <c:pt idx="3">
                  <c:v>1996/04</c:v>
                </c:pt>
                <c:pt idx="4">
                  <c:v>1996/05</c:v>
                </c:pt>
                <c:pt idx="5">
                  <c:v>1996/06</c:v>
                </c:pt>
                <c:pt idx="6">
                  <c:v>1996/07</c:v>
                </c:pt>
                <c:pt idx="7">
                  <c:v>1996/08</c:v>
                </c:pt>
                <c:pt idx="8">
                  <c:v>1996/09</c:v>
                </c:pt>
                <c:pt idx="9">
                  <c:v>1996/10</c:v>
                </c:pt>
                <c:pt idx="10">
                  <c:v>1996/11</c:v>
                </c:pt>
                <c:pt idx="11">
                  <c:v>1996/12</c:v>
                </c:pt>
                <c:pt idx="12">
                  <c:v>1997</c:v>
                </c:pt>
                <c:pt idx="13">
                  <c:v>1997/02</c:v>
                </c:pt>
                <c:pt idx="14">
                  <c:v>1997/03</c:v>
                </c:pt>
                <c:pt idx="15">
                  <c:v>1997/04</c:v>
                </c:pt>
                <c:pt idx="16">
                  <c:v>1997/05</c:v>
                </c:pt>
                <c:pt idx="17">
                  <c:v>1997/06</c:v>
                </c:pt>
                <c:pt idx="18">
                  <c:v>1997/07</c:v>
                </c:pt>
                <c:pt idx="19">
                  <c:v>1997/08</c:v>
                </c:pt>
                <c:pt idx="20">
                  <c:v>1997/09</c:v>
                </c:pt>
                <c:pt idx="21">
                  <c:v>1997/10</c:v>
                </c:pt>
                <c:pt idx="22">
                  <c:v>1997/11</c:v>
                </c:pt>
                <c:pt idx="23">
                  <c:v>1997/12</c:v>
                </c:pt>
                <c:pt idx="24">
                  <c:v>1998</c:v>
                </c:pt>
                <c:pt idx="25">
                  <c:v>1998/02</c:v>
                </c:pt>
                <c:pt idx="26">
                  <c:v>1998/03</c:v>
                </c:pt>
                <c:pt idx="27">
                  <c:v>1998/04</c:v>
                </c:pt>
                <c:pt idx="28">
                  <c:v>1998/05</c:v>
                </c:pt>
                <c:pt idx="29">
                  <c:v>1998/06</c:v>
                </c:pt>
                <c:pt idx="30">
                  <c:v>1998/07</c:v>
                </c:pt>
                <c:pt idx="31">
                  <c:v>1998/08</c:v>
                </c:pt>
                <c:pt idx="32">
                  <c:v>1998/09</c:v>
                </c:pt>
                <c:pt idx="33">
                  <c:v>1998/10</c:v>
                </c:pt>
                <c:pt idx="34">
                  <c:v>1998/11</c:v>
                </c:pt>
                <c:pt idx="35">
                  <c:v>1998/12</c:v>
                </c:pt>
                <c:pt idx="36">
                  <c:v>1999</c:v>
                </c:pt>
                <c:pt idx="37">
                  <c:v>1999/02</c:v>
                </c:pt>
                <c:pt idx="38">
                  <c:v>1999/03</c:v>
                </c:pt>
                <c:pt idx="39">
                  <c:v>1999/04</c:v>
                </c:pt>
                <c:pt idx="40">
                  <c:v>1999/05</c:v>
                </c:pt>
                <c:pt idx="41">
                  <c:v>1999/06</c:v>
                </c:pt>
                <c:pt idx="42">
                  <c:v>1999/07</c:v>
                </c:pt>
                <c:pt idx="43">
                  <c:v>1999/08</c:v>
                </c:pt>
                <c:pt idx="44">
                  <c:v>1999/09</c:v>
                </c:pt>
                <c:pt idx="45">
                  <c:v>1999/10</c:v>
                </c:pt>
                <c:pt idx="46">
                  <c:v>1999/11</c:v>
                </c:pt>
                <c:pt idx="47">
                  <c:v>1999/12</c:v>
                </c:pt>
                <c:pt idx="48">
                  <c:v>2000</c:v>
                </c:pt>
                <c:pt idx="49">
                  <c:v>2000/02</c:v>
                </c:pt>
                <c:pt idx="50">
                  <c:v>2000/03</c:v>
                </c:pt>
                <c:pt idx="51">
                  <c:v>2000/04</c:v>
                </c:pt>
                <c:pt idx="52">
                  <c:v>2000/05</c:v>
                </c:pt>
                <c:pt idx="53">
                  <c:v>2000/06</c:v>
                </c:pt>
                <c:pt idx="54">
                  <c:v>2000/07</c:v>
                </c:pt>
                <c:pt idx="55">
                  <c:v>2000/08</c:v>
                </c:pt>
                <c:pt idx="56">
                  <c:v>2000/09</c:v>
                </c:pt>
                <c:pt idx="57">
                  <c:v>2000/10</c:v>
                </c:pt>
                <c:pt idx="58">
                  <c:v>2000/11</c:v>
                </c:pt>
                <c:pt idx="59">
                  <c:v>2000/12</c:v>
                </c:pt>
                <c:pt idx="60">
                  <c:v>2001</c:v>
                </c:pt>
                <c:pt idx="61">
                  <c:v>2001/02</c:v>
                </c:pt>
                <c:pt idx="62">
                  <c:v>2001/03</c:v>
                </c:pt>
                <c:pt idx="63">
                  <c:v>2001/04</c:v>
                </c:pt>
                <c:pt idx="64">
                  <c:v>2001/05</c:v>
                </c:pt>
                <c:pt idx="65">
                  <c:v>2001/06</c:v>
                </c:pt>
                <c:pt idx="66">
                  <c:v>2001/07</c:v>
                </c:pt>
                <c:pt idx="67">
                  <c:v>2001/08</c:v>
                </c:pt>
                <c:pt idx="68">
                  <c:v>2001/09</c:v>
                </c:pt>
                <c:pt idx="69">
                  <c:v>2001/10</c:v>
                </c:pt>
                <c:pt idx="70">
                  <c:v>2001/11</c:v>
                </c:pt>
                <c:pt idx="71">
                  <c:v>2001/12</c:v>
                </c:pt>
                <c:pt idx="72">
                  <c:v>2002</c:v>
                </c:pt>
                <c:pt idx="73">
                  <c:v>2002/02</c:v>
                </c:pt>
                <c:pt idx="74">
                  <c:v>2002/03</c:v>
                </c:pt>
                <c:pt idx="75">
                  <c:v>2002/04</c:v>
                </c:pt>
                <c:pt idx="76">
                  <c:v>2002/05</c:v>
                </c:pt>
                <c:pt idx="77">
                  <c:v>2002/06</c:v>
                </c:pt>
                <c:pt idx="78">
                  <c:v>2002/07</c:v>
                </c:pt>
                <c:pt idx="79">
                  <c:v>2002/08</c:v>
                </c:pt>
                <c:pt idx="80">
                  <c:v>2002/09</c:v>
                </c:pt>
                <c:pt idx="81">
                  <c:v>2002/10</c:v>
                </c:pt>
                <c:pt idx="82">
                  <c:v>2002/11</c:v>
                </c:pt>
                <c:pt idx="83">
                  <c:v>2002/12</c:v>
                </c:pt>
                <c:pt idx="84">
                  <c:v>2003</c:v>
                </c:pt>
                <c:pt idx="85">
                  <c:v>2003/02</c:v>
                </c:pt>
                <c:pt idx="86">
                  <c:v>2003/03</c:v>
                </c:pt>
                <c:pt idx="87">
                  <c:v>2003/04</c:v>
                </c:pt>
                <c:pt idx="88">
                  <c:v>2003/05</c:v>
                </c:pt>
                <c:pt idx="89">
                  <c:v>2003/06</c:v>
                </c:pt>
                <c:pt idx="90">
                  <c:v>2003/07</c:v>
                </c:pt>
                <c:pt idx="91">
                  <c:v>2003/08</c:v>
                </c:pt>
                <c:pt idx="92">
                  <c:v>2003/09</c:v>
                </c:pt>
                <c:pt idx="93">
                  <c:v>2003/10</c:v>
                </c:pt>
                <c:pt idx="94">
                  <c:v>2003/11</c:v>
                </c:pt>
                <c:pt idx="95">
                  <c:v>2003/12</c:v>
                </c:pt>
                <c:pt idx="96">
                  <c:v>2004</c:v>
                </c:pt>
                <c:pt idx="97">
                  <c:v>2004/02</c:v>
                </c:pt>
                <c:pt idx="98">
                  <c:v>2004/03</c:v>
                </c:pt>
                <c:pt idx="99">
                  <c:v>2004/04</c:v>
                </c:pt>
                <c:pt idx="100">
                  <c:v>2004/05</c:v>
                </c:pt>
                <c:pt idx="101">
                  <c:v>2004/06</c:v>
                </c:pt>
                <c:pt idx="102">
                  <c:v>2004/07</c:v>
                </c:pt>
                <c:pt idx="103">
                  <c:v>2004/08</c:v>
                </c:pt>
                <c:pt idx="104">
                  <c:v>2004/09</c:v>
                </c:pt>
                <c:pt idx="105">
                  <c:v>2004/10</c:v>
                </c:pt>
                <c:pt idx="106">
                  <c:v>2004/11</c:v>
                </c:pt>
                <c:pt idx="107">
                  <c:v>2004/12</c:v>
                </c:pt>
                <c:pt idx="108">
                  <c:v>2005</c:v>
                </c:pt>
                <c:pt idx="109">
                  <c:v>2005/02</c:v>
                </c:pt>
                <c:pt idx="110">
                  <c:v>2005/03</c:v>
                </c:pt>
                <c:pt idx="111">
                  <c:v>2005/04</c:v>
                </c:pt>
                <c:pt idx="112">
                  <c:v>2005/05</c:v>
                </c:pt>
                <c:pt idx="113">
                  <c:v>2005/06</c:v>
                </c:pt>
                <c:pt idx="114">
                  <c:v>2005/07</c:v>
                </c:pt>
                <c:pt idx="115">
                  <c:v>2005/08</c:v>
                </c:pt>
                <c:pt idx="116">
                  <c:v>2005/09</c:v>
                </c:pt>
                <c:pt idx="117">
                  <c:v>2005/10</c:v>
                </c:pt>
                <c:pt idx="118">
                  <c:v>2005/11</c:v>
                </c:pt>
                <c:pt idx="119">
                  <c:v>2005/12</c:v>
                </c:pt>
                <c:pt idx="120">
                  <c:v>2006</c:v>
                </c:pt>
                <c:pt idx="121">
                  <c:v>2006/02</c:v>
                </c:pt>
                <c:pt idx="122">
                  <c:v>2006/03</c:v>
                </c:pt>
                <c:pt idx="123">
                  <c:v>2006/04</c:v>
                </c:pt>
                <c:pt idx="124">
                  <c:v>2006/05</c:v>
                </c:pt>
                <c:pt idx="125">
                  <c:v>2006/06</c:v>
                </c:pt>
                <c:pt idx="126">
                  <c:v>2006/07</c:v>
                </c:pt>
                <c:pt idx="127">
                  <c:v>2006/08</c:v>
                </c:pt>
                <c:pt idx="128">
                  <c:v>2006/09</c:v>
                </c:pt>
                <c:pt idx="129">
                  <c:v>2006/10</c:v>
                </c:pt>
                <c:pt idx="130">
                  <c:v>2006/11</c:v>
                </c:pt>
                <c:pt idx="131">
                  <c:v>2006/12</c:v>
                </c:pt>
                <c:pt idx="132">
                  <c:v>2007</c:v>
                </c:pt>
                <c:pt idx="133">
                  <c:v>2007/02</c:v>
                </c:pt>
                <c:pt idx="134">
                  <c:v>2007/03</c:v>
                </c:pt>
                <c:pt idx="135">
                  <c:v>2007/04</c:v>
                </c:pt>
                <c:pt idx="136">
                  <c:v>2007/05</c:v>
                </c:pt>
                <c:pt idx="137">
                  <c:v>2007/06</c:v>
                </c:pt>
                <c:pt idx="138">
                  <c:v>2007/07</c:v>
                </c:pt>
                <c:pt idx="139">
                  <c:v>2007/08</c:v>
                </c:pt>
                <c:pt idx="140">
                  <c:v>2007/09</c:v>
                </c:pt>
                <c:pt idx="141">
                  <c:v>2007/10</c:v>
                </c:pt>
                <c:pt idx="142">
                  <c:v>2007/11</c:v>
                </c:pt>
                <c:pt idx="143">
                  <c:v>2007/12</c:v>
                </c:pt>
                <c:pt idx="144">
                  <c:v>2008</c:v>
                </c:pt>
                <c:pt idx="145">
                  <c:v>2008/02</c:v>
                </c:pt>
                <c:pt idx="146">
                  <c:v>2008/03</c:v>
                </c:pt>
                <c:pt idx="147">
                  <c:v>2008/04</c:v>
                </c:pt>
                <c:pt idx="148">
                  <c:v>2008/05</c:v>
                </c:pt>
                <c:pt idx="149">
                  <c:v>2008/06</c:v>
                </c:pt>
                <c:pt idx="150">
                  <c:v>2008/07</c:v>
                </c:pt>
                <c:pt idx="151">
                  <c:v>2008/08</c:v>
                </c:pt>
                <c:pt idx="152">
                  <c:v>2008/09</c:v>
                </c:pt>
                <c:pt idx="153">
                  <c:v>2008/10</c:v>
                </c:pt>
                <c:pt idx="154">
                  <c:v>2008/11</c:v>
                </c:pt>
                <c:pt idx="155">
                  <c:v>2008/12</c:v>
                </c:pt>
                <c:pt idx="156">
                  <c:v>2009</c:v>
                </c:pt>
                <c:pt idx="157">
                  <c:v>2009/02</c:v>
                </c:pt>
                <c:pt idx="158">
                  <c:v>2009/03</c:v>
                </c:pt>
                <c:pt idx="159">
                  <c:v>2009/04</c:v>
                </c:pt>
                <c:pt idx="160">
                  <c:v>2009/05</c:v>
                </c:pt>
                <c:pt idx="161">
                  <c:v>2009/06</c:v>
                </c:pt>
                <c:pt idx="162">
                  <c:v>2009/07</c:v>
                </c:pt>
                <c:pt idx="163">
                  <c:v>2009/08</c:v>
                </c:pt>
                <c:pt idx="164">
                  <c:v>2009/09</c:v>
                </c:pt>
                <c:pt idx="165">
                  <c:v>2009/10</c:v>
                </c:pt>
                <c:pt idx="166">
                  <c:v>2009/11</c:v>
                </c:pt>
                <c:pt idx="167">
                  <c:v>2009/12</c:v>
                </c:pt>
                <c:pt idx="168">
                  <c:v>2010</c:v>
                </c:pt>
                <c:pt idx="169">
                  <c:v>2010/02</c:v>
                </c:pt>
                <c:pt idx="170">
                  <c:v>2010/03</c:v>
                </c:pt>
                <c:pt idx="171">
                  <c:v>2010/04</c:v>
                </c:pt>
                <c:pt idx="172">
                  <c:v>2010/05</c:v>
                </c:pt>
                <c:pt idx="173">
                  <c:v>2010/06</c:v>
                </c:pt>
                <c:pt idx="174">
                  <c:v>2010/07</c:v>
                </c:pt>
                <c:pt idx="175">
                  <c:v>2010/08</c:v>
                </c:pt>
                <c:pt idx="176">
                  <c:v>2010/09</c:v>
                </c:pt>
                <c:pt idx="177">
                  <c:v>2010/10</c:v>
                </c:pt>
                <c:pt idx="178">
                  <c:v>2010/11</c:v>
                </c:pt>
                <c:pt idx="179">
                  <c:v>2010/12</c:v>
                </c:pt>
                <c:pt idx="180">
                  <c:v>2011</c:v>
                </c:pt>
                <c:pt idx="181">
                  <c:v>2011/02</c:v>
                </c:pt>
                <c:pt idx="182">
                  <c:v>2011/03</c:v>
                </c:pt>
                <c:pt idx="183">
                  <c:v>2011/04</c:v>
                </c:pt>
                <c:pt idx="184">
                  <c:v>2011/05</c:v>
                </c:pt>
                <c:pt idx="185">
                  <c:v>2011/06</c:v>
                </c:pt>
                <c:pt idx="186">
                  <c:v>2011/07</c:v>
                </c:pt>
                <c:pt idx="187">
                  <c:v>2011/08</c:v>
                </c:pt>
                <c:pt idx="188">
                  <c:v>2011/09</c:v>
                </c:pt>
                <c:pt idx="189">
                  <c:v>2011/10</c:v>
                </c:pt>
                <c:pt idx="190">
                  <c:v>2011/11</c:v>
                </c:pt>
                <c:pt idx="191">
                  <c:v>2011/12</c:v>
                </c:pt>
                <c:pt idx="192">
                  <c:v>2012</c:v>
                </c:pt>
                <c:pt idx="193">
                  <c:v>2012/02</c:v>
                </c:pt>
                <c:pt idx="194">
                  <c:v>2012/03</c:v>
                </c:pt>
                <c:pt idx="195">
                  <c:v>2012/04</c:v>
                </c:pt>
                <c:pt idx="196">
                  <c:v>2012/05</c:v>
                </c:pt>
                <c:pt idx="197">
                  <c:v>2012/06</c:v>
                </c:pt>
                <c:pt idx="198">
                  <c:v>2012/07</c:v>
                </c:pt>
                <c:pt idx="199">
                  <c:v>2012/08</c:v>
                </c:pt>
                <c:pt idx="200">
                  <c:v>2012/09</c:v>
                </c:pt>
                <c:pt idx="201">
                  <c:v>2012/10</c:v>
                </c:pt>
                <c:pt idx="202">
                  <c:v>2012/11</c:v>
                </c:pt>
                <c:pt idx="203">
                  <c:v>2012/12</c:v>
                </c:pt>
                <c:pt idx="204">
                  <c:v>2013</c:v>
                </c:pt>
                <c:pt idx="205">
                  <c:v>2013/02</c:v>
                </c:pt>
                <c:pt idx="206">
                  <c:v>2013/03</c:v>
                </c:pt>
                <c:pt idx="207">
                  <c:v>2013/04</c:v>
                </c:pt>
                <c:pt idx="208">
                  <c:v>2013/05</c:v>
                </c:pt>
                <c:pt idx="209">
                  <c:v>2013/06</c:v>
                </c:pt>
                <c:pt idx="210">
                  <c:v>2013/07</c:v>
                </c:pt>
                <c:pt idx="211">
                  <c:v>2013/08</c:v>
                </c:pt>
                <c:pt idx="212">
                  <c:v>2013/09</c:v>
                </c:pt>
                <c:pt idx="213">
                  <c:v>2013/10</c:v>
                </c:pt>
                <c:pt idx="214">
                  <c:v>2013/11</c:v>
                </c:pt>
                <c:pt idx="215">
                  <c:v>2013/12</c:v>
                </c:pt>
                <c:pt idx="216">
                  <c:v>2014</c:v>
                </c:pt>
                <c:pt idx="217">
                  <c:v>2014/02</c:v>
                </c:pt>
                <c:pt idx="218">
                  <c:v>2014/03</c:v>
                </c:pt>
                <c:pt idx="219">
                  <c:v>2014/04</c:v>
                </c:pt>
                <c:pt idx="220">
                  <c:v>2014/05</c:v>
                </c:pt>
                <c:pt idx="221">
                  <c:v>2014/06</c:v>
                </c:pt>
                <c:pt idx="222">
                  <c:v>2014/07</c:v>
                </c:pt>
                <c:pt idx="223">
                  <c:v>2014/08</c:v>
                </c:pt>
                <c:pt idx="224">
                  <c:v>2014/09</c:v>
                </c:pt>
                <c:pt idx="225">
                  <c:v>2014/10</c:v>
                </c:pt>
                <c:pt idx="226">
                  <c:v>2014/11</c:v>
                </c:pt>
                <c:pt idx="227">
                  <c:v>2014/12</c:v>
                </c:pt>
                <c:pt idx="228">
                  <c:v>2015</c:v>
                </c:pt>
                <c:pt idx="229">
                  <c:v>2015/02</c:v>
                </c:pt>
                <c:pt idx="230">
                  <c:v>2015/03</c:v>
                </c:pt>
                <c:pt idx="231">
                  <c:v>2015/04</c:v>
                </c:pt>
                <c:pt idx="232">
                  <c:v>2015/05</c:v>
                </c:pt>
                <c:pt idx="233">
                  <c:v>2015/06</c:v>
                </c:pt>
                <c:pt idx="234">
                  <c:v>2015/07</c:v>
                </c:pt>
                <c:pt idx="235">
                  <c:v>2015/08</c:v>
                </c:pt>
                <c:pt idx="236">
                  <c:v>2015/09</c:v>
                </c:pt>
                <c:pt idx="237">
                  <c:v>2015/10</c:v>
                </c:pt>
                <c:pt idx="238">
                  <c:v>2015/11</c:v>
                </c:pt>
                <c:pt idx="239">
                  <c:v>2015/12</c:v>
                </c:pt>
                <c:pt idx="240">
                  <c:v>2016</c:v>
                </c:pt>
                <c:pt idx="241">
                  <c:v>2016/02</c:v>
                </c:pt>
                <c:pt idx="242">
                  <c:v>2016/03</c:v>
                </c:pt>
                <c:pt idx="243">
                  <c:v>2016/04</c:v>
                </c:pt>
                <c:pt idx="244">
                  <c:v>2016/05</c:v>
                </c:pt>
                <c:pt idx="245">
                  <c:v>2016/06</c:v>
                </c:pt>
                <c:pt idx="246">
                  <c:v>2016/07</c:v>
                </c:pt>
                <c:pt idx="247">
                  <c:v>2016/08</c:v>
                </c:pt>
                <c:pt idx="248">
                  <c:v>2016/09</c:v>
                </c:pt>
                <c:pt idx="249">
                  <c:v>2016/10</c:v>
                </c:pt>
                <c:pt idx="250">
                  <c:v>2016/11</c:v>
                </c:pt>
                <c:pt idx="251">
                  <c:v>2016/12</c:v>
                </c:pt>
                <c:pt idx="252">
                  <c:v>2017</c:v>
                </c:pt>
                <c:pt idx="253">
                  <c:v>2017/02</c:v>
                </c:pt>
                <c:pt idx="254">
                  <c:v>2017/03</c:v>
                </c:pt>
                <c:pt idx="255">
                  <c:v>2017/04</c:v>
                </c:pt>
                <c:pt idx="256">
                  <c:v>2017/05</c:v>
                </c:pt>
                <c:pt idx="257">
                  <c:v>2017/06</c:v>
                </c:pt>
                <c:pt idx="258">
                  <c:v>2017/07</c:v>
                </c:pt>
                <c:pt idx="259">
                  <c:v>2017/08</c:v>
                </c:pt>
                <c:pt idx="260">
                  <c:v>2017/09</c:v>
                </c:pt>
                <c:pt idx="261">
                  <c:v>2017/10</c:v>
                </c:pt>
                <c:pt idx="262">
                  <c:v>2017/11</c:v>
                </c:pt>
                <c:pt idx="263">
                  <c:v>2017/12</c:v>
                </c:pt>
                <c:pt idx="264">
                  <c:v>2018</c:v>
                </c:pt>
                <c:pt idx="265">
                  <c:v>2018/02</c:v>
                </c:pt>
                <c:pt idx="266">
                  <c:v>2018/03</c:v>
                </c:pt>
                <c:pt idx="267">
                  <c:v>2018/04</c:v>
                </c:pt>
                <c:pt idx="268">
                  <c:v>2018/05</c:v>
                </c:pt>
                <c:pt idx="269">
                  <c:v>2018/06</c:v>
                </c:pt>
                <c:pt idx="270">
                  <c:v>2018/07</c:v>
                </c:pt>
                <c:pt idx="271">
                  <c:v>2018/08</c:v>
                </c:pt>
                <c:pt idx="272">
                  <c:v>2018/09</c:v>
                </c:pt>
                <c:pt idx="273">
                  <c:v>2018/10</c:v>
                </c:pt>
                <c:pt idx="274">
                  <c:v>2018/11</c:v>
                </c:pt>
                <c:pt idx="275">
                  <c:v>2018/12</c:v>
                </c:pt>
                <c:pt idx="276">
                  <c:v>2019</c:v>
                </c:pt>
                <c:pt idx="277">
                  <c:v>2019/02</c:v>
                </c:pt>
                <c:pt idx="278">
                  <c:v>2019/03</c:v>
                </c:pt>
                <c:pt idx="279">
                  <c:v>2019/04</c:v>
                </c:pt>
                <c:pt idx="280">
                  <c:v>2019/05</c:v>
                </c:pt>
                <c:pt idx="281">
                  <c:v>2019/06</c:v>
                </c:pt>
                <c:pt idx="282">
                  <c:v>2019/07</c:v>
                </c:pt>
                <c:pt idx="283">
                  <c:v>2019/08</c:v>
                </c:pt>
                <c:pt idx="284">
                  <c:v>2019/09</c:v>
                </c:pt>
                <c:pt idx="285">
                  <c:v>2019/10</c:v>
                </c:pt>
                <c:pt idx="286">
                  <c:v>2019/11</c:v>
                </c:pt>
                <c:pt idx="287">
                  <c:v>2019/12</c:v>
                </c:pt>
                <c:pt idx="288">
                  <c:v>2020</c:v>
                </c:pt>
                <c:pt idx="289">
                  <c:v>2</c:v>
                </c:pt>
                <c:pt idx="290">
                  <c:v>3</c:v>
                </c:pt>
                <c:pt idx="291">
                  <c:v>4</c:v>
                </c:pt>
                <c:pt idx="292">
                  <c:v>5</c:v>
                </c:pt>
                <c:pt idx="293">
                  <c:v>6</c:v>
                </c:pt>
                <c:pt idx="294">
                  <c:v>7</c:v>
                </c:pt>
                <c:pt idx="295">
                  <c:v>8</c:v>
                </c:pt>
                <c:pt idx="296">
                  <c:v>9</c:v>
                </c:pt>
                <c:pt idx="297">
                  <c:v>10</c:v>
                </c:pt>
                <c:pt idx="298">
                  <c:v>11</c:v>
                </c:pt>
                <c:pt idx="299">
                  <c:v>12</c:v>
                </c:pt>
                <c:pt idx="300">
                  <c:v>2021</c:v>
                </c:pt>
                <c:pt idx="301">
                  <c:v>2</c:v>
                </c:pt>
                <c:pt idx="302">
                  <c:v>3</c:v>
                </c:pt>
                <c:pt idx="303">
                  <c:v>4</c:v>
                </c:pt>
                <c:pt idx="304">
                  <c:v>5</c:v>
                </c:pt>
                <c:pt idx="305">
                  <c:v>6</c:v>
                </c:pt>
                <c:pt idx="306">
                  <c:v>7</c:v>
                </c:pt>
                <c:pt idx="307">
                  <c:v>8</c:v>
                </c:pt>
                <c:pt idx="308">
                  <c:v>9</c:v>
                </c:pt>
                <c:pt idx="309">
                  <c:v>10</c:v>
                </c:pt>
                <c:pt idx="310">
                  <c:v>11</c:v>
                </c:pt>
                <c:pt idx="311">
                  <c:v>12</c:v>
                </c:pt>
                <c:pt idx="312">
                  <c:v>2022</c:v>
                </c:pt>
                <c:pt idx="313">
                  <c:v>2</c:v>
                </c:pt>
                <c:pt idx="314">
                  <c:v>3</c:v>
                </c:pt>
                <c:pt idx="315">
                  <c:v>4</c:v>
                </c:pt>
                <c:pt idx="316">
                  <c:v>5</c:v>
                </c:pt>
                <c:pt idx="317">
                  <c:v>6</c:v>
                </c:pt>
                <c:pt idx="318">
                  <c:v>7</c:v>
                </c:pt>
                <c:pt idx="319">
                  <c:v>8</c:v>
                </c:pt>
                <c:pt idx="320">
                  <c:v>9</c:v>
                </c:pt>
                <c:pt idx="321">
                  <c:v>10</c:v>
                </c:pt>
                <c:pt idx="322">
                  <c:v>11</c:v>
                </c:pt>
                <c:pt idx="323">
                  <c:v>12</c:v>
                </c:pt>
                <c:pt idx="324">
                  <c:v>2023</c:v>
                </c:pt>
                <c:pt idx="325">
                  <c:v>2</c:v>
                </c:pt>
                <c:pt idx="326">
                  <c:v>3</c:v>
                </c:pt>
                <c:pt idx="327">
                  <c:v>4</c:v>
                </c:pt>
                <c:pt idx="328">
                  <c:v>5</c:v>
                </c:pt>
                <c:pt idx="329">
                  <c:v>6</c:v>
                </c:pt>
                <c:pt idx="330">
                  <c:v>7</c:v>
                </c:pt>
                <c:pt idx="331">
                  <c:v>8</c:v>
                </c:pt>
                <c:pt idx="332">
                  <c:v>9</c:v>
                </c:pt>
                <c:pt idx="333">
                  <c:v>10</c:v>
                </c:pt>
                <c:pt idx="334">
                  <c:v>11</c:v>
                </c:pt>
                <c:pt idx="335">
                  <c:v>12</c:v>
                </c:pt>
                <c:pt idx="336">
                  <c:v>2024</c:v>
                </c:pt>
                <c:pt idx="337">
                  <c:v>2</c:v>
                </c:pt>
                <c:pt idx="338">
                  <c:v>3</c:v>
                </c:pt>
                <c:pt idx="339">
                  <c:v>4</c:v>
                </c:pt>
                <c:pt idx="340">
                  <c:v>5</c:v>
                </c:pt>
                <c:pt idx="341">
                  <c:v>6</c:v>
                </c:pt>
                <c:pt idx="342">
                  <c:v>7</c:v>
                </c:pt>
                <c:pt idx="343">
                  <c:v>8</c:v>
                </c:pt>
                <c:pt idx="344">
                  <c:v>9</c:v>
                </c:pt>
                <c:pt idx="345">
                  <c:v>10</c:v>
                </c:pt>
                <c:pt idx="346">
                  <c:v>11</c:v>
                </c:pt>
                <c:pt idx="347">
                  <c:v>12</c:v>
                </c:pt>
              </c:strCache>
            </c:strRef>
          </c:cat>
          <c:val>
            <c:numRef>
              <c:f>Yhteensä!$B$38:$B$385</c:f>
              <c:numCache>
                <c:formatCode>0</c:formatCode>
                <c:ptCount val="348"/>
                <c:pt idx="0">
                  <c:v>24.949273999999999</c:v>
                </c:pt>
                <c:pt idx="1">
                  <c:v>25.354233000000001</c:v>
                </c:pt>
                <c:pt idx="2">
                  <c:v>25.229085000000001</c:v>
                </c:pt>
                <c:pt idx="3">
                  <c:v>26.108056999999999</c:v>
                </c:pt>
                <c:pt idx="4">
                  <c:v>26.123919999999998</c:v>
                </c:pt>
                <c:pt idx="5">
                  <c:v>26.810894000000001</c:v>
                </c:pt>
                <c:pt idx="6">
                  <c:v>28.6541</c:v>
                </c:pt>
                <c:pt idx="7">
                  <c:v>28.655472</c:v>
                </c:pt>
                <c:pt idx="8">
                  <c:v>29.599917000000001</c:v>
                </c:pt>
                <c:pt idx="9">
                  <c:v>30.01099</c:v>
                </c:pt>
                <c:pt idx="10">
                  <c:v>29.473941</c:v>
                </c:pt>
                <c:pt idx="11">
                  <c:v>29.995625</c:v>
                </c:pt>
                <c:pt idx="12">
                  <c:v>30.152616999999999</c:v>
                </c:pt>
                <c:pt idx="13">
                  <c:v>29.776578000000001</c:v>
                </c:pt>
                <c:pt idx="14">
                  <c:v>30.202290000000001</c:v>
                </c:pt>
                <c:pt idx="15">
                  <c:v>30.981705999999999</c:v>
                </c:pt>
                <c:pt idx="16">
                  <c:v>31.848099999999999</c:v>
                </c:pt>
                <c:pt idx="17">
                  <c:v>32.037725999999999</c:v>
                </c:pt>
                <c:pt idx="18">
                  <c:v>31.927924000000001</c:v>
                </c:pt>
                <c:pt idx="19">
                  <c:v>32.635857999999999</c:v>
                </c:pt>
                <c:pt idx="20">
                  <c:v>33.039256000000002</c:v>
                </c:pt>
                <c:pt idx="21">
                  <c:v>33.615403999999998</c:v>
                </c:pt>
                <c:pt idx="22">
                  <c:v>34.307111999999996</c:v>
                </c:pt>
                <c:pt idx="23">
                  <c:v>34.336584000000002</c:v>
                </c:pt>
                <c:pt idx="24">
                  <c:v>35.185335000000002</c:v>
                </c:pt>
                <c:pt idx="25">
                  <c:v>36.146987000000003</c:v>
                </c:pt>
                <c:pt idx="26">
                  <c:v>36.210526999999999</c:v>
                </c:pt>
                <c:pt idx="27">
                  <c:v>36.152459</c:v>
                </c:pt>
                <c:pt idx="28">
                  <c:v>36.934145000000001</c:v>
                </c:pt>
                <c:pt idx="29">
                  <c:v>37.884216000000002</c:v>
                </c:pt>
                <c:pt idx="30">
                  <c:v>38.202125000000002</c:v>
                </c:pt>
                <c:pt idx="31">
                  <c:v>39.047179</c:v>
                </c:pt>
                <c:pt idx="32">
                  <c:v>40.084614000000002</c:v>
                </c:pt>
                <c:pt idx="33">
                  <c:v>40.492621</c:v>
                </c:pt>
                <c:pt idx="34">
                  <c:v>40.440257000000003</c:v>
                </c:pt>
                <c:pt idx="35">
                  <c:v>40.564808999999997</c:v>
                </c:pt>
                <c:pt idx="36">
                  <c:v>40.088003999999998</c:v>
                </c:pt>
                <c:pt idx="37">
                  <c:v>39.407063999999998</c:v>
                </c:pt>
                <c:pt idx="38">
                  <c:v>39.916581000000001</c:v>
                </c:pt>
                <c:pt idx="39">
                  <c:v>40.004604999999998</c:v>
                </c:pt>
                <c:pt idx="40">
                  <c:v>40.152628999999997</c:v>
                </c:pt>
                <c:pt idx="41">
                  <c:v>40.102943000000003</c:v>
                </c:pt>
                <c:pt idx="42">
                  <c:v>40.488160999999998</c:v>
                </c:pt>
                <c:pt idx="43">
                  <c:v>40.596935999999999</c:v>
                </c:pt>
                <c:pt idx="44">
                  <c:v>40.065542999999998</c:v>
                </c:pt>
                <c:pt idx="45">
                  <c:v>39.785105000000001</c:v>
                </c:pt>
                <c:pt idx="46">
                  <c:v>40.384234999999997</c:v>
                </c:pt>
                <c:pt idx="47">
                  <c:v>40.757618999999998</c:v>
                </c:pt>
                <c:pt idx="48">
                  <c:v>41.027937999999999</c:v>
                </c:pt>
                <c:pt idx="49">
                  <c:v>41.796838999999999</c:v>
                </c:pt>
                <c:pt idx="50">
                  <c:v>42.0304</c:v>
                </c:pt>
                <c:pt idx="51">
                  <c:v>43.003295000000001</c:v>
                </c:pt>
                <c:pt idx="52">
                  <c:v>43.509858000000001</c:v>
                </c:pt>
                <c:pt idx="53">
                  <c:v>43.634349999999998</c:v>
                </c:pt>
                <c:pt idx="54">
                  <c:v>42.852912000000003</c:v>
                </c:pt>
                <c:pt idx="55">
                  <c:v>42.632010000000001</c:v>
                </c:pt>
                <c:pt idx="56">
                  <c:v>43.732076999999997</c:v>
                </c:pt>
                <c:pt idx="57">
                  <c:v>44.586917999999997</c:v>
                </c:pt>
                <c:pt idx="58">
                  <c:v>44.903686</c:v>
                </c:pt>
                <c:pt idx="59">
                  <c:v>44.765112999999999</c:v>
                </c:pt>
                <c:pt idx="60">
                  <c:v>45.302632000000003</c:v>
                </c:pt>
                <c:pt idx="61">
                  <c:v>45.023269999999997</c:v>
                </c:pt>
                <c:pt idx="62">
                  <c:v>45.062252000000001</c:v>
                </c:pt>
                <c:pt idx="63">
                  <c:v>45.656801999999999</c:v>
                </c:pt>
                <c:pt idx="64">
                  <c:v>45.129252000000001</c:v>
                </c:pt>
                <c:pt idx="65">
                  <c:v>44.893585000000002</c:v>
                </c:pt>
                <c:pt idx="66">
                  <c:v>45.033137000000004</c:v>
                </c:pt>
                <c:pt idx="67">
                  <c:v>44.949928999999997</c:v>
                </c:pt>
                <c:pt idx="68">
                  <c:v>43.092829999999999</c:v>
                </c:pt>
                <c:pt idx="69">
                  <c:v>42.446717</c:v>
                </c:pt>
                <c:pt idx="70">
                  <c:v>41.971826999999998</c:v>
                </c:pt>
                <c:pt idx="71">
                  <c:v>41.714669000000001</c:v>
                </c:pt>
                <c:pt idx="72">
                  <c:v>40.970840000000003</c:v>
                </c:pt>
                <c:pt idx="73">
                  <c:v>41.040948</c:v>
                </c:pt>
                <c:pt idx="74">
                  <c:v>40.653314000000002</c:v>
                </c:pt>
                <c:pt idx="75">
                  <c:v>39.482899000000003</c:v>
                </c:pt>
                <c:pt idx="76">
                  <c:v>39.541530999999999</c:v>
                </c:pt>
                <c:pt idx="77">
                  <c:v>39.007502000000002</c:v>
                </c:pt>
                <c:pt idx="78">
                  <c:v>39.129300999999998</c:v>
                </c:pt>
                <c:pt idx="79">
                  <c:v>38.641505000000002</c:v>
                </c:pt>
                <c:pt idx="80">
                  <c:v>40.154361999999999</c:v>
                </c:pt>
                <c:pt idx="81">
                  <c:v>40.275283999999999</c:v>
                </c:pt>
                <c:pt idx="82">
                  <c:v>39.446353999999999</c:v>
                </c:pt>
                <c:pt idx="83">
                  <c:v>39.491152999999997</c:v>
                </c:pt>
                <c:pt idx="84">
                  <c:v>39.463861999999999</c:v>
                </c:pt>
                <c:pt idx="85">
                  <c:v>39.677618000000002</c:v>
                </c:pt>
                <c:pt idx="86">
                  <c:v>39.859112000000003</c:v>
                </c:pt>
                <c:pt idx="87">
                  <c:v>39.611987999999997</c:v>
                </c:pt>
                <c:pt idx="88">
                  <c:v>39.847653999999999</c:v>
                </c:pt>
                <c:pt idx="89">
                  <c:v>40.370117999999998</c:v>
                </c:pt>
                <c:pt idx="90">
                  <c:v>39.743243999999997</c:v>
                </c:pt>
                <c:pt idx="91">
                  <c:v>39.865130999999998</c:v>
                </c:pt>
                <c:pt idx="92">
                  <c:v>39.642426</c:v>
                </c:pt>
                <c:pt idx="93">
                  <c:v>39.885503999999997</c:v>
                </c:pt>
                <c:pt idx="94">
                  <c:v>40.445489999999999</c:v>
                </c:pt>
                <c:pt idx="95">
                  <c:v>40.576746999999997</c:v>
                </c:pt>
                <c:pt idx="96">
                  <c:v>41.049785</c:v>
                </c:pt>
                <c:pt idx="97">
                  <c:v>41.266885000000002</c:v>
                </c:pt>
                <c:pt idx="98">
                  <c:v>41.335765000000002</c:v>
                </c:pt>
                <c:pt idx="99">
                  <c:v>41.277555</c:v>
                </c:pt>
                <c:pt idx="100">
                  <c:v>42.085814999999997</c:v>
                </c:pt>
                <c:pt idx="101">
                  <c:v>41.876953</c:v>
                </c:pt>
                <c:pt idx="102">
                  <c:v>42.359023999999998</c:v>
                </c:pt>
                <c:pt idx="103">
                  <c:v>43.763966000000003</c:v>
                </c:pt>
                <c:pt idx="104">
                  <c:v>42.760931999999997</c:v>
                </c:pt>
                <c:pt idx="105">
                  <c:v>42.097762000000003</c:v>
                </c:pt>
                <c:pt idx="106">
                  <c:v>42.974924999999999</c:v>
                </c:pt>
                <c:pt idx="107">
                  <c:v>43.424760999999997</c:v>
                </c:pt>
                <c:pt idx="108">
                  <c:v>42.842810999999998</c:v>
                </c:pt>
                <c:pt idx="109">
                  <c:v>42.501176999999998</c:v>
                </c:pt>
                <c:pt idx="110">
                  <c:v>43.214257000000003</c:v>
                </c:pt>
                <c:pt idx="111">
                  <c:v>44.508493999999999</c:v>
                </c:pt>
                <c:pt idx="112">
                  <c:v>44.379134999999998</c:v>
                </c:pt>
                <c:pt idx="113">
                  <c:v>45.827142000000002</c:v>
                </c:pt>
                <c:pt idx="114">
                  <c:v>45.856895999999999</c:v>
                </c:pt>
                <c:pt idx="115">
                  <c:v>45.098700000000001</c:v>
                </c:pt>
                <c:pt idx="116">
                  <c:v>46.775734999999997</c:v>
                </c:pt>
                <c:pt idx="117">
                  <c:v>47.390397</c:v>
                </c:pt>
                <c:pt idx="118">
                  <c:v>46.768188000000002</c:v>
                </c:pt>
                <c:pt idx="119">
                  <c:v>46.293441000000001</c:v>
                </c:pt>
                <c:pt idx="120">
                  <c:v>47.175902999999998</c:v>
                </c:pt>
                <c:pt idx="121">
                  <c:v>46.761916999999997</c:v>
                </c:pt>
                <c:pt idx="122">
                  <c:v>47.171328000000003</c:v>
                </c:pt>
                <c:pt idx="123">
                  <c:v>46.115341000000001</c:v>
                </c:pt>
                <c:pt idx="124">
                  <c:v>46.354579999999999</c:v>
                </c:pt>
                <c:pt idx="125">
                  <c:v>46.332574000000001</c:v>
                </c:pt>
                <c:pt idx="126">
                  <c:v>45.832225000000001</c:v>
                </c:pt>
                <c:pt idx="127">
                  <c:v>47.405948000000002</c:v>
                </c:pt>
                <c:pt idx="128">
                  <c:v>46.770279000000002</c:v>
                </c:pt>
                <c:pt idx="129">
                  <c:v>47.050750000000001</c:v>
                </c:pt>
                <c:pt idx="130">
                  <c:v>47.798921999999997</c:v>
                </c:pt>
                <c:pt idx="131">
                  <c:v>48.611457000000001</c:v>
                </c:pt>
                <c:pt idx="132">
                  <c:v>49.032392000000002</c:v>
                </c:pt>
                <c:pt idx="133">
                  <c:v>49.421574999999997</c:v>
                </c:pt>
                <c:pt idx="134">
                  <c:v>49.970787999999999</c:v>
                </c:pt>
                <c:pt idx="135">
                  <c:v>52.313386999999999</c:v>
                </c:pt>
                <c:pt idx="136">
                  <c:v>52.421779999999998</c:v>
                </c:pt>
                <c:pt idx="137">
                  <c:v>52.620894</c:v>
                </c:pt>
                <c:pt idx="138">
                  <c:v>53.314003999999997</c:v>
                </c:pt>
                <c:pt idx="139">
                  <c:v>53.492063000000002</c:v>
                </c:pt>
                <c:pt idx="140">
                  <c:v>54.189494000000003</c:v>
                </c:pt>
                <c:pt idx="141">
                  <c:v>55.517299000000001</c:v>
                </c:pt>
                <c:pt idx="142">
                  <c:v>55.745696000000002</c:v>
                </c:pt>
                <c:pt idx="143">
                  <c:v>56.195990000000002</c:v>
                </c:pt>
                <c:pt idx="144">
                  <c:v>56.934409000000002</c:v>
                </c:pt>
                <c:pt idx="145">
                  <c:v>57.284671000000003</c:v>
                </c:pt>
                <c:pt idx="146">
                  <c:v>55.935704999999999</c:v>
                </c:pt>
                <c:pt idx="147">
                  <c:v>54.526268000000002</c:v>
                </c:pt>
                <c:pt idx="148">
                  <c:v>53.641660000000002</c:v>
                </c:pt>
                <c:pt idx="149">
                  <c:v>52.388472</c:v>
                </c:pt>
                <c:pt idx="150">
                  <c:v>52.011386999999999</c:v>
                </c:pt>
                <c:pt idx="151">
                  <c:v>50.550072999999998</c:v>
                </c:pt>
                <c:pt idx="152">
                  <c:v>49.633944</c:v>
                </c:pt>
                <c:pt idx="153">
                  <c:v>47.623705999999999</c:v>
                </c:pt>
                <c:pt idx="154">
                  <c:v>46.600729999999999</c:v>
                </c:pt>
                <c:pt idx="155">
                  <c:v>46.044611000000003</c:v>
                </c:pt>
                <c:pt idx="156">
                  <c:v>43.910853000000003</c:v>
                </c:pt>
                <c:pt idx="157">
                  <c:v>43.178522000000001</c:v>
                </c:pt>
                <c:pt idx="158">
                  <c:v>42.457819999999998</c:v>
                </c:pt>
                <c:pt idx="159">
                  <c:v>40.670529000000002</c:v>
                </c:pt>
                <c:pt idx="160">
                  <c:v>38.711883</c:v>
                </c:pt>
                <c:pt idx="161">
                  <c:v>37.270454999999998</c:v>
                </c:pt>
                <c:pt idx="162">
                  <c:v>36.451338</c:v>
                </c:pt>
                <c:pt idx="163">
                  <c:v>34.997315</c:v>
                </c:pt>
                <c:pt idx="164">
                  <c:v>34.539085</c:v>
                </c:pt>
                <c:pt idx="165">
                  <c:v>34.617525000000001</c:v>
                </c:pt>
                <c:pt idx="166">
                  <c:v>34.848582</c:v>
                </c:pt>
                <c:pt idx="167">
                  <c:v>34.784343999999997</c:v>
                </c:pt>
                <c:pt idx="168">
                  <c:v>35.844579000000003</c:v>
                </c:pt>
                <c:pt idx="169">
                  <c:v>36.145490000000002</c:v>
                </c:pt>
                <c:pt idx="170">
                  <c:v>36.063935999999998</c:v>
                </c:pt>
                <c:pt idx="171">
                  <c:v>37.521366</c:v>
                </c:pt>
                <c:pt idx="172">
                  <c:v>40.478783999999997</c:v>
                </c:pt>
                <c:pt idx="173">
                  <c:v>41.927047000000002</c:v>
                </c:pt>
                <c:pt idx="174">
                  <c:v>41.894962999999997</c:v>
                </c:pt>
                <c:pt idx="175">
                  <c:v>42.564945999999999</c:v>
                </c:pt>
                <c:pt idx="176">
                  <c:v>43.136654999999998</c:v>
                </c:pt>
                <c:pt idx="177">
                  <c:v>42.954227000000003</c:v>
                </c:pt>
                <c:pt idx="178">
                  <c:v>43.441451999999998</c:v>
                </c:pt>
                <c:pt idx="179">
                  <c:v>43.301122999999997</c:v>
                </c:pt>
                <c:pt idx="180">
                  <c:v>42.654600000000002</c:v>
                </c:pt>
                <c:pt idx="181">
                  <c:v>42.201725000000003</c:v>
                </c:pt>
                <c:pt idx="182">
                  <c:v>42.890793000000002</c:v>
                </c:pt>
                <c:pt idx="183">
                  <c:v>42.827016</c:v>
                </c:pt>
                <c:pt idx="184">
                  <c:v>42.242289999999997</c:v>
                </c:pt>
                <c:pt idx="185">
                  <c:v>42.449182</c:v>
                </c:pt>
                <c:pt idx="186">
                  <c:v>42.318483999999998</c:v>
                </c:pt>
                <c:pt idx="187">
                  <c:v>42.898226999999999</c:v>
                </c:pt>
                <c:pt idx="188">
                  <c:v>42.709868</c:v>
                </c:pt>
                <c:pt idx="189">
                  <c:v>42.809676000000003</c:v>
                </c:pt>
                <c:pt idx="190">
                  <c:v>42.724705</c:v>
                </c:pt>
                <c:pt idx="191">
                  <c:v>42.350934000000002</c:v>
                </c:pt>
                <c:pt idx="192">
                  <c:v>42.087752999999999</c:v>
                </c:pt>
                <c:pt idx="193">
                  <c:v>42.022131999999999</c:v>
                </c:pt>
                <c:pt idx="194">
                  <c:v>42.315601999999998</c:v>
                </c:pt>
                <c:pt idx="195">
                  <c:v>41.527524999999997</c:v>
                </c:pt>
                <c:pt idx="196">
                  <c:v>40.198889999999999</c:v>
                </c:pt>
                <c:pt idx="197">
                  <c:v>39.875349999999997</c:v>
                </c:pt>
                <c:pt idx="198">
                  <c:v>39.837600000000002</c:v>
                </c:pt>
                <c:pt idx="199">
                  <c:v>39.318170000000002</c:v>
                </c:pt>
                <c:pt idx="200">
                  <c:v>39.502096000000002</c:v>
                </c:pt>
                <c:pt idx="201">
                  <c:v>39.622880000000002</c:v>
                </c:pt>
                <c:pt idx="202">
                  <c:v>39.162829000000002</c:v>
                </c:pt>
                <c:pt idx="203">
                  <c:v>38.702866</c:v>
                </c:pt>
                <c:pt idx="204">
                  <c:v>38.915261999999998</c:v>
                </c:pt>
                <c:pt idx="205">
                  <c:v>38.916798999999997</c:v>
                </c:pt>
                <c:pt idx="206">
                  <c:v>38.205311999999999</c:v>
                </c:pt>
                <c:pt idx="207">
                  <c:v>38.128335999999997</c:v>
                </c:pt>
                <c:pt idx="208">
                  <c:v>38.063462000000001</c:v>
                </c:pt>
                <c:pt idx="209">
                  <c:v>38.388576999999998</c:v>
                </c:pt>
                <c:pt idx="210">
                  <c:v>38.462668999999998</c:v>
                </c:pt>
                <c:pt idx="211">
                  <c:v>38.103520000000003</c:v>
                </c:pt>
                <c:pt idx="212">
                  <c:v>36.694946000000002</c:v>
                </c:pt>
                <c:pt idx="213">
                  <c:v>36.491351999999999</c:v>
                </c:pt>
                <c:pt idx="214">
                  <c:v>35.732185999999999</c:v>
                </c:pt>
                <c:pt idx="215">
                  <c:v>36.024338</c:v>
                </c:pt>
                <c:pt idx="216">
                  <c:v>36.287470999999996</c:v>
                </c:pt>
                <c:pt idx="217">
                  <c:v>37.335735</c:v>
                </c:pt>
                <c:pt idx="218">
                  <c:v>37.446967000000001</c:v>
                </c:pt>
                <c:pt idx="219">
                  <c:v>37.613197999999997</c:v>
                </c:pt>
                <c:pt idx="220">
                  <c:v>36.820061000000003</c:v>
                </c:pt>
                <c:pt idx="221">
                  <c:v>35.165368999999998</c:v>
                </c:pt>
                <c:pt idx="222">
                  <c:v>34.554642000000001</c:v>
                </c:pt>
                <c:pt idx="223">
                  <c:v>34.021569</c:v>
                </c:pt>
                <c:pt idx="224">
                  <c:v>33.826455000000003</c:v>
                </c:pt>
                <c:pt idx="225">
                  <c:v>33.795405000000002</c:v>
                </c:pt>
                <c:pt idx="226">
                  <c:v>33.520988000000003</c:v>
                </c:pt>
                <c:pt idx="227">
                  <c:v>33.396363000000001</c:v>
                </c:pt>
                <c:pt idx="228">
                  <c:v>33.650969000000003</c:v>
                </c:pt>
                <c:pt idx="229">
                  <c:v>32.738142000000003</c:v>
                </c:pt>
                <c:pt idx="230">
                  <c:v>33.028579000000001</c:v>
                </c:pt>
                <c:pt idx="231">
                  <c:v>32.556882999999999</c:v>
                </c:pt>
                <c:pt idx="232">
                  <c:v>31.793738999999999</c:v>
                </c:pt>
                <c:pt idx="233">
                  <c:v>31.055448999999999</c:v>
                </c:pt>
                <c:pt idx="234">
                  <c:v>31.375685000000001</c:v>
                </c:pt>
                <c:pt idx="235">
                  <c:v>32.466234999999998</c:v>
                </c:pt>
                <c:pt idx="236">
                  <c:v>32.817852000000002</c:v>
                </c:pt>
                <c:pt idx="237">
                  <c:v>32.413611000000003</c:v>
                </c:pt>
                <c:pt idx="238">
                  <c:v>33.407514999999997</c:v>
                </c:pt>
                <c:pt idx="239">
                  <c:v>33.846164999999999</c:v>
                </c:pt>
                <c:pt idx="240">
                  <c:v>33.334460999999997</c:v>
                </c:pt>
                <c:pt idx="241">
                  <c:v>33.914003999999998</c:v>
                </c:pt>
                <c:pt idx="242">
                  <c:v>34.051645000000001</c:v>
                </c:pt>
                <c:pt idx="243">
                  <c:v>34.171968</c:v>
                </c:pt>
                <c:pt idx="244">
                  <c:v>34.635511000000001</c:v>
                </c:pt>
                <c:pt idx="245">
                  <c:v>35.713831999999996</c:v>
                </c:pt>
                <c:pt idx="246">
                  <c:v>35.557496999999998</c:v>
                </c:pt>
                <c:pt idx="247">
                  <c:v>35.724668000000001</c:v>
                </c:pt>
                <c:pt idx="248">
                  <c:v>36.890796999999999</c:v>
                </c:pt>
                <c:pt idx="249">
                  <c:v>37.394626000000002</c:v>
                </c:pt>
                <c:pt idx="250">
                  <c:v>37.013005</c:v>
                </c:pt>
                <c:pt idx="251">
                  <c:v>37.964328999999999</c:v>
                </c:pt>
                <c:pt idx="252">
                  <c:v>38.122867999999997</c:v>
                </c:pt>
                <c:pt idx="253">
                  <c:v>39.221294999999998</c:v>
                </c:pt>
                <c:pt idx="254">
                  <c:v>39.829906000000001</c:v>
                </c:pt>
                <c:pt idx="255">
                  <c:v>39.513463000000002</c:v>
                </c:pt>
                <c:pt idx="256">
                  <c:v>39.729959000000001</c:v>
                </c:pt>
                <c:pt idx="257">
                  <c:v>40.413316999999999</c:v>
                </c:pt>
                <c:pt idx="258">
                  <c:v>41.179597000000001</c:v>
                </c:pt>
                <c:pt idx="259">
                  <c:v>41.765642</c:v>
                </c:pt>
                <c:pt idx="260">
                  <c:v>41.200422000000003</c:v>
                </c:pt>
                <c:pt idx="261">
                  <c:v>41.057701000000002</c:v>
                </c:pt>
                <c:pt idx="262">
                  <c:v>40.989766000000003</c:v>
                </c:pt>
                <c:pt idx="263">
                  <c:v>41.097006999999998</c:v>
                </c:pt>
                <c:pt idx="264">
                  <c:v>41.833008</c:v>
                </c:pt>
                <c:pt idx="265">
                  <c:v>41.737983999999997</c:v>
                </c:pt>
                <c:pt idx="266">
                  <c:v>41.062767000000001</c:v>
                </c:pt>
                <c:pt idx="267">
                  <c:v>40.753613000000001</c:v>
                </c:pt>
                <c:pt idx="268">
                  <c:v>41.503698999999997</c:v>
                </c:pt>
                <c:pt idx="269">
                  <c:v>41.774653999999998</c:v>
                </c:pt>
                <c:pt idx="270">
                  <c:v>40.933520000000001</c:v>
                </c:pt>
                <c:pt idx="271">
                  <c:v>40.072522999999997</c:v>
                </c:pt>
                <c:pt idx="272">
                  <c:v>39.929392</c:v>
                </c:pt>
                <c:pt idx="273">
                  <c:v>40.324944000000002</c:v>
                </c:pt>
                <c:pt idx="274">
                  <c:v>40.354439999999997</c:v>
                </c:pt>
                <c:pt idx="275">
                  <c:v>39.668885000000003</c:v>
                </c:pt>
                <c:pt idx="276">
                  <c:v>39.092343</c:v>
                </c:pt>
                <c:pt idx="277">
                  <c:v>37.577635000000001</c:v>
                </c:pt>
                <c:pt idx="278">
                  <c:v>37.909607999999999</c:v>
                </c:pt>
                <c:pt idx="279">
                  <c:v>38.726514000000002</c:v>
                </c:pt>
                <c:pt idx="280">
                  <c:v>38.809541000000003</c:v>
                </c:pt>
                <c:pt idx="281">
                  <c:v>38.337107000000003</c:v>
                </c:pt>
                <c:pt idx="282">
                  <c:v>38.642707000000001</c:v>
                </c:pt>
                <c:pt idx="283">
                  <c:v>39.278269000000002</c:v>
                </c:pt>
                <c:pt idx="284">
                  <c:v>38.952275</c:v>
                </c:pt>
                <c:pt idx="285">
                  <c:v>38.577865000000003</c:v>
                </c:pt>
                <c:pt idx="286">
                  <c:v>39.495972999999999</c:v>
                </c:pt>
                <c:pt idx="287">
                  <c:v>38.870161000000003</c:v>
                </c:pt>
                <c:pt idx="288">
                  <c:v>39.088033000000003</c:v>
                </c:pt>
                <c:pt idx="289">
                  <c:v>39.676304000000002</c:v>
                </c:pt>
                <c:pt idx="290">
                  <c:v>39.930109999999999</c:v>
                </c:pt>
                <c:pt idx="291">
                  <c:v>40.190868999999999</c:v>
                </c:pt>
                <c:pt idx="292">
                  <c:v>39.171070999999998</c:v>
                </c:pt>
                <c:pt idx="293">
                  <c:v>38.664980999999997</c:v>
                </c:pt>
                <c:pt idx="294">
                  <c:v>38.526327999999999</c:v>
                </c:pt>
                <c:pt idx="295">
                  <c:v>37.02131</c:v>
                </c:pt>
                <c:pt idx="296">
                  <c:v>37.700077</c:v>
                </c:pt>
                <c:pt idx="297">
                  <c:v>38.617212000000002</c:v>
                </c:pt>
                <c:pt idx="298">
                  <c:v>38.510573999999998</c:v>
                </c:pt>
                <c:pt idx="299">
                  <c:v>39.119045999999997</c:v>
                </c:pt>
                <c:pt idx="300">
                  <c:v>38.677847</c:v>
                </c:pt>
                <c:pt idx="301">
                  <c:v>38.597482999999997</c:v>
                </c:pt>
                <c:pt idx="302">
                  <c:v>38.826051999999997</c:v>
                </c:pt>
                <c:pt idx="303">
                  <c:v>39.294277000000001</c:v>
                </c:pt>
                <c:pt idx="304">
                  <c:v>40.197512000000003</c:v>
                </c:pt>
                <c:pt idx="305">
                  <c:v>41.060569000000001</c:v>
                </c:pt>
                <c:pt idx="306">
                  <c:v>41.121214000000002</c:v>
                </c:pt>
                <c:pt idx="307">
                  <c:v>42.809640000000002</c:v>
                </c:pt>
                <c:pt idx="308">
                  <c:v>43.119923999999997</c:v>
                </c:pt>
                <c:pt idx="309">
                  <c:v>42.433892999999998</c:v>
                </c:pt>
                <c:pt idx="310">
                  <c:v>43.720891000000002</c:v>
                </c:pt>
                <c:pt idx="311">
                  <c:v>43.886920000000003</c:v>
                </c:pt>
                <c:pt idx="312">
                  <c:v>43.766103000000001</c:v>
                </c:pt>
                <c:pt idx="313">
                  <c:v>43.875613000000001</c:v>
                </c:pt>
                <c:pt idx="314">
                  <c:v>43.797679000000002</c:v>
                </c:pt>
                <c:pt idx="315">
                  <c:v>42.195971999999998</c:v>
                </c:pt>
                <c:pt idx="316">
                  <c:v>42.804398999999997</c:v>
                </c:pt>
                <c:pt idx="317">
                  <c:v>41.799804000000002</c:v>
                </c:pt>
                <c:pt idx="318">
                  <c:v>40.685541999999998</c:v>
                </c:pt>
                <c:pt idx="319">
                  <c:v>39.185048999999999</c:v>
                </c:pt>
                <c:pt idx="320">
                  <c:v>37.866892</c:v>
                </c:pt>
                <c:pt idx="321">
                  <c:v>39.753608999999997</c:v>
                </c:pt>
                <c:pt idx="322">
                  <c:v>37.719482999999997</c:v>
                </c:pt>
                <c:pt idx="323">
                  <c:v>36.740482999999998</c:v>
                </c:pt>
                <c:pt idx="324">
                  <c:v>37.666652999999997</c:v>
                </c:pt>
                <c:pt idx="325">
                  <c:v>37.238582999999998</c:v>
                </c:pt>
                <c:pt idx="326">
                  <c:v>35.799934</c:v>
                </c:pt>
                <c:pt idx="327">
                  <c:v>35.597223999999997</c:v>
                </c:pt>
                <c:pt idx="328">
                  <c:v>34.628644999999999</c:v>
                </c:pt>
                <c:pt idx="329">
                  <c:v>34.245618999999998</c:v>
                </c:pt>
                <c:pt idx="330">
                  <c:v>34.667470999999999</c:v>
                </c:pt>
                <c:pt idx="331">
                  <c:v>34.378095000000002</c:v>
                </c:pt>
                <c:pt idx="332">
                  <c:v>33.693587999999998</c:v>
                </c:pt>
                <c:pt idx="333">
                  <c:v>30.384665999999999</c:v>
                </c:pt>
                <c:pt idx="334">
                  <c:v>30.293883999999998</c:v>
                </c:pt>
                <c:pt idx="335">
                  <c:v>30.088311999999998</c:v>
                </c:pt>
                <c:pt idx="336">
                  <c:v>29.043406000000001</c:v>
                </c:pt>
                <c:pt idx="337">
                  <c:v>29.436744999999998</c:v>
                </c:pt>
                <c:pt idx="338">
                  <c:v>29.610354000000001</c:v>
                </c:pt>
                <c:pt idx="339">
                  <c:v>30.376265</c:v>
                </c:pt>
                <c:pt idx="340">
                  <c:v>29.575028</c:v>
                </c:pt>
                <c:pt idx="341">
                  <c:v>29.969567000000001</c:v>
                </c:pt>
              </c:numCache>
            </c:numRef>
          </c:val>
          <c:smooth val="0"/>
          <c:extLst>
            <c:ext xmlns:c16="http://schemas.microsoft.com/office/drawing/2014/chart" uri="{C3380CC4-5D6E-409C-BE32-E72D297353CC}">
              <c16:uniqueId val="{00000000-F96C-43A7-B61C-D6816C0D79B5}"/>
            </c:ext>
          </c:extLst>
        </c:ser>
        <c:dLbls>
          <c:showLegendKey val="0"/>
          <c:showVal val="0"/>
          <c:showCatName val="0"/>
          <c:showSerName val="0"/>
          <c:showPercent val="0"/>
          <c:showBubbleSize val="0"/>
        </c:dLbls>
        <c:marker val="1"/>
        <c:smooth val="0"/>
        <c:axId val="729862216"/>
        <c:axId val="729853576"/>
      </c:lineChart>
      <c:catAx>
        <c:axId val="500338272"/>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500338928"/>
        <c:crosses val="autoZero"/>
        <c:auto val="1"/>
        <c:lblAlgn val="ctr"/>
        <c:lblOffset val="100"/>
        <c:tickLblSkip val="24"/>
        <c:noMultiLvlLbl val="0"/>
      </c:catAx>
      <c:valAx>
        <c:axId val="5003389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500338272"/>
        <c:crosses val="autoZero"/>
        <c:crossBetween val="between"/>
      </c:valAx>
      <c:valAx>
        <c:axId val="729853576"/>
        <c:scaling>
          <c:orientation val="minMax"/>
          <c:min val="25"/>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729862216"/>
        <c:crosses val="max"/>
        <c:crossBetween val="between"/>
      </c:valAx>
      <c:catAx>
        <c:axId val="729862216"/>
        <c:scaling>
          <c:orientation val="minMax"/>
        </c:scaling>
        <c:delete val="1"/>
        <c:axPos val="b"/>
        <c:numFmt formatCode="General" sourceLinked="1"/>
        <c:majorTickMark val="out"/>
        <c:minorTickMark val="none"/>
        <c:tickLblPos val="nextTo"/>
        <c:crossAx val="729853576"/>
        <c:crosses val="autoZero"/>
        <c:auto val="1"/>
        <c:lblAlgn val="ctr"/>
        <c:lblOffset val="100"/>
        <c:noMultiLvlLbl val="0"/>
      </c:catAx>
      <c:spPr>
        <a:noFill/>
        <a:ln>
          <a:solidFill>
            <a:schemeClr val="bg1">
              <a:lumMod val="75000"/>
            </a:schemeClr>
          </a:solidFill>
        </a:ln>
        <a:effectLst/>
      </c:spPr>
    </c:plotArea>
    <c:legend>
      <c:legendPos val="b"/>
      <c:layout>
        <c:manualLayout>
          <c:xMode val="edge"/>
          <c:yMode val="edge"/>
          <c:x val="0.18189358761078672"/>
          <c:y val="0.94833794424345608"/>
          <c:w val="0.63598515298621439"/>
          <c:h val="5.1662055756543937E-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04430485067473E-2"/>
          <c:y val="0.13910237714097423"/>
          <c:w val="0.79857955886786014"/>
          <c:h val="0.73949411447769464"/>
        </c:manualLayout>
      </c:layout>
      <c:lineChart>
        <c:grouping val="standard"/>
        <c:varyColors val="0"/>
        <c:ser>
          <c:idx val="1"/>
          <c:order val="1"/>
          <c:tx>
            <c:strRef>
              <c:f>taloyhtiö!$N$14</c:f>
              <c:strCache>
                <c:ptCount val="1"/>
                <c:pt idx="0">
                  <c:v>Kerrostaloaloitukset</c:v>
                </c:pt>
              </c:strCache>
            </c:strRef>
          </c:tx>
          <c:spPr>
            <a:ln w="25400" cap="rnd">
              <a:solidFill>
                <a:schemeClr val="accent2"/>
              </a:solidFill>
              <a:round/>
            </a:ln>
            <a:effectLst/>
          </c:spPr>
          <c:marker>
            <c:symbol val="none"/>
          </c:marker>
          <c:cat>
            <c:numRef>
              <c:f>taloyhtiö!$L$159:$L$260</c:f>
              <c:numCache>
                <c:formatCode>m/d/yyyy</c:formatCode>
                <c:ptCount val="10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numCache>
            </c:numRef>
          </c:cat>
          <c:val>
            <c:numRef>
              <c:f>taloyhtiö!$N$159:$N$260</c:f>
              <c:numCache>
                <c:formatCode>0</c:formatCode>
                <c:ptCount val="102"/>
                <c:pt idx="0">
                  <c:v>22285</c:v>
                </c:pt>
                <c:pt idx="1">
                  <c:v>23965</c:v>
                </c:pt>
                <c:pt idx="2">
                  <c:v>24060</c:v>
                </c:pt>
                <c:pt idx="3">
                  <c:v>24371</c:v>
                </c:pt>
                <c:pt idx="4">
                  <c:v>25256</c:v>
                </c:pt>
                <c:pt idx="5">
                  <c:v>26977</c:v>
                </c:pt>
                <c:pt idx="6">
                  <c:v>27273</c:v>
                </c:pt>
                <c:pt idx="7">
                  <c:v>27410</c:v>
                </c:pt>
                <c:pt idx="8">
                  <c:v>27458</c:v>
                </c:pt>
                <c:pt idx="9">
                  <c:v>28272</c:v>
                </c:pt>
                <c:pt idx="10">
                  <c:v>29079</c:v>
                </c:pt>
                <c:pt idx="11">
                  <c:v>29701</c:v>
                </c:pt>
                <c:pt idx="12">
                  <c:v>29792</c:v>
                </c:pt>
                <c:pt idx="13">
                  <c:v>28713</c:v>
                </c:pt>
                <c:pt idx="14">
                  <c:v>30388</c:v>
                </c:pt>
                <c:pt idx="15">
                  <c:v>31317</c:v>
                </c:pt>
                <c:pt idx="16">
                  <c:v>32772</c:v>
                </c:pt>
                <c:pt idx="17">
                  <c:v>34199</c:v>
                </c:pt>
                <c:pt idx="18">
                  <c:v>33988</c:v>
                </c:pt>
                <c:pt idx="19">
                  <c:v>33586</c:v>
                </c:pt>
                <c:pt idx="20">
                  <c:v>35101</c:v>
                </c:pt>
                <c:pt idx="21">
                  <c:v>36118</c:v>
                </c:pt>
                <c:pt idx="22">
                  <c:v>36479</c:v>
                </c:pt>
                <c:pt idx="23">
                  <c:v>37466</c:v>
                </c:pt>
                <c:pt idx="24">
                  <c:v>38218</c:v>
                </c:pt>
                <c:pt idx="25">
                  <c:v>39459</c:v>
                </c:pt>
                <c:pt idx="26">
                  <c:v>38249</c:v>
                </c:pt>
                <c:pt idx="27">
                  <c:v>37536</c:v>
                </c:pt>
                <c:pt idx="28">
                  <c:v>36842</c:v>
                </c:pt>
                <c:pt idx="29">
                  <c:v>36797</c:v>
                </c:pt>
                <c:pt idx="30">
                  <c:v>36805</c:v>
                </c:pt>
                <c:pt idx="31">
                  <c:v>36315</c:v>
                </c:pt>
                <c:pt idx="32">
                  <c:v>33687</c:v>
                </c:pt>
                <c:pt idx="33">
                  <c:v>32598</c:v>
                </c:pt>
                <c:pt idx="34">
                  <c:v>33054</c:v>
                </c:pt>
                <c:pt idx="35">
                  <c:v>32592</c:v>
                </c:pt>
                <c:pt idx="36">
                  <c:v>32674</c:v>
                </c:pt>
                <c:pt idx="37">
                  <c:v>31717</c:v>
                </c:pt>
                <c:pt idx="38">
                  <c:v>30883</c:v>
                </c:pt>
                <c:pt idx="39">
                  <c:v>31048</c:v>
                </c:pt>
                <c:pt idx="40">
                  <c:v>30279</c:v>
                </c:pt>
                <c:pt idx="41">
                  <c:v>29203</c:v>
                </c:pt>
                <c:pt idx="42">
                  <c:v>28920</c:v>
                </c:pt>
                <c:pt idx="43">
                  <c:v>28908</c:v>
                </c:pt>
                <c:pt idx="44">
                  <c:v>29764</c:v>
                </c:pt>
                <c:pt idx="45">
                  <c:v>29854</c:v>
                </c:pt>
                <c:pt idx="46">
                  <c:v>29388</c:v>
                </c:pt>
                <c:pt idx="47">
                  <c:v>28755</c:v>
                </c:pt>
                <c:pt idx="48">
                  <c:v>28122</c:v>
                </c:pt>
                <c:pt idx="49">
                  <c:v>28219</c:v>
                </c:pt>
                <c:pt idx="50">
                  <c:v>28233</c:v>
                </c:pt>
                <c:pt idx="51">
                  <c:v>28581</c:v>
                </c:pt>
                <c:pt idx="52">
                  <c:v>28634</c:v>
                </c:pt>
                <c:pt idx="53">
                  <c:v>27531</c:v>
                </c:pt>
                <c:pt idx="54">
                  <c:v>27308</c:v>
                </c:pt>
                <c:pt idx="55">
                  <c:v>27999</c:v>
                </c:pt>
                <c:pt idx="56">
                  <c:v>29621</c:v>
                </c:pt>
                <c:pt idx="57">
                  <c:v>30323</c:v>
                </c:pt>
                <c:pt idx="58">
                  <c:v>30291</c:v>
                </c:pt>
                <c:pt idx="59">
                  <c:v>31388</c:v>
                </c:pt>
                <c:pt idx="60">
                  <c:v>31816</c:v>
                </c:pt>
                <c:pt idx="61">
                  <c:v>31986</c:v>
                </c:pt>
                <c:pt idx="62">
                  <c:v>33573</c:v>
                </c:pt>
                <c:pt idx="63">
                  <c:v>34352</c:v>
                </c:pt>
                <c:pt idx="64">
                  <c:v>34065</c:v>
                </c:pt>
                <c:pt idx="65">
                  <c:v>35071</c:v>
                </c:pt>
                <c:pt idx="66">
                  <c:v>36245</c:v>
                </c:pt>
                <c:pt idx="67">
                  <c:v>35471</c:v>
                </c:pt>
                <c:pt idx="68">
                  <c:v>34477</c:v>
                </c:pt>
                <c:pt idx="69">
                  <c:v>33615</c:v>
                </c:pt>
                <c:pt idx="70">
                  <c:v>33153</c:v>
                </c:pt>
                <c:pt idx="71">
                  <c:v>33132</c:v>
                </c:pt>
                <c:pt idx="72">
                  <c:v>32928</c:v>
                </c:pt>
                <c:pt idx="73">
                  <c:v>31651</c:v>
                </c:pt>
                <c:pt idx="74">
                  <c:v>31410</c:v>
                </c:pt>
                <c:pt idx="75">
                  <c:v>30928</c:v>
                </c:pt>
                <c:pt idx="76">
                  <c:v>31701</c:v>
                </c:pt>
                <c:pt idx="77">
                  <c:v>31516</c:v>
                </c:pt>
                <c:pt idx="78">
                  <c:v>30772</c:v>
                </c:pt>
                <c:pt idx="79">
                  <c:v>30090</c:v>
                </c:pt>
                <c:pt idx="80">
                  <c:v>29923</c:v>
                </c:pt>
                <c:pt idx="81">
                  <c:v>29446</c:v>
                </c:pt>
                <c:pt idx="82">
                  <c:v>29262</c:v>
                </c:pt>
                <c:pt idx="83">
                  <c:v>27391</c:v>
                </c:pt>
                <c:pt idx="84">
                  <c:v>27445</c:v>
                </c:pt>
                <c:pt idx="85">
                  <c:v>27927</c:v>
                </c:pt>
                <c:pt idx="86">
                  <c:v>26024</c:v>
                </c:pt>
                <c:pt idx="87">
                  <c:v>23480</c:v>
                </c:pt>
                <c:pt idx="88">
                  <c:v>21156</c:v>
                </c:pt>
                <c:pt idx="89">
                  <c:v>19973</c:v>
                </c:pt>
                <c:pt idx="90">
                  <c:v>19540</c:v>
                </c:pt>
                <c:pt idx="91">
                  <c:v>19285</c:v>
                </c:pt>
                <c:pt idx="92">
                  <c:v>17350</c:v>
                </c:pt>
                <c:pt idx="93">
                  <c:v>17028</c:v>
                </c:pt>
                <c:pt idx="94">
                  <c:v>15886</c:v>
                </c:pt>
                <c:pt idx="95">
                  <c:v>15801</c:v>
                </c:pt>
                <c:pt idx="96">
                  <c:v>14051</c:v>
                </c:pt>
                <c:pt idx="97">
                  <c:v>13131</c:v>
                </c:pt>
                <c:pt idx="98">
                  <c:v>12420</c:v>
                </c:pt>
                <c:pt idx="99">
                  <c:v>12436</c:v>
                </c:pt>
                <c:pt idx="100">
                  <c:v>13347</c:v>
                </c:pt>
              </c:numCache>
            </c:numRef>
          </c:val>
          <c:smooth val="0"/>
          <c:extLst>
            <c:ext xmlns:c16="http://schemas.microsoft.com/office/drawing/2014/chart" uri="{C3380CC4-5D6E-409C-BE32-E72D297353CC}">
              <c16:uniqueId val="{00000000-16B1-46B0-90E8-FF32AFF506D7}"/>
            </c:ext>
          </c:extLst>
        </c:ser>
        <c:dLbls>
          <c:showLegendKey val="0"/>
          <c:showVal val="0"/>
          <c:showCatName val="0"/>
          <c:showSerName val="0"/>
          <c:showPercent val="0"/>
          <c:showBubbleSize val="0"/>
        </c:dLbls>
        <c:marker val="1"/>
        <c:smooth val="0"/>
        <c:axId val="950485168"/>
        <c:axId val="950484512"/>
      </c:lineChart>
      <c:lineChart>
        <c:grouping val="standard"/>
        <c:varyColors val="0"/>
        <c:ser>
          <c:idx val="0"/>
          <c:order val="0"/>
          <c:tx>
            <c:strRef>
              <c:f>taloyhtiö!$M$14</c:f>
              <c:strCache>
                <c:ptCount val="1"/>
                <c:pt idx="0">
                  <c:v>Taloyhtiölainat</c:v>
                </c:pt>
              </c:strCache>
            </c:strRef>
          </c:tx>
          <c:spPr>
            <a:ln w="25400" cap="rnd">
              <a:solidFill>
                <a:srgbClr val="002060"/>
              </a:solidFill>
              <a:round/>
            </a:ln>
            <a:effectLst/>
          </c:spPr>
          <c:marker>
            <c:symbol val="none"/>
          </c:marker>
          <c:cat>
            <c:numRef>
              <c:f>taloyhtiö!$L$159:$L$260</c:f>
              <c:numCache>
                <c:formatCode>m/d/yyyy</c:formatCode>
                <c:ptCount val="10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numCache>
            </c:numRef>
          </c:cat>
          <c:val>
            <c:numRef>
              <c:f>taloyhtiö!$M$159:$M$260</c:f>
              <c:numCache>
                <c:formatCode>General</c:formatCode>
                <c:ptCount val="102"/>
                <c:pt idx="0">
                  <c:v>2.169718466</c:v>
                </c:pt>
                <c:pt idx="1">
                  <c:v>2.12766469</c:v>
                </c:pt>
                <c:pt idx="2">
                  <c:v>2.0720533049999998</c:v>
                </c:pt>
                <c:pt idx="3">
                  <c:v>2.0150303140000001</c:v>
                </c:pt>
                <c:pt idx="4">
                  <c:v>2.0716485950000001</c:v>
                </c:pt>
                <c:pt idx="5">
                  <c:v>2.1650374170000002</c:v>
                </c:pt>
                <c:pt idx="6">
                  <c:v>2.2394186340000002</c:v>
                </c:pt>
                <c:pt idx="7">
                  <c:v>2.2586598840000001</c:v>
                </c:pt>
                <c:pt idx="8">
                  <c:v>2.3296361050000001</c:v>
                </c:pt>
                <c:pt idx="9">
                  <c:v>2.4486608190000001</c:v>
                </c:pt>
                <c:pt idx="10">
                  <c:v>2.517491127</c:v>
                </c:pt>
                <c:pt idx="11">
                  <c:v>2.4781021920000001</c:v>
                </c:pt>
                <c:pt idx="12">
                  <c:v>2.4442739260000002</c:v>
                </c:pt>
                <c:pt idx="13">
                  <c:v>2.5154605239999999</c:v>
                </c:pt>
                <c:pt idx="14">
                  <c:v>2.642839108</c:v>
                </c:pt>
                <c:pt idx="15">
                  <c:v>2.77057324</c:v>
                </c:pt>
                <c:pt idx="16">
                  <c:v>2.7026668319999998</c:v>
                </c:pt>
                <c:pt idx="17">
                  <c:v>2.6383934939999998</c:v>
                </c:pt>
                <c:pt idx="18">
                  <c:v>2.6055138019999999</c:v>
                </c:pt>
                <c:pt idx="19">
                  <c:v>2.5941694709999998</c:v>
                </c:pt>
                <c:pt idx="20">
                  <c:v>2.6845256919999998</c:v>
                </c:pt>
                <c:pt idx="21">
                  <c:v>2.8226227019999999</c:v>
                </c:pt>
                <c:pt idx="22">
                  <c:v>2.8378237940000002</c:v>
                </c:pt>
                <c:pt idx="23">
                  <c:v>2.8276345799999998</c:v>
                </c:pt>
                <c:pt idx="24">
                  <c:v>2.6460415159999999</c:v>
                </c:pt>
                <c:pt idx="25">
                  <c:v>2.7584322170000002</c:v>
                </c:pt>
                <c:pt idx="26">
                  <c:v>2.736408951</c:v>
                </c:pt>
                <c:pt idx="27">
                  <c:v>2.6723934690000002</c:v>
                </c:pt>
                <c:pt idx="28">
                  <c:v>2.6865256350000002</c:v>
                </c:pt>
                <c:pt idx="29">
                  <c:v>2.9079154649999999</c:v>
                </c:pt>
                <c:pt idx="30">
                  <c:v>2.9304201270000001</c:v>
                </c:pt>
                <c:pt idx="31">
                  <c:v>3.0076387489999998</c:v>
                </c:pt>
                <c:pt idx="32">
                  <c:v>3.0083767770000001</c:v>
                </c:pt>
                <c:pt idx="33">
                  <c:v>2.9524028360000001</c:v>
                </c:pt>
                <c:pt idx="34">
                  <c:v>3.050743319</c:v>
                </c:pt>
                <c:pt idx="35">
                  <c:v>3.4366553280000001</c:v>
                </c:pt>
                <c:pt idx="36">
                  <c:v>3.7956037949999999</c:v>
                </c:pt>
                <c:pt idx="37">
                  <c:v>3.5693523549999999</c:v>
                </c:pt>
                <c:pt idx="38">
                  <c:v>3.5161203429999999</c:v>
                </c:pt>
                <c:pt idx="39">
                  <c:v>3.3073721470000002</c:v>
                </c:pt>
                <c:pt idx="40">
                  <c:v>3.460632479000004</c:v>
                </c:pt>
                <c:pt idx="41">
                  <c:v>3.3056791949999962</c:v>
                </c:pt>
                <c:pt idx="42">
                  <c:v>3.5312564439999963</c:v>
                </c:pt>
                <c:pt idx="43">
                  <c:v>3.5183198130000002</c:v>
                </c:pt>
                <c:pt idx="44">
                  <c:v>3.3826146259999961</c:v>
                </c:pt>
                <c:pt idx="45">
                  <c:v>3.3858486120000002</c:v>
                </c:pt>
                <c:pt idx="46">
                  <c:v>3.2102989499999999</c:v>
                </c:pt>
                <c:pt idx="47">
                  <c:v>2.7724397729999999</c:v>
                </c:pt>
                <c:pt idx="48">
                  <c:v>2.5750459779999999</c:v>
                </c:pt>
                <c:pt idx="49">
                  <c:v>2.8244232189999998</c:v>
                </c:pt>
                <c:pt idx="50">
                  <c:v>2.9417363719999998</c:v>
                </c:pt>
                <c:pt idx="51">
                  <c:v>3.2703093139999999</c:v>
                </c:pt>
                <c:pt idx="52">
                  <c:v>3.1625736519999963</c:v>
                </c:pt>
                <c:pt idx="53">
                  <c:v>3.066005498000004</c:v>
                </c:pt>
                <c:pt idx="54">
                  <c:v>2.798065126000004</c:v>
                </c:pt>
                <c:pt idx="55">
                  <c:v>2.6878113319999999</c:v>
                </c:pt>
                <c:pt idx="56">
                  <c:v>2.5956561890000036</c:v>
                </c:pt>
                <c:pt idx="57">
                  <c:v>2.4081844179999998</c:v>
                </c:pt>
                <c:pt idx="58">
                  <c:v>2.4076296529999999</c:v>
                </c:pt>
                <c:pt idx="59">
                  <c:v>2.5616326040000001</c:v>
                </c:pt>
                <c:pt idx="60">
                  <c:v>2.4206495530000001</c:v>
                </c:pt>
                <c:pt idx="61">
                  <c:v>2.1710792200000002</c:v>
                </c:pt>
                <c:pt idx="62">
                  <c:v>1.934067223</c:v>
                </c:pt>
                <c:pt idx="63">
                  <c:v>1.8711517200000001</c:v>
                </c:pt>
                <c:pt idx="64">
                  <c:v>1.8904846909999999</c:v>
                </c:pt>
                <c:pt idx="65">
                  <c:v>1.6932539470000001</c:v>
                </c:pt>
                <c:pt idx="66">
                  <c:v>1.7614177710000001</c:v>
                </c:pt>
                <c:pt idx="67">
                  <c:v>1.826862346</c:v>
                </c:pt>
                <c:pt idx="68">
                  <c:v>1.9304880740000001</c:v>
                </c:pt>
                <c:pt idx="69">
                  <c:v>2.1525729710000001</c:v>
                </c:pt>
                <c:pt idx="70">
                  <c:v>2.223801151</c:v>
                </c:pt>
                <c:pt idx="71">
                  <c:v>2.215811569</c:v>
                </c:pt>
                <c:pt idx="72">
                  <c:v>2.3980319329999999</c:v>
                </c:pt>
                <c:pt idx="73">
                  <c:v>2.5366110719999999</c:v>
                </c:pt>
                <c:pt idx="74">
                  <c:v>2.6680793810000001</c:v>
                </c:pt>
                <c:pt idx="75">
                  <c:v>2.5934620439999998</c:v>
                </c:pt>
                <c:pt idx="76">
                  <c:v>2.4935630980000001</c:v>
                </c:pt>
                <c:pt idx="77">
                  <c:v>2.7434842060000002</c:v>
                </c:pt>
                <c:pt idx="78">
                  <c:v>2.8143108620000001</c:v>
                </c:pt>
                <c:pt idx="79">
                  <c:v>2.7588491570000002</c:v>
                </c:pt>
                <c:pt idx="80">
                  <c:v>2.7801067210000001</c:v>
                </c:pt>
                <c:pt idx="81">
                  <c:v>2.8683341219999998</c:v>
                </c:pt>
                <c:pt idx="82">
                  <c:v>2.945860342</c:v>
                </c:pt>
                <c:pt idx="83">
                  <c:v>2.784650123</c:v>
                </c:pt>
                <c:pt idx="84">
                  <c:v>2.7174948639999998</c:v>
                </c:pt>
                <c:pt idx="85">
                  <c:v>2.6246331679999999</c:v>
                </c:pt>
                <c:pt idx="86">
                  <c:v>2.6056184670000002</c:v>
                </c:pt>
                <c:pt idx="87">
                  <c:v>2.7226779570000001</c:v>
                </c:pt>
                <c:pt idx="88">
                  <c:v>2.6203531120000001</c:v>
                </c:pt>
                <c:pt idx="89">
                  <c:v>2.436749383</c:v>
                </c:pt>
                <c:pt idx="90">
                  <c:v>2.1989095769999998</c:v>
                </c:pt>
                <c:pt idx="91">
                  <c:v>2.1627511890000002</c:v>
                </c:pt>
                <c:pt idx="92">
                  <c:v>2.027205184</c:v>
                </c:pt>
                <c:pt idx="93">
                  <c:v>1.7809434660000001</c:v>
                </c:pt>
                <c:pt idx="94">
                  <c:v>1.6081905519999999</c:v>
                </c:pt>
                <c:pt idx="95">
                  <c:v>1.469286074</c:v>
                </c:pt>
                <c:pt idx="96">
                  <c:v>1.476621094</c:v>
                </c:pt>
                <c:pt idx="97">
                  <c:v>1.311267296</c:v>
                </c:pt>
                <c:pt idx="98">
                  <c:v>1.2902808960000001</c:v>
                </c:pt>
                <c:pt idx="99">
                  <c:v>1.1904739980000001</c:v>
                </c:pt>
                <c:pt idx="100">
                  <c:v>1.2006700969999999</c:v>
                </c:pt>
                <c:pt idx="101">
                  <c:v>1.4045925029999999</c:v>
                </c:pt>
              </c:numCache>
            </c:numRef>
          </c:val>
          <c:smooth val="0"/>
          <c:extLst>
            <c:ext xmlns:c16="http://schemas.microsoft.com/office/drawing/2014/chart" uri="{C3380CC4-5D6E-409C-BE32-E72D297353CC}">
              <c16:uniqueId val="{00000001-16B1-46B0-90E8-FF32AFF506D7}"/>
            </c:ext>
          </c:extLst>
        </c:ser>
        <c:dLbls>
          <c:showLegendKey val="0"/>
          <c:showVal val="0"/>
          <c:showCatName val="0"/>
          <c:showSerName val="0"/>
          <c:showPercent val="0"/>
          <c:showBubbleSize val="0"/>
        </c:dLbls>
        <c:marker val="1"/>
        <c:smooth val="0"/>
        <c:axId val="813260576"/>
        <c:axId val="813269760"/>
      </c:lineChart>
      <c:dateAx>
        <c:axId val="950485168"/>
        <c:scaling>
          <c:orientation val="minMax"/>
          <c:max val="45444"/>
        </c:scaling>
        <c:delete val="0"/>
        <c:axPos val="b"/>
        <c:numFmt formatCode="yy"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950484512"/>
        <c:crosses val="autoZero"/>
        <c:auto val="0"/>
        <c:lblOffset val="100"/>
        <c:baseTimeUnit val="months"/>
        <c:majorUnit val="12"/>
        <c:majorTimeUnit val="months"/>
      </c:dateAx>
      <c:valAx>
        <c:axId val="950484512"/>
        <c:scaling>
          <c:orientation val="minMax"/>
          <c:min val="10000"/>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950485168"/>
        <c:crosses val="autoZero"/>
        <c:crossBetween val="between"/>
        <c:majorUnit val="5000"/>
      </c:valAx>
      <c:valAx>
        <c:axId val="813269760"/>
        <c:scaling>
          <c:orientation val="minMax"/>
          <c:min val="1"/>
        </c:scaling>
        <c:delete val="0"/>
        <c:axPos val="r"/>
        <c:numFmt formatCode="#,##0.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813260576"/>
        <c:crosses val="max"/>
        <c:crossBetween val="between"/>
      </c:valAx>
      <c:dateAx>
        <c:axId val="813260576"/>
        <c:scaling>
          <c:orientation val="minMax"/>
        </c:scaling>
        <c:delete val="1"/>
        <c:axPos val="b"/>
        <c:numFmt formatCode="m/d/yyyy" sourceLinked="1"/>
        <c:majorTickMark val="out"/>
        <c:minorTickMark val="none"/>
        <c:tickLblPos val="nextTo"/>
        <c:crossAx val="813269760"/>
        <c:crosses val="autoZero"/>
        <c:auto val="1"/>
        <c:lblOffset val="100"/>
        <c:baseTimeUnit val="months"/>
      </c:dateAx>
      <c:spPr>
        <a:solidFill>
          <a:schemeClr val="bg1"/>
        </a:solidFill>
        <a:ln>
          <a:noFill/>
        </a:ln>
        <a:effectLst/>
      </c:spPr>
    </c:plotArea>
    <c:legend>
      <c:legendPos val="b"/>
      <c:layout>
        <c:manualLayout>
          <c:xMode val="edge"/>
          <c:yMode val="edge"/>
          <c:x val="0.11291193435497084"/>
          <c:y val="0.71916863518667362"/>
          <c:w val="0.42062976158722815"/>
          <c:h val="0.12938204770236519"/>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Tw Cen MT" panose="020B0602020104020603" pitchFamily="34" charset="0"/>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00" b="0" i="0" u="none" strike="noStrike" kern="1200" spc="0" baseline="0">
                <a:solidFill>
                  <a:schemeClr val="accent1"/>
                </a:solidFill>
                <a:latin typeface="Avenir Next LT Pro" panose="020B0504020202020204" pitchFamily="34" charset="0"/>
                <a:ea typeface="+mn-ea"/>
                <a:cs typeface="+mn-cs"/>
              </a:defRPr>
            </a:pPr>
            <a:r>
              <a:rPr lang="fi-FI" sz="800"/>
              <a:t>12 kk euribor</a:t>
            </a:r>
            <a:r>
              <a:rPr lang="fi-FI" sz="800" baseline="0"/>
              <a:t> ja odotus 12 kk</a:t>
            </a:r>
            <a:r>
              <a:rPr lang="fi-FI" sz="800"/>
              <a:t> (%)</a:t>
            </a:r>
          </a:p>
        </c:rich>
      </c:tx>
      <c:layout>
        <c:manualLayout>
          <c:xMode val="edge"/>
          <c:yMode val="edge"/>
          <c:x val="6.647224229083315E-2"/>
          <c:y val="0"/>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accent1"/>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7.5798138057982994E-2"/>
          <c:y val="0.11341271492895456"/>
          <c:w val="0.94249109419625576"/>
          <c:h val="0.76106584999781957"/>
        </c:manualLayout>
      </c:layout>
      <c:lineChart>
        <c:grouping val="standard"/>
        <c:varyColors val="0"/>
        <c:ser>
          <c:idx val="1"/>
          <c:order val="1"/>
          <c:tx>
            <c:strRef>
              <c:f>'Korko-odotukset'!$L$5719</c:f>
              <c:strCache>
                <c:ptCount val="1"/>
                <c:pt idx="0">
                  <c:v>Euribor 12 kk</c:v>
                </c:pt>
              </c:strCache>
            </c:strRef>
          </c:tx>
          <c:spPr>
            <a:ln w="19050" cap="rnd">
              <a:solidFill>
                <a:srgbClr val="C00000"/>
              </a:solidFill>
              <a:round/>
            </a:ln>
            <a:effectLst/>
          </c:spPr>
          <c:marker>
            <c:symbol val="none"/>
          </c:marker>
          <c:cat>
            <c:numRef>
              <c:f>'Korko-odotukset'!$J$5981:$J$6690</c:f>
              <c:numCache>
                <c:formatCode>m/d/yyyy</c:formatCode>
                <c:ptCount val="710"/>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numCache>
            </c:numRef>
          </c:cat>
          <c:val>
            <c:numRef>
              <c:f>'Korko-odotukset'!$L$5981:$L$6690</c:f>
              <c:numCache>
                <c:formatCode>General</c:formatCode>
                <c:ptCount val="710"/>
                <c:pt idx="0">
                  <c:v>-0.499</c:v>
                </c:pt>
                <c:pt idx="1">
                  <c:v>-0.498</c:v>
                </c:pt>
                <c:pt idx="2">
                  <c:v>-0.5</c:v>
                </c:pt>
                <c:pt idx="3">
                  <c:v>-0.496</c:v>
                </c:pt>
                <c:pt idx="4">
                  <c:v>-0.49299999999999999</c:v>
                </c:pt>
                <c:pt idx="5">
                  <c:v>-0.48899999999999999</c:v>
                </c:pt>
                <c:pt idx="6">
                  <c:v>-0.49</c:v>
                </c:pt>
                <c:pt idx="7">
                  <c:v>-0.47499999999999998</c:v>
                </c:pt>
                <c:pt idx="8">
                  <c:v>-0.48299999999999998</c:v>
                </c:pt>
                <c:pt idx="9">
                  <c:v>-0.48299999999999998</c:v>
                </c:pt>
                <c:pt idx="10">
                  <c:v>-0.47</c:v>
                </c:pt>
                <c:pt idx="11">
                  <c:v>-0.46800000000000003</c:v>
                </c:pt>
                <c:pt idx="12">
                  <c:v>-0.46800000000000003</c:v>
                </c:pt>
                <c:pt idx="13">
                  <c:v>-0.46</c:v>
                </c:pt>
                <c:pt idx="14">
                  <c:v>-0.46200000000000002</c:v>
                </c:pt>
                <c:pt idx="15">
                  <c:v>-0.46300000000000002</c:v>
                </c:pt>
                <c:pt idx="16">
                  <c:v>-0.46700000000000003</c:v>
                </c:pt>
                <c:pt idx="17">
                  <c:v>-0.46800000000000003</c:v>
                </c:pt>
                <c:pt idx="18">
                  <c:v>-0.46600000000000003</c:v>
                </c:pt>
                <c:pt idx="19">
                  <c:v>-0.45900000000000002</c:v>
                </c:pt>
                <c:pt idx="20">
                  <c:v>-0.45300000000000001</c:v>
                </c:pt>
                <c:pt idx="21">
                  <c:v>-0.43099999999999999</c:v>
                </c:pt>
                <c:pt idx="22">
                  <c:v>-0.42899999999999999</c:v>
                </c:pt>
                <c:pt idx="23">
                  <c:v>-0.42299999999999999</c:v>
                </c:pt>
                <c:pt idx="24">
                  <c:v>-0.34599999999999997</c:v>
                </c:pt>
                <c:pt idx="25">
                  <c:v>-0.31</c:v>
                </c:pt>
                <c:pt idx="26">
                  <c:v>-0.313</c:v>
                </c:pt>
                <c:pt idx="27">
                  <c:v>-0.313</c:v>
                </c:pt>
                <c:pt idx="28">
                  <c:v>-0.32500000000000001</c:v>
                </c:pt>
                <c:pt idx="29">
                  <c:v>-0.29799999999999999</c:v>
                </c:pt>
                <c:pt idx="30">
                  <c:v>-0.28299999999999997</c:v>
                </c:pt>
                <c:pt idx="31">
                  <c:v>-0.28499999999999998</c:v>
                </c:pt>
                <c:pt idx="32">
                  <c:v>-0.28599999999999998</c:v>
                </c:pt>
                <c:pt idx="33">
                  <c:v>-0.313</c:v>
                </c:pt>
                <c:pt idx="34">
                  <c:v>-0.32900000000000001</c:v>
                </c:pt>
                <c:pt idx="35">
                  <c:v>-0.33200000000000002</c:v>
                </c:pt>
                <c:pt idx="36">
                  <c:v>-0.33700000000000002</c:v>
                </c:pt>
                <c:pt idx="37">
                  <c:v>-0.33200000000000002</c:v>
                </c:pt>
                <c:pt idx="38">
                  <c:v>-0.32300000000000001</c:v>
                </c:pt>
                <c:pt idx="39">
                  <c:v>-0.34799999999999998</c:v>
                </c:pt>
                <c:pt idx="40">
                  <c:v>-0.34899999999999998</c:v>
                </c:pt>
                <c:pt idx="41">
                  <c:v>-0.36299999999999999</c:v>
                </c:pt>
                <c:pt idx="42">
                  <c:v>-0.39800000000000002</c:v>
                </c:pt>
                <c:pt idx="43">
                  <c:v>-0.377</c:v>
                </c:pt>
                <c:pt idx="44">
                  <c:v>-0.35899999999999999</c:v>
                </c:pt>
                <c:pt idx="45">
                  <c:v>-0.35199999999999998</c:v>
                </c:pt>
                <c:pt idx="46">
                  <c:v>-0.32800000000000001</c:v>
                </c:pt>
                <c:pt idx="47">
                  <c:v>-0.308</c:v>
                </c:pt>
                <c:pt idx="48">
                  <c:v>-0.29299999999999998</c:v>
                </c:pt>
                <c:pt idx="49">
                  <c:v>-0.26800000000000002</c:v>
                </c:pt>
                <c:pt idx="50">
                  <c:v>-0.25800000000000001</c:v>
                </c:pt>
                <c:pt idx="51">
                  <c:v>-0.23699999999999999</c:v>
                </c:pt>
                <c:pt idx="52">
                  <c:v>-0.23200000000000001</c:v>
                </c:pt>
                <c:pt idx="53">
                  <c:v>-0.216</c:v>
                </c:pt>
                <c:pt idx="54">
                  <c:v>-0.20699999999999999</c:v>
                </c:pt>
                <c:pt idx="55">
                  <c:v>-0.20300000000000001</c:v>
                </c:pt>
                <c:pt idx="56">
                  <c:v>-0.186</c:v>
                </c:pt>
                <c:pt idx="57">
                  <c:v>-0.16500000000000001</c:v>
                </c:pt>
                <c:pt idx="58">
                  <c:v>-0.16</c:v>
                </c:pt>
                <c:pt idx="59">
                  <c:v>-0.14199999999999999</c:v>
                </c:pt>
                <c:pt idx="60">
                  <c:v>-0.127</c:v>
                </c:pt>
                <c:pt idx="61">
                  <c:v>-0.105</c:v>
                </c:pt>
                <c:pt idx="62">
                  <c:v>-0.10299999999999999</c:v>
                </c:pt>
                <c:pt idx="63">
                  <c:v>-7.2999999999999995E-2</c:v>
                </c:pt>
                <c:pt idx="64">
                  <c:v>-8.5999999999999993E-2</c:v>
                </c:pt>
                <c:pt idx="65">
                  <c:v>-8.3000000000000004E-2</c:v>
                </c:pt>
                <c:pt idx="66">
                  <c:v>-9.2999999999999999E-2</c:v>
                </c:pt>
                <c:pt idx="67">
                  <c:v>-6.3E-2</c:v>
                </c:pt>
                <c:pt idx="68">
                  <c:v>-5.8000000000000003E-2</c:v>
                </c:pt>
                <c:pt idx="69">
                  <c:v>-4.8000000000000001E-2</c:v>
                </c:pt>
                <c:pt idx="70">
                  <c:v>-0.03</c:v>
                </c:pt>
                <c:pt idx="71">
                  <c:v>5.0000000000000001E-3</c:v>
                </c:pt>
                <c:pt idx="72">
                  <c:v>-1.4E-2</c:v>
                </c:pt>
                <c:pt idx="73">
                  <c:v>3.0000000000000001E-3</c:v>
                </c:pt>
                <c:pt idx="74">
                  <c:v>3.0000000000000001E-3</c:v>
                </c:pt>
                <c:pt idx="75">
                  <c:v>3.0000000000000001E-3</c:v>
                </c:pt>
                <c:pt idx="76">
                  <c:v>-0.01</c:v>
                </c:pt>
                <c:pt idx="77">
                  <c:v>-1.4E-2</c:v>
                </c:pt>
                <c:pt idx="78">
                  <c:v>1.7000000000000001E-2</c:v>
                </c:pt>
                <c:pt idx="79">
                  <c:v>8.4000000000000005E-2</c:v>
                </c:pt>
                <c:pt idx="80">
                  <c:v>0.13400000000000001</c:v>
                </c:pt>
                <c:pt idx="81">
                  <c:v>0.111</c:v>
                </c:pt>
                <c:pt idx="82">
                  <c:v>0.109</c:v>
                </c:pt>
                <c:pt idx="83">
                  <c:v>0.11799999999999999</c:v>
                </c:pt>
                <c:pt idx="84">
                  <c:v>0.16600000000000001</c:v>
                </c:pt>
                <c:pt idx="85">
                  <c:v>0.21299999999999999</c:v>
                </c:pt>
                <c:pt idx="86">
                  <c:v>0.22500000000000001</c:v>
                </c:pt>
                <c:pt idx="87">
                  <c:v>0.23400000000000001</c:v>
                </c:pt>
                <c:pt idx="88">
                  <c:v>0.253</c:v>
                </c:pt>
                <c:pt idx="89">
                  <c:v>0.246</c:v>
                </c:pt>
                <c:pt idx="90">
                  <c:v>0.26300000000000001</c:v>
                </c:pt>
                <c:pt idx="91">
                  <c:v>0.23599999999999999</c:v>
                </c:pt>
                <c:pt idx="92">
                  <c:v>0.22700000000000001</c:v>
                </c:pt>
                <c:pt idx="93">
                  <c:v>0.23</c:v>
                </c:pt>
                <c:pt idx="94">
                  <c:v>0.182</c:v>
                </c:pt>
                <c:pt idx="95">
                  <c:v>0.20599999999999999</c:v>
                </c:pt>
                <c:pt idx="96">
                  <c:v>0.24</c:v>
                </c:pt>
                <c:pt idx="97">
                  <c:v>0.313</c:v>
                </c:pt>
                <c:pt idx="98">
                  <c:v>0.34399999999999997</c:v>
                </c:pt>
                <c:pt idx="99">
                  <c:v>0.35299999999999998</c:v>
                </c:pt>
                <c:pt idx="100">
                  <c:v>0.34799999999999998</c:v>
                </c:pt>
                <c:pt idx="101">
                  <c:v>0.36399999999999999</c:v>
                </c:pt>
                <c:pt idx="102">
                  <c:v>0.35899999999999999</c:v>
                </c:pt>
                <c:pt idx="103">
                  <c:v>0.36</c:v>
                </c:pt>
                <c:pt idx="104">
                  <c:v>0.35799999999999998</c:v>
                </c:pt>
                <c:pt idx="105">
                  <c:v>0.36099999999999999</c:v>
                </c:pt>
                <c:pt idx="106">
                  <c:v>0.39</c:v>
                </c:pt>
                <c:pt idx="107">
                  <c:v>0.41699999999999998</c:v>
                </c:pt>
                <c:pt idx="108">
                  <c:v>0.45</c:v>
                </c:pt>
                <c:pt idx="109">
                  <c:v>0.48599999999999999</c:v>
                </c:pt>
                <c:pt idx="110">
                  <c:v>0.52100000000000002</c:v>
                </c:pt>
                <c:pt idx="111">
                  <c:v>0.56100000000000005</c:v>
                </c:pt>
                <c:pt idx="112">
                  <c:v>0.56899999999999995</c:v>
                </c:pt>
                <c:pt idx="113">
                  <c:v>0.61399999999999999</c:v>
                </c:pt>
                <c:pt idx="114">
                  <c:v>0.68</c:v>
                </c:pt>
                <c:pt idx="115">
                  <c:v>0.79200000000000004</c:v>
                </c:pt>
                <c:pt idx="116">
                  <c:v>0.95699999999999996</c:v>
                </c:pt>
                <c:pt idx="117">
                  <c:v>1.0669999999999999</c:v>
                </c:pt>
                <c:pt idx="118">
                  <c:v>1.0580000000000001</c:v>
                </c:pt>
                <c:pt idx="119">
                  <c:v>1.1240000000000001</c:v>
                </c:pt>
                <c:pt idx="120">
                  <c:v>1.091</c:v>
                </c:pt>
                <c:pt idx="121">
                  <c:v>1.115</c:v>
                </c:pt>
                <c:pt idx="122">
                  <c:v>1.1080000000000001</c:v>
                </c:pt>
                <c:pt idx="123">
                  <c:v>1.089</c:v>
                </c:pt>
                <c:pt idx="124">
                  <c:v>0.97499999999999998</c:v>
                </c:pt>
                <c:pt idx="125">
                  <c:v>0.94799999999999995</c:v>
                </c:pt>
                <c:pt idx="126">
                  <c:v>1.022</c:v>
                </c:pt>
                <c:pt idx="127">
                  <c:v>1.0680000000000001</c:v>
                </c:pt>
                <c:pt idx="128">
                  <c:v>1.0369999999999999</c:v>
                </c:pt>
                <c:pt idx="129">
                  <c:v>0.96099999999999997</c:v>
                </c:pt>
                <c:pt idx="130">
                  <c:v>0.89700000000000002</c:v>
                </c:pt>
                <c:pt idx="131">
                  <c:v>0.93899999999999995</c:v>
                </c:pt>
                <c:pt idx="132">
                  <c:v>0.83899999999999997</c:v>
                </c:pt>
                <c:pt idx="133">
                  <c:v>0.82099999999999995</c:v>
                </c:pt>
                <c:pt idx="134">
                  <c:v>0.97199999999999998</c:v>
                </c:pt>
                <c:pt idx="135">
                  <c:v>0.96899999999999997</c:v>
                </c:pt>
                <c:pt idx="136">
                  <c:v>0.92600000000000005</c:v>
                </c:pt>
                <c:pt idx="137">
                  <c:v>0.86499999999999999</c:v>
                </c:pt>
                <c:pt idx="138">
                  <c:v>0.95199999999999996</c:v>
                </c:pt>
                <c:pt idx="139">
                  <c:v>1.0569999999999999</c:v>
                </c:pt>
                <c:pt idx="140">
                  <c:v>1.0149999999999999</c:v>
                </c:pt>
                <c:pt idx="141">
                  <c:v>1.052</c:v>
                </c:pt>
                <c:pt idx="142">
                  <c:v>1.1639999999999999</c:v>
                </c:pt>
                <c:pt idx="143">
                  <c:v>1.1419999999999999</c:v>
                </c:pt>
                <c:pt idx="144">
                  <c:v>1.2</c:v>
                </c:pt>
                <c:pt idx="145">
                  <c:v>1.04</c:v>
                </c:pt>
                <c:pt idx="146">
                  <c:v>1.0329999999999999</c:v>
                </c:pt>
                <c:pt idx="147">
                  <c:v>1.0129999999999999</c:v>
                </c:pt>
                <c:pt idx="148">
                  <c:v>1.044</c:v>
                </c:pt>
                <c:pt idx="149">
                  <c:v>0.92100000000000004</c:v>
                </c:pt>
                <c:pt idx="150">
                  <c:v>0.94199999999999995</c:v>
                </c:pt>
                <c:pt idx="151">
                  <c:v>0.92600000000000005</c:v>
                </c:pt>
                <c:pt idx="152">
                  <c:v>0.96299999999999997</c:v>
                </c:pt>
                <c:pt idx="153">
                  <c:v>1.014</c:v>
                </c:pt>
                <c:pt idx="154">
                  <c:v>1.0229999999999999</c:v>
                </c:pt>
                <c:pt idx="155">
                  <c:v>1.1100000000000001</c:v>
                </c:pt>
                <c:pt idx="156">
                  <c:v>1.113</c:v>
                </c:pt>
                <c:pt idx="157">
                  <c:v>1.1519999999999999</c:v>
                </c:pt>
                <c:pt idx="158">
                  <c:v>1.141</c:v>
                </c:pt>
                <c:pt idx="159">
                  <c:v>1.163</c:v>
                </c:pt>
                <c:pt idx="160">
                  <c:v>1.1579999999999999</c:v>
                </c:pt>
                <c:pt idx="161">
                  <c:v>1.1180000000000001</c:v>
                </c:pt>
                <c:pt idx="162">
                  <c:v>1.1459999999999999</c:v>
                </c:pt>
                <c:pt idx="163">
                  <c:v>1.2290000000000001</c:v>
                </c:pt>
                <c:pt idx="164">
                  <c:v>1.258</c:v>
                </c:pt>
                <c:pt idx="165">
                  <c:v>1.3440000000000001</c:v>
                </c:pt>
                <c:pt idx="166">
                  <c:v>1.3979999999999999</c:v>
                </c:pt>
                <c:pt idx="167">
                  <c:v>1.427</c:v>
                </c:pt>
                <c:pt idx="168">
                  <c:v>1.4830000000000001</c:v>
                </c:pt>
                <c:pt idx="169">
                  <c:v>1.482</c:v>
                </c:pt>
                <c:pt idx="170">
                  <c:v>1.6120000000000001</c:v>
                </c:pt>
                <c:pt idx="171">
                  <c:v>1.758</c:v>
                </c:pt>
                <c:pt idx="172">
                  <c:v>1.778</c:v>
                </c:pt>
                <c:pt idx="173">
                  <c:v>1.851</c:v>
                </c:pt>
                <c:pt idx="174">
                  <c:v>1.8959999999999999</c:v>
                </c:pt>
                <c:pt idx="175">
                  <c:v>1.8740000000000001</c:v>
                </c:pt>
                <c:pt idx="176">
                  <c:v>1.921</c:v>
                </c:pt>
                <c:pt idx="177">
                  <c:v>1.913</c:v>
                </c:pt>
                <c:pt idx="178">
                  <c:v>1.903</c:v>
                </c:pt>
                <c:pt idx="179">
                  <c:v>2.0150000000000001</c:v>
                </c:pt>
                <c:pt idx="180">
                  <c:v>2.0750000000000002</c:v>
                </c:pt>
                <c:pt idx="181">
                  <c:v>2.1019999999999999</c:v>
                </c:pt>
                <c:pt idx="182">
                  <c:v>2.1560000000000001</c:v>
                </c:pt>
                <c:pt idx="183">
                  <c:v>2.2229999999999999</c:v>
                </c:pt>
                <c:pt idx="184">
                  <c:v>2.2629999999999999</c:v>
                </c:pt>
                <c:pt idx="185">
                  <c:v>2.2949999999999999</c:v>
                </c:pt>
                <c:pt idx="186">
                  <c:v>2.3380000000000001</c:v>
                </c:pt>
                <c:pt idx="187">
                  <c:v>2.4159999999999999</c:v>
                </c:pt>
                <c:pt idx="188">
                  <c:v>2.4420000000000002</c:v>
                </c:pt>
                <c:pt idx="189">
                  <c:v>2.5</c:v>
                </c:pt>
                <c:pt idx="190">
                  <c:v>2.5630000000000002</c:v>
                </c:pt>
                <c:pt idx="191">
                  <c:v>2.625</c:v>
                </c:pt>
                <c:pt idx="192">
                  <c:v>2.621</c:v>
                </c:pt>
                <c:pt idx="193">
                  <c:v>2.5779999999999998</c:v>
                </c:pt>
                <c:pt idx="194">
                  <c:v>2.556</c:v>
                </c:pt>
                <c:pt idx="195">
                  <c:v>2.5</c:v>
                </c:pt>
                <c:pt idx="196">
                  <c:v>2.41</c:v>
                </c:pt>
                <c:pt idx="197">
                  <c:v>2.363</c:v>
                </c:pt>
                <c:pt idx="198">
                  <c:v>2.4700000000000002</c:v>
                </c:pt>
                <c:pt idx="199">
                  <c:v>2.552</c:v>
                </c:pt>
                <c:pt idx="200">
                  <c:v>2.6389999999999998</c:v>
                </c:pt>
                <c:pt idx="201">
                  <c:v>2.6930000000000001</c:v>
                </c:pt>
                <c:pt idx="202">
                  <c:v>2.6589999999999998</c:v>
                </c:pt>
                <c:pt idx="203">
                  <c:v>2.661</c:v>
                </c:pt>
                <c:pt idx="204">
                  <c:v>2.677</c:v>
                </c:pt>
                <c:pt idx="205">
                  <c:v>2.6789999999999998</c:v>
                </c:pt>
                <c:pt idx="206">
                  <c:v>2.698</c:v>
                </c:pt>
                <c:pt idx="207">
                  <c:v>2.6840000000000002</c:v>
                </c:pt>
                <c:pt idx="208">
                  <c:v>2.7330000000000001</c:v>
                </c:pt>
                <c:pt idx="209">
                  <c:v>2.778</c:v>
                </c:pt>
                <c:pt idx="210">
                  <c:v>2.738</c:v>
                </c:pt>
                <c:pt idx="211">
                  <c:v>2.7250000000000001</c:v>
                </c:pt>
                <c:pt idx="212">
                  <c:v>2.69</c:v>
                </c:pt>
                <c:pt idx="213">
                  <c:v>2.6709999999999998</c:v>
                </c:pt>
                <c:pt idx="214">
                  <c:v>2.5670000000000002</c:v>
                </c:pt>
                <c:pt idx="215">
                  <c:v>2.63</c:v>
                </c:pt>
                <c:pt idx="216">
                  <c:v>2.6859999999999999</c:v>
                </c:pt>
                <c:pt idx="217">
                  <c:v>2.673</c:v>
                </c:pt>
                <c:pt idx="218">
                  <c:v>2.7349999999999999</c:v>
                </c:pt>
                <c:pt idx="219">
                  <c:v>2.794</c:v>
                </c:pt>
                <c:pt idx="220">
                  <c:v>2.82</c:v>
                </c:pt>
                <c:pt idx="221">
                  <c:v>2.8460000000000001</c:v>
                </c:pt>
                <c:pt idx="222">
                  <c:v>2.8740000000000001</c:v>
                </c:pt>
                <c:pt idx="223">
                  <c:v>2.8620000000000001</c:v>
                </c:pt>
                <c:pt idx="224">
                  <c:v>2.8109999999999999</c:v>
                </c:pt>
                <c:pt idx="225">
                  <c:v>2.867</c:v>
                </c:pt>
                <c:pt idx="226">
                  <c:v>2.8519999999999999</c:v>
                </c:pt>
                <c:pt idx="227">
                  <c:v>2.843</c:v>
                </c:pt>
                <c:pt idx="228">
                  <c:v>2.8340000000000001</c:v>
                </c:pt>
                <c:pt idx="229">
                  <c:v>2.8370000000000002</c:v>
                </c:pt>
                <c:pt idx="230">
                  <c:v>2.835</c:v>
                </c:pt>
                <c:pt idx="231">
                  <c:v>2.847</c:v>
                </c:pt>
                <c:pt idx="232">
                  <c:v>2.8540000000000001</c:v>
                </c:pt>
                <c:pt idx="233">
                  <c:v>2.879</c:v>
                </c:pt>
                <c:pt idx="234">
                  <c:v>2.86</c:v>
                </c:pt>
                <c:pt idx="235">
                  <c:v>2.8919999999999999</c:v>
                </c:pt>
                <c:pt idx="236">
                  <c:v>2.8919999999999999</c:v>
                </c:pt>
                <c:pt idx="237">
                  <c:v>2.83</c:v>
                </c:pt>
                <c:pt idx="238">
                  <c:v>2.8420000000000001</c:v>
                </c:pt>
                <c:pt idx="239">
                  <c:v>2.8109999999999999</c:v>
                </c:pt>
                <c:pt idx="240">
                  <c:v>2.8410000000000002</c:v>
                </c:pt>
                <c:pt idx="241">
                  <c:v>2.87</c:v>
                </c:pt>
                <c:pt idx="242">
                  <c:v>2.8639999999999999</c:v>
                </c:pt>
                <c:pt idx="243">
                  <c:v>2.8580000000000001</c:v>
                </c:pt>
                <c:pt idx="244">
                  <c:v>2.8610000000000002</c:v>
                </c:pt>
                <c:pt idx="245">
                  <c:v>2.88</c:v>
                </c:pt>
                <c:pt idx="246">
                  <c:v>2.8730000000000002</c:v>
                </c:pt>
                <c:pt idx="247">
                  <c:v>2.871</c:v>
                </c:pt>
                <c:pt idx="248">
                  <c:v>2.867</c:v>
                </c:pt>
                <c:pt idx="249">
                  <c:v>2.9929999999999999</c:v>
                </c:pt>
                <c:pt idx="250">
                  <c:v>3.0569999999999999</c:v>
                </c:pt>
                <c:pt idx="251">
                  <c:v>3.1179999999999999</c:v>
                </c:pt>
                <c:pt idx="252">
                  <c:v>3.1760000000000002</c:v>
                </c:pt>
                <c:pt idx="253">
                  <c:v>3.1920000000000002</c:v>
                </c:pt>
                <c:pt idx="254">
                  <c:v>3.238</c:v>
                </c:pt>
                <c:pt idx="255">
                  <c:v>3.238</c:v>
                </c:pt>
                <c:pt idx="256">
                  <c:v>3.2650000000000001</c:v>
                </c:pt>
                <c:pt idx="257">
                  <c:v>3.3250000000000002</c:v>
                </c:pt>
                <c:pt idx="258">
                  <c:v>3.2879999999999998</c:v>
                </c:pt>
                <c:pt idx="259">
                  <c:v>3.2909999999999999</c:v>
                </c:pt>
                <c:pt idx="260">
                  <c:v>3.3159999999999998</c:v>
                </c:pt>
                <c:pt idx="261">
                  <c:v>3.3210000000000002</c:v>
                </c:pt>
                <c:pt idx="262">
                  <c:v>3.3119999999999998</c:v>
                </c:pt>
                <c:pt idx="263">
                  <c:v>3.3029999999999999</c:v>
                </c:pt>
                <c:pt idx="264">
                  <c:v>3.3279999999999998</c:v>
                </c:pt>
                <c:pt idx="265">
                  <c:v>3.3279999999999998</c:v>
                </c:pt>
                <c:pt idx="266">
                  <c:v>3.3380000000000001</c:v>
                </c:pt>
                <c:pt idx="267">
                  <c:v>3.37</c:v>
                </c:pt>
                <c:pt idx="268">
                  <c:v>3.3250000000000002</c:v>
                </c:pt>
                <c:pt idx="269">
                  <c:v>3.3149999999999999</c:v>
                </c:pt>
                <c:pt idx="270">
                  <c:v>3.3319999999999999</c:v>
                </c:pt>
                <c:pt idx="271">
                  <c:v>3.339</c:v>
                </c:pt>
                <c:pt idx="272">
                  <c:v>3.3109999999999999</c:v>
                </c:pt>
                <c:pt idx="273">
                  <c:v>3.3</c:v>
                </c:pt>
                <c:pt idx="274">
                  <c:v>3.327</c:v>
                </c:pt>
                <c:pt idx="275">
                  <c:v>3.3450000000000002</c:v>
                </c:pt>
                <c:pt idx="276">
                  <c:v>3.3530000000000002</c:v>
                </c:pt>
                <c:pt idx="277">
                  <c:v>3.363</c:v>
                </c:pt>
                <c:pt idx="278">
                  <c:v>3.3519999999999999</c:v>
                </c:pt>
                <c:pt idx="279">
                  <c:v>3.3559999999999999</c:v>
                </c:pt>
                <c:pt idx="280">
                  <c:v>3.3679999999999999</c:v>
                </c:pt>
                <c:pt idx="281">
                  <c:v>3.4129999999999998</c:v>
                </c:pt>
                <c:pt idx="282">
                  <c:v>3.4140000000000001</c:v>
                </c:pt>
                <c:pt idx="283">
                  <c:v>3.4460000000000002</c:v>
                </c:pt>
                <c:pt idx="284">
                  <c:v>3.3740000000000001</c:v>
                </c:pt>
                <c:pt idx="285">
                  <c:v>3.4009999999999998</c:v>
                </c:pt>
                <c:pt idx="286">
                  <c:v>3.4350000000000001</c:v>
                </c:pt>
                <c:pt idx="287">
                  <c:v>3.4510000000000001</c:v>
                </c:pt>
                <c:pt idx="288">
                  <c:v>3.4860000000000002</c:v>
                </c:pt>
                <c:pt idx="289">
                  <c:v>3.4649999999999999</c:v>
                </c:pt>
                <c:pt idx="290">
                  <c:v>3.51</c:v>
                </c:pt>
                <c:pt idx="291">
                  <c:v>3.5179999999999998</c:v>
                </c:pt>
                <c:pt idx="292">
                  <c:v>3.5419999999999998</c:v>
                </c:pt>
                <c:pt idx="293">
                  <c:v>3.5670000000000002</c:v>
                </c:pt>
                <c:pt idx="294">
                  <c:v>3.5720000000000001</c:v>
                </c:pt>
                <c:pt idx="295">
                  <c:v>3.5790000000000002</c:v>
                </c:pt>
                <c:pt idx="296">
                  <c:v>3.5779999999999998</c:v>
                </c:pt>
                <c:pt idx="297">
                  <c:v>3.625</c:v>
                </c:pt>
                <c:pt idx="298">
                  <c:v>3.6419999999999999</c:v>
                </c:pt>
                <c:pt idx="299">
                  <c:v>3.6619999999999999</c:v>
                </c:pt>
                <c:pt idx="300">
                  <c:v>3.68</c:v>
                </c:pt>
                <c:pt idx="301">
                  <c:v>3.7250000000000001</c:v>
                </c:pt>
                <c:pt idx="302">
                  <c:v>3.7450000000000001</c:v>
                </c:pt>
                <c:pt idx="303">
                  <c:v>3.8210000000000002</c:v>
                </c:pt>
                <c:pt idx="304">
                  <c:v>3.8260000000000001</c:v>
                </c:pt>
                <c:pt idx="305">
                  <c:v>3.859</c:v>
                </c:pt>
                <c:pt idx="306">
                  <c:v>3.9079999999999999</c:v>
                </c:pt>
                <c:pt idx="307">
                  <c:v>3.944</c:v>
                </c:pt>
                <c:pt idx="308">
                  <c:v>3.9780000000000002</c:v>
                </c:pt>
                <c:pt idx="309">
                  <c:v>3.9529999999999998</c:v>
                </c:pt>
                <c:pt idx="310">
                  <c:v>3.8580000000000001</c:v>
                </c:pt>
                <c:pt idx="311">
                  <c:v>3.5089999999999999</c:v>
                </c:pt>
                <c:pt idx="312">
                  <c:v>3.6619999999999999</c:v>
                </c:pt>
                <c:pt idx="313">
                  <c:v>3.359</c:v>
                </c:pt>
                <c:pt idx="314">
                  <c:v>3.38</c:v>
                </c:pt>
                <c:pt idx="315">
                  <c:v>3.395</c:v>
                </c:pt>
                <c:pt idx="316">
                  <c:v>3.3220000000000001</c:v>
                </c:pt>
                <c:pt idx="317">
                  <c:v>3.468</c:v>
                </c:pt>
                <c:pt idx="318">
                  <c:v>3.5779999999999998</c:v>
                </c:pt>
                <c:pt idx="319">
                  <c:v>3.5329999999999999</c:v>
                </c:pt>
                <c:pt idx="320">
                  <c:v>3.4689999999999999</c:v>
                </c:pt>
                <c:pt idx="321">
                  <c:v>3.5419999999999998</c:v>
                </c:pt>
                <c:pt idx="322">
                  <c:v>3.573</c:v>
                </c:pt>
                <c:pt idx="323">
                  <c:v>3.5680000000000001</c:v>
                </c:pt>
                <c:pt idx="324">
                  <c:v>3.6219999999999999</c:v>
                </c:pt>
                <c:pt idx="325">
                  <c:v>3.6509999999999998</c:v>
                </c:pt>
                <c:pt idx="326">
                  <c:v>3.6379999999999999</c:v>
                </c:pt>
                <c:pt idx="327">
                  <c:v>3.6280000000000001</c:v>
                </c:pt>
                <c:pt idx="328">
                  <c:v>3.5779999999999998</c:v>
                </c:pt>
                <c:pt idx="329">
                  <c:v>3.5779999999999998</c:v>
                </c:pt>
                <c:pt idx="330">
                  <c:v>3.5779999999999998</c:v>
                </c:pt>
                <c:pt idx="331">
                  <c:v>3.5819999999999999</c:v>
                </c:pt>
                <c:pt idx="332">
                  <c:v>3.6539999999999999</c:v>
                </c:pt>
                <c:pt idx="333">
                  <c:v>3.718</c:v>
                </c:pt>
                <c:pt idx="334">
                  <c:v>3.7229999999999999</c:v>
                </c:pt>
                <c:pt idx="335">
                  <c:v>3.7639999999999998</c:v>
                </c:pt>
                <c:pt idx="336">
                  <c:v>3.7930000000000001</c:v>
                </c:pt>
                <c:pt idx="337">
                  <c:v>3.8250000000000002</c:v>
                </c:pt>
                <c:pt idx="338">
                  <c:v>3.855</c:v>
                </c:pt>
                <c:pt idx="339">
                  <c:v>3.8540000000000001</c:v>
                </c:pt>
                <c:pt idx="340">
                  <c:v>3.8650000000000002</c:v>
                </c:pt>
                <c:pt idx="341">
                  <c:v>3.9</c:v>
                </c:pt>
                <c:pt idx="342">
                  <c:v>3.8580000000000001</c:v>
                </c:pt>
                <c:pt idx="343">
                  <c:v>3.8519999999999999</c:v>
                </c:pt>
                <c:pt idx="344">
                  <c:v>3.88</c:v>
                </c:pt>
                <c:pt idx="345">
                  <c:v>3.88</c:v>
                </c:pt>
                <c:pt idx="346">
                  <c:v>3.8220000000000001</c:v>
                </c:pt>
                <c:pt idx="347">
                  <c:v>3.843</c:v>
                </c:pt>
                <c:pt idx="348">
                  <c:v>3.843</c:v>
                </c:pt>
                <c:pt idx="349">
                  <c:v>3.77</c:v>
                </c:pt>
                <c:pt idx="350">
                  <c:v>3.79</c:v>
                </c:pt>
                <c:pt idx="351">
                  <c:v>3.8039999999999998</c:v>
                </c:pt>
                <c:pt idx="352">
                  <c:v>3.8079999999999998</c:v>
                </c:pt>
                <c:pt idx="353">
                  <c:v>3.7949999999999999</c:v>
                </c:pt>
                <c:pt idx="354">
                  <c:v>3.7989999999999999</c:v>
                </c:pt>
                <c:pt idx="355">
                  <c:v>3.8050000000000002</c:v>
                </c:pt>
                <c:pt idx="356">
                  <c:v>3.8069999999999999</c:v>
                </c:pt>
                <c:pt idx="357">
                  <c:v>3.8340000000000001</c:v>
                </c:pt>
                <c:pt idx="358">
                  <c:v>3.8580000000000001</c:v>
                </c:pt>
                <c:pt idx="359">
                  <c:v>3.8780000000000001</c:v>
                </c:pt>
                <c:pt idx="360">
                  <c:v>3.8929999999999998</c:v>
                </c:pt>
                <c:pt idx="361">
                  <c:v>3.9039999999999999</c:v>
                </c:pt>
                <c:pt idx="362">
                  <c:v>3.9319999999999999</c:v>
                </c:pt>
                <c:pt idx="363">
                  <c:v>3.9430000000000001</c:v>
                </c:pt>
                <c:pt idx="364">
                  <c:v>3.9550000000000001</c:v>
                </c:pt>
                <c:pt idx="365">
                  <c:v>3.9820000000000002</c:v>
                </c:pt>
                <c:pt idx="366">
                  <c:v>3.9649999999999999</c:v>
                </c:pt>
                <c:pt idx="367">
                  <c:v>3.9390000000000001</c:v>
                </c:pt>
                <c:pt idx="368">
                  <c:v>3.875</c:v>
                </c:pt>
                <c:pt idx="369">
                  <c:v>3.875</c:v>
                </c:pt>
                <c:pt idx="370">
                  <c:v>3.8839999999999999</c:v>
                </c:pt>
                <c:pt idx="371">
                  <c:v>3.9140000000000001</c:v>
                </c:pt>
                <c:pt idx="372">
                  <c:v>3.923</c:v>
                </c:pt>
                <c:pt idx="373">
                  <c:v>3.9359999999999999</c:v>
                </c:pt>
                <c:pt idx="374">
                  <c:v>3.9279999999999999</c:v>
                </c:pt>
                <c:pt idx="375">
                  <c:v>3.9380000000000002</c:v>
                </c:pt>
                <c:pt idx="376">
                  <c:v>3.9420000000000002</c:v>
                </c:pt>
                <c:pt idx="377">
                  <c:v>3.944</c:v>
                </c:pt>
                <c:pt idx="378">
                  <c:v>3.9649999999999999</c:v>
                </c:pt>
                <c:pt idx="379">
                  <c:v>4.0199999999999996</c:v>
                </c:pt>
                <c:pt idx="380">
                  <c:v>4.0460000000000003</c:v>
                </c:pt>
                <c:pt idx="381">
                  <c:v>4.0819999999999999</c:v>
                </c:pt>
                <c:pt idx="382">
                  <c:v>4.0880000000000001</c:v>
                </c:pt>
                <c:pt idx="383">
                  <c:v>4.1109999999999998</c:v>
                </c:pt>
                <c:pt idx="384">
                  <c:v>4.1470000000000002</c:v>
                </c:pt>
                <c:pt idx="385">
                  <c:v>4.0919999999999996</c:v>
                </c:pt>
                <c:pt idx="386">
                  <c:v>4.0940000000000003</c:v>
                </c:pt>
                <c:pt idx="387">
                  <c:v>4.1189999999999998</c:v>
                </c:pt>
                <c:pt idx="388">
                  <c:v>4.1029999999999998</c:v>
                </c:pt>
                <c:pt idx="389">
                  <c:v>4.1340000000000003</c:v>
                </c:pt>
                <c:pt idx="390">
                  <c:v>4.1449999999999996</c:v>
                </c:pt>
                <c:pt idx="391">
                  <c:v>4.1639999999999997</c:v>
                </c:pt>
                <c:pt idx="392">
                  <c:v>4.165</c:v>
                </c:pt>
                <c:pt idx="393">
                  <c:v>4.1550000000000002</c:v>
                </c:pt>
                <c:pt idx="394">
                  <c:v>4.1929999999999996</c:v>
                </c:pt>
                <c:pt idx="395">
                  <c:v>4.1900000000000004</c:v>
                </c:pt>
                <c:pt idx="396">
                  <c:v>4.1840000000000002</c:v>
                </c:pt>
                <c:pt idx="397">
                  <c:v>4.1909999999999998</c:v>
                </c:pt>
                <c:pt idx="398">
                  <c:v>4.1740000000000004</c:v>
                </c:pt>
                <c:pt idx="399">
                  <c:v>4.1340000000000003</c:v>
                </c:pt>
                <c:pt idx="400">
                  <c:v>4.1500000000000004</c:v>
                </c:pt>
                <c:pt idx="401">
                  <c:v>4.16</c:v>
                </c:pt>
                <c:pt idx="402">
                  <c:v>4.1210000000000004</c:v>
                </c:pt>
                <c:pt idx="403">
                  <c:v>4.141</c:v>
                </c:pt>
                <c:pt idx="404">
                  <c:v>4.1619999999999999</c:v>
                </c:pt>
                <c:pt idx="405">
                  <c:v>4.1580000000000004</c:v>
                </c:pt>
                <c:pt idx="406">
                  <c:v>4.1139999999999999</c:v>
                </c:pt>
                <c:pt idx="407">
                  <c:v>4.1139999999999999</c:v>
                </c:pt>
                <c:pt idx="408">
                  <c:v>4.1399999999999997</c:v>
                </c:pt>
                <c:pt idx="409">
                  <c:v>4.1109999999999998</c:v>
                </c:pt>
                <c:pt idx="410">
                  <c:v>4.0640000000000001</c:v>
                </c:pt>
                <c:pt idx="411">
                  <c:v>4.0759999999999996</c:v>
                </c:pt>
                <c:pt idx="412">
                  <c:v>4.0810000000000004</c:v>
                </c:pt>
                <c:pt idx="413">
                  <c:v>4.0519999999999996</c:v>
                </c:pt>
                <c:pt idx="414">
                  <c:v>4.0449999999999999</c:v>
                </c:pt>
                <c:pt idx="415">
                  <c:v>4.0549999999999997</c:v>
                </c:pt>
                <c:pt idx="416">
                  <c:v>4.0650000000000004</c:v>
                </c:pt>
                <c:pt idx="417">
                  <c:v>4.0529999999999999</c:v>
                </c:pt>
                <c:pt idx="418">
                  <c:v>4.0519999999999996</c:v>
                </c:pt>
                <c:pt idx="419">
                  <c:v>4.056</c:v>
                </c:pt>
                <c:pt idx="420">
                  <c:v>4.0759999999999996</c:v>
                </c:pt>
                <c:pt idx="421">
                  <c:v>4.0910000000000002</c:v>
                </c:pt>
                <c:pt idx="422">
                  <c:v>4.1159999999999997</c:v>
                </c:pt>
                <c:pt idx="423">
                  <c:v>4.0949999999999998</c:v>
                </c:pt>
                <c:pt idx="424">
                  <c:v>4.0910000000000002</c:v>
                </c:pt>
                <c:pt idx="425">
                  <c:v>4.0819999999999999</c:v>
                </c:pt>
                <c:pt idx="426">
                  <c:v>4.1059999999999999</c:v>
                </c:pt>
                <c:pt idx="427">
                  <c:v>4.0819999999999999</c:v>
                </c:pt>
                <c:pt idx="428">
                  <c:v>4.048</c:v>
                </c:pt>
                <c:pt idx="429">
                  <c:v>4.0449999999999999</c:v>
                </c:pt>
                <c:pt idx="430">
                  <c:v>4.07</c:v>
                </c:pt>
                <c:pt idx="431">
                  <c:v>4.0739999999999998</c:v>
                </c:pt>
                <c:pt idx="432">
                  <c:v>4.0650000000000004</c:v>
                </c:pt>
                <c:pt idx="433">
                  <c:v>4.1020000000000003</c:v>
                </c:pt>
                <c:pt idx="434">
                  <c:v>4.0549999999999997</c:v>
                </c:pt>
                <c:pt idx="435">
                  <c:v>4.0490000000000004</c:v>
                </c:pt>
                <c:pt idx="436">
                  <c:v>4.0679999999999996</c:v>
                </c:pt>
                <c:pt idx="437">
                  <c:v>4.0510000000000002</c:v>
                </c:pt>
                <c:pt idx="438">
                  <c:v>4.0780000000000003</c:v>
                </c:pt>
                <c:pt idx="439">
                  <c:v>4.0860000000000003</c:v>
                </c:pt>
                <c:pt idx="440">
                  <c:v>4.0810000000000004</c:v>
                </c:pt>
                <c:pt idx="441">
                  <c:v>4.1029999999999998</c:v>
                </c:pt>
                <c:pt idx="442">
                  <c:v>4.1120000000000001</c:v>
                </c:pt>
                <c:pt idx="443">
                  <c:v>4.1589999999999998</c:v>
                </c:pt>
                <c:pt idx="444">
                  <c:v>4.1689999999999996</c:v>
                </c:pt>
                <c:pt idx="445">
                  <c:v>4.1909999999999998</c:v>
                </c:pt>
                <c:pt idx="446">
                  <c:v>4.2160000000000002</c:v>
                </c:pt>
                <c:pt idx="447">
                  <c:v>4.2220000000000004</c:v>
                </c:pt>
                <c:pt idx="448">
                  <c:v>4.2240000000000002</c:v>
                </c:pt>
                <c:pt idx="449">
                  <c:v>4.2130000000000001</c:v>
                </c:pt>
                <c:pt idx="450">
                  <c:v>4.2080000000000002</c:v>
                </c:pt>
                <c:pt idx="451">
                  <c:v>4.1989999999999998</c:v>
                </c:pt>
                <c:pt idx="452">
                  <c:v>4.2</c:v>
                </c:pt>
                <c:pt idx="453">
                  <c:v>4.2210000000000001</c:v>
                </c:pt>
                <c:pt idx="454">
                  <c:v>4.2279999999999998</c:v>
                </c:pt>
                <c:pt idx="455">
                  <c:v>4.1980000000000004</c:v>
                </c:pt>
                <c:pt idx="456">
                  <c:v>4.2080000000000002</c:v>
                </c:pt>
                <c:pt idx="457">
                  <c:v>4.2119999999999997</c:v>
                </c:pt>
                <c:pt idx="458">
                  <c:v>4.2119999999999997</c:v>
                </c:pt>
                <c:pt idx="459">
                  <c:v>4.194</c:v>
                </c:pt>
                <c:pt idx="460">
                  <c:v>4.1870000000000003</c:v>
                </c:pt>
                <c:pt idx="461">
                  <c:v>4.1550000000000002</c:v>
                </c:pt>
                <c:pt idx="462">
                  <c:v>4.1449999999999996</c:v>
                </c:pt>
                <c:pt idx="463">
                  <c:v>4.1619999999999999</c:v>
                </c:pt>
                <c:pt idx="464">
                  <c:v>4.1710000000000003</c:v>
                </c:pt>
                <c:pt idx="465">
                  <c:v>4.1719999999999997</c:v>
                </c:pt>
                <c:pt idx="466">
                  <c:v>4.16</c:v>
                </c:pt>
                <c:pt idx="467">
                  <c:v>4.1959999999999997</c:v>
                </c:pt>
                <c:pt idx="468">
                  <c:v>4.1840000000000002</c:v>
                </c:pt>
                <c:pt idx="469">
                  <c:v>4.1849999999999996</c:v>
                </c:pt>
                <c:pt idx="470">
                  <c:v>4.1449999999999996</c:v>
                </c:pt>
                <c:pt idx="471">
                  <c:v>4.1539999999999999</c:v>
                </c:pt>
                <c:pt idx="472">
                  <c:v>4.1180000000000003</c:v>
                </c:pt>
                <c:pt idx="473">
                  <c:v>4.1280000000000001</c:v>
                </c:pt>
                <c:pt idx="474">
                  <c:v>4.1040000000000001</c:v>
                </c:pt>
                <c:pt idx="475">
                  <c:v>4.0780000000000003</c:v>
                </c:pt>
                <c:pt idx="476">
                  <c:v>4.0519999999999996</c:v>
                </c:pt>
                <c:pt idx="477">
                  <c:v>4.0439999999999996</c:v>
                </c:pt>
                <c:pt idx="478">
                  <c:v>4.0119999999999996</c:v>
                </c:pt>
                <c:pt idx="479">
                  <c:v>4.0039999999999996</c:v>
                </c:pt>
                <c:pt idx="480">
                  <c:v>4.0220000000000002</c:v>
                </c:pt>
                <c:pt idx="481">
                  <c:v>4.0279999999999996</c:v>
                </c:pt>
                <c:pt idx="482">
                  <c:v>4.0270000000000001</c:v>
                </c:pt>
                <c:pt idx="483">
                  <c:v>4.0279999999999996</c:v>
                </c:pt>
                <c:pt idx="484">
                  <c:v>4.04</c:v>
                </c:pt>
                <c:pt idx="485">
                  <c:v>4.04</c:v>
                </c:pt>
                <c:pt idx="486">
                  <c:v>4.0640000000000001</c:v>
                </c:pt>
                <c:pt idx="487">
                  <c:v>4.0279999999999996</c:v>
                </c:pt>
                <c:pt idx="488">
                  <c:v>4.0330000000000004</c:v>
                </c:pt>
                <c:pt idx="489">
                  <c:v>3.9910000000000001</c:v>
                </c:pt>
                <c:pt idx="490">
                  <c:v>4.0149999999999997</c:v>
                </c:pt>
                <c:pt idx="491">
                  <c:v>4.0229999999999997</c:v>
                </c:pt>
                <c:pt idx="492">
                  <c:v>4.016</c:v>
                </c:pt>
                <c:pt idx="493">
                  <c:v>4.0339999999999998</c:v>
                </c:pt>
                <c:pt idx="494">
                  <c:v>4.056</c:v>
                </c:pt>
                <c:pt idx="495">
                  <c:v>4.0570000000000004</c:v>
                </c:pt>
                <c:pt idx="496">
                  <c:v>4.0149999999999997</c:v>
                </c:pt>
                <c:pt idx="497">
                  <c:v>3.9830000000000001</c:v>
                </c:pt>
                <c:pt idx="498">
                  <c:v>3.9260000000000002</c:v>
                </c:pt>
                <c:pt idx="499">
                  <c:v>3.9020000000000001</c:v>
                </c:pt>
                <c:pt idx="500">
                  <c:v>3.794</c:v>
                </c:pt>
                <c:pt idx="501">
                  <c:v>3.7850000000000001</c:v>
                </c:pt>
                <c:pt idx="502">
                  <c:v>3.7280000000000002</c:v>
                </c:pt>
                <c:pt idx="503">
                  <c:v>3.7269999999999999</c:v>
                </c:pt>
                <c:pt idx="504">
                  <c:v>3.7250000000000001</c:v>
                </c:pt>
                <c:pt idx="505">
                  <c:v>3.7509999999999999</c:v>
                </c:pt>
                <c:pt idx="506">
                  <c:v>3.754</c:v>
                </c:pt>
                <c:pt idx="507">
                  <c:v>3.758</c:v>
                </c:pt>
                <c:pt idx="508">
                  <c:v>3.7189999999999999</c:v>
                </c:pt>
                <c:pt idx="509">
                  <c:v>3.6440000000000001</c:v>
                </c:pt>
                <c:pt idx="510">
                  <c:v>3.613</c:v>
                </c:pt>
                <c:pt idx="511">
                  <c:v>3.6349999999999998</c:v>
                </c:pt>
                <c:pt idx="512">
                  <c:v>3.6019999999999999</c:v>
                </c:pt>
                <c:pt idx="513">
                  <c:v>3.5819999999999999</c:v>
                </c:pt>
                <c:pt idx="514">
                  <c:v>3.581</c:v>
                </c:pt>
                <c:pt idx="515">
                  <c:v>3.581</c:v>
                </c:pt>
                <c:pt idx="516">
                  <c:v>3.581</c:v>
                </c:pt>
                <c:pt idx="517">
                  <c:v>3.5539999999999998</c:v>
                </c:pt>
                <c:pt idx="518">
                  <c:v>3.536</c:v>
                </c:pt>
                <c:pt idx="519">
                  <c:v>3.5129999999999999</c:v>
                </c:pt>
                <c:pt idx="520">
                  <c:v>3.5129999999999999</c:v>
                </c:pt>
                <c:pt idx="521">
                  <c:v>3.532</c:v>
                </c:pt>
                <c:pt idx="522">
                  <c:v>3.5449999999999999</c:v>
                </c:pt>
                <c:pt idx="523">
                  <c:v>3.544</c:v>
                </c:pt>
                <c:pt idx="524">
                  <c:v>3.5840000000000001</c:v>
                </c:pt>
                <c:pt idx="525">
                  <c:v>3.6160000000000001</c:v>
                </c:pt>
                <c:pt idx="526">
                  <c:v>3.601</c:v>
                </c:pt>
                <c:pt idx="527">
                  <c:v>3.6349999999999998</c:v>
                </c:pt>
                <c:pt idx="528">
                  <c:v>3.6539999999999999</c:v>
                </c:pt>
                <c:pt idx="529">
                  <c:v>3.6360000000000001</c:v>
                </c:pt>
                <c:pt idx="530">
                  <c:v>3.57</c:v>
                </c:pt>
                <c:pt idx="531">
                  <c:v>3.5960000000000001</c:v>
                </c:pt>
                <c:pt idx="532">
                  <c:v>3.5960000000000001</c:v>
                </c:pt>
                <c:pt idx="533">
                  <c:v>3.66</c:v>
                </c:pt>
                <c:pt idx="534">
                  <c:v>3.6549999999999998</c:v>
                </c:pt>
                <c:pt idx="535">
                  <c:v>3.6720000000000002</c:v>
                </c:pt>
                <c:pt idx="536">
                  <c:v>3.665</c:v>
                </c:pt>
                <c:pt idx="537">
                  <c:v>3.6760000000000002</c:v>
                </c:pt>
                <c:pt idx="538">
                  <c:v>3.6619999999999999</c:v>
                </c:pt>
                <c:pt idx="539">
                  <c:v>3.597</c:v>
                </c:pt>
                <c:pt idx="540">
                  <c:v>3.5819999999999999</c:v>
                </c:pt>
                <c:pt idx="541">
                  <c:v>3.5529999999999999</c:v>
                </c:pt>
                <c:pt idx="542">
                  <c:v>3.5720000000000001</c:v>
                </c:pt>
                <c:pt idx="543">
                  <c:v>3.5049999999999999</c:v>
                </c:pt>
                <c:pt idx="544">
                  <c:v>3.5369999999999999</c:v>
                </c:pt>
                <c:pt idx="545">
                  <c:v>3.633</c:v>
                </c:pt>
                <c:pt idx="546">
                  <c:v>3.6669999999999998</c:v>
                </c:pt>
                <c:pt idx="547">
                  <c:v>3.6560000000000001</c:v>
                </c:pt>
                <c:pt idx="548">
                  <c:v>3.64</c:v>
                </c:pt>
                <c:pt idx="549">
                  <c:v>3.6579999999999999</c:v>
                </c:pt>
                <c:pt idx="550">
                  <c:v>3.6779999999999999</c:v>
                </c:pt>
                <c:pt idx="551">
                  <c:v>3.6549999999999998</c:v>
                </c:pt>
                <c:pt idx="552">
                  <c:v>3.6920000000000002</c:v>
                </c:pt>
                <c:pt idx="553">
                  <c:v>3.6619999999999999</c:v>
                </c:pt>
                <c:pt idx="554">
                  <c:v>3.6480000000000001</c:v>
                </c:pt>
                <c:pt idx="555">
                  <c:v>3.67</c:v>
                </c:pt>
                <c:pt idx="556">
                  <c:v>3.6859999999999999</c:v>
                </c:pt>
                <c:pt idx="557">
                  <c:v>3.6949999999999998</c:v>
                </c:pt>
                <c:pt idx="558">
                  <c:v>3.6970000000000001</c:v>
                </c:pt>
                <c:pt idx="559">
                  <c:v>3.738</c:v>
                </c:pt>
                <c:pt idx="560">
                  <c:v>3.7320000000000002</c:v>
                </c:pt>
                <c:pt idx="561">
                  <c:v>3.7349999999999999</c:v>
                </c:pt>
                <c:pt idx="562">
                  <c:v>3.7480000000000002</c:v>
                </c:pt>
                <c:pt idx="563">
                  <c:v>3.7490000000000001</c:v>
                </c:pt>
                <c:pt idx="564">
                  <c:v>3.7440000000000002</c:v>
                </c:pt>
                <c:pt idx="565">
                  <c:v>3.7320000000000002</c:v>
                </c:pt>
                <c:pt idx="566">
                  <c:v>3.7509999999999999</c:v>
                </c:pt>
                <c:pt idx="567">
                  <c:v>3.7480000000000002</c:v>
                </c:pt>
                <c:pt idx="568">
                  <c:v>3.746</c:v>
                </c:pt>
                <c:pt idx="569">
                  <c:v>3.7450000000000001</c:v>
                </c:pt>
                <c:pt idx="570">
                  <c:v>3.7029999999999998</c:v>
                </c:pt>
                <c:pt idx="571">
                  <c:v>3.7120000000000002</c:v>
                </c:pt>
                <c:pt idx="572">
                  <c:v>3.702</c:v>
                </c:pt>
                <c:pt idx="573">
                  <c:v>3.7010000000000001</c:v>
                </c:pt>
                <c:pt idx="574">
                  <c:v>3.7090000000000001</c:v>
                </c:pt>
                <c:pt idx="575">
                  <c:v>3.75</c:v>
                </c:pt>
                <c:pt idx="576">
                  <c:v>3.7559999999999998</c:v>
                </c:pt>
                <c:pt idx="577">
                  <c:v>3.7549999999999999</c:v>
                </c:pt>
                <c:pt idx="578">
                  <c:v>3.7349999999999999</c:v>
                </c:pt>
                <c:pt idx="579">
                  <c:v>3.6819999999999999</c:v>
                </c:pt>
                <c:pt idx="580">
                  <c:v>3.6579999999999999</c:v>
                </c:pt>
                <c:pt idx="581">
                  <c:v>3.6749999999999998</c:v>
                </c:pt>
                <c:pt idx="582">
                  <c:v>3.6840000000000002</c:v>
                </c:pt>
                <c:pt idx="583">
                  <c:v>3.669</c:v>
                </c:pt>
                <c:pt idx="584">
                  <c:v>3.669</c:v>
                </c:pt>
                <c:pt idx="585">
                  <c:v>3.669</c:v>
                </c:pt>
                <c:pt idx="586">
                  <c:v>3.6640000000000001</c:v>
                </c:pt>
                <c:pt idx="587">
                  <c:v>3.6480000000000001</c:v>
                </c:pt>
                <c:pt idx="588">
                  <c:v>3.6629999999999998</c:v>
                </c:pt>
                <c:pt idx="589">
                  <c:v>3.6560000000000001</c:v>
                </c:pt>
                <c:pt idx="590">
                  <c:v>3.673</c:v>
                </c:pt>
                <c:pt idx="591">
                  <c:v>3.6949999999999998</c:v>
                </c:pt>
                <c:pt idx="592">
                  <c:v>3.6890000000000001</c:v>
                </c:pt>
                <c:pt idx="593">
                  <c:v>3.7290000000000001</c:v>
                </c:pt>
                <c:pt idx="594">
                  <c:v>3.7480000000000002</c:v>
                </c:pt>
                <c:pt idx="595">
                  <c:v>3.6930000000000001</c:v>
                </c:pt>
                <c:pt idx="596">
                  <c:v>3.702</c:v>
                </c:pt>
                <c:pt idx="597">
                  <c:v>3.72</c:v>
                </c:pt>
                <c:pt idx="598">
                  <c:v>3.7309999999999999</c:v>
                </c:pt>
                <c:pt idx="599">
                  <c:v>3.7320000000000002</c:v>
                </c:pt>
                <c:pt idx="600">
                  <c:v>3.734</c:v>
                </c:pt>
                <c:pt idx="601">
                  <c:v>3.718</c:v>
                </c:pt>
                <c:pt idx="602">
                  <c:v>3.7010000000000001</c:v>
                </c:pt>
                <c:pt idx="603">
                  <c:v>3.7280000000000002</c:v>
                </c:pt>
                <c:pt idx="604">
                  <c:v>3.7240000000000002</c:v>
                </c:pt>
                <c:pt idx="605">
                  <c:v>3.726</c:v>
                </c:pt>
                <c:pt idx="606">
                  <c:v>3.6960000000000002</c:v>
                </c:pt>
                <c:pt idx="607">
                  <c:v>3.6960000000000002</c:v>
                </c:pt>
                <c:pt idx="608">
                  <c:v>3.7280000000000002</c:v>
                </c:pt>
                <c:pt idx="609">
                  <c:v>3.6930000000000001</c:v>
                </c:pt>
                <c:pt idx="610">
                  <c:v>3.6579999999999999</c:v>
                </c:pt>
                <c:pt idx="611">
                  <c:v>3.6469999999999998</c:v>
                </c:pt>
                <c:pt idx="612">
                  <c:v>3.6419999999999999</c:v>
                </c:pt>
                <c:pt idx="613">
                  <c:v>3.6280000000000001</c:v>
                </c:pt>
                <c:pt idx="614">
                  <c:v>3.629</c:v>
                </c:pt>
                <c:pt idx="615">
                  <c:v>3.6539999999999999</c:v>
                </c:pt>
                <c:pt idx="616">
                  <c:v>3.6379999999999999</c:v>
                </c:pt>
                <c:pt idx="617">
                  <c:v>3.6789999999999998</c:v>
                </c:pt>
                <c:pt idx="618">
                  <c:v>3.65</c:v>
                </c:pt>
                <c:pt idx="619">
                  <c:v>3.645</c:v>
                </c:pt>
                <c:pt idx="620">
                  <c:v>3.673</c:v>
                </c:pt>
                <c:pt idx="621">
                  <c:v>3.68</c:v>
                </c:pt>
                <c:pt idx="622">
                  <c:v>3.67</c:v>
                </c:pt>
                <c:pt idx="623">
                  <c:v>3.702</c:v>
                </c:pt>
                <c:pt idx="624">
                  <c:v>3.7290000000000001</c:v>
                </c:pt>
                <c:pt idx="625">
                  <c:v>3.74</c:v>
                </c:pt>
                <c:pt idx="626">
                  <c:v>3.722</c:v>
                </c:pt>
                <c:pt idx="627">
                  <c:v>3.7160000000000002</c:v>
                </c:pt>
                <c:pt idx="628">
                  <c:v>3.7290000000000001</c:v>
                </c:pt>
                <c:pt idx="629">
                  <c:v>3.7109999999999999</c:v>
                </c:pt>
                <c:pt idx="630">
                  <c:v>3.722</c:v>
                </c:pt>
                <c:pt idx="631">
                  <c:v>3.7149999999999999</c:v>
                </c:pt>
                <c:pt idx="632">
                  <c:v>3.69</c:v>
                </c:pt>
                <c:pt idx="633">
                  <c:v>3.6840000000000002</c:v>
                </c:pt>
                <c:pt idx="634">
                  <c:v>3.7010000000000001</c:v>
                </c:pt>
                <c:pt idx="635">
                  <c:v>3.7250000000000001</c:v>
                </c:pt>
                <c:pt idx="636">
                  <c:v>3.7280000000000002</c:v>
                </c:pt>
                <c:pt idx="637">
                  <c:v>3.7189999999999999</c:v>
                </c:pt>
                <c:pt idx="638">
                  <c:v>3.6779999999999999</c:v>
                </c:pt>
                <c:pt idx="639">
                  <c:v>3.6720000000000002</c:v>
                </c:pt>
                <c:pt idx="640">
                  <c:v>3.6280000000000001</c:v>
                </c:pt>
                <c:pt idx="641">
                  <c:v>3.6</c:v>
                </c:pt>
                <c:pt idx="642">
                  <c:v>3.613</c:v>
                </c:pt>
                <c:pt idx="643">
                  <c:v>3.6080000000000001</c:v>
                </c:pt>
                <c:pt idx="644">
                  <c:v>3.6219999999999999</c:v>
                </c:pt>
                <c:pt idx="645">
                  <c:v>3.58</c:v>
                </c:pt>
                <c:pt idx="646">
                  <c:v>3.5779999999999998</c:v>
                </c:pt>
                <c:pt idx="647">
                  <c:v>3.5760000000000001</c:v>
                </c:pt>
                <c:pt idx="648">
                  <c:v>3.5750000000000002</c:v>
                </c:pt>
                <c:pt idx="649">
                  <c:v>3.5779999999999998</c:v>
                </c:pt>
                <c:pt idx="650">
                  <c:v>3.5670000000000002</c:v>
                </c:pt>
                <c:pt idx="651">
                  <c:v>3.589</c:v>
                </c:pt>
                <c:pt idx="652">
                  <c:v>3.5960000000000001</c:v>
                </c:pt>
                <c:pt idx="653">
                  <c:v>3.5920000000000001</c:v>
                </c:pt>
                <c:pt idx="654">
                  <c:v>3.5880000000000001</c:v>
                </c:pt>
                <c:pt idx="655">
                  <c:v>3.5990000000000002</c:v>
                </c:pt>
                <c:pt idx="656">
                  <c:v>3.593</c:v>
                </c:pt>
                <c:pt idx="657">
                  <c:v>3.6019999999999999</c:v>
                </c:pt>
                <c:pt idx="658">
                  <c:v>3.5950000000000002</c:v>
                </c:pt>
                <c:pt idx="659">
                  <c:v>3.5640000000000001</c:v>
                </c:pt>
                <c:pt idx="660">
                  <c:v>3.5219999999999998</c:v>
                </c:pt>
                <c:pt idx="661">
                  <c:v>3.5059999999999998</c:v>
                </c:pt>
                <c:pt idx="662">
                  <c:v>3.5030000000000001</c:v>
                </c:pt>
                <c:pt idx="663">
                  <c:v>3.5030000000000001</c:v>
                </c:pt>
                <c:pt idx="664">
                  <c:v>3.5019999999999998</c:v>
                </c:pt>
                <c:pt idx="665">
                  <c:v>3.5110000000000001</c:v>
                </c:pt>
                <c:pt idx="666">
                  <c:v>3.508</c:v>
                </c:pt>
                <c:pt idx="667">
                  <c:v>3.528</c:v>
                </c:pt>
                <c:pt idx="668">
                  <c:v>3.4809999999999999</c:v>
                </c:pt>
                <c:pt idx="669">
                  <c:v>3.4260000000000002</c:v>
                </c:pt>
                <c:pt idx="670">
                  <c:v>3.4249999999999998</c:v>
                </c:pt>
                <c:pt idx="671">
                  <c:v>3.4060000000000001</c:v>
                </c:pt>
                <c:pt idx="672">
                  <c:v>3.39</c:v>
                </c:pt>
                <c:pt idx="673">
                  <c:v>3.3490000000000002</c:v>
                </c:pt>
                <c:pt idx="674">
                  <c:v>3.32</c:v>
                </c:pt>
                <c:pt idx="675">
                  <c:v>3.238</c:v>
                </c:pt>
                <c:pt idx="676">
                  <c:v>3.1379999999999999</c:v>
                </c:pt>
                <c:pt idx="677">
                  <c:v>3.1920000000000002</c:v>
                </c:pt>
                <c:pt idx="678">
                  <c:v>3.202</c:v>
                </c:pt>
                <c:pt idx="679">
                  <c:v>3.1760000000000002</c:v>
                </c:pt>
                <c:pt idx="680">
                  <c:v>3.1909999999999998</c:v>
                </c:pt>
                <c:pt idx="681">
                  <c:v>3.18</c:v>
                </c:pt>
                <c:pt idx="682">
                  <c:v>3.1480000000000001</c:v>
                </c:pt>
                <c:pt idx="683">
                  <c:v>3.117</c:v>
                </c:pt>
                <c:pt idx="684">
                  <c:v>3.1389999999999998</c:v>
                </c:pt>
                <c:pt idx="685">
                  <c:v>3.1829999999999998</c:v>
                </c:pt>
                <c:pt idx="686">
                  <c:v>3.1589999999999998</c:v>
                </c:pt>
                <c:pt idx="687">
                  <c:v>3.1619999999999999</c:v>
                </c:pt>
                <c:pt idx="688">
                  <c:v>3.133</c:v>
                </c:pt>
                <c:pt idx="689">
                  <c:v>3.1019999999999999</c:v>
                </c:pt>
                <c:pt idx="690">
                  <c:v>3.1160000000000001</c:v>
                </c:pt>
                <c:pt idx="691">
                  <c:v>3.0950000000000002</c:v>
                </c:pt>
                <c:pt idx="692">
                  <c:v>3.1190000000000002</c:v>
                </c:pt>
                <c:pt idx="693">
                  <c:v>3.1080000000000001</c:v>
                </c:pt>
                <c:pt idx="694">
                  <c:v>3.0880000000000001</c:v>
                </c:pt>
                <c:pt idx="695">
                  <c:v>3.0720000000000001</c:v>
                </c:pt>
                <c:pt idx="696">
                  <c:v>3.113</c:v>
                </c:pt>
                <c:pt idx="697">
                  <c:v>3.0939999999999999</c:v>
                </c:pt>
                <c:pt idx="698">
                  <c:v>3.0529999999999999</c:v>
                </c:pt>
                <c:pt idx="699">
                  <c:v>3.0249999999999999</c:v>
                </c:pt>
                <c:pt idx="700">
                  <c:v>2.9860000000000002</c:v>
                </c:pt>
                <c:pt idx="701">
                  <c:v>2.97</c:v>
                </c:pt>
                <c:pt idx="702">
                  <c:v>2.96</c:v>
                </c:pt>
                <c:pt idx="703">
                  <c:v>2.9289999999999998</c:v>
                </c:pt>
                <c:pt idx="704">
                  <c:v>2.948</c:v>
                </c:pt>
                <c:pt idx="705">
                  <c:v>2.9750000000000001</c:v>
                </c:pt>
                <c:pt idx="706">
                  <c:v>2.948</c:v>
                </c:pt>
                <c:pt idx="707">
                  <c:v>2.9209999999999998</c:v>
                </c:pt>
                <c:pt idx="708">
                  <c:v>2.9359999999999999</c:v>
                </c:pt>
                <c:pt idx="709">
                  <c:v>2.9180000000000001</c:v>
                </c:pt>
              </c:numCache>
            </c:numRef>
          </c:val>
          <c:smooth val="0"/>
          <c:extLst>
            <c:ext xmlns:c16="http://schemas.microsoft.com/office/drawing/2014/chart" uri="{C3380CC4-5D6E-409C-BE32-E72D297353CC}">
              <c16:uniqueId val="{00000000-22C9-478E-AEB5-E01674BC6FBF}"/>
            </c:ext>
          </c:extLst>
        </c:ser>
        <c:dLbls>
          <c:showLegendKey val="0"/>
          <c:showVal val="0"/>
          <c:showCatName val="0"/>
          <c:showSerName val="0"/>
          <c:showPercent val="0"/>
          <c:showBubbleSize val="0"/>
        </c:dLbls>
        <c:marker val="1"/>
        <c:smooth val="0"/>
        <c:axId val="571434680"/>
        <c:axId val="603828080"/>
      </c:lineChart>
      <c:lineChart>
        <c:grouping val="standard"/>
        <c:varyColors val="0"/>
        <c:ser>
          <c:idx val="0"/>
          <c:order val="0"/>
          <c:tx>
            <c:strRef>
              <c:f>'Korko-odotukset'!$K$5719</c:f>
              <c:strCache>
                <c:ptCount val="1"/>
                <c:pt idx="0">
                  <c:v>Hinnoittelu 12 kk päästä</c:v>
                </c:pt>
              </c:strCache>
            </c:strRef>
          </c:tx>
          <c:spPr>
            <a:ln w="19050" cap="rnd">
              <a:solidFill>
                <a:schemeClr val="accent1"/>
              </a:solidFill>
              <a:round/>
            </a:ln>
            <a:effectLst/>
          </c:spPr>
          <c:marker>
            <c:symbol val="none"/>
          </c:marker>
          <c:cat>
            <c:numRef>
              <c:f>'Korko-odotukset'!$J$5981:$J$6690</c:f>
              <c:numCache>
                <c:formatCode>m/d/yyyy</c:formatCode>
                <c:ptCount val="710"/>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numCache>
            </c:numRef>
          </c:cat>
          <c:val>
            <c:numRef>
              <c:f>'Korko-odotukset'!$K$5981:$K$6690</c:f>
              <c:numCache>
                <c:formatCode>General</c:formatCode>
                <c:ptCount val="710"/>
                <c:pt idx="0">
                  <c:v>-0.28000000000000003</c:v>
                </c:pt>
                <c:pt idx="1">
                  <c:v>-0.28000000000000003</c:v>
                </c:pt>
                <c:pt idx="2">
                  <c:v>-0.3</c:v>
                </c:pt>
                <c:pt idx="3">
                  <c:v>-0.28000000000000003</c:v>
                </c:pt>
                <c:pt idx="4">
                  <c:v>-0.27</c:v>
                </c:pt>
                <c:pt idx="5">
                  <c:v>-0.26</c:v>
                </c:pt>
                <c:pt idx="6">
                  <c:v>-0.25</c:v>
                </c:pt>
                <c:pt idx="7">
                  <c:v>-0.26</c:v>
                </c:pt>
                <c:pt idx="8">
                  <c:v>-0.26</c:v>
                </c:pt>
                <c:pt idx="9">
                  <c:v>-0.24</c:v>
                </c:pt>
                <c:pt idx="10">
                  <c:v>-0.22</c:v>
                </c:pt>
                <c:pt idx="11">
                  <c:v>-0.23</c:v>
                </c:pt>
                <c:pt idx="12">
                  <c:v>-0.23</c:v>
                </c:pt>
                <c:pt idx="13">
                  <c:v>-0.23</c:v>
                </c:pt>
                <c:pt idx="14">
                  <c:v>-0.24</c:v>
                </c:pt>
                <c:pt idx="15">
                  <c:v>-0.25</c:v>
                </c:pt>
                <c:pt idx="16">
                  <c:v>-0.24</c:v>
                </c:pt>
                <c:pt idx="17">
                  <c:v>-0.23</c:v>
                </c:pt>
                <c:pt idx="18">
                  <c:v>-0.2</c:v>
                </c:pt>
                <c:pt idx="19">
                  <c:v>-0.18</c:v>
                </c:pt>
                <c:pt idx="20">
                  <c:v>-0.12</c:v>
                </c:pt>
                <c:pt idx="21">
                  <c:v>-0.11</c:v>
                </c:pt>
                <c:pt idx="22">
                  <c:v>-0.09</c:v>
                </c:pt>
                <c:pt idx="23">
                  <c:v>0.04</c:v>
                </c:pt>
                <c:pt idx="24">
                  <c:v>0.15</c:v>
                </c:pt>
                <c:pt idx="25">
                  <c:v>0.14000000000000001</c:v>
                </c:pt>
                <c:pt idx="26">
                  <c:v>0.15</c:v>
                </c:pt>
                <c:pt idx="27">
                  <c:v>0.12</c:v>
                </c:pt>
                <c:pt idx="28">
                  <c:v>0.19</c:v>
                </c:pt>
                <c:pt idx="29">
                  <c:v>0.23</c:v>
                </c:pt>
                <c:pt idx="30">
                  <c:v>0.24</c:v>
                </c:pt>
                <c:pt idx="31">
                  <c:v>0.21</c:v>
                </c:pt>
                <c:pt idx="32">
                  <c:v>0.17</c:v>
                </c:pt>
                <c:pt idx="33">
                  <c:v>0.13</c:v>
                </c:pt>
                <c:pt idx="34">
                  <c:v>0.12</c:v>
                </c:pt>
                <c:pt idx="35">
                  <c:v>0.13</c:v>
                </c:pt>
                <c:pt idx="36">
                  <c:v>0.16</c:v>
                </c:pt>
                <c:pt idx="37">
                  <c:v>0.19</c:v>
                </c:pt>
                <c:pt idx="38">
                  <c:v>0.14000000000000001</c:v>
                </c:pt>
                <c:pt idx="39">
                  <c:v>0.16</c:v>
                </c:pt>
                <c:pt idx="40">
                  <c:v>0.05</c:v>
                </c:pt>
                <c:pt idx="41">
                  <c:v>-0.09</c:v>
                </c:pt>
                <c:pt idx="42">
                  <c:v>0.02</c:v>
                </c:pt>
                <c:pt idx="43">
                  <c:v>0.02</c:v>
                </c:pt>
                <c:pt idx="44">
                  <c:v>0</c:v>
                </c:pt>
                <c:pt idx="45">
                  <c:v>0.03</c:v>
                </c:pt>
                <c:pt idx="46">
                  <c:v>0.08</c:v>
                </c:pt>
                <c:pt idx="47">
                  <c:v>0.14000000000000001</c:v>
                </c:pt>
                <c:pt idx="48">
                  <c:v>0.26</c:v>
                </c:pt>
                <c:pt idx="49">
                  <c:v>0.27</c:v>
                </c:pt>
                <c:pt idx="50">
                  <c:v>0.31</c:v>
                </c:pt>
                <c:pt idx="51">
                  <c:v>0.27</c:v>
                </c:pt>
                <c:pt idx="52">
                  <c:v>0.3</c:v>
                </c:pt>
                <c:pt idx="53">
                  <c:v>0.26</c:v>
                </c:pt>
                <c:pt idx="54">
                  <c:v>0.27</c:v>
                </c:pt>
                <c:pt idx="55">
                  <c:v>0.33</c:v>
                </c:pt>
                <c:pt idx="56">
                  <c:v>0.38</c:v>
                </c:pt>
                <c:pt idx="57">
                  <c:v>0.36</c:v>
                </c:pt>
                <c:pt idx="58">
                  <c:v>0.41</c:v>
                </c:pt>
                <c:pt idx="59">
                  <c:v>0.47</c:v>
                </c:pt>
                <c:pt idx="60">
                  <c:v>0.5</c:v>
                </c:pt>
                <c:pt idx="61">
                  <c:v>0.55000000000000004</c:v>
                </c:pt>
                <c:pt idx="62">
                  <c:v>0.61</c:v>
                </c:pt>
                <c:pt idx="63">
                  <c:v>0.54</c:v>
                </c:pt>
                <c:pt idx="64">
                  <c:v>0.55000000000000004</c:v>
                </c:pt>
                <c:pt idx="65">
                  <c:v>0.55000000000000004</c:v>
                </c:pt>
                <c:pt idx="66">
                  <c:v>0.61</c:v>
                </c:pt>
                <c:pt idx="67">
                  <c:v>0.61</c:v>
                </c:pt>
                <c:pt idx="68">
                  <c:v>0.65</c:v>
                </c:pt>
                <c:pt idx="69">
                  <c:v>0.73</c:v>
                </c:pt>
                <c:pt idx="70">
                  <c:v>0.79</c:v>
                </c:pt>
                <c:pt idx="71">
                  <c:v>0.73</c:v>
                </c:pt>
                <c:pt idx="72">
                  <c:v>0.72</c:v>
                </c:pt>
                <c:pt idx="73">
                  <c:v>0.71</c:v>
                </c:pt>
                <c:pt idx="74">
                  <c:v>0.72</c:v>
                </c:pt>
                <c:pt idx="75">
                  <c:v>0.72</c:v>
                </c:pt>
                <c:pt idx="76">
                  <c:v>0.71</c:v>
                </c:pt>
                <c:pt idx="77">
                  <c:v>0.69</c:v>
                </c:pt>
                <c:pt idx="78">
                  <c:v>0.82</c:v>
                </c:pt>
                <c:pt idx="79">
                  <c:v>0.93</c:v>
                </c:pt>
                <c:pt idx="80">
                  <c:v>0.82</c:v>
                </c:pt>
                <c:pt idx="81">
                  <c:v>0.82</c:v>
                </c:pt>
                <c:pt idx="82">
                  <c:v>0.79</c:v>
                </c:pt>
                <c:pt idx="83">
                  <c:v>0.9</c:v>
                </c:pt>
                <c:pt idx="84">
                  <c:v>0.96</c:v>
                </c:pt>
                <c:pt idx="85">
                  <c:v>0.97</c:v>
                </c:pt>
                <c:pt idx="86">
                  <c:v>0.99</c:v>
                </c:pt>
                <c:pt idx="87">
                  <c:v>1</c:v>
                </c:pt>
                <c:pt idx="88">
                  <c:v>1</c:v>
                </c:pt>
                <c:pt idx="89">
                  <c:v>1.07</c:v>
                </c:pt>
                <c:pt idx="90">
                  <c:v>1.01</c:v>
                </c:pt>
                <c:pt idx="91">
                  <c:v>0.93</c:v>
                </c:pt>
                <c:pt idx="92">
                  <c:v>0.88</c:v>
                </c:pt>
                <c:pt idx="93">
                  <c:v>0.76</c:v>
                </c:pt>
                <c:pt idx="94">
                  <c:v>0.79</c:v>
                </c:pt>
                <c:pt idx="95">
                  <c:v>0.82</c:v>
                </c:pt>
                <c:pt idx="96">
                  <c:v>0.94</c:v>
                </c:pt>
                <c:pt idx="97">
                  <c:v>0.96</c:v>
                </c:pt>
                <c:pt idx="98">
                  <c:v>0.97</c:v>
                </c:pt>
                <c:pt idx="99">
                  <c:v>0.92</c:v>
                </c:pt>
                <c:pt idx="100">
                  <c:v>0.98</c:v>
                </c:pt>
                <c:pt idx="101">
                  <c:v>0.94</c:v>
                </c:pt>
                <c:pt idx="102">
                  <c:v>0.92</c:v>
                </c:pt>
                <c:pt idx="103">
                  <c:v>0.93</c:v>
                </c:pt>
                <c:pt idx="104">
                  <c:v>0.93</c:v>
                </c:pt>
                <c:pt idx="105">
                  <c:v>1.01</c:v>
                </c:pt>
                <c:pt idx="106">
                  <c:v>1.08</c:v>
                </c:pt>
                <c:pt idx="107">
                  <c:v>1.1499999999999999</c:v>
                </c:pt>
                <c:pt idx="108">
                  <c:v>1.2</c:v>
                </c:pt>
                <c:pt idx="109">
                  <c:v>1.26</c:v>
                </c:pt>
                <c:pt idx="110">
                  <c:v>1.28</c:v>
                </c:pt>
                <c:pt idx="111">
                  <c:v>1.28</c:v>
                </c:pt>
                <c:pt idx="112">
                  <c:v>1.31</c:v>
                </c:pt>
                <c:pt idx="113">
                  <c:v>1.45</c:v>
                </c:pt>
                <c:pt idx="114">
                  <c:v>1.6</c:v>
                </c:pt>
                <c:pt idx="115">
                  <c:v>1.81</c:v>
                </c:pt>
                <c:pt idx="116">
                  <c:v>1.95</c:v>
                </c:pt>
                <c:pt idx="117">
                  <c:v>1.77</c:v>
                </c:pt>
                <c:pt idx="118">
                  <c:v>1.84</c:v>
                </c:pt>
                <c:pt idx="119">
                  <c:v>1.77</c:v>
                </c:pt>
                <c:pt idx="120">
                  <c:v>1.82</c:v>
                </c:pt>
                <c:pt idx="121">
                  <c:v>1.82</c:v>
                </c:pt>
                <c:pt idx="122">
                  <c:v>1.74</c:v>
                </c:pt>
                <c:pt idx="123">
                  <c:v>1.5</c:v>
                </c:pt>
                <c:pt idx="124">
                  <c:v>1.48</c:v>
                </c:pt>
                <c:pt idx="125">
                  <c:v>1.57</c:v>
                </c:pt>
                <c:pt idx="126">
                  <c:v>1.62</c:v>
                </c:pt>
                <c:pt idx="127">
                  <c:v>1.54</c:v>
                </c:pt>
                <c:pt idx="128">
                  <c:v>1.36</c:v>
                </c:pt>
                <c:pt idx="129">
                  <c:v>1.23</c:v>
                </c:pt>
                <c:pt idx="130">
                  <c:v>1.35</c:v>
                </c:pt>
                <c:pt idx="131">
                  <c:v>1.2</c:v>
                </c:pt>
                <c:pt idx="132">
                  <c:v>1.1399999999999999</c:v>
                </c:pt>
                <c:pt idx="133">
                  <c:v>1.31</c:v>
                </c:pt>
                <c:pt idx="134">
                  <c:v>1.31</c:v>
                </c:pt>
                <c:pt idx="135">
                  <c:v>1.24</c:v>
                </c:pt>
                <c:pt idx="136">
                  <c:v>1.1599999999999999</c:v>
                </c:pt>
                <c:pt idx="137">
                  <c:v>1.23</c:v>
                </c:pt>
                <c:pt idx="138">
                  <c:v>1.29</c:v>
                </c:pt>
                <c:pt idx="139">
                  <c:v>1.29</c:v>
                </c:pt>
                <c:pt idx="140">
                  <c:v>1.33</c:v>
                </c:pt>
                <c:pt idx="141">
                  <c:v>1.44</c:v>
                </c:pt>
                <c:pt idx="142">
                  <c:v>1.43</c:v>
                </c:pt>
                <c:pt idx="143">
                  <c:v>1.47</c:v>
                </c:pt>
                <c:pt idx="144">
                  <c:v>1.28</c:v>
                </c:pt>
                <c:pt idx="145">
                  <c:v>1.23</c:v>
                </c:pt>
                <c:pt idx="146">
                  <c:v>1.18</c:v>
                </c:pt>
                <c:pt idx="147">
                  <c:v>1.27</c:v>
                </c:pt>
                <c:pt idx="148">
                  <c:v>1.1200000000000001</c:v>
                </c:pt>
                <c:pt idx="149">
                  <c:v>1.1299999999999999</c:v>
                </c:pt>
                <c:pt idx="150">
                  <c:v>1.1200000000000001</c:v>
                </c:pt>
                <c:pt idx="151">
                  <c:v>1.18</c:v>
                </c:pt>
                <c:pt idx="152">
                  <c:v>1.24</c:v>
                </c:pt>
                <c:pt idx="153">
                  <c:v>1.2</c:v>
                </c:pt>
                <c:pt idx="154">
                  <c:v>1.33</c:v>
                </c:pt>
                <c:pt idx="155">
                  <c:v>1.32</c:v>
                </c:pt>
                <c:pt idx="156">
                  <c:v>1.34</c:v>
                </c:pt>
                <c:pt idx="157">
                  <c:v>1.33</c:v>
                </c:pt>
                <c:pt idx="158">
                  <c:v>1.36</c:v>
                </c:pt>
                <c:pt idx="159">
                  <c:v>1.4</c:v>
                </c:pt>
                <c:pt idx="160">
                  <c:v>1.33</c:v>
                </c:pt>
                <c:pt idx="161">
                  <c:v>1.37</c:v>
                </c:pt>
                <c:pt idx="162">
                  <c:v>1.52</c:v>
                </c:pt>
                <c:pt idx="163">
                  <c:v>1.57</c:v>
                </c:pt>
                <c:pt idx="164">
                  <c:v>1.68</c:v>
                </c:pt>
                <c:pt idx="165">
                  <c:v>1.81</c:v>
                </c:pt>
                <c:pt idx="166">
                  <c:v>1.78</c:v>
                </c:pt>
                <c:pt idx="167">
                  <c:v>1.87</c:v>
                </c:pt>
                <c:pt idx="168">
                  <c:v>1.8</c:v>
                </c:pt>
                <c:pt idx="169">
                  <c:v>1.92</c:v>
                </c:pt>
                <c:pt idx="170">
                  <c:v>2.09</c:v>
                </c:pt>
                <c:pt idx="171">
                  <c:v>2.15</c:v>
                </c:pt>
                <c:pt idx="172">
                  <c:v>2.1800000000000002</c:v>
                </c:pt>
                <c:pt idx="173">
                  <c:v>2.15</c:v>
                </c:pt>
                <c:pt idx="174">
                  <c:v>2.11</c:v>
                </c:pt>
                <c:pt idx="175">
                  <c:v>2.1800000000000002</c:v>
                </c:pt>
                <c:pt idx="176">
                  <c:v>2.2000000000000002</c:v>
                </c:pt>
                <c:pt idx="177">
                  <c:v>2.15</c:v>
                </c:pt>
                <c:pt idx="178">
                  <c:v>2.2400000000000002</c:v>
                </c:pt>
                <c:pt idx="179">
                  <c:v>2.25</c:v>
                </c:pt>
                <c:pt idx="180">
                  <c:v>2.2599999999999998</c:v>
                </c:pt>
                <c:pt idx="181">
                  <c:v>2.38</c:v>
                </c:pt>
                <c:pt idx="182">
                  <c:v>2.44</c:v>
                </c:pt>
                <c:pt idx="183">
                  <c:v>2.54</c:v>
                </c:pt>
                <c:pt idx="184">
                  <c:v>2.52</c:v>
                </c:pt>
                <c:pt idx="185">
                  <c:v>2.6</c:v>
                </c:pt>
                <c:pt idx="186">
                  <c:v>2.68</c:v>
                </c:pt>
                <c:pt idx="187">
                  <c:v>2.76</c:v>
                </c:pt>
                <c:pt idx="188">
                  <c:v>2.83</c:v>
                </c:pt>
                <c:pt idx="189">
                  <c:v>2.96</c:v>
                </c:pt>
                <c:pt idx="190">
                  <c:v>3.01</c:v>
                </c:pt>
                <c:pt idx="191">
                  <c:v>3.06</c:v>
                </c:pt>
                <c:pt idx="192">
                  <c:v>2.94</c:v>
                </c:pt>
                <c:pt idx="193">
                  <c:v>2.86</c:v>
                </c:pt>
                <c:pt idx="194">
                  <c:v>2.82</c:v>
                </c:pt>
                <c:pt idx="195">
                  <c:v>2.67</c:v>
                </c:pt>
                <c:pt idx="196">
                  <c:v>2.6</c:v>
                </c:pt>
                <c:pt idx="197">
                  <c:v>2.71</c:v>
                </c:pt>
                <c:pt idx="198">
                  <c:v>2.85</c:v>
                </c:pt>
                <c:pt idx="199">
                  <c:v>2.95</c:v>
                </c:pt>
                <c:pt idx="200">
                  <c:v>2.99</c:v>
                </c:pt>
                <c:pt idx="201">
                  <c:v>2.96</c:v>
                </c:pt>
                <c:pt idx="202">
                  <c:v>2.93</c:v>
                </c:pt>
                <c:pt idx="203">
                  <c:v>2.99</c:v>
                </c:pt>
                <c:pt idx="204">
                  <c:v>3.01</c:v>
                </c:pt>
                <c:pt idx="205">
                  <c:v>2.99</c:v>
                </c:pt>
                <c:pt idx="206">
                  <c:v>2.98</c:v>
                </c:pt>
                <c:pt idx="207">
                  <c:v>3.04</c:v>
                </c:pt>
                <c:pt idx="208">
                  <c:v>3.08</c:v>
                </c:pt>
                <c:pt idx="209">
                  <c:v>2.98</c:v>
                </c:pt>
                <c:pt idx="210">
                  <c:v>2.94</c:v>
                </c:pt>
                <c:pt idx="211">
                  <c:v>2.86</c:v>
                </c:pt>
                <c:pt idx="212">
                  <c:v>2.83</c:v>
                </c:pt>
                <c:pt idx="213">
                  <c:v>2.66</c:v>
                </c:pt>
                <c:pt idx="214">
                  <c:v>2.83</c:v>
                </c:pt>
                <c:pt idx="215">
                  <c:v>2.87</c:v>
                </c:pt>
                <c:pt idx="216">
                  <c:v>2.89</c:v>
                </c:pt>
                <c:pt idx="217">
                  <c:v>2.92</c:v>
                </c:pt>
                <c:pt idx="218">
                  <c:v>3.01</c:v>
                </c:pt>
                <c:pt idx="219">
                  <c:v>3.06</c:v>
                </c:pt>
                <c:pt idx="220">
                  <c:v>3.08</c:v>
                </c:pt>
                <c:pt idx="221">
                  <c:v>3.05</c:v>
                </c:pt>
                <c:pt idx="222">
                  <c:v>2.96</c:v>
                </c:pt>
                <c:pt idx="223">
                  <c:v>2.85</c:v>
                </c:pt>
                <c:pt idx="224">
                  <c:v>2.93</c:v>
                </c:pt>
                <c:pt idx="225">
                  <c:v>2.92</c:v>
                </c:pt>
                <c:pt idx="226">
                  <c:v>2.88</c:v>
                </c:pt>
                <c:pt idx="227">
                  <c:v>2.84</c:v>
                </c:pt>
                <c:pt idx="228">
                  <c:v>2.88</c:v>
                </c:pt>
                <c:pt idx="229">
                  <c:v>2.87</c:v>
                </c:pt>
                <c:pt idx="230">
                  <c:v>2.87</c:v>
                </c:pt>
                <c:pt idx="231">
                  <c:v>2.85</c:v>
                </c:pt>
                <c:pt idx="232">
                  <c:v>2.87</c:v>
                </c:pt>
                <c:pt idx="233">
                  <c:v>2.84</c:v>
                </c:pt>
                <c:pt idx="234">
                  <c:v>2.91</c:v>
                </c:pt>
                <c:pt idx="235">
                  <c:v>2.92</c:v>
                </c:pt>
                <c:pt idx="236">
                  <c:v>2.87</c:v>
                </c:pt>
                <c:pt idx="237">
                  <c:v>2.86</c:v>
                </c:pt>
                <c:pt idx="238">
                  <c:v>2.78</c:v>
                </c:pt>
                <c:pt idx="239">
                  <c:v>2.84</c:v>
                </c:pt>
                <c:pt idx="240">
                  <c:v>2.87</c:v>
                </c:pt>
                <c:pt idx="241">
                  <c:v>2.83</c:v>
                </c:pt>
                <c:pt idx="242">
                  <c:v>2.8</c:v>
                </c:pt>
                <c:pt idx="243">
                  <c:v>2.82</c:v>
                </c:pt>
                <c:pt idx="244">
                  <c:v>2.88</c:v>
                </c:pt>
                <c:pt idx="245">
                  <c:v>2.92</c:v>
                </c:pt>
                <c:pt idx="246">
                  <c:v>2.88</c:v>
                </c:pt>
                <c:pt idx="247">
                  <c:v>2.86</c:v>
                </c:pt>
                <c:pt idx="248">
                  <c:v>3.05</c:v>
                </c:pt>
                <c:pt idx="249">
                  <c:v>3.15</c:v>
                </c:pt>
                <c:pt idx="250">
                  <c:v>3.17</c:v>
                </c:pt>
                <c:pt idx="251">
                  <c:v>3.24</c:v>
                </c:pt>
                <c:pt idx="252">
                  <c:v>3.28</c:v>
                </c:pt>
                <c:pt idx="253">
                  <c:v>3.31</c:v>
                </c:pt>
                <c:pt idx="254">
                  <c:v>3.36</c:v>
                </c:pt>
                <c:pt idx="255">
                  <c:v>3.36</c:v>
                </c:pt>
                <c:pt idx="256">
                  <c:v>3.41</c:v>
                </c:pt>
                <c:pt idx="257">
                  <c:v>3.38</c:v>
                </c:pt>
                <c:pt idx="258">
                  <c:v>3.35</c:v>
                </c:pt>
                <c:pt idx="259">
                  <c:v>3.4</c:v>
                </c:pt>
                <c:pt idx="260">
                  <c:v>3.34</c:v>
                </c:pt>
                <c:pt idx="261">
                  <c:v>3.3</c:v>
                </c:pt>
                <c:pt idx="262">
                  <c:v>3.22</c:v>
                </c:pt>
                <c:pt idx="263">
                  <c:v>3.28</c:v>
                </c:pt>
                <c:pt idx="264">
                  <c:v>3.24</c:v>
                </c:pt>
                <c:pt idx="265">
                  <c:v>3.24</c:v>
                </c:pt>
                <c:pt idx="266">
                  <c:v>3.28</c:v>
                </c:pt>
                <c:pt idx="267">
                  <c:v>3.21</c:v>
                </c:pt>
                <c:pt idx="268">
                  <c:v>3.17</c:v>
                </c:pt>
                <c:pt idx="269">
                  <c:v>3.2</c:v>
                </c:pt>
                <c:pt idx="270">
                  <c:v>3.18</c:v>
                </c:pt>
                <c:pt idx="271">
                  <c:v>3.08</c:v>
                </c:pt>
                <c:pt idx="272">
                  <c:v>3.08</c:v>
                </c:pt>
                <c:pt idx="273">
                  <c:v>3.13</c:v>
                </c:pt>
                <c:pt idx="274">
                  <c:v>3.19</c:v>
                </c:pt>
                <c:pt idx="275">
                  <c:v>3.24</c:v>
                </c:pt>
                <c:pt idx="276">
                  <c:v>3.21</c:v>
                </c:pt>
                <c:pt idx="277">
                  <c:v>3.2</c:v>
                </c:pt>
                <c:pt idx="278">
                  <c:v>3.22</c:v>
                </c:pt>
                <c:pt idx="279">
                  <c:v>3.24</c:v>
                </c:pt>
                <c:pt idx="280">
                  <c:v>3.31</c:v>
                </c:pt>
                <c:pt idx="281">
                  <c:v>3.29</c:v>
                </c:pt>
                <c:pt idx="282">
                  <c:v>3.31</c:v>
                </c:pt>
                <c:pt idx="283">
                  <c:v>3.15</c:v>
                </c:pt>
                <c:pt idx="284">
                  <c:v>3.19</c:v>
                </c:pt>
                <c:pt idx="285">
                  <c:v>3.27</c:v>
                </c:pt>
                <c:pt idx="286">
                  <c:v>3.3</c:v>
                </c:pt>
                <c:pt idx="287">
                  <c:v>3.31</c:v>
                </c:pt>
                <c:pt idx="288">
                  <c:v>3.32</c:v>
                </c:pt>
                <c:pt idx="289">
                  <c:v>3.37</c:v>
                </c:pt>
                <c:pt idx="290">
                  <c:v>3.4</c:v>
                </c:pt>
                <c:pt idx="291">
                  <c:v>3.48</c:v>
                </c:pt>
                <c:pt idx="292">
                  <c:v>3.51</c:v>
                </c:pt>
                <c:pt idx="293">
                  <c:v>3.51</c:v>
                </c:pt>
                <c:pt idx="294">
                  <c:v>3.51</c:v>
                </c:pt>
                <c:pt idx="295">
                  <c:v>3.52</c:v>
                </c:pt>
                <c:pt idx="296">
                  <c:v>3.58</c:v>
                </c:pt>
                <c:pt idx="297">
                  <c:v>3.56</c:v>
                </c:pt>
                <c:pt idx="298">
                  <c:v>3.55</c:v>
                </c:pt>
                <c:pt idx="299">
                  <c:v>3.66</c:v>
                </c:pt>
                <c:pt idx="300">
                  <c:v>3.71</c:v>
                </c:pt>
                <c:pt idx="301">
                  <c:v>3.78</c:v>
                </c:pt>
                <c:pt idx="302">
                  <c:v>3.84</c:v>
                </c:pt>
                <c:pt idx="303">
                  <c:v>3.85</c:v>
                </c:pt>
                <c:pt idx="304">
                  <c:v>3.83</c:v>
                </c:pt>
                <c:pt idx="305">
                  <c:v>3.89</c:v>
                </c:pt>
                <c:pt idx="306">
                  <c:v>3.9</c:v>
                </c:pt>
                <c:pt idx="307">
                  <c:v>3.93</c:v>
                </c:pt>
                <c:pt idx="308">
                  <c:v>3.88</c:v>
                </c:pt>
                <c:pt idx="309">
                  <c:v>3.77</c:v>
                </c:pt>
                <c:pt idx="310">
                  <c:v>3.52</c:v>
                </c:pt>
                <c:pt idx="311">
                  <c:v>3.55</c:v>
                </c:pt>
                <c:pt idx="312">
                  <c:v>3.27</c:v>
                </c:pt>
                <c:pt idx="313">
                  <c:v>3.31</c:v>
                </c:pt>
                <c:pt idx="314">
                  <c:v>3.21</c:v>
                </c:pt>
                <c:pt idx="315">
                  <c:v>3.14</c:v>
                </c:pt>
                <c:pt idx="316">
                  <c:v>3.29</c:v>
                </c:pt>
                <c:pt idx="317">
                  <c:v>3.4</c:v>
                </c:pt>
                <c:pt idx="318">
                  <c:v>3.31</c:v>
                </c:pt>
                <c:pt idx="319">
                  <c:v>3.21</c:v>
                </c:pt>
                <c:pt idx="320">
                  <c:v>3.26</c:v>
                </c:pt>
                <c:pt idx="321">
                  <c:v>3.31</c:v>
                </c:pt>
                <c:pt idx="322">
                  <c:v>3.35</c:v>
                </c:pt>
                <c:pt idx="323">
                  <c:v>3.45</c:v>
                </c:pt>
                <c:pt idx="324">
                  <c:v>3.42</c:v>
                </c:pt>
                <c:pt idx="325">
                  <c:v>3.39</c:v>
                </c:pt>
                <c:pt idx="326">
                  <c:v>3.32</c:v>
                </c:pt>
                <c:pt idx="327">
                  <c:v>3.25</c:v>
                </c:pt>
                <c:pt idx="328">
                  <c:v>3.26</c:v>
                </c:pt>
                <c:pt idx="329">
                  <c:v>3.26</c:v>
                </c:pt>
                <c:pt idx="330">
                  <c:v>3.26</c:v>
                </c:pt>
                <c:pt idx="331">
                  <c:v>3.39</c:v>
                </c:pt>
                <c:pt idx="332">
                  <c:v>3.47</c:v>
                </c:pt>
                <c:pt idx="333">
                  <c:v>3.46</c:v>
                </c:pt>
                <c:pt idx="334">
                  <c:v>3.53</c:v>
                </c:pt>
                <c:pt idx="335">
                  <c:v>3.56</c:v>
                </c:pt>
                <c:pt idx="336">
                  <c:v>3.58</c:v>
                </c:pt>
                <c:pt idx="337">
                  <c:v>3.65</c:v>
                </c:pt>
                <c:pt idx="338">
                  <c:v>3.6</c:v>
                </c:pt>
                <c:pt idx="339">
                  <c:v>3.61</c:v>
                </c:pt>
                <c:pt idx="340">
                  <c:v>3.67</c:v>
                </c:pt>
                <c:pt idx="341">
                  <c:v>3.57</c:v>
                </c:pt>
                <c:pt idx="342">
                  <c:v>3.55</c:v>
                </c:pt>
                <c:pt idx="343">
                  <c:v>3.57</c:v>
                </c:pt>
                <c:pt idx="344">
                  <c:v>3.47</c:v>
                </c:pt>
                <c:pt idx="345">
                  <c:v>3.48</c:v>
                </c:pt>
                <c:pt idx="346">
                  <c:v>3.43</c:v>
                </c:pt>
                <c:pt idx="347">
                  <c:v>3.45</c:v>
                </c:pt>
                <c:pt idx="348">
                  <c:v>3.32</c:v>
                </c:pt>
                <c:pt idx="349">
                  <c:v>3.37</c:v>
                </c:pt>
                <c:pt idx="350">
                  <c:v>3.4</c:v>
                </c:pt>
                <c:pt idx="351">
                  <c:v>3.42</c:v>
                </c:pt>
                <c:pt idx="352">
                  <c:v>3.37</c:v>
                </c:pt>
                <c:pt idx="353">
                  <c:v>3.34</c:v>
                </c:pt>
                <c:pt idx="354">
                  <c:v>3.39</c:v>
                </c:pt>
                <c:pt idx="355">
                  <c:v>3.39</c:v>
                </c:pt>
                <c:pt idx="356">
                  <c:v>3.44</c:v>
                </c:pt>
                <c:pt idx="357">
                  <c:v>3.49</c:v>
                </c:pt>
                <c:pt idx="358">
                  <c:v>3.54</c:v>
                </c:pt>
                <c:pt idx="359">
                  <c:v>3.55</c:v>
                </c:pt>
                <c:pt idx="360">
                  <c:v>3.58</c:v>
                </c:pt>
                <c:pt idx="361">
                  <c:v>3.6</c:v>
                </c:pt>
                <c:pt idx="362">
                  <c:v>3.63</c:v>
                </c:pt>
                <c:pt idx="363">
                  <c:v>3.69</c:v>
                </c:pt>
                <c:pt idx="364">
                  <c:v>3.72</c:v>
                </c:pt>
                <c:pt idx="365">
                  <c:v>3.67</c:v>
                </c:pt>
                <c:pt idx="366">
                  <c:v>3.57</c:v>
                </c:pt>
                <c:pt idx="367">
                  <c:v>3.51</c:v>
                </c:pt>
                <c:pt idx="368">
                  <c:v>3.47</c:v>
                </c:pt>
                <c:pt idx="369">
                  <c:v>3.54</c:v>
                </c:pt>
                <c:pt idx="370">
                  <c:v>3.59</c:v>
                </c:pt>
                <c:pt idx="371">
                  <c:v>3.55</c:v>
                </c:pt>
                <c:pt idx="372">
                  <c:v>3.63</c:v>
                </c:pt>
                <c:pt idx="373">
                  <c:v>3.58</c:v>
                </c:pt>
                <c:pt idx="374">
                  <c:v>3.59</c:v>
                </c:pt>
                <c:pt idx="375">
                  <c:v>3.58</c:v>
                </c:pt>
                <c:pt idx="376">
                  <c:v>3.65</c:v>
                </c:pt>
                <c:pt idx="377">
                  <c:v>3.68</c:v>
                </c:pt>
                <c:pt idx="378">
                  <c:v>3.77</c:v>
                </c:pt>
                <c:pt idx="379">
                  <c:v>3.77</c:v>
                </c:pt>
                <c:pt idx="380">
                  <c:v>3.82</c:v>
                </c:pt>
                <c:pt idx="381">
                  <c:v>3.78</c:v>
                </c:pt>
                <c:pt idx="382">
                  <c:v>3.82</c:v>
                </c:pt>
                <c:pt idx="383">
                  <c:v>3.89</c:v>
                </c:pt>
                <c:pt idx="384">
                  <c:v>3.8</c:v>
                </c:pt>
                <c:pt idx="385">
                  <c:v>3.78</c:v>
                </c:pt>
                <c:pt idx="386">
                  <c:v>3.85</c:v>
                </c:pt>
                <c:pt idx="387">
                  <c:v>3.81</c:v>
                </c:pt>
                <c:pt idx="388">
                  <c:v>3.88</c:v>
                </c:pt>
                <c:pt idx="389">
                  <c:v>3.88</c:v>
                </c:pt>
                <c:pt idx="390">
                  <c:v>3.93</c:v>
                </c:pt>
                <c:pt idx="391">
                  <c:v>3.89</c:v>
                </c:pt>
                <c:pt idx="392">
                  <c:v>3.88</c:v>
                </c:pt>
                <c:pt idx="393">
                  <c:v>3.96</c:v>
                </c:pt>
                <c:pt idx="394">
                  <c:v>3.94</c:v>
                </c:pt>
                <c:pt idx="395">
                  <c:v>3.95</c:v>
                </c:pt>
                <c:pt idx="396">
                  <c:v>3.97</c:v>
                </c:pt>
                <c:pt idx="397">
                  <c:v>3.89</c:v>
                </c:pt>
                <c:pt idx="398">
                  <c:v>3.82</c:v>
                </c:pt>
                <c:pt idx="399">
                  <c:v>3.86</c:v>
                </c:pt>
                <c:pt idx="400">
                  <c:v>3.85</c:v>
                </c:pt>
                <c:pt idx="401">
                  <c:v>3.75</c:v>
                </c:pt>
                <c:pt idx="402">
                  <c:v>3.77</c:v>
                </c:pt>
                <c:pt idx="403">
                  <c:v>3.83</c:v>
                </c:pt>
                <c:pt idx="404">
                  <c:v>3.81</c:v>
                </c:pt>
                <c:pt idx="405">
                  <c:v>3.74</c:v>
                </c:pt>
                <c:pt idx="406">
                  <c:v>3.75</c:v>
                </c:pt>
                <c:pt idx="407">
                  <c:v>3.81</c:v>
                </c:pt>
                <c:pt idx="408">
                  <c:v>3.76</c:v>
                </c:pt>
                <c:pt idx="409">
                  <c:v>3.73</c:v>
                </c:pt>
                <c:pt idx="410">
                  <c:v>3.72</c:v>
                </c:pt>
                <c:pt idx="411">
                  <c:v>3.72</c:v>
                </c:pt>
                <c:pt idx="412">
                  <c:v>3.7</c:v>
                </c:pt>
                <c:pt idx="413">
                  <c:v>3.71</c:v>
                </c:pt>
                <c:pt idx="414">
                  <c:v>3.71</c:v>
                </c:pt>
                <c:pt idx="415">
                  <c:v>3.71</c:v>
                </c:pt>
                <c:pt idx="416">
                  <c:v>3.66</c:v>
                </c:pt>
                <c:pt idx="417">
                  <c:v>3.68</c:v>
                </c:pt>
                <c:pt idx="418">
                  <c:v>3.7</c:v>
                </c:pt>
                <c:pt idx="419">
                  <c:v>3.75</c:v>
                </c:pt>
                <c:pt idx="420">
                  <c:v>3.78</c:v>
                </c:pt>
                <c:pt idx="421">
                  <c:v>3.8</c:v>
                </c:pt>
                <c:pt idx="422">
                  <c:v>3.78</c:v>
                </c:pt>
                <c:pt idx="423">
                  <c:v>3.8</c:v>
                </c:pt>
                <c:pt idx="424">
                  <c:v>3.75</c:v>
                </c:pt>
                <c:pt idx="425">
                  <c:v>3.79</c:v>
                </c:pt>
                <c:pt idx="426">
                  <c:v>3.76</c:v>
                </c:pt>
                <c:pt idx="427">
                  <c:v>3.66</c:v>
                </c:pt>
                <c:pt idx="428">
                  <c:v>3.65</c:v>
                </c:pt>
                <c:pt idx="429">
                  <c:v>3.72</c:v>
                </c:pt>
                <c:pt idx="430">
                  <c:v>3.73</c:v>
                </c:pt>
                <c:pt idx="431">
                  <c:v>3.7</c:v>
                </c:pt>
                <c:pt idx="432">
                  <c:v>3.72</c:v>
                </c:pt>
                <c:pt idx="433">
                  <c:v>3.64</c:v>
                </c:pt>
                <c:pt idx="434">
                  <c:v>3.65</c:v>
                </c:pt>
                <c:pt idx="435">
                  <c:v>3.67</c:v>
                </c:pt>
                <c:pt idx="436">
                  <c:v>3.66</c:v>
                </c:pt>
                <c:pt idx="437">
                  <c:v>3.71</c:v>
                </c:pt>
                <c:pt idx="438">
                  <c:v>3.68</c:v>
                </c:pt>
                <c:pt idx="439">
                  <c:v>3.68</c:v>
                </c:pt>
                <c:pt idx="440">
                  <c:v>3.7</c:v>
                </c:pt>
                <c:pt idx="441">
                  <c:v>3.73</c:v>
                </c:pt>
                <c:pt idx="442">
                  <c:v>3.78</c:v>
                </c:pt>
                <c:pt idx="443">
                  <c:v>3.74</c:v>
                </c:pt>
                <c:pt idx="444">
                  <c:v>3.78</c:v>
                </c:pt>
                <c:pt idx="445">
                  <c:v>3.83</c:v>
                </c:pt>
                <c:pt idx="446">
                  <c:v>3.84</c:v>
                </c:pt>
                <c:pt idx="447">
                  <c:v>3.81</c:v>
                </c:pt>
                <c:pt idx="448">
                  <c:v>3.82</c:v>
                </c:pt>
                <c:pt idx="449">
                  <c:v>3.82</c:v>
                </c:pt>
                <c:pt idx="450">
                  <c:v>3.81</c:v>
                </c:pt>
                <c:pt idx="451">
                  <c:v>3.81</c:v>
                </c:pt>
                <c:pt idx="452">
                  <c:v>3.83</c:v>
                </c:pt>
                <c:pt idx="453">
                  <c:v>3.87</c:v>
                </c:pt>
                <c:pt idx="454">
                  <c:v>3.81</c:v>
                </c:pt>
                <c:pt idx="455">
                  <c:v>3.83</c:v>
                </c:pt>
                <c:pt idx="456">
                  <c:v>3.83</c:v>
                </c:pt>
                <c:pt idx="457">
                  <c:v>3.8</c:v>
                </c:pt>
                <c:pt idx="458">
                  <c:v>3.77</c:v>
                </c:pt>
                <c:pt idx="459">
                  <c:v>3.75</c:v>
                </c:pt>
                <c:pt idx="460">
                  <c:v>3.68</c:v>
                </c:pt>
                <c:pt idx="461">
                  <c:v>3.69</c:v>
                </c:pt>
                <c:pt idx="462">
                  <c:v>3.72</c:v>
                </c:pt>
                <c:pt idx="463">
                  <c:v>3.77</c:v>
                </c:pt>
                <c:pt idx="464">
                  <c:v>3.76</c:v>
                </c:pt>
                <c:pt idx="465">
                  <c:v>3.75</c:v>
                </c:pt>
                <c:pt idx="466">
                  <c:v>3.82</c:v>
                </c:pt>
                <c:pt idx="467">
                  <c:v>3.84</c:v>
                </c:pt>
                <c:pt idx="468">
                  <c:v>3.84</c:v>
                </c:pt>
                <c:pt idx="469">
                  <c:v>3.77</c:v>
                </c:pt>
                <c:pt idx="470">
                  <c:v>3.76</c:v>
                </c:pt>
                <c:pt idx="471">
                  <c:v>3.72</c:v>
                </c:pt>
                <c:pt idx="472">
                  <c:v>3.73</c:v>
                </c:pt>
                <c:pt idx="473">
                  <c:v>3.67</c:v>
                </c:pt>
                <c:pt idx="474">
                  <c:v>3.63</c:v>
                </c:pt>
                <c:pt idx="475">
                  <c:v>3.61</c:v>
                </c:pt>
                <c:pt idx="476">
                  <c:v>3.59</c:v>
                </c:pt>
                <c:pt idx="477">
                  <c:v>3.54</c:v>
                </c:pt>
                <c:pt idx="478">
                  <c:v>3.53</c:v>
                </c:pt>
                <c:pt idx="479">
                  <c:v>3.5</c:v>
                </c:pt>
                <c:pt idx="480">
                  <c:v>3.53</c:v>
                </c:pt>
                <c:pt idx="481">
                  <c:v>3.52</c:v>
                </c:pt>
                <c:pt idx="482">
                  <c:v>3.53</c:v>
                </c:pt>
                <c:pt idx="483">
                  <c:v>3.52</c:v>
                </c:pt>
                <c:pt idx="484">
                  <c:v>3.57</c:v>
                </c:pt>
                <c:pt idx="485">
                  <c:v>3.58</c:v>
                </c:pt>
                <c:pt idx="486">
                  <c:v>3.51</c:v>
                </c:pt>
                <c:pt idx="487">
                  <c:v>3.52</c:v>
                </c:pt>
                <c:pt idx="488">
                  <c:v>3.47</c:v>
                </c:pt>
                <c:pt idx="489">
                  <c:v>3.49</c:v>
                </c:pt>
                <c:pt idx="490">
                  <c:v>3.5</c:v>
                </c:pt>
                <c:pt idx="491">
                  <c:v>3.48</c:v>
                </c:pt>
                <c:pt idx="492">
                  <c:v>3.52</c:v>
                </c:pt>
                <c:pt idx="493">
                  <c:v>3.55</c:v>
                </c:pt>
                <c:pt idx="494">
                  <c:v>3.56</c:v>
                </c:pt>
                <c:pt idx="495">
                  <c:v>3.48</c:v>
                </c:pt>
                <c:pt idx="496">
                  <c:v>3.42</c:v>
                </c:pt>
                <c:pt idx="497">
                  <c:v>3.34</c:v>
                </c:pt>
                <c:pt idx="498">
                  <c:v>3.32</c:v>
                </c:pt>
                <c:pt idx="499">
                  <c:v>3.17</c:v>
                </c:pt>
                <c:pt idx="500">
                  <c:v>3.15</c:v>
                </c:pt>
                <c:pt idx="501">
                  <c:v>3.08</c:v>
                </c:pt>
                <c:pt idx="502">
                  <c:v>3.08</c:v>
                </c:pt>
                <c:pt idx="503">
                  <c:v>3.07</c:v>
                </c:pt>
                <c:pt idx="504">
                  <c:v>3.13</c:v>
                </c:pt>
                <c:pt idx="505">
                  <c:v>3.15</c:v>
                </c:pt>
                <c:pt idx="506">
                  <c:v>3.14</c:v>
                </c:pt>
                <c:pt idx="507">
                  <c:v>3.09</c:v>
                </c:pt>
                <c:pt idx="508">
                  <c:v>2.99</c:v>
                </c:pt>
                <c:pt idx="509">
                  <c:v>2.91</c:v>
                </c:pt>
                <c:pt idx="510">
                  <c:v>2.96</c:v>
                </c:pt>
                <c:pt idx="511">
                  <c:v>2.93</c:v>
                </c:pt>
                <c:pt idx="512">
                  <c:v>2.88</c:v>
                </c:pt>
                <c:pt idx="513">
                  <c:v>2.86</c:v>
                </c:pt>
                <c:pt idx="514">
                  <c:v>2.83</c:v>
                </c:pt>
                <c:pt idx="515">
                  <c:v>2.83</c:v>
                </c:pt>
                <c:pt idx="516">
                  <c:v>2.83</c:v>
                </c:pt>
                <c:pt idx="517">
                  <c:v>2.81</c:v>
                </c:pt>
                <c:pt idx="518">
                  <c:v>2.78</c:v>
                </c:pt>
                <c:pt idx="519">
                  <c:v>2.8</c:v>
                </c:pt>
                <c:pt idx="520">
                  <c:v>2.8</c:v>
                </c:pt>
                <c:pt idx="521">
                  <c:v>2.84</c:v>
                </c:pt>
                <c:pt idx="522">
                  <c:v>2.81</c:v>
                </c:pt>
                <c:pt idx="523">
                  <c:v>2.9</c:v>
                </c:pt>
                <c:pt idx="524">
                  <c:v>2.95</c:v>
                </c:pt>
                <c:pt idx="525">
                  <c:v>2.93</c:v>
                </c:pt>
                <c:pt idx="526">
                  <c:v>2.98</c:v>
                </c:pt>
                <c:pt idx="527">
                  <c:v>3.01</c:v>
                </c:pt>
                <c:pt idx="528">
                  <c:v>2.99</c:v>
                </c:pt>
                <c:pt idx="529">
                  <c:v>2.88</c:v>
                </c:pt>
                <c:pt idx="530">
                  <c:v>2.92</c:v>
                </c:pt>
                <c:pt idx="531">
                  <c:v>2.93</c:v>
                </c:pt>
                <c:pt idx="532">
                  <c:v>3.01</c:v>
                </c:pt>
                <c:pt idx="533">
                  <c:v>3.01</c:v>
                </c:pt>
                <c:pt idx="534">
                  <c:v>3.06</c:v>
                </c:pt>
                <c:pt idx="535">
                  <c:v>3.02</c:v>
                </c:pt>
                <c:pt idx="536">
                  <c:v>3.05</c:v>
                </c:pt>
                <c:pt idx="537">
                  <c:v>3.04</c:v>
                </c:pt>
                <c:pt idx="538">
                  <c:v>2.96</c:v>
                </c:pt>
                <c:pt idx="539">
                  <c:v>2.95</c:v>
                </c:pt>
                <c:pt idx="540">
                  <c:v>2.9</c:v>
                </c:pt>
                <c:pt idx="541">
                  <c:v>2.93</c:v>
                </c:pt>
                <c:pt idx="542">
                  <c:v>2.87</c:v>
                </c:pt>
                <c:pt idx="543">
                  <c:v>2.89</c:v>
                </c:pt>
                <c:pt idx="544">
                  <c:v>2.99</c:v>
                </c:pt>
                <c:pt idx="545">
                  <c:v>3.05</c:v>
                </c:pt>
                <c:pt idx="546">
                  <c:v>3.03</c:v>
                </c:pt>
                <c:pt idx="547">
                  <c:v>3.06</c:v>
                </c:pt>
                <c:pt idx="548">
                  <c:v>3.08</c:v>
                </c:pt>
                <c:pt idx="549">
                  <c:v>3.13</c:v>
                </c:pt>
                <c:pt idx="550">
                  <c:v>3.09</c:v>
                </c:pt>
                <c:pt idx="551">
                  <c:v>3.15</c:v>
                </c:pt>
                <c:pt idx="552">
                  <c:v>3.12</c:v>
                </c:pt>
                <c:pt idx="553">
                  <c:v>3.14</c:v>
                </c:pt>
                <c:pt idx="554">
                  <c:v>3.19</c:v>
                </c:pt>
                <c:pt idx="555">
                  <c:v>3.18</c:v>
                </c:pt>
                <c:pt idx="556">
                  <c:v>3.15</c:v>
                </c:pt>
                <c:pt idx="557">
                  <c:v>3.2</c:v>
                </c:pt>
                <c:pt idx="558">
                  <c:v>3.25</c:v>
                </c:pt>
                <c:pt idx="559">
                  <c:v>3.19</c:v>
                </c:pt>
                <c:pt idx="560">
                  <c:v>3.26</c:v>
                </c:pt>
                <c:pt idx="561">
                  <c:v>3.27</c:v>
                </c:pt>
                <c:pt idx="562">
                  <c:v>3.25</c:v>
                </c:pt>
                <c:pt idx="563">
                  <c:v>3.23</c:v>
                </c:pt>
                <c:pt idx="564">
                  <c:v>3.22</c:v>
                </c:pt>
                <c:pt idx="565">
                  <c:v>3.22</c:v>
                </c:pt>
                <c:pt idx="566">
                  <c:v>3.19</c:v>
                </c:pt>
                <c:pt idx="567">
                  <c:v>3.18</c:v>
                </c:pt>
                <c:pt idx="568">
                  <c:v>3.15</c:v>
                </c:pt>
                <c:pt idx="569">
                  <c:v>3.08</c:v>
                </c:pt>
                <c:pt idx="570">
                  <c:v>3.12</c:v>
                </c:pt>
                <c:pt idx="571">
                  <c:v>3.15</c:v>
                </c:pt>
                <c:pt idx="572">
                  <c:v>3.18</c:v>
                </c:pt>
                <c:pt idx="573">
                  <c:v>3.22</c:v>
                </c:pt>
                <c:pt idx="574">
                  <c:v>3.25</c:v>
                </c:pt>
                <c:pt idx="575">
                  <c:v>3.25</c:v>
                </c:pt>
                <c:pt idx="576">
                  <c:v>3.23</c:v>
                </c:pt>
                <c:pt idx="577">
                  <c:v>3.24</c:v>
                </c:pt>
                <c:pt idx="578">
                  <c:v>3.19</c:v>
                </c:pt>
                <c:pt idx="579">
                  <c:v>3.15</c:v>
                </c:pt>
                <c:pt idx="580">
                  <c:v>3.19</c:v>
                </c:pt>
                <c:pt idx="581">
                  <c:v>3.18</c:v>
                </c:pt>
                <c:pt idx="582">
                  <c:v>3.14</c:v>
                </c:pt>
                <c:pt idx="583">
                  <c:v>3.14</c:v>
                </c:pt>
                <c:pt idx="584">
                  <c:v>3.15</c:v>
                </c:pt>
                <c:pt idx="585">
                  <c:v>3.15</c:v>
                </c:pt>
                <c:pt idx="586">
                  <c:v>3.14</c:v>
                </c:pt>
                <c:pt idx="587">
                  <c:v>3.16</c:v>
                </c:pt>
                <c:pt idx="588">
                  <c:v>3.16</c:v>
                </c:pt>
                <c:pt idx="589">
                  <c:v>3.18</c:v>
                </c:pt>
                <c:pt idx="590">
                  <c:v>3.22</c:v>
                </c:pt>
                <c:pt idx="591">
                  <c:v>3.2</c:v>
                </c:pt>
                <c:pt idx="592">
                  <c:v>3.26</c:v>
                </c:pt>
                <c:pt idx="593">
                  <c:v>3.29</c:v>
                </c:pt>
                <c:pt idx="594">
                  <c:v>3.2</c:v>
                </c:pt>
                <c:pt idx="595">
                  <c:v>3.24</c:v>
                </c:pt>
                <c:pt idx="596">
                  <c:v>3.29</c:v>
                </c:pt>
                <c:pt idx="597">
                  <c:v>3.28</c:v>
                </c:pt>
                <c:pt idx="598">
                  <c:v>3.31</c:v>
                </c:pt>
                <c:pt idx="599">
                  <c:v>3.32</c:v>
                </c:pt>
                <c:pt idx="600">
                  <c:v>3.29</c:v>
                </c:pt>
                <c:pt idx="601">
                  <c:v>3.3</c:v>
                </c:pt>
                <c:pt idx="602">
                  <c:v>3.34</c:v>
                </c:pt>
                <c:pt idx="603">
                  <c:v>3.38</c:v>
                </c:pt>
                <c:pt idx="604">
                  <c:v>3.36</c:v>
                </c:pt>
                <c:pt idx="605">
                  <c:v>3.32</c:v>
                </c:pt>
                <c:pt idx="606">
                  <c:v>3.38</c:v>
                </c:pt>
                <c:pt idx="607">
                  <c:v>3.39</c:v>
                </c:pt>
                <c:pt idx="608">
                  <c:v>3.35</c:v>
                </c:pt>
                <c:pt idx="609">
                  <c:v>3.28</c:v>
                </c:pt>
                <c:pt idx="610">
                  <c:v>3.27</c:v>
                </c:pt>
                <c:pt idx="611">
                  <c:v>3.26</c:v>
                </c:pt>
                <c:pt idx="612">
                  <c:v>3.28</c:v>
                </c:pt>
                <c:pt idx="613">
                  <c:v>3.29</c:v>
                </c:pt>
                <c:pt idx="614">
                  <c:v>3.31</c:v>
                </c:pt>
                <c:pt idx="615">
                  <c:v>3.3</c:v>
                </c:pt>
                <c:pt idx="616">
                  <c:v>3.32</c:v>
                </c:pt>
                <c:pt idx="617">
                  <c:v>3.24</c:v>
                </c:pt>
                <c:pt idx="618">
                  <c:v>3.27</c:v>
                </c:pt>
                <c:pt idx="619">
                  <c:v>3.32</c:v>
                </c:pt>
                <c:pt idx="620">
                  <c:v>3.33</c:v>
                </c:pt>
                <c:pt idx="621">
                  <c:v>3.3</c:v>
                </c:pt>
                <c:pt idx="622">
                  <c:v>3.34</c:v>
                </c:pt>
                <c:pt idx="623">
                  <c:v>3.4</c:v>
                </c:pt>
                <c:pt idx="624">
                  <c:v>3.41</c:v>
                </c:pt>
                <c:pt idx="625">
                  <c:v>3.37</c:v>
                </c:pt>
                <c:pt idx="626">
                  <c:v>3.38</c:v>
                </c:pt>
                <c:pt idx="627">
                  <c:v>3.41</c:v>
                </c:pt>
                <c:pt idx="628">
                  <c:v>3.38</c:v>
                </c:pt>
                <c:pt idx="629">
                  <c:v>3.4</c:v>
                </c:pt>
                <c:pt idx="630">
                  <c:v>3.33</c:v>
                </c:pt>
                <c:pt idx="631">
                  <c:v>3.3</c:v>
                </c:pt>
                <c:pt idx="632">
                  <c:v>3.28</c:v>
                </c:pt>
                <c:pt idx="633">
                  <c:v>3.32</c:v>
                </c:pt>
                <c:pt idx="634">
                  <c:v>3.37</c:v>
                </c:pt>
                <c:pt idx="635">
                  <c:v>3.39</c:v>
                </c:pt>
                <c:pt idx="636">
                  <c:v>3.36</c:v>
                </c:pt>
                <c:pt idx="637">
                  <c:v>3.29</c:v>
                </c:pt>
                <c:pt idx="638">
                  <c:v>3.25</c:v>
                </c:pt>
                <c:pt idx="639">
                  <c:v>3.2</c:v>
                </c:pt>
                <c:pt idx="640">
                  <c:v>3.21</c:v>
                </c:pt>
                <c:pt idx="641">
                  <c:v>3.18</c:v>
                </c:pt>
                <c:pt idx="642">
                  <c:v>3.2</c:v>
                </c:pt>
                <c:pt idx="643">
                  <c:v>3.21</c:v>
                </c:pt>
                <c:pt idx="644">
                  <c:v>3.18</c:v>
                </c:pt>
                <c:pt idx="645">
                  <c:v>3.18</c:v>
                </c:pt>
                <c:pt idx="646">
                  <c:v>3.18</c:v>
                </c:pt>
                <c:pt idx="647">
                  <c:v>3.2</c:v>
                </c:pt>
                <c:pt idx="648">
                  <c:v>3.2</c:v>
                </c:pt>
                <c:pt idx="649">
                  <c:v>3.21</c:v>
                </c:pt>
                <c:pt idx="650">
                  <c:v>3.25</c:v>
                </c:pt>
                <c:pt idx="651">
                  <c:v>3.22</c:v>
                </c:pt>
                <c:pt idx="652">
                  <c:v>3.22</c:v>
                </c:pt>
                <c:pt idx="653">
                  <c:v>3.24</c:v>
                </c:pt>
                <c:pt idx="654">
                  <c:v>3.19</c:v>
                </c:pt>
                <c:pt idx="655">
                  <c:v>3.2</c:v>
                </c:pt>
                <c:pt idx="656">
                  <c:v>3.21</c:v>
                </c:pt>
                <c:pt idx="657">
                  <c:v>3.19</c:v>
                </c:pt>
                <c:pt idx="658">
                  <c:v>3.1</c:v>
                </c:pt>
                <c:pt idx="659">
                  <c:v>3.12</c:v>
                </c:pt>
                <c:pt idx="660">
                  <c:v>3.08</c:v>
                </c:pt>
                <c:pt idx="661">
                  <c:v>3.05</c:v>
                </c:pt>
                <c:pt idx="662">
                  <c:v>3.05</c:v>
                </c:pt>
                <c:pt idx="663">
                  <c:v>3.05</c:v>
                </c:pt>
                <c:pt idx="664">
                  <c:v>3.06</c:v>
                </c:pt>
                <c:pt idx="665">
                  <c:v>3.1</c:v>
                </c:pt>
                <c:pt idx="666">
                  <c:v>3.05</c:v>
                </c:pt>
                <c:pt idx="667">
                  <c:v>3.01</c:v>
                </c:pt>
                <c:pt idx="668">
                  <c:v>2.98</c:v>
                </c:pt>
                <c:pt idx="669">
                  <c:v>2.96</c:v>
                </c:pt>
                <c:pt idx="670">
                  <c:v>2.94</c:v>
                </c:pt>
                <c:pt idx="671">
                  <c:v>2.89</c:v>
                </c:pt>
                <c:pt idx="672">
                  <c:v>2.87</c:v>
                </c:pt>
                <c:pt idx="673">
                  <c:v>2.81</c:v>
                </c:pt>
                <c:pt idx="674">
                  <c:v>2.74</c:v>
                </c:pt>
                <c:pt idx="675">
                  <c:v>2.73</c:v>
                </c:pt>
                <c:pt idx="676">
                  <c:v>2.72</c:v>
                </c:pt>
                <c:pt idx="677">
                  <c:v>2.75</c:v>
                </c:pt>
                <c:pt idx="678">
                  <c:v>2.75</c:v>
                </c:pt>
                <c:pt idx="679">
                  <c:v>2.72</c:v>
                </c:pt>
                <c:pt idx="680">
                  <c:v>2.72</c:v>
                </c:pt>
                <c:pt idx="681">
                  <c:v>2.67</c:v>
                </c:pt>
                <c:pt idx="682">
                  <c:v>2.67</c:v>
                </c:pt>
                <c:pt idx="683">
                  <c:v>2.75</c:v>
                </c:pt>
                <c:pt idx="684">
                  <c:v>2.73</c:v>
                </c:pt>
                <c:pt idx="685">
                  <c:v>2.74</c:v>
                </c:pt>
                <c:pt idx="686">
                  <c:v>2.7</c:v>
                </c:pt>
                <c:pt idx="687">
                  <c:v>2.66</c:v>
                </c:pt>
                <c:pt idx="688">
                  <c:v>2.7</c:v>
                </c:pt>
                <c:pt idx="689">
                  <c:v>2.67</c:v>
                </c:pt>
                <c:pt idx="690">
                  <c:v>2.69</c:v>
                </c:pt>
                <c:pt idx="691">
                  <c:v>2.69</c:v>
                </c:pt>
                <c:pt idx="692">
                  <c:v>2.68</c:v>
                </c:pt>
                <c:pt idx="693">
                  <c:v>2.65</c:v>
                </c:pt>
                <c:pt idx="694">
                  <c:v>2.67</c:v>
                </c:pt>
                <c:pt idx="695">
                  <c:v>2.69</c:v>
                </c:pt>
                <c:pt idx="696">
                  <c:v>2.66</c:v>
                </c:pt>
                <c:pt idx="697">
                  <c:v>2.62</c:v>
                </c:pt>
                <c:pt idx="698">
                  <c:v>2.58</c:v>
                </c:pt>
                <c:pt idx="699">
                  <c:v>2.52</c:v>
                </c:pt>
                <c:pt idx="700">
                  <c:v>2.4900000000000002</c:v>
                </c:pt>
                <c:pt idx="701">
                  <c:v>2.4500000000000002</c:v>
                </c:pt>
                <c:pt idx="702">
                  <c:v>2.4300000000000002</c:v>
                </c:pt>
                <c:pt idx="703">
                  <c:v>2.48</c:v>
                </c:pt>
                <c:pt idx="704">
                  <c:v>2.4700000000000002</c:v>
                </c:pt>
                <c:pt idx="705">
                  <c:v>2.44</c:v>
                </c:pt>
                <c:pt idx="706">
                  <c:v>2.4700000000000002</c:v>
                </c:pt>
                <c:pt idx="707">
                  <c:v>2.5</c:v>
                </c:pt>
                <c:pt idx="708">
                  <c:v>2.46</c:v>
                </c:pt>
                <c:pt idx="709">
                  <c:v>2.46</c:v>
                </c:pt>
              </c:numCache>
            </c:numRef>
          </c:val>
          <c:smooth val="0"/>
          <c:extLst>
            <c:ext xmlns:c16="http://schemas.microsoft.com/office/drawing/2014/chart" uri="{C3380CC4-5D6E-409C-BE32-E72D297353CC}">
              <c16:uniqueId val="{00000001-22C9-478E-AEB5-E01674BC6FBF}"/>
            </c:ext>
          </c:extLst>
        </c:ser>
        <c:dLbls>
          <c:showLegendKey val="0"/>
          <c:showVal val="0"/>
          <c:showCatName val="0"/>
          <c:showSerName val="0"/>
          <c:showPercent val="0"/>
          <c:showBubbleSize val="0"/>
        </c:dLbls>
        <c:marker val="1"/>
        <c:smooth val="0"/>
        <c:axId val="642211952"/>
        <c:axId val="642213032"/>
      </c:lineChart>
      <c:dateAx>
        <c:axId val="571434680"/>
        <c:scaling>
          <c:orientation val="minMax"/>
          <c:max val="45555"/>
        </c:scaling>
        <c:delete val="0"/>
        <c:axPos val="b"/>
        <c:numFmt formatCode="d/m/yy" sourceLinked="0"/>
        <c:majorTickMark val="out"/>
        <c:minorTickMark val="none"/>
        <c:tickLblPos val="low"/>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accent1"/>
                </a:solidFill>
                <a:latin typeface="Avenir Next LT Pro" panose="020B0504020202020204" pitchFamily="34" charset="0"/>
                <a:ea typeface="+mn-ea"/>
                <a:cs typeface="+mn-cs"/>
              </a:defRPr>
            </a:pPr>
            <a:endParaRPr lang="en-US"/>
          </a:p>
        </c:txPr>
        <c:crossAx val="603828080"/>
        <c:crosses val="autoZero"/>
        <c:auto val="1"/>
        <c:lblOffset val="100"/>
        <c:baseTimeUnit val="days"/>
        <c:majorUnit val="4"/>
        <c:majorTimeUnit val="months"/>
      </c:dateAx>
      <c:valAx>
        <c:axId val="60382808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Avenir Next LT Pro" panose="020B0504020202020204" pitchFamily="34" charset="0"/>
                <a:ea typeface="+mn-ea"/>
                <a:cs typeface="+mn-cs"/>
              </a:defRPr>
            </a:pPr>
            <a:endParaRPr lang="en-US"/>
          </a:p>
        </c:txPr>
        <c:crossAx val="571434680"/>
        <c:crosses val="autoZero"/>
        <c:crossBetween val="between"/>
        <c:majorUnit val="1"/>
      </c:valAx>
      <c:valAx>
        <c:axId val="6422130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Avenir Next LT Pro" panose="020B0504020202020204" pitchFamily="34" charset="0"/>
                <a:ea typeface="+mn-ea"/>
                <a:cs typeface="+mn-cs"/>
              </a:defRPr>
            </a:pPr>
            <a:endParaRPr lang="en-US"/>
          </a:p>
        </c:txPr>
        <c:crossAx val="642211952"/>
        <c:crosses val="max"/>
        <c:crossBetween val="between"/>
      </c:valAx>
      <c:dateAx>
        <c:axId val="642211952"/>
        <c:scaling>
          <c:orientation val="minMax"/>
        </c:scaling>
        <c:delete val="1"/>
        <c:axPos val="b"/>
        <c:numFmt formatCode="m/d/yyyy" sourceLinked="1"/>
        <c:majorTickMark val="out"/>
        <c:minorTickMark val="none"/>
        <c:tickLblPos val="nextTo"/>
        <c:crossAx val="642213032"/>
        <c:crosses val="autoZero"/>
        <c:auto val="1"/>
        <c:lblOffset val="100"/>
        <c:baseTimeUnit val="days"/>
      </c:dateAx>
      <c:spPr>
        <a:solidFill>
          <a:schemeClr val="bg1"/>
        </a:solidFill>
        <a:ln>
          <a:noFill/>
        </a:ln>
        <a:effectLst/>
      </c:spPr>
    </c:plotArea>
    <c:legend>
      <c:legendPos val="b"/>
      <c:layout>
        <c:manualLayout>
          <c:xMode val="edge"/>
          <c:yMode val="edge"/>
          <c:x val="0.44839548390039624"/>
          <c:y val="0.57664357273484523"/>
          <c:w val="0.47458450618219478"/>
          <c:h val="0.1757155031065968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chemeClr val="accent1"/>
          </a:solidFill>
          <a:latin typeface="Avenir Next LT Pro" panose="020B0504020202020204" pitchFamily="34" charset="0"/>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800" b="0" i="0" u="none" strike="noStrike" kern="1200" spc="0" baseline="0">
                <a:solidFill>
                  <a:srgbClr val="183858"/>
                </a:solidFill>
                <a:latin typeface="+mn-lt"/>
                <a:ea typeface="+mn-ea"/>
                <a:cs typeface="+mn-cs"/>
              </a:defRPr>
            </a:pPr>
            <a:r>
              <a:rPr lang="fi-FI" sz="800" b="0" i="0" u="none" strike="noStrike" kern="1200" spc="0" baseline="0">
                <a:solidFill>
                  <a:srgbClr val="183858"/>
                </a:solidFill>
                <a:latin typeface="+mn-lt"/>
                <a:ea typeface="+mn-ea"/>
                <a:cs typeface="+mn-cs"/>
              </a:rPr>
              <a:t>Uudet lainat (mrd. euroa)</a:t>
            </a:r>
          </a:p>
        </c:rich>
      </c:tx>
      <c:layout>
        <c:manualLayout>
          <c:xMode val="edge"/>
          <c:yMode val="edge"/>
          <c:x val="1.3280617125345524E-3"/>
          <c:y val="9.8114597212781342E-3"/>
        </c:manualLayout>
      </c:layout>
      <c:overlay val="0"/>
      <c:spPr>
        <a:noFill/>
        <a:ln>
          <a:noFill/>
        </a:ln>
        <a:effectLst/>
      </c:spPr>
      <c:txPr>
        <a:bodyPr rot="0" spcFirstLastPara="1" vertOverflow="ellipsis" vert="horz" wrap="square" anchor="ctr" anchorCtr="1"/>
        <a:lstStyle/>
        <a:p>
          <a:pPr>
            <a:defRPr lang="fi-FI" sz="800" b="0" i="0" u="none" strike="noStrike" kern="1200" spc="0" baseline="0">
              <a:solidFill>
                <a:srgbClr val="183858"/>
              </a:solidFill>
              <a:latin typeface="+mn-lt"/>
              <a:ea typeface="+mn-ea"/>
              <a:cs typeface="+mn-cs"/>
            </a:defRPr>
          </a:pPr>
          <a:endParaRPr lang="en-US"/>
        </a:p>
      </c:txPr>
    </c:title>
    <c:autoTitleDeleted val="0"/>
    <c:plotArea>
      <c:layout>
        <c:manualLayout>
          <c:layoutTarget val="inner"/>
          <c:xMode val="edge"/>
          <c:yMode val="edge"/>
          <c:x val="5.122720291646151E-2"/>
          <c:y val="0.12911063813755252"/>
          <c:w val="0.90553633823174995"/>
          <c:h val="0.73784193520828245"/>
        </c:manualLayout>
      </c:layout>
      <c:lineChart>
        <c:grouping val="standard"/>
        <c:varyColors val="0"/>
        <c:ser>
          <c:idx val="0"/>
          <c:order val="0"/>
          <c:tx>
            <c:strRef>
              <c:f>kappaleet!$B$3</c:f>
              <c:strCache>
                <c:ptCount val="1"/>
                <c:pt idx="0">
                  <c:v>Nostetut asuntolainat (edistetty)</c:v>
                </c:pt>
              </c:strCache>
            </c:strRef>
          </c:tx>
          <c:spPr>
            <a:ln w="28575" cap="rnd">
              <a:solidFill>
                <a:schemeClr val="accent1"/>
              </a:solidFill>
              <a:round/>
            </a:ln>
            <a:effectLst/>
          </c:spPr>
          <c:marker>
            <c:symbol val="none"/>
          </c:marker>
          <c:cat>
            <c:numRef>
              <c:f>kappaleet!$A$232:$A$339</c:f>
              <c:numCache>
                <c:formatCode>m/d/yyyy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kappaleet!$C$232:$C$339</c:f>
              <c:numCache>
                <c:formatCode>General</c:formatCode>
                <c:ptCount val="108"/>
                <c:pt idx="0">
                  <c:v>1.4291951064441299</c:v>
                </c:pt>
                <c:pt idx="1">
                  <c:v>1.4916627072767501</c:v>
                </c:pt>
                <c:pt idx="2">
                  <c:v>1.4926682890624299</c:v>
                </c:pt>
                <c:pt idx="3">
                  <c:v>1.5299164156663301</c:v>
                </c:pt>
                <c:pt idx="4">
                  <c:v>1.5317291474071499</c:v>
                </c:pt>
                <c:pt idx="5">
                  <c:v>1.5230096405007301</c:v>
                </c:pt>
                <c:pt idx="6">
                  <c:v>1.50610224865048</c:v>
                </c:pt>
                <c:pt idx="7">
                  <c:v>1.43900423339997</c:v>
                </c:pt>
                <c:pt idx="8">
                  <c:v>1.4767723804526101</c:v>
                </c:pt>
                <c:pt idx="9">
                  <c:v>1.4672603227341101</c:v>
                </c:pt>
                <c:pt idx="10">
                  <c:v>1.47759886460729</c:v>
                </c:pt>
                <c:pt idx="11">
                  <c:v>1.52603508719716</c:v>
                </c:pt>
                <c:pt idx="12">
                  <c:v>1.5159953003556399</c:v>
                </c:pt>
                <c:pt idx="13">
                  <c:v>1.50435277413415</c:v>
                </c:pt>
                <c:pt idx="14">
                  <c:v>1.4669452883657601</c:v>
                </c:pt>
                <c:pt idx="15">
                  <c:v>1.42085657896485</c:v>
                </c:pt>
                <c:pt idx="16">
                  <c:v>1.4612699913582301</c:v>
                </c:pt>
                <c:pt idx="17">
                  <c:v>1.46946465346892</c:v>
                </c:pt>
                <c:pt idx="18">
                  <c:v>1.47304024826756</c:v>
                </c:pt>
                <c:pt idx="19">
                  <c:v>1.60598608149581</c:v>
                </c:pt>
                <c:pt idx="20">
                  <c:v>1.52242589508976</c:v>
                </c:pt>
                <c:pt idx="21">
                  <c:v>1.49891618484095</c:v>
                </c:pt>
                <c:pt idx="22">
                  <c:v>1.5106880669162199</c:v>
                </c:pt>
                <c:pt idx="23">
                  <c:v>1.5002133195060798</c:v>
                </c:pt>
                <c:pt idx="24">
                  <c:v>1.6173373199646399</c:v>
                </c:pt>
                <c:pt idx="25">
                  <c:v>1.51445605905533</c:v>
                </c:pt>
                <c:pt idx="26">
                  <c:v>1.5964929900573102</c:v>
                </c:pt>
                <c:pt idx="27">
                  <c:v>1.5987273945339602</c:v>
                </c:pt>
                <c:pt idx="28">
                  <c:v>1.5245655046421198</c:v>
                </c:pt>
                <c:pt idx="29">
                  <c:v>1.53196727563698</c:v>
                </c:pt>
                <c:pt idx="30">
                  <c:v>1.5317773883002901</c:v>
                </c:pt>
                <c:pt idx="31">
                  <c:v>1.5234578371035499</c:v>
                </c:pt>
                <c:pt idx="32">
                  <c:v>1.5299630478578201</c:v>
                </c:pt>
                <c:pt idx="33">
                  <c:v>1.5660264927495502</c:v>
                </c:pt>
                <c:pt idx="34">
                  <c:v>1.5087374947797501</c:v>
                </c:pt>
                <c:pt idx="35">
                  <c:v>1.44596161959141</c:v>
                </c:pt>
                <c:pt idx="36">
                  <c:v>1.5831574526488199</c:v>
                </c:pt>
                <c:pt idx="37">
                  <c:v>1.4896515977998901</c:v>
                </c:pt>
                <c:pt idx="38">
                  <c:v>1.4707561741245501</c:v>
                </c:pt>
                <c:pt idx="39">
                  <c:v>1.59516947373767</c:v>
                </c:pt>
                <c:pt idx="40">
                  <c:v>1.62659302871351</c:v>
                </c:pt>
                <c:pt idx="41">
                  <c:v>1.6619129474888501</c:v>
                </c:pt>
                <c:pt idx="42">
                  <c:v>1.6930776183784</c:v>
                </c:pt>
                <c:pt idx="43">
                  <c:v>1.68260421977106</c:v>
                </c:pt>
                <c:pt idx="44">
                  <c:v>1.6929848719865999</c:v>
                </c:pt>
                <c:pt idx="45">
                  <c:v>1.68992947227141</c:v>
                </c:pt>
                <c:pt idx="46">
                  <c:v>1.6685613836639399</c:v>
                </c:pt>
                <c:pt idx="47">
                  <c:v>1.61784420881141</c:v>
                </c:pt>
                <c:pt idx="48">
                  <c:v>1.6418387588221199</c:v>
                </c:pt>
                <c:pt idx="49">
                  <c:v>1.72719277927157</c:v>
                </c:pt>
                <c:pt idx="50">
                  <c:v>1.60924407375559</c:v>
                </c:pt>
                <c:pt idx="51">
                  <c:v>1.4070874095318999</c:v>
                </c:pt>
                <c:pt idx="52">
                  <c:v>1.41256487108257</c:v>
                </c:pt>
                <c:pt idx="53">
                  <c:v>1.5856414226805799</c:v>
                </c:pt>
                <c:pt idx="54">
                  <c:v>1.6887629581430701</c:v>
                </c:pt>
                <c:pt idx="55">
                  <c:v>1.7430015496222702</c:v>
                </c:pt>
                <c:pt idx="56">
                  <c:v>1.7517763509505702</c:v>
                </c:pt>
                <c:pt idx="57">
                  <c:v>1.83651421584147</c:v>
                </c:pt>
                <c:pt idx="58">
                  <c:v>1.8931943433204701</c:v>
                </c:pt>
                <c:pt idx="59">
                  <c:v>2.0699962154354603</c:v>
                </c:pt>
                <c:pt idx="60">
                  <c:v>1.8881720661333201</c:v>
                </c:pt>
                <c:pt idx="61">
                  <c:v>1.9860650187150599</c:v>
                </c:pt>
                <c:pt idx="62">
                  <c:v>1.9147905786350601</c:v>
                </c:pt>
                <c:pt idx="63">
                  <c:v>1.8537553393228801</c:v>
                </c:pt>
                <c:pt idx="64">
                  <c:v>1.9184399636349001</c:v>
                </c:pt>
                <c:pt idx="65">
                  <c:v>1.8579342212867</c:v>
                </c:pt>
                <c:pt idx="66">
                  <c:v>1.8382735086711</c:v>
                </c:pt>
                <c:pt idx="67">
                  <c:v>1.7790993155880999</c:v>
                </c:pt>
                <c:pt idx="68">
                  <c:v>1.8500464443481701</c:v>
                </c:pt>
                <c:pt idx="69">
                  <c:v>1.87761374131863</c:v>
                </c:pt>
                <c:pt idx="70">
                  <c:v>1.88077464090042</c:v>
                </c:pt>
                <c:pt idx="71">
                  <c:v>1.9112715792906301</c:v>
                </c:pt>
                <c:pt idx="72">
                  <c:v>1.8916434279424301</c:v>
                </c:pt>
                <c:pt idx="73">
                  <c:v>1.8902591810043199</c:v>
                </c:pt>
                <c:pt idx="74">
                  <c:v>1.7538468195708599</c:v>
                </c:pt>
                <c:pt idx="75">
                  <c:v>1.68824979308781</c:v>
                </c:pt>
                <c:pt idx="76">
                  <c:v>1.69040162845096</c:v>
                </c:pt>
                <c:pt idx="77">
                  <c:v>1.6345990444619201</c:v>
                </c:pt>
                <c:pt idx="78">
                  <c:v>1.51510336058916</c:v>
                </c:pt>
                <c:pt idx="79">
                  <c:v>1.4561134106901701</c:v>
                </c:pt>
                <c:pt idx="80">
                  <c:v>1.4480378745731899</c:v>
                </c:pt>
                <c:pt idx="81">
                  <c:v>1.24066313466402</c:v>
                </c:pt>
                <c:pt idx="82">
                  <c:v>1.13662097386712</c:v>
                </c:pt>
                <c:pt idx="83">
                  <c:v>1.1646432495610002</c:v>
                </c:pt>
                <c:pt idx="84">
                  <c:v>1.09715909762454</c:v>
                </c:pt>
                <c:pt idx="85">
                  <c:v>1.06587736458631</c:v>
                </c:pt>
                <c:pt idx="86">
                  <c:v>1.09891213903759</c:v>
                </c:pt>
                <c:pt idx="87">
                  <c:v>1.10126440761864</c:v>
                </c:pt>
                <c:pt idx="88">
                  <c:v>1.08967689936819</c:v>
                </c:pt>
                <c:pt idx="89">
                  <c:v>1.08671946105853</c:v>
                </c:pt>
                <c:pt idx="90">
                  <c:v>1.0803860583570899</c:v>
                </c:pt>
                <c:pt idx="91">
                  <c:v>1.11458263756678</c:v>
                </c:pt>
                <c:pt idx="92">
                  <c:v>1.0712967117130099</c:v>
                </c:pt>
                <c:pt idx="93">
                  <c:v>1.0696931012303899</c:v>
                </c:pt>
                <c:pt idx="94">
                  <c:v>1.1893775347036699</c:v>
                </c:pt>
                <c:pt idx="95">
                  <c:v>1.55631098908667</c:v>
                </c:pt>
                <c:pt idx="96">
                  <c:v>1.03911351708935</c:v>
                </c:pt>
                <c:pt idx="97">
                  <c:v>0.98944027539679102</c:v>
                </c:pt>
                <c:pt idx="98">
                  <c:v>1.13051600344854</c:v>
                </c:pt>
                <c:pt idx="99">
                  <c:v>1.0903617310906999</c:v>
                </c:pt>
                <c:pt idx="100">
                  <c:v>0.98121139456545603</c:v>
                </c:pt>
                <c:pt idx="101">
                  <c:v>1.00248763136887</c:v>
                </c:pt>
              </c:numCache>
            </c:numRef>
          </c:val>
          <c:smooth val="0"/>
          <c:extLst>
            <c:ext xmlns:c16="http://schemas.microsoft.com/office/drawing/2014/chart" uri="{C3380CC4-5D6E-409C-BE32-E72D297353CC}">
              <c16:uniqueId val="{00000000-0308-4E9D-9BB7-F3027BD4E5C2}"/>
            </c:ext>
          </c:extLst>
        </c:ser>
        <c:ser>
          <c:idx val="1"/>
          <c:order val="2"/>
          <c:spPr>
            <a:ln w="19050" cap="rnd">
              <a:solidFill>
                <a:srgbClr val="C00000"/>
              </a:solidFill>
              <a:prstDash val="sysDash"/>
              <a:round/>
            </a:ln>
            <a:effectLst/>
          </c:spPr>
          <c:marker>
            <c:symbol val="none"/>
          </c:marker>
          <c:cat>
            <c:numRef>
              <c:f>kappaleet!$A$232:$A$339</c:f>
              <c:numCache>
                <c:formatCode>m/d/yyyy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kappaleet!$D$232:$D$339</c:f>
              <c:numCache>
                <c:formatCode>General</c:formatCode>
                <c:ptCount val="108"/>
                <c:pt idx="0">
                  <c:v>1.5595906423820225</c:v>
                </c:pt>
                <c:pt idx="1">
                  <c:v>1.5595906423820225</c:v>
                </c:pt>
                <c:pt idx="2">
                  <c:v>1.5595906423820225</c:v>
                </c:pt>
                <c:pt idx="3">
                  <c:v>1.5595906423820225</c:v>
                </c:pt>
                <c:pt idx="4">
                  <c:v>1.5595906423820225</c:v>
                </c:pt>
                <c:pt idx="5">
                  <c:v>1.5595906423820225</c:v>
                </c:pt>
                <c:pt idx="6">
                  <c:v>1.5595906423820225</c:v>
                </c:pt>
                <c:pt idx="7">
                  <c:v>1.5595906423820225</c:v>
                </c:pt>
                <c:pt idx="8">
                  <c:v>1.5595906423820225</c:v>
                </c:pt>
                <c:pt idx="9">
                  <c:v>1.5595906423820225</c:v>
                </c:pt>
                <c:pt idx="10">
                  <c:v>1.5595906423820225</c:v>
                </c:pt>
                <c:pt idx="11">
                  <c:v>1.5595906423820225</c:v>
                </c:pt>
                <c:pt idx="12">
                  <c:v>1.5595906423820225</c:v>
                </c:pt>
                <c:pt idx="13">
                  <c:v>1.5595906423820225</c:v>
                </c:pt>
                <c:pt idx="14">
                  <c:v>1.5595906423820225</c:v>
                </c:pt>
                <c:pt idx="15">
                  <c:v>1.5595906423820225</c:v>
                </c:pt>
                <c:pt idx="16">
                  <c:v>1.5595906423820225</c:v>
                </c:pt>
                <c:pt idx="17">
                  <c:v>1.5595906423820225</c:v>
                </c:pt>
                <c:pt idx="18">
                  <c:v>1.5595906423820225</c:v>
                </c:pt>
                <c:pt idx="19">
                  <c:v>1.5595906423820225</c:v>
                </c:pt>
                <c:pt idx="20">
                  <c:v>1.5595906423820225</c:v>
                </c:pt>
                <c:pt idx="21">
                  <c:v>1.5595906423820225</c:v>
                </c:pt>
                <c:pt idx="22">
                  <c:v>1.5595906423820225</c:v>
                </c:pt>
                <c:pt idx="23">
                  <c:v>1.5595906423820225</c:v>
                </c:pt>
                <c:pt idx="24">
                  <c:v>1.5595906423820225</c:v>
                </c:pt>
                <c:pt idx="25">
                  <c:v>1.5595906423820225</c:v>
                </c:pt>
                <c:pt idx="26">
                  <c:v>1.5595906423820225</c:v>
                </c:pt>
                <c:pt idx="27">
                  <c:v>1.5595906423820225</c:v>
                </c:pt>
                <c:pt idx="28">
                  <c:v>1.5595906423820225</c:v>
                </c:pt>
                <c:pt idx="29">
                  <c:v>1.5595906423820225</c:v>
                </c:pt>
                <c:pt idx="30">
                  <c:v>1.5595906423820225</c:v>
                </c:pt>
                <c:pt idx="31">
                  <c:v>1.5595906423820225</c:v>
                </c:pt>
                <c:pt idx="32">
                  <c:v>1.5595906423820225</c:v>
                </c:pt>
                <c:pt idx="33">
                  <c:v>1.5595906423820225</c:v>
                </c:pt>
                <c:pt idx="34">
                  <c:v>1.5595906423820225</c:v>
                </c:pt>
                <c:pt idx="35">
                  <c:v>1.5595906423820225</c:v>
                </c:pt>
                <c:pt idx="36">
                  <c:v>1.5595906423820225</c:v>
                </c:pt>
                <c:pt idx="37">
                  <c:v>1.5595906423820225</c:v>
                </c:pt>
                <c:pt idx="38">
                  <c:v>1.5595906423820225</c:v>
                </c:pt>
                <c:pt idx="39">
                  <c:v>1.5595906423820225</c:v>
                </c:pt>
                <c:pt idx="40">
                  <c:v>1.5595906423820225</c:v>
                </c:pt>
                <c:pt idx="41">
                  <c:v>1.5595906423820225</c:v>
                </c:pt>
                <c:pt idx="42">
                  <c:v>1.5595906423820225</c:v>
                </c:pt>
                <c:pt idx="43">
                  <c:v>1.5595906423820225</c:v>
                </c:pt>
                <c:pt idx="44">
                  <c:v>1.5595906423820225</c:v>
                </c:pt>
                <c:pt idx="45">
                  <c:v>1.5595906423820225</c:v>
                </c:pt>
                <c:pt idx="46">
                  <c:v>1.5595906423820225</c:v>
                </c:pt>
                <c:pt idx="47">
                  <c:v>1.5595906423820225</c:v>
                </c:pt>
                <c:pt idx="48">
                  <c:v>1.5595906423820225</c:v>
                </c:pt>
                <c:pt idx="49">
                  <c:v>1.5595906423820225</c:v>
                </c:pt>
                <c:pt idx="50">
                  <c:v>1.5595906423820225</c:v>
                </c:pt>
                <c:pt idx="51">
                  <c:v>1.5595906423820225</c:v>
                </c:pt>
                <c:pt idx="52">
                  <c:v>1.5595906423820225</c:v>
                </c:pt>
                <c:pt idx="53">
                  <c:v>1.5595906423820225</c:v>
                </c:pt>
                <c:pt idx="54">
                  <c:v>1.5595906423820225</c:v>
                </c:pt>
                <c:pt idx="55">
                  <c:v>1.5595906423820225</c:v>
                </c:pt>
                <c:pt idx="56">
                  <c:v>1.5595906423820225</c:v>
                </c:pt>
                <c:pt idx="57">
                  <c:v>1.5595906423820225</c:v>
                </c:pt>
                <c:pt idx="58">
                  <c:v>1.5595906423820225</c:v>
                </c:pt>
                <c:pt idx="59">
                  <c:v>1.5595906423820225</c:v>
                </c:pt>
                <c:pt idx="60">
                  <c:v>1.5595906423820225</c:v>
                </c:pt>
                <c:pt idx="61">
                  <c:v>1.5595906423820225</c:v>
                </c:pt>
                <c:pt idx="62">
                  <c:v>1.5595906423820225</c:v>
                </c:pt>
                <c:pt idx="63">
                  <c:v>1.5595906423820225</c:v>
                </c:pt>
                <c:pt idx="64">
                  <c:v>1.5595906423820225</c:v>
                </c:pt>
                <c:pt idx="65">
                  <c:v>1.5595906423820225</c:v>
                </c:pt>
                <c:pt idx="66">
                  <c:v>1.5595906423820225</c:v>
                </c:pt>
                <c:pt idx="67">
                  <c:v>1.5595906423820225</c:v>
                </c:pt>
                <c:pt idx="68">
                  <c:v>1.5595906423820225</c:v>
                </c:pt>
                <c:pt idx="69">
                  <c:v>1.5595906423820225</c:v>
                </c:pt>
                <c:pt idx="70">
                  <c:v>1.5595906423820225</c:v>
                </c:pt>
                <c:pt idx="71">
                  <c:v>1.5595906423820225</c:v>
                </c:pt>
                <c:pt idx="72">
                  <c:v>1.5595906423820225</c:v>
                </c:pt>
                <c:pt idx="73">
                  <c:v>1.5595906423820225</c:v>
                </c:pt>
                <c:pt idx="74">
                  <c:v>1.5595906423820225</c:v>
                </c:pt>
                <c:pt idx="75">
                  <c:v>1.5595906423820225</c:v>
                </c:pt>
                <c:pt idx="76">
                  <c:v>1.5595906423820225</c:v>
                </c:pt>
                <c:pt idx="77">
                  <c:v>1.5595906423820225</c:v>
                </c:pt>
                <c:pt idx="78">
                  <c:v>1.5595906423820225</c:v>
                </c:pt>
                <c:pt idx="79">
                  <c:v>1.5595906423820225</c:v>
                </c:pt>
                <c:pt idx="80">
                  <c:v>1.5595906423820225</c:v>
                </c:pt>
                <c:pt idx="81">
                  <c:v>1.5595906423820225</c:v>
                </c:pt>
                <c:pt idx="82">
                  <c:v>1.5595906423820225</c:v>
                </c:pt>
                <c:pt idx="83">
                  <c:v>1.5595906423820225</c:v>
                </c:pt>
                <c:pt idx="84">
                  <c:v>1.5595906423820225</c:v>
                </c:pt>
                <c:pt idx="85">
                  <c:v>1.5595906423820225</c:v>
                </c:pt>
                <c:pt idx="86">
                  <c:v>1.5595906423820225</c:v>
                </c:pt>
                <c:pt idx="87">
                  <c:v>1.5595906423820225</c:v>
                </c:pt>
                <c:pt idx="88">
                  <c:v>1.5595906423820225</c:v>
                </c:pt>
                <c:pt idx="89">
                  <c:v>1.5595906423820225</c:v>
                </c:pt>
                <c:pt idx="90">
                  <c:v>1.5595906423820225</c:v>
                </c:pt>
                <c:pt idx="91">
                  <c:v>1.5595906423820225</c:v>
                </c:pt>
                <c:pt idx="92">
                  <c:v>1.5595906423820225</c:v>
                </c:pt>
                <c:pt idx="93">
                  <c:v>1.5595906423820225</c:v>
                </c:pt>
                <c:pt idx="94">
                  <c:v>1.5595906423820225</c:v>
                </c:pt>
                <c:pt idx="95">
                  <c:v>1.5595906423820225</c:v>
                </c:pt>
                <c:pt idx="96">
                  <c:v>1.5595906423820225</c:v>
                </c:pt>
                <c:pt idx="97">
                  <c:v>1.5595906423820225</c:v>
                </c:pt>
                <c:pt idx="98">
                  <c:v>1.5595906423820225</c:v>
                </c:pt>
                <c:pt idx="99">
                  <c:v>1.5595906423820225</c:v>
                </c:pt>
                <c:pt idx="100">
                  <c:v>1.5595906423820225</c:v>
                </c:pt>
                <c:pt idx="101">
                  <c:v>1.5595906423820225</c:v>
                </c:pt>
                <c:pt idx="102">
                  <c:v>1.5595906423820225</c:v>
                </c:pt>
                <c:pt idx="103">
                  <c:v>1.5595906423820225</c:v>
                </c:pt>
                <c:pt idx="104">
                  <c:v>1.5595906423820225</c:v>
                </c:pt>
                <c:pt idx="105">
                  <c:v>1.5595906423820225</c:v>
                </c:pt>
                <c:pt idx="106">
                  <c:v>1.5595906423820225</c:v>
                </c:pt>
                <c:pt idx="107">
                  <c:v>1.5595906423820225</c:v>
                </c:pt>
              </c:numCache>
            </c:numRef>
          </c:val>
          <c:smooth val="0"/>
          <c:extLst>
            <c:ext xmlns:c16="http://schemas.microsoft.com/office/drawing/2014/chart" uri="{C3380CC4-5D6E-409C-BE32-E72D297353CC}">
              <c16:uniqueId val="{00000001-0308-4E9D-9BB7-F3027BD4E5C2}"/>
            </c:ext>
          </c:extLst>
        </c:ser>
        <c:dLbls>
          <c:showLegendKey val="0"/>
          <c:showVal val="0"/>
          <c:showCatName val="0"/>
          <c:showSerName val="0"/>
          <c:showPercent val="0"/>
          <c:showBubbleSize val="0"/>
        </c:dLbls>
        <c:marker val="1"/>
        <c:smooth val="0"/>
        <c:axId val="681862264"/>
        <c:axId val="681862920"/>
      </c:lineChart>
      <c:lineChart>
        <c:grouping val="standard"/>
        <c:varyColors val="0"/>
        <c:ser>
          <c:idx val="2"/>
          <c:order val="1"/>
          <c:tx>
            <c:strRef>
              <c:f>kappaleet!$K$3</c:f>
              <c:strCache>
                <c:ptCount val="1"/>
                <c:pt idx="0">
                  <c:v>Valmistuneet</c:v>
                </c:pt>
              </c:strCache>
            </c:strRef>
          </c:tx>
          <c:spPr>
            <a:ln w="28575" cap="rnd">
              <a:solidFill>
                <a:schemeClr val="accent2"/>
              </a:solidFill>
              <a:round/>
            </a:ln>
            <a:effectLst/>
          </c:spPr>
          <c:marker>
            <c:symbol val="none"/>
          </c:marker>
          <c:cat>
            <c:numRef>
              <c:f>kappaleet!$A$232:$A$339</c:f>
              <c:numCache>
                <c:formatCode>m/d/yyyy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kappaleet!$K$232:$K$339</c:f>
              <c:numCache>
                <c:formatCode>0</c:formatCode>
                <c:ptCount val="108"/>
                <c:pt idx="0">
                  <c:v>26777</c:v>
                </c:pt>
                <c:pt idx="1">
                  <c:v>27262</c:v>
                </c:pt>
                <c:pt idx="2">
                  <c:v>27169</c:v>
                </c:pt>
                <c:pt idx="3">
                  <c:v>26571</c:v>
                </c:pt>
                <c:pt idx="4">
                  <c:v>26708</c:v>
                </c:pt>
                <c:pt idx="5">
                  <c:v>26866</c:v>
                </c:pt>
                <c:pt idx="6">
                  <c:v>27246</c:v>
                </c:pt>
                <c:pt idx="7">
                  <c:v>27596</c:v>
                </c:pt>
                <c:pt idx="8">
                  <c:v>28254</c:v>
                </c:pt>
                <c:pt idx="9">
                  <c:v>28008</c:v>
                </c:pt>
                <c:pt idx="10">
                  <c:v>29360</c:v>
                </c:pt>
                <c:pt idx="11">
                  <c:v>29851</c:v>
                </c:pt>
                <c:pt idx="12">
                  <c:v>30725</c:v>
                </c:pt>
                <c:pt idx="13">
                  <c:v>31025</c:v>
                </c:pt>
                <c:pt idx="14">
                  <c:v>31622</c:v>
                </c:pt>
                <c:pt idx="15">
                  <c:v>32802</c:v>
                </c:pt>
                <c:pt idx="16">
                  <c:v>33278</c:v>
                </c:pt>
                <c:pt idx="17">
                  <c:v>33852</c:v>
                </c:pt>
                <c:pt idx="18">
                  <c:v>33512</c:v>
                </c:pt>
                <c:pt idx="19">
                  <c:v>34530</c:v>
                </c:pt>
                <c:pt idx="20">
                  <c:v>34346</c:v>
                </c:pt>
                <c:pt idx="21">
                  <c:v>35338</c:v>
                </c:pt>
                <c:pt idx="22">
                  <c:v>34867</c:v>
                </c:pt>
                <c:pt idx="23">
                  <c:v>35109</c:v>
                </c:pt>
                <c:pt idx="24">
                  <c:v>35107</c:v>
                </c:pt>
                <c:pt idx="25">
                  <c:v>35439</c:v>
                </c:pt>
                <c:pt idx="26">
                  <c:v>36484</c:v>
                </c:pt>
                <c:pt idx="27">
                  <c:v>36611</c:v>
                </c:pt>
                <c:pt idx="28">
                  <c:v>36830</c:v>
                </c:pt>
                <c:pt idx="29">
                  <c:v>37663</c:v>
                </c:pt>
                <c:pt idx="30">
                  <c:v>39076</c:v>
                </c:pt>
                <c:pt idx="31">
                  <c:v>39023</c:v>
                </c:pt>
                <c:pt idx="32">
                  <c:v>39940</c:v>
                </c:pt>
                <c:pt idx="33">
                  <c:v>40945</c:v>
                </c:pt>
                <c:pt idx="34">
                  <c:v>41274</c:v>
                </c:pt>
                <c:pt idx="35">
                  <c:v>42393</c:v>
                </c:pt>
                <c:pt idx="36">
                  <c:v>42768</c:v>
                </c:pt>
                <c:pt idx="37">
                  <c:v>43762</c:v>
                </c:pt>
                <c:pt idx="38">
                  <c:v>43025</c:v>
                </c:pt>
                <c:pt idx="39">
                  <c:v>43193</c:v>
                </c:pt>
                <c:pt idx="40">
                  <c:v>43352</c:v>
                </c:pt>
                <c:pt idx="41">
                  <c:v>42818</c:v>
                </c:pt>
                <c:pt idx="42">
                  <c:v>41648</c:v>
                </c:pt>
                <c:pt idx="43">
                  <c:v>42240</c:v>
                </c:pt>
                <c:pt idx="44">
                  <c:v>41432</c:v>
                </c:pt>
                <c:pt idx="45">
                  <c:v>41866</c:v>
                </c:pt>
                <c:pt idx="46">
                  <c:v>42318</c:v>
                </c:pt>
                <c:pt idx="47">
                  <c:v>42577</c:v>
                </c:pt>
                <c:pt idx="48">
                  <c:v>42828</c:v>
                </c:pt>
                <c:pt idx="49">
                  <c:v>41617</c:v>
                </c:pt>
                <c:pt idx="50">
                  <c:v>41397</c:v>
                </c:pt>
                <c:pt idx="51">
                  <c:v>40704</c:v>
                </c:pt>
                <c:pt idx="52">
                  <c:v>40035</c:v>
                </c:pt>
                <c:pt idx="53">
                  <c:v>39839</c:v>
                </c:pt>
                <c:pt idx="54">
                  <c:v>40924</c:v>
                </c:pt>
                <c:pt idx="55">
                  <c:v>40402</c:v>
                </c:pt>
                <c:pt idx="56">
                  <c:v>40915</c:v>
                </c:pt>
                <c:pt idx="57">
                  <c:v>39834</c:v>
                </c:pt>
                <c:pt idx="58">
                  <c:v>39274</c:v>
                </c:pt>
                <c:pt idx="59">
                  <c:v>38539</c:v>
                </c:pt>
                <c:pt idx="60">
                  <c:v>37635</c:v>
                </c:pt>
                <c:pt idx="61">
                  <c:v>37701</c:v>
                </c:pt>
                <c:pt idx="62">
                  <c:v>37938</c:v>
                </c:pt>
                <c:pt idx="63">
                  <c:v>38194</c:v>
                </c:pt>
                <c:pt idx="64">
                  <c:v>38181</c:v>
                </c:pt>
                <c:pt idx="65">
                  <c:v>38082</c:v>
                </c:pt>
                <c:pt idx="66">
                  <c:v>37238</c:v>
                </c:pt>
                <c:pt idx="67">
                  <c:v>37348</c:v>
                </c:pt>
                <c:pt idx="68">
                  <c:v>36900</c:v>
                </c:pt>
                <c:pt idx="69">
                  <c:v>37463</c:v>
                </c:pt>
                <c:pt idx="70">
                  <c:v>37091</c:v>
                </c:pt>
                <c:pt idx="71">
                  <c:v>37216</c:v>
                </c:pt>
                <c:pt idx="72">
                  <c:v>37805</c:v>
                </c:pt>
                <c:pt idx="73">
                  <c:v>37384</c:v>
                </c:pt>
                <c:pt idx="74">
                  <c:v>37510</c:v>
                </c:pt>
                <c:pt idx="75">
                  <c:v>37851</c:v>
                </c:pt>
                <c:pt idx="76">
                  <c:v>38572</c:v>
                </c:pt>
                <c:pt idx="77">
                  <c:v>40056</c:v>
                </c:pt>
                <c:pt idx="78">
                  <c:v>39536</c:v>
                </c:pt>
                <c:pt idx="79">
                  <c:v>38582</c:v>
                </c:pt>
                <c:pt idx="80">
                  <c:v>39825</c:v>
                </c:pt>
                <c:pt idx="81">
                  <c:v>40402</c:v>
                </c:pt>
                <c:pt idx="82">
                  <c:v>41076</c:v>
                </c:pt>
                <c:pt idx="83">
                  <c:v>41520</c:v>
                </c:pt>
                <c:pt idx="84">
                  <c:v>42883</c:v>
                </c:pt>
                <c:pt idx="85">
                  <c:v>43629</c:v>
                </c:pt>
                <c:pt idx="86">
                  <c:v>44417</c:v>
                </c:pt>
                <c:pt idx="87">
                  <c:v>44193</c:v>
                </c:pt>
                <c:pt idx="88">
                  <c:v>44615</c:v>
                </c:pt>
                <c:pt idx="89">
                  <c:v>44071</c:v>
                </c:pt>
                <c:pt idx="90">
                  <c:v>44360</c:v>
                </c:pt>
                <c:pt idx="91">
                  <c:v>45294</c:v>
                </c:pt>
                <c:pt idx="92">
                  <c:v>44451</c:v>
                </c:pt>
                <c:pt idx="93">
                  <c:v>43186</c:v>
                </c:pt>
                <c:pt idx="94">
                  <c:v>42473</c:v>
                </c:pt>
                <c:pt idx="95">
                  <c:v>40941</c:v>
                </c:pt>
                <c:pt idx="96">
                  <c:v>38858</c:v>
                </c:pt>
                <c:pt idx="97">
                  <c:v>37794</c:v>
                </c:pt>
                <c:pt idx="98">
                  <c:v>35878</c:v>
                </c:pt>
                <c:pt idx="99">
                  <c:v>35064</c:v>
                </c:pt>
                <c:pt idx="100">
                  <c:v>32844</c:v>
                </c:pt>
                <c:pt idx="101">
                  <c:v>30155</c:v>
                </c:pt>
              </c:numCache>
            </c:numRef>
          </c:val>
          <c:smooth val="0"/>
          <c:extLst>
            <c:ext xmlns:c16="http://schemas.microsoft.com/office/drawing/2014/chart" uri="{C3380CC4-5D6E-409C-BE32-E72D297353CC}">
              <c16:uniqueId val="{00000002-0308-4E9D-9BB7-F3027BD4E5C2}"/>
            </c:ext>
          </c:extLst>
        </c:ser>
        <c:dLbls>
          <c:showLegendKey val="0"/>
          <c:showVal val="0"/>
          <c:showCatName val="0"/>
          <c:showSerName val="0"/>
          <c:showPercent val="0"/>
          <c:showBubbleSize val="0"/>
        </c:dLbls>
        <c:marker val="1"/>
        <c:smooth val="0"/>
        <c:axId val="1030457272"/>
        <c:axId val="1030458912"/>
      </c:lineChart>
      <c:dateAx>
        <c:axId val="681862264"/>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681862920"/>
        <c:crosses val="autoZero"/>
        <c:auto val="1"/>
        <c:lblOffset val="100"/>
        <c:baseTimeUnit val="months"/>
        <c:majorUnit val="12"/>
        <c:majorTimeUnit val="months"/>
      </c:dateAx>
      <c:valAx>
        <c:axId val="681862920"/>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681862264"/>
        <c:crosses val="autoZero"/>
        <c:crossBetween val="between"/>
      </c:valAx>
      <c:valAx>
        <c:axId val="1030458912"/>
        <c:scaling>
          <c:orientation val="minMax"/>
          <c:min val="28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accent1"/>
                </a:solidFill>
                <a:latin typeface="+mn-lt"/>
                <a:ea typeface="+mn-ea"/>
                <a:cs typeface="+mn-cs"/>
              </a:defRPr>
            </a:pPr>
            <a:endParaRPr lang="en-US"/>
          </a:p>
        </c:txPr>
        <c:crossAx val="1030457272"/>
        <c:crosses val="max"/>
        <c:crossBetween val="between"/>
      </c:valAx>
      <c:dateAx>
        <c:axId val="1030457272"/>
        <c:scaling>
          <c:orientation val="minMax"/>
        </c:scaling>
        <c:delete val="1"/>
        <c:axPos val="b"/>
        <c:numFmt formatCode="m/d/yyyy" sourceLinked="1"/>
        <c:majorTickMark val="out"/>
        <c:minorTickMark val="none"/>
        <c:tickLblPos val="nextTo"/>
        <c:crossAx val="1030458912"/>
        <c:crosses val="autoZero"/>
        <c:auto val="1"/>
        <c:lblOffset val="100"/>
        <c:baseTimeUnit val="months"/>
      </c:dateAx>
      <c:spPr>
        <a:solidFill>
          <a:schemeClr val="bg1"/>
        </a:solidFill>
        <a:ln>
          <a:solidFill>
            <a:schemeClr val="bg1">
              <a:lumMod val="85000"/>
            </a:schemeClr>
          </a:solidFill>
        </a:ln>
        <a:effectLst/>
      </c:spPr>
    </c:plotArea>
    <c:legend>
      <c:legendPos val="b"/>
      <c:legendEntry>
        <c:idx val="1"/>
        <c:delete val="1"/>
      </c:legendEntry>
      <c:layout>
        <c:manualLayout>
          <c:xMode val="edge"/>
          <c:yMode val="edge"/>
          <c:x val="9.7717860862610209E-2"/>
          <c:y val="0.18721421934688259"/>
          <c:w val="0.56386896438205025"/>
          <c:h val="0.14561713232629234"/>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fi-FI" sz="800" b="0" i="0" u="none" strike="noStrike" kern="1200" spc="0" baseline="0">
                <a:solidFill>
                  <a:srgbClr val="183858"/>
                </a:solidFill>
                <a:latin typeface="Avenir Next LT Pro" panose="020B0504020202020204" pitchFamily="34" charset="0"/>
                <a:ea typeface="+mn-ea"/>
                <a:cs typeface="+mn-cs"/>
              </a:defRPr>
            </a:pPr>
            <a:r>
              <a:rPr lang="fi-FI" sz="800" b="0" i="0" u="none" strike="noStrike" kern="1200" spc="0" baseline="0">
                <a:solidFill>
                  <a:srgbClr val="183858"/>
                </a:solidFill>
                <a:latin typeface="Avenir Next LT Pro" panose="020B0504020202020204" pitchFamily="34" charset="0"/>
                <a:ea typeface="+mn-ea"/>
                <a:cs typeface="+mn-cs"/>
              </a:rPr>
              <a:t>Asunnon ostoaikomus 12 kk:n sisällä (%-osuus kuluttajista) </a:t>
            </a:r>
          </a:p>
        </c:rich>
      </c:tx>
      <c:layout>
        <c:manualLayout>
          <c:xMode val="edge"/>
          <c:yMode val="edge"/>
          <c:x val="3.5122375487164674E-2"/>
          <c:y val="0"/>
        </c:manualLayout>
      </c:layout>
      <c:overlay val="0"/>
      <c:spPr>
        <a:noFill/>
        <a:ln>
          <a:noFill/>
        </a:ln>
        <a:effectLst/>
      </c:spPr>
      <c:txPr>
        <a:bodyPr rot="0" spcFirstLastPara="1" vertOverflow="ellipsis" vert="horz" wrap="square" anchor="ctr" anchorCtr="1"/>
        <a:lstStyle/>
        <a:p>
          <a:pPr>
            <a:defRPr lang="fi-FI" sz="800" b="0" i="0" u="none" strike="noStrike" kern="1200" spc="0" baseline="0">
              <a:solidFill>
                <a:srgbClr val="183858"/>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5.429866145467907E-2"/>
          <c:y val="8.0942901234567904E-2"/>
          <c:w val="0.91498642150160925"/>
          <c:h val="0.80152619448078244"/>
        </c:manualLayout>
      </c:layout>
      <c:lineChart>
        <c:grouping val="standard"/>
        <c:varyColors val="0"/>
        <c:ser>
          <c:idx val="0"/>
          <c:order val="0"/>
          <c:tx>
            <c:strRef>
              <c:f>'KB uusi'!$DJ$3</c:f>
              <c:strCache>
                <c:ptCount val="1"/>
                <c:pt idx="0">
                  <c:v>Ostoaikomus</c:v>
                </c:pt>
              </c:strCache>
            </c:strRef>
          </c:tx>
          <c:spPr>
            <a:ln w="9525" cap="rnd">
              <a:solidFill>
                <a:schemeClr val="accent1"/>
              </a:solidFill>
              <a:round/>
            </a:ln>
            <a:effectLst/>
          </c:spPr>
          <c:marker>
            <c:symbol val="none"/>
          </c:marker>
          <c:cat>
            <c:numRef>
              <c:f>'KB uusi'!$DK$594:$DK$701</c:f>
              <c:numCache>
                <c:formatCode>mm\/yyyy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'KB uusi'!$DJ$248:$DJ$350</c:f>
              <c:numCache>
                <c:formatCode>0.0</c:formatCode>
                <c:ptCount val="103"/>
                <c:pt idx="0">
                  <c:v>12.7</c:v>
                </c:pt>
                <c:pt idx="1">
                  <c:v>10.9</c:v>
                </c:pt>
                <c:pt idx="2">
                  <c:v>12.7</c:v>
                </c:pt>
                <c:pt idx="3">
                  <c:v>12.8</c:v>
                </c:pt>
                <c:pt idx="4">
                  <c:v>10.3</c:v>
                </c:pt>
                <c:pt idx="5">
                  <c:v>11.1</c:v>
                </c:pt>
                <c:pt idx="6">
                  <c:v>12.6</c:v>
                </c:pt>
                <c:pt idx="7">
                  <c:v>11.4</c:v>
                </c:pt>
                <c:pt idx="8">
                  <c:v>13</c:v>
                </c:pt>
                <c:pt idx="9">
                  <c:v>12.9</c:v>
                </c:pt>
                <c:pt idx="10">
                  <c:v>11.2</c:v>
                </c:pt>
                <c:pt idx="11">
                  <c:v>12.6</c:v>
                </c:pt>
                <c:pt idx="12">
                  <c:v>13.1</c:v>
                </c:pt>
                <c:pt idx="13">
                  <c:v>11.2</c:v>
                </c:pt>
                <c:pt idx="14">
                  <c:v>12.5</c:v>
                </c:pt>
                <c:pt idx="15">
                  <c:v>13.4</c:v>
                </c:pt>
                <c:pt idx="16">
                  <c:v>12.7</c:v>
                </c:pt>
                <c:pt idx="17">
                  <c:v>15</c:v>
                </c:pt>
                <c:pt idx="18">
                  <c:v>14.2</c:v>
                </c:pt>
                <c:pt idx="19">
                  <c:v>13</c:v>
                </c:pt>
                <c:pt idx="20">
                  <c:v>12</c:v>
                </c:pt>
                <c:pt idx="21">
                  <c:v>12.3</c:v>
                </c:pt>
                <c:pt idx="22">
                  <c:v>12.8</c:v>
                </c:pt>
                <c:pt idx="23">
                  <c:v>13.2</c:v>
                </c:pt>
                <c:pt idx="24">
                  <c:v>14.2</c:v>
                </c:pt>
                <c:pt idx="25">
                  <c:v>12</c:v>
                </c:pt>
                <c:pt idx="26">
                  <c:v>13.2</c:v>
                </c:pt>
                <c:pt idx="27">
                  <c:v>13.5</c:v>
                </c:pt>
                <c:pt idx="28">
                  <c:v>13.2</c:v>
                </c:pt>
                <c:pt idx="29">
                  <c:v>13.9</c:v>
                </c:pt>
                <c:pt idx="30">
                  <c:v>13.3</c:v>
                </c:pt>
                <c:pt idx="31">
                  <c:v>12.4</c:v>
                </c:pt>
                <c:pt idx="32">
                  <c:v>13.7</c:v>
                </c:pt>
                <c:pt idx="33">
                  <c:v>12.2</c:v>
                </c:pt>
                <c:pt idx="34">
                  <c:v>12</c:v>
                </c:pt>
                <c:pt idx="35">
                  <c:v>13.7</c:v>
                </c:pt>
                <c:pt idx="36">
                  <c:v>14.3</c:v>
                </c:pt>
                <c:pt idx="37">
                  <c:v>12.8</c:v>
                </c:pt>
                <c:pt idx="38">
                  <c:v>13.4</c:v>
                </c:pt>
                <c:pt idx="39">
                  <c:v>12.8</c:v>
                </c:pt>
                <c:pt idx="40">
                  <c:v>13.1</c:v>
                </c:pt>
                <c:pt idx="41">
                  <c:v>12.8</c:v>
                </c:pt>
                <c:pt idx="42">
                  <c:v>14.8</c:v>
                </c:pt>
                <c:pt idx="43">
                  <c:v>16.5</c:v>
                </c:pt>
                <c:pt idx="44">
                  <c:v>15.6</c:v>
                </c:pt>
                <c:pt idx="45">
                  <c:v>15.5</c:v>
                </c:pt>
                <c:pt idx="46">
                  <c:v>16.399999999999999</c:v>
                </c:pt>
                <c:pt idx="47">
                  <c:v>13.3</c:v>
                </c:pt>
                <c:pt idx="48">
                  <c:v>14.4</c:v>
                </c:pt>
                <c:pt idx="49">
                  <c:v>14.3</c:v>
                </c:pt>
                <c:pt idx="50">
                  <c:v>12.4</c:v>
                </c:pt>
                <c:pt idx="51">
                  <c:v>14.9</c:v>
                </c:pt>
                <c:pt idx="52">
                  <c:v>14.6</c:v>
                </c:pt>
                <c:pt idx="53">
                  <c:v>17.100000000000001</c:v>
                </c:pt>
                <c:pt idx="54">
                  <c:v>16.3</c:v>
                </c:pt>
                <c:pt idx="55">
                  <c:v>17.899999999999999</c:v>
                </c:pt>
                <c:pt idx="56">
                  <c:v>15.2</c:v>
                </c:pt>
                <c:pt idx="57">
                  <c:v>16.399999999999999</c:v>
                </c:pt>
                <c:pt idx="58">
                  <c:v>15</c:v>
                </c:pt>
                <c:pt idx="59">
                  <c:v>16.600000000000001</c:v>
                </c:pt>
                <c:pt idx="60">
                  <c:v>18.100000000000001</c:v>
                </c:pt>
                <c:pt idx="61">
                  <c:v>16.5</c:v>
                </c:pt>
                <c:pt idx="62">
                  <c:v>16.8</c:v>
                </c:pt>
                <c:pt idx="63">
                  <c:v>16.8</c:v>
                </c:pt>
                <c:pt idx="64">
                  <c:v>15</c:v>
                </c:pt>
                <c:pt idx="65">
                  <c:v>16.3</c:v>
                </c:pt>
                <c:pt idx="66">
                  <c:v>16.600000000000001</c:v>
                </c:pt>
                <c:pt idx="67">
                  <c:v>18.5</c:v>
                </c:pt>
                <c:pt idx="68">
                  <c:v>15.2</c:v>
                </c:pt>
                <c:pt idx="69">
                  <c:v>16.600000000000001</c:v>
                </c:pt>
                <c:pt idx="70">
                  <c:v>13.5</c:v>
                </c:pt>
                <c:pt idx="71">
                  <c:v>17.600000000000001</c:v>
                </c:pt>
                <c:pt idx="72">
                  <c:v>17.2</c:v>
                </c:pt>
                <c:pt idx="73">
                  <c:v>16.7</c:v>
                </c:pt>
                <c:pt idx="74">
                  <c:v>14.2</c:v>
                </c:pt>
                <c:pt idx="75">
                  <c:v>15.1</c:v>
                </c:pt>
                <c:pt idx="76">
                  <c:v>13.9</c:v>
                </c:pt>
                <c:pt idx="77">
                  <c:v>11.8</c:v>
                </c:pt>
                <c:pt idx="78">
                  <c:v>13</c:v>
                </c:pt>
                <c:pt idx="79">
                  <c:v>12.4</c:v>
                </c:pt>
                <c:pt idx="80">
                  <c:v>11.8</c:v>
                </c:pt>
                <c:pt idx="81">
                  <c:v>12.2</c:v>
                </c:pt>
                <c:pt idx="82">
                  <c:v>11</c:v>
                </c:pt>
                <c:pt idx="83">
                  <c:v>14.1</c:v>
                </c:pt>
                <c:pt idx="84">
                  <c:v>11.2</c:v>
                </c:pt>
                <c:pt idx="85">
                  <c:v>10.9</c:v>
                </c:pt>
                <c:pt idx="86">
                  <c:v>12.6</c:v>
                </c:pt>
                <c:pt idx="87">
                  <c:v>11.9</c:v>
                </c:pt>
                <c:pt idx="88">
                  <c:v>12.2</c:v>
                </c:pt>
                <c:pt idx="89">
                  <c:v>12.4</c:v>
                </c:pt>
                <c:pt idx="90">
                  <c:v>10.1</c:v>
                </c:pt>
                <c:pt idx="91">
                  <c:v>10</c:v>
                </c:pt>
                <c:pt idx="92">
                  <c:v>10.5</c:v>
                </c:pt>
                <c:pt idx="93">
                  <c:v>12.3</c:v>
                </c:pt>
                <c:pt idx="94">
                  <c:v>11.7</c:v>
                </c:pt>
                <c:pt idx="95">
                  <c:v>10.4</c:v>
                </c:pt>
                <c:pt idx="96">
                  <c:v>11</c:v>
                </c:pt>
                <c:pt idx="97">
                  <c:v>10.3</c:v>
                </c:pt>
                <c:pt idx="98">
                  <c:v>9.6</c:v>
                </c:pt>
                <c:pt idx="99">
                  <c:v>11</c:v>
                </c:pt>
                <c:pt idx="100">
                  <c:v>15</c:v>
                </c:pt>
                <c:pt idx="101">
                  <c:v>11.4</c:v>
                </c:pt>
                <c:pt idx="102">
                  <c:v>10.5</c:v>
                </c:pt>
              </c:numCache>
            </c:numRef>
          </c:val>
          <c:smooth val="0"/>
          <c:extLst>
            <c:ext xmlns:c16="http://schemas.microsoft.com/office/drawing/2014/chart" uri="{C3380CC4-5D6E-409C-BE32-E72D297353CC}">
              <c16:uniqueId val="{00000000-E113-4427-B205-353CE983190C}"/>
            </c:ext>
          </c:extLst>
        </c:ser>
        <c:ser>
          <c:idx val="1"/>
          <c:order val="1"/>
          <c:tx>
            <c:strRef>
              <c:f>'KB uusi'!$DL$390</c:f>
              <c:strCache>
                <c:ptCount val="1"/>
                <c:pt idx="0">
                  <c:v>Vuosikeskiarvo</c:v>
                </c:pt>
              </c:strCache>
            </c:strRef>
          </c:tx>
          <c:spPr>
            <a:ln w="28575" cap="rnd">
              <a:solidFill>
                <a:schemeClr val="accent2"/>
              </a:solidFill>
              <a:round/>
            </a:ln>
            <a:effectLst/>
          </c:spPr>
          <c:marker>
            <c:symbol val="none"/>
          </c:marker>
          <c:cat>
            <c:numRef>
              <c:f>'KB uusi'!$DK$594:$DK$701</c:f>
              <c:numCache>
                <c:formatCode>mm\/yyyy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'KB uusi'!$DL$594:$DL$701</c:f>
              <c:numCache>
                <c:formatCode>0.0</c:formatCode>
                <c:ptCount val="108"/>
                <c:pt idx="0">
                  <c:v>12.166666666666664</c:v>
                </c:pt>
                <c:pt idx="1">
                  <c:v>12.33333333333333</c:v>
                </c:pt>
                <c:pt idx="2">
                  <c:v>12.25</c:v>
                </c:pt>
                <c:pt idx="3">
                  <c:v>12.225</c:v>
                </c:pt>
                <c:pt idx="4">
                  <c:v>12.266666666666667</c:v>
                </c:pt>
                <c:pt idx="5">
                  <c:v>12.258333333333335</c:v>
                </c:pt>
                <c:pt idx="6">
                  <c:v>12.15</c:v>
                </c:pt>
                <c:pt idx="7">
                  <c:v>12.108333333333334</c:v>
                </c:pt>
                <c:pt idx="8">
                  <c:v>12.016666666666667</c:v>
                </c:pt>
                <c:pt idx="9">
                  <c:v>12.225</c:v>
                </c:pt>
                <c:pt idx="10">
                  <c:v>12.20833333333333</c:v>
                </c:pt>
                <c:pt idx="11">
                  <c:v>12.141666666666664</c:v>
                </c:pt>
                <c:pt idx="12">
                  <c:v>12.016666666666666</c:v>
                </c:pt>
                <c:pt idx="13">
                  <c:v>12.050000000000002</c:v>
                </c:pt>
                <c:pt idx="14">
                  <c:v>12.075000000000001</c:v>
                </c:pt>
                <c:pt idx="15">
                  <c:v>12.058333333333332</c:v>
                </c:pt>
                <c:pt idx="16">
                  <c:v>12.108333333333333</c:v>
                </c:pt>
                <c:pt idx="17">
                  <c:v>12.308333333333332</c:v>
                </c:pt>
                <c:pt idx="18">
                  <c:v>12.633333333333333</c:v>
                </c:pt>
                <c:pt idx="19">
                  <c:v>12.766666666666666</c:v>
                </c:pt>
                <c:pt idx="20">
                  <c:v>12.9</c:v>
                </c:pt>
                <c:pt idx="21">
                  <c:v>12.816666666666668</c:v>
                </c:pt>
                <c:pt idx="22">
                  <c:v>12.766666666666667</c:v>
                </c:pt>
                <c:pt idx="23">
                  <c:v>12.9</c:v>
                </c:pt>
                <c:pt idx="24">
                  <c:v>12.950000000000001</c:v>
                </c:pt>
                <c:pt idx="25">
                  <c:v>13.041666666666664</c:v>
                </c:pt>
                <c:pt idx="26">
                  <c:v>13.108333333333333</c:v>
                </c:pt>
                <c:pt idx="27">
                  <c:v>13.166666666666664</c:v>
                </c:pt>
                <c:pt idx="28">
                  <c:v>13.174999999999999</c:v>
                </c:pt>
                <c:pt idx="29">
                  <c:v>13.216666666666667</c:v>
                </c:pt>
                <c:pt idx="30">
                  <c:v>13.125</c:v>
                </c:pt>
                <c:pt idx="31">
                  <c:v>13.050000000000002</c:v>
                </c:pt>
                <c:pt idx="32">
                  <c:v>13.000000000000002</c:v>
                </c:pt>
                <c:pt idx="33">
                  <c:v>13.141666666666667</c:v>
                </c:pt>
                <c:pt idx="34">
                  <c:v>13.133333333333333</c:v>
                </c:pt>
                <c:pt idx="35">
                  <c:v>13.066666666666665</c:v>
                </c:pt>
                <c:pt idx="36">
                  <c:v>13.108333333333333</c:v>
                </c:pt>
                <c:pt idx="37">
                  <c:v>13.116666666666669</c:v>
                </c:pt>
                <c:pt idx="38">
                  <c:v>13.183333333333335</c:v>
                </c:pt>
                <c:pt idx="39">
                  <c:v>13.200000000000003</c:v>
                </c:pt>
                <c:pt idx="40">
                  <c:v>13.141666666666667</c:v>
                </c:pt>
                <c:pt idx="41">
                  <c:v>13.133333333333333</c:v>
                </c:pt>
                <c:pt idx="42">
                  <c:v>13.04166666666667</c:v>
                </c:pt>
                <c:pt idx="43">
                  <c:v>13.16666666666667</c:v>
                </c:pt>
                <c:pt idx="44">
                  <c:v>13.508333333333333</c:v>
                </c:pt>
                <c:pt idx="45">
                  <c:v>13.666666666666666</c:v>
                </c:pt>
                <c:pt idx="46">
                  <c:v>13.941666666666665</c:v>
                </c:pt>
                <c:pt idx="47">
                  <c:v>14.308333333333332</c:v>
                </c:pt>
                <c:pt idx="48">
                  <c:v>14.274999999999999</c:v>
                </c:pt>
                <c:pt idx="49">
                  <c:v>14.283333333333333</c:v>
                </c:pt>
                <c:pt idx="50">
                  <c:v>14.408333333333337</c:v>
                </c:pt>
                <c:pt idx="51">
                  <c:v>14.325000000000003</c:v>
                </c:pt>
                <c:pt idx="52">
                  <c:v>14.5</c:v>
                </c:pt>
                <c:pt idx="53">
                  <c:v>14.625</c:v>
                </c:pt>
                <c:pt idx="54">
                  <c:v>14.983333333333333</c:v>
                </c:pt>
                <c:pt idx="55">
                  <c:v>15.108333333333334</c:v>
                </c:pt>
                <c:pt idx="56">
                  <c:v>15.225000000000001</c:v>
                </c:pt>
                <c:pt idx="57">
                  <c:v>15.191666666666668</c:v>
                </c:pt>
                <c:pt idx="58">
                  <c:v>15.266666666666667</c:v>
                </c:pt>
                <c:pt idx="59">
                  <c:v>15.149999999999999</c:v>
                </c:pt>
                <c:pt idx="60">
                  <c:v>15.424999999999997</c:v>
                </c:pt>
                <c:pt idx="61">
                  <c:v>15.733333333333333</c:v>
                </c:pt>
                <c:pt idx="62">
                  <c:v>15.916666666666664</c:v>
                </c:pt>
                <c:pt idx="63">
                  <c:v>16.283333333333335</c:v>
                </c:pt>
                <c:pt idx="64">
                  <c:v>16.441666666666666</c:v>
                </c:pt>
                <c:pt idx="65">
                  <c:v>16.475000000000001</c:v>
                </c:pt>
                <c:pt idx="66">
                  <c:v>16.408333333333335</c:v>
                </c:pt>
                <c:pt idx="67">
                  <c:v>16.433333333333334</c:v>
                </c:pt>
                <c:pt idx="68">
                  <c:v>16.483333333333334</c:v>
                </c:pt>
                <c:pt idx="69">
                  <c:v>16.483333333333331</c:v>
                </c:pt>
                <c:pt idx="70">
                  <c:v>16.499999999999996</c:v>
                </c:pt>
                <c:pt idx="71">
                  <c:v>16.374999999999996</c:v>
                </c:pt>
                <c:pt idx="72">
                  <c:v>16.458333333333332</c:v>
                </c:pt>
                <c:pt idx="73">
                  <c:v>16.383333333333329</c:v>
                </c:pt>
                <c:pt idx="74">
                  <c:v>16.399999999999999</c:v>
                </c:pt>
                <c:pt idx="75">
                  <c:v>16.18333333333333</c:v>
                </c:pt>
                <c:pt idx="76">
                  <c:v>16.041666666666664</c:v>
                </c:pt>
                <c:pt idx="77">
                  <c:v>15.949999999999998</c:v>
                </c:pt>
                <c:pt idx="78">
                  <c:v>15.575000000000001</c:v>
                </c:pt>
                <c:pt idx="79">
                  <c:v>15.275</c:v>
                </c:pt>
                <c:pt idx="80">
                  <c:v>14.766666666666667</c:v>
                </c:pt>
                <c:pt idx="81">
                  <c:v>14.483333333333336</c:v>
                </c:pt>
                <c:pt idx="82">
                  <c:v>14.116666666666667</c:v>
                </c:pt>
                <c:pt idx="83">
                  <c:v>13.908333333333333</c:v>
                </c:pt>
                <c:pt idx="84">
                  <c:v>13.616666666666665</c:v>
                </c:pt>
                <c:pt idx="85">
                  <c:v>13.116666666666667</c:v>
                </c:pt>
                <c:pt idx="86">
                  <c:v>12.633333333333333</c:v>
                </c:pt>
                <c:pt idx="87">
                  <c:v>12.5</c:v>
                </c:pt>
                <c:pt idx="88">
                  <c:v>12.233333333333334</c:v>
                </c:pt>
                <c:pt idx="89">
                  <c:v>12.091666666666667</c:v>
                </c:pt>
                <c:pt idx="90">
                  <c:v>12.141666666666667</c:v>
                </c:pt>
                <c:pt idx="91">
                  <c:v>11.9</c:v>
                </c:pt>
                <c:pt idx="92">
                  <c:v>11.700000000000001</c:v>
                </c:pt>
                <c:pt idx="93">
                  <c:v>11.591666666666669</c:v>
                </c:pt>
                <c:pt idx="94">
                  <c:v>11.600000000000001</c:v>
                </c:pt>
                <c:pt idx="95">
                  <c:v>11.658333333333331</c:v>
                </c:pt>
                <c:pt idx="96">
                  <c:v>11.35</c:v>
                </c:pt>
                <c:pt idx="97">
                  <c:v>11.333333333333334</c:v>
                </c:pt>
                <c:pt idx="98">
                  <c:v>11.283333333333333</c:v>
                </c:pt>
                <c:pt idx="99">
                  <c:v>11.033333333333333</c:v>
                </c:pt>
                <c:pt idx="100">
                  <c:v>10.958333333333334</c:v>
                </c:pt>
                <c:pt idx="101">
                  <c:v>11.191666666666668</c:v>
                </c:pt>
                <c:pt idx="102">
                  <c:v>11.108333333333334</c:v>
                </c:pt>
                <c:pt idx="103">
                  <c:v>11.141666666666666</c:v>
                </c:pt>
              </c:numCache>
            </c:numRef>
          </c:val>
          <c:smooth val="0"/>
          <c:extLst>
            <c:ext xmlns:c16="http://schemas.microsoft.com/office/drawing/2014/chart" uri="{C3380CC4-5D6E-409C-BE32-E72D297353CC}">
              <c16:uniqueId val="{00000001-E113-4427-B205-353CE983190C}"/>
            </c:ext>
          </c:extLst>
        </c:ser>
        <c:ser>
          <c:idx val="2"/>
          <c:order val="2"/>
          <c:spPr>
            <a:ln w="28575" cap="rnd">
              <a:solidFill>
                <a:srgbClr val="C00000"/>
              </a:solidFill>
              <a:prstDash val="sysDot"/>
              <a:round/>
            </a:ln>
            <a:effectLst/>
          </c:spPr>
          <c:marker>
            <c:symbol val="none"/>
          </c:marker>
          <c:cat>
            <c:numRef>
              <c:f>'KB uusi'!$DK$594:$DK$701</c:f>
              <c:numCache>
                <c:formatCode>mm\/yyyy</c:formatCode>
                <c:ptCount val="108"/>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numCache>
            </c:numRef>
          </c:cat>
          <c:val>
            <c:numRef>
              <c:f>'KB uusi'!$DN$594:$DN$701</c:f>
              <c:numCache>
                <c:formatCode>0.0</c:formatCode>
                <c:ptCount val="108"/>
                <c:pt idx="0">
                  <c:v>12.775238095238091</c:v>
                </c:pt>
                <c:pt idx="1">
                  <c:v>12.775238095238091</c:v>
                </c:pt>
                <c:pt idx="2">
                  <c:v>12.775238095238091</c:v>
                </c:pt>
                <c:pt idx="3">
                  <c:v>12.775238095238091</c:v>
                </c:pt>
                <c:pt idx="4">
                  <c:v>12.775238095238091</c:v>
                </c:pt>
                <c:pt idx="5">
                  <c:v>12.775238095238091</c:v>
                </c:pt>
                <c:pt idx="6">
                  <c:v>12.775238095238091</c:v>
                </c:pt>
                <c:pt idx="7">
                  <c:v>12.775238095238091</c:v>
                </c:pt>
                <c:pt idx="8">
                  <c:v>12.775238095238091</c:v>
                </c:pt>
                <c:pt idx="9">
                  <c:v>12.775238095238091</c:v>
                </c:pt>
                <c:pt idx="10">
                  <c:v>12.775238095238091</c:v>
                </c:pt>
                <c:pt idx="11">
                  <c:v>12.775238095238091</c:v>
                </c:pt>
                <c:pt idx="12">
                  <c:v>12.775238095238091</c:v>
                </c:pt>
                <c:pt idx="13">
                  <c:v>12.775238095238091</c:v>
                </c:pt>
                <c:pt idx="14">
                  <c:v>12.775238095238091</c:v>
                </c:pt>
                <c:pt idx="15">
                  <c:v>12.775238095238091</c:v>
                </c:pt>
                <c:pt idx="16">
                  <c:v>12.775238095238091</c:v>
                </c:pt>
                <c:pt idx="17">
                  <c:v>12.775238095238091</c:v>
                </c:pt>
                <c:pt idx="18">
                  <c:v>12.775238095238091</c:v>
                </c:pt>
                <c:pt idx="19">
                  <c:v>12.775238095238091</c:v>
                </c:pt>
                <c:pt idx="20">
                  <c:v>12.775238095238091</c:v>
                </c:pt>
                <c:pt idx="21">
                  <c:v>12.775238095238091</c:v>
                </c:pt>
                <c:pt idx="22">
                  <c:v>12.775238095238091</c:v>
                </c:pt>
                <c:pt idx="23">
                  <c:v>12.775238095238091</c:v>
                </c:pt>
                <c:pt idx="24">
                  <c:v>12.775238095238091</c:v>
                </c:pt>
                <c:pt idx="25">
                  <c:v>12.775238095238091</c:v>
                </c:pt>
                <c:pt idx="26">
                  <c:v>12.775238095238091</c:v>
                </c:pt>
                <c:pt idx="27">
                  <c:v>12.775238095238091</c:v>
                </c:pt>
                <c:pt idx="28">
                  <c:v>12.775238095238091</c:v>
                </c:pt>
                <c:pt idx="29">
                  <c:v>12.775238095238091</c:v>
                </c:pt>
                <c:pt idx="30">
                  <c:v>12.775238095238091</c:v>
                </c:pt>
                <c:pt idx="31">
                  <c:v>12.775238095238091</c:v>
                </c:pt>
                <c:pt idx="32">
                  <c:v>12.775238095238091</c:v>
                </c:pt>
                <c:pt idx="33">
                  <c:v>12.775238095238091</c:v>
                </c:pt>
                <c:pt idx="34">
                  <c:v>12.775238095238091</c:v>
                </c:pt>
                <c:pt idx="35">
                  <c:v>12.775238095238091</c:v>
                </c:pt>
                <c:pt idx="36">
                  <c:v>12.775238095238091</c:v>
                </c:pt>
                <c:pt idx="37">
                  <c:v>12.775238095238091</c:v>
                </c:pt>
                <c:pt idx="38">
                  <c:v>12.775238095238091</c:v>
                </c:pt>
                <c:pt idx="39">
                  <c:v>12.775238095238091</c:v>
                </c:pt>
                <c:pt idx="40">
                  <c:v>12.775238095238091</c:v>
                </c:pt>
                <c:pt idx="41">
                  <c:v>12.775238095238091</c:v>
                </c:pt>
                <c:pt idx="42">
                  <c:v>12.775238095238091</c:v>
                </c:pt>
                <c:pt idx="43">
                  <c:v>12.775238095238091</c:v>
                </c:pt>
                <c:pt idx="44">
                  <c:v>12.775238095238091</c:v>
                </c:pt>
                <c:pt idx="45">
                  <c:v>12.775238095238091</c:v>
                </c:pt>
                <c:pt idx="46">
                  <c:v>12.775238095238091</c:v>
                </c:pt>
                <c:pt idx="47">
                  <c:v>12.775238095238091</c:v>
                </c:pt>
                <c:pt idx="48">
                  <c:v>12.775238095238091</c:v>
                </c:pt>
                <c:pt idx="49">
                  <c:v>12.775238095238091</c:v>
                </c:pt>
                <c:pt idx="50">
                  <c:v>12.775238095238091</c:v>
                </c:pt>
                <c:pt idx="51">
                  <c:v>12.775238095238091</c:v>
                </c:pt>
                <c:pt idx="52">
                  <c:v>12.775238095238091</c:v>
                </c:pt>
                <c:pt idx="53">
                  <c:v>12.775238095238091</c:v>
                </c:pt>
                <c:pt idx="54">
                  <c:v>12.775238095238091</c:v>
                </c:pt>
                <c:pt idx="55">
                  <c:v>12.775238095238091</c:v>
                </c:pt>
                <c:pt idx="56">
                  <c:v>12.775238095238091</c:v>
                </c:pt>
                <c:pt idx="57">
                  <c:v>12.775238095238091</c:v>
                </c:pt>
                <c:pt idx="58">
                  <c:v>12.775238095238091</c:v>
                </c:pt>
                <c:pt idx="59">
                  <c:v>12.775238095238091</c:v>
                </c:pt>
                <c:pt idx="60">
                  <c:v>12.775238095238091</c:v>
                </c:pt>
                <c:pt idx="61">
                  <c:v>12.775238095238091</c:v>
                </c:pt>
                <c:pt idx="62">
                  <c:v>12.775238095238091</c:v>
                </c:pt>
                <c:pt idx="63">
                  <c:v>12.775238095238091</c:v>
                </c:pt>
                <c:pt idx="64">
                  <c:v>12.775238095238091</c:v>
                </c:pt>
                <c:pt idx="65">
                  <c:v>12.775238095238091</c:v>
                </c:pt>
                <c:pt idx="66">
                  <c:v>12.775238095238091</c:v>
                </c:pt>
                <c:pt idx="67">
                  <c:v>12.775238095238091</c:v>
                </c:pt>
                <c:pt idx="68">
                  <c:v>12.775238095238091</c:v>
                </c:pt>
                <c:pt idx="69">
                  <c:v>12.775238095238091</c:v>
                </c:pt>
                <c:pt idx="70">
                  <c:v>12.775238095238091</c:v>
                </c:pt>
                <c:pt idx="71">
                  <c:v>12.775238095238091</c:v>
                </c:pt>
                <c:pt idx="72">
                  <c:v>12.775238095238091</c:v>
                </c:pt>
                <c:pt idx="73">
                  <c:v>12.775238095238091</c:v>
                </c:pt>
                <c:pt idx="74">
                  <c:v>12.775238095238091</c:v>
                </c:pt>
                <c:pt idx="75">
                  <c:v>12.775238095238091</c:v>
                </c:pt>
                <c:pt idx="76">
                  <c:v>12.775238095238091</c:v>
                </c:pt>
                <c:pt idx="77">
                  <c:v>12.775238095238091</c:v>
                </c:pt>
                <c:pt idx="78">
                  <c:v>12.775238095238091</c:v>
                </c:pt>
                <c:pt idx="79">
                  <c:v>12.775238095238091</c:v>
                </c:pt>
                <c:pt idx="80">
                  <c:v>12.775238095238091</c:v>
                </c:pt>
                <c:pt idx="81">
                  <c:v>12.775238095238091</c:v>
                </c:pt>
                <c:pt idx="82">
                  <c:v>12.775238095238091</c:v>
                </c:pt>
                <c:pt idx="83">
                  <c:v>12.775238095238091</c:v>
                </c:pt>
                <c:pt idx="84">
                  <c:v>12.775238095238091</c:v>
                </c:pt>
                <c:pt idx="85">
                  <c:v>12.775238095238091</c:v>
                </c:pt>
                <c:pt idx="86">
                  <c:v>12.775238095238091</c:v>
                </c:pt>
                <c:pt idx="87">
                  <c:v>12.775238095238091</c:v>
                </c:pt>
                <c:pt idx="88">
                  <c:v>12.775238095238091</c:v>
                </c:pt>
                <c:pt idx="89">
                  <c:v>12.775238095238091</c:v>
                </c:pt>
                <c:pt idx="90">
                  <c:v>12.775238095238091</c:v>
                </c:pt>
                <c:pt idx="91">
                  <c:v>12.775238095238091</c:v>
                </c:pt>
                <c:pt idx="92">
                  <c:v>12.775238095238091</c:v>
                </c:pt>
                <c:pt idx="93">
                  <c:v>12.775238095238091</c:v>
                </c:pt>
                <c:pt idx="94">
                  <c:v>12.775238095238091</c:v>
                </c:pt>
                <c:pt idx="95">
                  <c:v>12.775238095238091</c:v>
                </c:pt>
                <c:pt idx="96">
                  <c:v>12.775238095238091</c:v>
                </c:pt>
                <c:pt idx="97">
                  <c:v>12.775238095238091</c:v>
                </c:pt>
                <c:pt idx="98">
                  <c:v>12.775238095238091</c:v>
                </c:pt>
                <c:pt idx="99">
                  <c:v>12.775238095238091</c:v>
                </c:pt>
                <c:pt idx="100">
                  <c:v>12.775238095238091</c:v>
                </c:pt>
                <c:pt idx="101">
                  <c:v>12.775238095238091</c:v>
                </c:pt>
                <c:pt idx="102">
                  <c:v>12.775238095238091</c:v>
                </c:pt>
                <c:pt idx="103">
                  <c:v>12.775238095238091</c:v>
                </c:pt>
                <c:pt idx="104">
                  <c:v>12.775238095238091</c:v>
                </c:pt>
                <c:pt idx="105">
                  <c:v>12.775238095238091</c:v>
                </c:pt>
                <c:pt idx="106">
                  <c:v>12.775238095238091</c:v>
                </c:pt>
                <c:pt idx="107">
                  <c:v>12.775238095238091</c:v>
                </c:pt>
              </c:numCache>
            </c:numRef>
          </c:val>
          <c:smooth val="0"/>
          <c:extLst>
            <c:ext xmlns:c16="http://schemas.microsoft.com/office/drawing/2014/chart" uri="{C3380CC4-5D6E-409C-BE32-E72D297353CC}">
              <c16:uniqueId val="{00000002-E113-4427-B205-353CE983190C}"/>
            </c:ext>
          </c:extLst>
        </c:ser>
        <c:dLbls>
          <c:showLegendKey val="0"/>
          <c:showVal val="0"/>
          <c:showCatName val="0"/>
          <c:showSerName val="0"/>
          <c:showPercent val="0"/>
          <c:showBubbleSize val="0"/>
        </c:dLbls>
        <c:smooth val="0"/>
        <c:axId val="653425280"/>
        <c:axId val="653425608"/>
      </c:lineChart>
      <c:dateAx>
        <c:axId val="653425280"/>
        <c:scaling>
          <c:orientation val="minMax"/>
          <c:max val="45505"/>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spc="0" baseline="0">
                <a:solidFill>
                  <a:srgbClr val="183858"/>
                </a:solidFill>
                <a:latin typeface="Avenir Next LT Pro" panose="020B0504020202020204" pitchFamily="34" charset="0"/>
                <a:ea typeface="+mn-ea"/>
                <a:cs typeface="+mn-cs"/>
              </a:defRPr>
            </a:pPr>
            <a:endParaRPr lang="en-US"/>
          </a:p>
        </c:txPr>
        <c:crossAx val="653425608"/>
        <c:crosses val="autoZero"/>
        <c:auto val="1"/>
        <c:lblOffset val="100"/>
        <c:baseTimeUnit val="months"/>
        <c:majorUnit val="12"/>
        <c:minorUnit val="12"/>
      </c:dateAx>
      <c:valAx>
        <c:axId val="653425608"/>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spc="0" baseline="0">
                <a:solidFill>
                  <a:srgbClr val="183858"/>
                </a:solidFill>
                <a:latin typeface="Avenir Next LT Pro" panose="020B0504020202020204" pitchFamily="34" charset="0"/>
                <a:ea typeface="+mn-ea"/>
                <a:cs typeface="+mn-cs"/>
              </a:defRPr>
            </a:pPr>
            <a:endParaRPr lang="en-US"/>
          </a:p>
        </c:txPr>
        <c:crossAx val="653425280"/>
        <c:crosses val="autoZero"/>
        <c:crossBetween val="between"/>
        <c:majorUnit val="2"/>
      </c:valAx>
      <c:spPr>
        <a:solidFill>
          <a:schemeClr val="bg1"/>
        </a:solidFill>
        <a:ln>
          <a:noFill/>
        </a:ln>
        <a:effectLst/>
      </c:spPr>
    </c:plotArea>
    <c:legend>
      <c:legendPos val="b"/>
      <c:legendEntry>
        <c:idx val="2"/>
        <c:delete val="1"/>
      </c:legendEntry>
      <c:layout>
        <c:manualLayout>
          <c:xMode val="edge"/>
          <c:yMode val="edge"/>
          <c:x val="7.2806392285445304E-2"/>
          <c:y val="0.10554979811193603"/>
          <c:w val="0.38059972098622719"/>
          <c:h val="0.16270795089423723"/>
        </c:manualLayout>
      </c:layout>
      <c:overlay val="0"/>
      <c:spPr>
        <a:noFill/>
        <a:ln>
          <a:noFill/>
        </a:ln>
        <a:effectLst/>
      </c:spPr>
      <c:txPr>
        <a:bodyPr rot="0" spcFirstLastPara="1" vertOverflow="ellipsis" vert="horz" wrap="square" anchor="ctr" anchorCtr="1"/>
        <a:lstStyle/>
        <a:p>
          <a:pPr>
            <a:defRPr lang="en-US" sz="800" b="0" i="0" u="none" strike="noStrike" kern="1200" spc="0" baseline="0">
              <a:solidFill>
                <a:srgbClr val="183858"/>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rtl="0">
        <a:defRPr lang="en-US" sz="800" b="0" i="0" u="none" strike="noStrike" kern="1200" spc="0" baseline="0">
          <a:solidFill>
            <a:srgbClr val="183858"/>
          </a:solidFill>
          <a:latin typeface="Avenir Next LT Pro" panose="020B0504020202020204" pitchFamily="34" charset="0"/>
          <a:ea typeface="+mn-ea"/>
          <a:cs typeface="+mn-cs"/>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n-US" sz="800" b="0" i="0" u="none" strike="noStrike" kern="1200" spc="0" baseline="0" dirty="0" err="1">
                <a:solidFill>
                  <a:srgbClr val="002060"/>
                </a:solidFill>
                <a:latin typeface="+mn-lt"/>
                <a:ea typeface="+mn-ea"/>
                <a:cs typeface="+mn-cs"/>
              </a:defRPr>
            </a:pPr>
            <a:r>
              <a:rPr lang="en-US" sz="800" b="0" i="0" u="none" strike="noStrike" kern="1200" spc="0" baseline="0" err="1">
                <a:solidFill>
                  <a:srgbClr val="002060"/>
                </a:solidFill>
                <a:latin typeface="+mn-lt"/>
                <a:ea typeface="+mn-ea"/>
                <a:cs typeface="+mn-cs"/>
              </a:rPr>
              <a:t>Kpl</a:t>
            </a:r>
          </a:p>
        </c:rich>
      </c:tx>
      <c:layout>
        <c:manualLayout>
          <c:xMode val="edge"/>
          <c:yMode val="edge"/>
          <c:x val="8.6715223097112853E-2"/>
          <c:y val="0"/>
        </c:manualLayout>
      </c:layout>
      <c:overlay val="0"/>
      <c:spPr>
        <a:noFill/>
        <a:ln>
          <a:noFill/>
        </a:ln>
        <a:effectLst/>
      </c:spPr>
      <c:txPr>
        <a:bodyPr rot="0" spcFirstLastPara="1" vertOverflow="ellipsis" vert="horz" wrap="square" anchor="ctr" anchorCtr="1"/>
        <a:lstStyle/>
        <a:p>
          <a:pPr algn="ctr">
            <a:defRPr lang="en-US" sz="800" b="0" i="0" u="none" strike="noStrike" kern="1200" spc="0" baseline="0" dirty="0" err="1">
              <a:solidFill>
                <a:srgbClr val="002060"/>
              </a:solidFill>
              <a:latin typeface="+mn-lt"/>
              <a:ea typeface="+mn-ea"/>
              <a:cs typeface="+mn-cs"/>
            </a:defRPr>
          </a:pPr>
          <a:endParaRPr lang="en-US"/>
        </a:p>
      </c:txPr>
    </c:title>
    <c:autoTitleDeleted val="0"/>
    <c:plotArea>
      <c:layout>
        <c:manualLayout>
          <c:layoutTarget val="inner"/>
          <c:xMode val="edge"/>
          <c:yMode val="edge"/>
          <c:x val="9.1914260717410323E-2"/>
          <c:y val="0.1115277777777778"/>
          <c:w val="0.87753018372703417"/>
          <c:h val="0.77250801983085449"/>
        </c:manualLayout>
      </c:layout>
      <c:barChart>
        <c:barDir val="col"/>
        <c:grouping val="clustered"/>
        <c:varyColors val="0"/>
        <c:ser>
          <c:idx val="1"/>
          <c:order val="0"/>
          <c:tx>
            <c:strRef>
              <c:f>'kauppamäärät KVKL'!$E$1</c:f>
              <c:strCache>
                <c:ptCount val="1"/>
                <c:pt idx="0">
                  <c:v>Uudet</c:v>
                </c:pt>
              </c:strCache>
            </c:strRef>
          </c:tx>
          <c:spPr>
            <a:solidFill>
              <a:schemeClr val="accent1"/>
            </a:solidFill>
            <a:ln>
              <a:noFill/>
            </a:ln>
            <a:effectLst/>
          </c:spPr>
          <c:invertIfNegative val="0"/>
          <c:cat>
            <c:numRef>
              <c:f>'kauppamäärät KVKL'!$A$2:$A$57</c:f>
              <c:numCache>
                <c:formatCode>mm\/yyyy</c:formatCode>
                <c:ptCount val="5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numCache>
            </c:numRef>
          </c:cat>
          <c:val>
            <c:numRef>
              <c:f>'kauppamäärät KVKL'!$E$2:$E$57</c:f>
              <c:numCache>
                <c:formatCode>General</c:formatCode>
                <c:ptCount val="56"/>
                <c:pt idx="0">
                  <c:v>1012</c:v>
                </c:pt>
                <c:pt idx="1">
                  <c:v>997</c:v>
                </c:pt>
                <c:pt idx="2">
                  <c:v>828</c:v>
                </c:pt>
                <c:pt idx="3">
                  <c:v>381</c:v>
                </c:pt>
                <c:pt idx="4">
                  <c:v>565</c:v>
                </c:pt>
                <c:pt idx="5">
                  <c:v>852</c:v>
                </c:pt>
                <c:pt idx="6">
                  <c:v>725</c:v>
                </c:pt>
                <c:pt idx="7">
                  <c:v>850</c:v>
                </c:pt>
                <c:pt idx="8">
                  <c:v>995</c:v>
                </c:pt>
                <c:pt idx="9">
                  <c:v>875</c:v>
                </c:pt>
                <c:pt idx="10">
                  <c:v>912</c:v>
                </c:pt>
                <c:pt idx="11">
                  <c:v>1022</c:v>
                </c:pt>
                <c:pt idx="12">
                  <c:v>867</c:v>
                </c:pt>
                <c:pt idx="13">
                  <c:v>1027</c:v>
                </c:pt>
                <c:pt idx="14">
                  <c:v>1233</c:v>
                </c:pt>
                <c:pt idx="15">
                  <c:v>829</c:v>
                </c:pt>
                <c:pt idx="16">
                  <c:v>995</c:v>
                </c:pt>
                <c:pt idx="17">
                  <c:v>1041</c:v>
                </c:pt>
                <c:pt idx="18">
                  <c:v>715</c:v>
                </c:pt>
                <c:pt idx="19">
                  <c:v>927</c:v>
                </c:pt>
                <c:pt idx="20">
                  <c:v>852</c:v>
                </c:pt>
                <c:pt idx="21">
                  <c:v>842</c:v>
                </c:pt>
                <c:pt idx="22">
                  <c:v>841</c:v>
                </c:pt>
                <c:pt idx="23">
                  <c:v>851</c:v>
                </c:pt>
                <c:pt idx="24">
                  <c:v>649</c:v>
                </c:pt>
                <c:pt idx="25">
                  <c:v>760</c:v>
                </c:pt>
                <c:pt idx="26">
                  <c:v>602</c:v>
                </c:pt>
                <c:pt idx="27">
                  <c:v>515</c:v>
                </c:pt>
                <c:pt idx="28">
                  <c:v>538</c:v>
                </c:pt>
                <c:pt idx="29">
                  <c:v>518</c:v>
                </c:pt>
                <c:pt idx="30">
                  <c:v>372</c:v>
                </c:pt>
                <c:pt idx="31">
                  <c:v>469</c:v>
                </c:pt>
                <c:pt idx="32">
                  <c:v>464</c:v>
                </c:pt>
                <c:pt idx="33">
                  <c:v>358</c:v>
                </c:pt>
                <c:pt idx="34">
                  <c:v>386</c:v>
                </c:pt>
                <c:pt idx="35">
                  <c:v>278</c:v>
                </c:pt>
                <c:pt idx="36">
                  <c:v>148</c:v>
                </c:pt>
                <c:pt idx="37">
                  <c:v>222</c:v>
                </c:pt>
                <c:pt idx="38">
                  <c:v>172</c:v>
                </c:pt>
                <c:pt idx="39">
                  <c:v>170</c:v>
                </c:pt>
                <c:pt idx="40">
                  <c:v>208</c:v>
                </c:pt>
                <c:pt idx="41">
                  <c:v>167</c:v>
                </c:pt>
                <c:pt idx="42">
                  <c:v>119</c:v>
                </c:pt>
                <c:pt idx="43">
                  <c:v>204</c:v>
                </c:pt>
                <c:pt idx="44">
                  <c:v>197</c:v>
                </c:pt>
                <c:pt idx="45">
                  <c:v>208</c:v>
                </c:pt>
                <c:pt idx="46">
                  <c:v>192</c:v>
                </c:pt>
                <c:pt idx="47">
                  <c:v>173</c:v>
                </c:pt>
                <c:pt idx="48">
                  <c:v>101</c:v>
                </c:pt>
                <c:pt idx="49">
                  <c:v>132</c:v>
                </c:pt>
                <c:pt idx="50">
                  <c:v>139</c:v>
                </c:pt>
                <c:pt idx="51">
                  <c:v>163</c:v>
                </c:pt>
                <c:pt idx="52">
                  <c:v>115</c:v>
                </c:pt>
                <c:pt idx="53">
                  <c:v>151</c:v>
                </c:pt>
                <c:pt idx="54">
                  <c:v>102</c:v>
                </c:pt>
                <c:pt idx="55">
                  <c:v>142</c:v>
                </c:pt>
              </c:numCache>
            </c:numRef>
          </c:val>
          <c:extLst>
            <c:ext xmlns:c16="http://schemas.microsoft.com/office/drawing/2014/chart" uri="{C3380CC4-5D6E-409C-BE32-E72D297353CC}">
              <c16:uniqueId val="{00000000-9604-4865-8171-BF1E6C952E9E}"/>
            </c:ext>
          </c:extLst>
        </c:ser>
        <c:dLbls>
          <c:showLegendKey val="0"/>
          <c:showVal val="0"/>
          <c:showCatName val="0"/>
          <c:showSerName val="0"/>
          <c:showPercent val="0"/>
          <c:showBubbleSize val="0"/>
        </c:dLbls>
        <c:gapWidth val="60"/>
        <c:overlap val="-27"/>
        <c:axId val="741102296"/>
        <c:axId val="741105248"/>
      </c:barChart>
      <c:lineChart>
        <c:grouping val="standard"/>
        <c:varyColors val="0"/>
        <c:ser>
          <c:idx val="0"/>
          <c:order val="1"/>
          <c:tx>
            <c:strRef>
              <c:f>'kauppamäärät KVKL'!$F$1</c:f>
              <c:strCache>
                <c:ptCount val="1"/>
              </c:strCache>
            </c:strRef>
          </c:tx>
          <c:spPr>
            <a:ln w="19050" cap="rnd">
              <a:solidFill>
                <a:srgbClr val="C00000"/>
              </a:solidFill>
              <a:prstDash val="sysDash"/>
              <a:round/>
            </a:ln>
            <a:effectLst/>
          </c:spPr>
          <c:marker>
            <c:symbol val="none"/>
          </c:marker>
          <c:cat>
            <c:numRef>
              <c:f>'kauppamäärät KVKL'!$A$2:$A$57</c:f>
              <c:numCache>
                <c:formatCode>mm\/yyyy</c:formatCode>
                <c:ptCount val="5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numCache>
            </c:numRef>
          </c:cat>
          <c:val>
            <c:numRef>
              <c:f>'kauppamäärät KVKL'!$F$2:$F$57</c:f>
              <c:numCache>
                <c:formatCode>General</c:formatCode>
                <c:ptCount val="56"/>
                <c:pt idx="0">
                  <c:v>530.10909090909092</c:v>
                </c:pt>
                <c:pt idx="1">
                  <c:v>530.10909090909092</c:v>
                </c:pt>
                <c:pt idx="2">
                  <c:v>530.10909090909092</c:v>
                </c:pt>
                <c:pt idx="3">
                  <c:v>530.10909090909092</c:v>
                </c:pt>
                <c:pt idx="4">
                  <c:v>530.10909090909092</c:v>
                </c:pt>
                <c:pt idx="5">
                  <c:v>530.10909090909092</c:v>
                </c:pt>
                <c:pt idx="6">
                  <c:v>530.10909090909092</c:v>
                </c:pt>
                <c:pt idx="7">
                  <c:v>530.10909090909092</c:v>
                </c:pt>
                <c:pt idx="8">
                  <c:v>530.10909090909092</c:v>
                </c:pt>
                <c:pt idx="9">
                  <c:v>530.10909090909092</c:v>
                </c:pt>
                <c:pt idx="10">
                  <c:v>530.10909090909092</c:v>
                </c:pt>
                <c:pt idx="11">
                  <c:v>530.10909090909092</c:v>
                </c:pt>
                <c:pt idx="12">
                  <c:v>530.10909090909092</c:v>
                </c:pt>
                <c:pt idx="13">
                  <c:v>530.10909090909092</c:v>
                </c:pt>
                <c:pt idx="14">
                  <c:v>530.10909090909092</c:v>
                </c:pt>
                <c:pt idx="15">
                  <c:v>530.10909090909092</c:v>
                </c:pt>
                <c:pt idx="16">
                  <c:v>530.10909090909092</c:v>
                </c:pt>
                <c:pt idx="17">
                  <c:v>530.10909090909092</c:v>
                </c:pt>
                <c:pt idx="18">
                  <c:v>530.10909090909092</c:v>
                </c:pt>
                <c:pt idx="19">
                  <c:v>530.10909090909092</c:v>
                </c:pt>
                <c:pt idx="20">
                  <c:v>530.10909090909092</c:v>
                </c:pt>
                <c:pt idx="21">
                  <c:v>530.10909090909092</c:v>
                </c:pt>
                <c:pt idx="22">
                  <c:v>530.10909090909092</c:v>
                </c:pt>
                <c:pt idx="23">
                  <c:v>530.10909090909092</c:v>
                </c:pt>
                <c:pt idx="24">
                  <c:v>530.10909090909092</c:v>
                </c:pt>
                <c:pt idx="25">
                  <c:v>530.10909090909092</c:v>
                </c:pt>
                <c:pt idx="26">
                  <c:v>530.10909090909092</c:v>
                </c:pt>
                <c:pt idx="27">
                  <c:v>530.10909090909092</c:v>
                </c:pt>
                <c:pt idx="28">
                  <c:v>530.10909090909092</c:v>
                </c:pt>
                <c:pt idx="29">
                  <c:v>530.10909090909092</c:v>
                </c:pt>
                <c:pt idx="30">
                  <c:v>530.10909090909092</c:v>
                </c:pt>
                <c:pt idx="31">
                  <c:v>530.10909090909092</c:v>
                </c:pt>
                <c:pt idx="32">
                  <c:v>530.10909090909092</c:v>
                </c:pt>
                <c:pt idx="33">
                  <c:v>530.10909090909092</c:v>
                </c:pt>
                <c:pt idx="34">
                  <c:v>530.10909090909092</c:v>
                </c:pt>
                <c:pt idx="35">
                  <c:v>530.10909090909092</c:v>
                </c:pt>
                <c:pt idx="36">
                  <c:v>530.10909090909092</c:v>
                </c:pt>
                <c:pt idx="37">
                  <c:v>530.10909090909092</c:v>
                </c:pt>
                <c:pt idx="38">
                  <c:v>530.10909090909092</c:v>
                </c:pt>
                <c:pt idx="39">
                  <c:v>530.10909090909092</c:v>
                </c:pt>
                <c:pt idx="40">
                  <c:v>530.10909090909092</c:v>
                </c:pt>
                <c:pt idx="41">
                  <c:v>530.10909090909092</c:v>
                </c:pt>
                <c:pt idx="42">
                  <c:v>530.10909090909092</c:v>
                </c:pt>
                <c:pt idx="43">
                  <c:v>530.10909090909092</c:v>
                </c:pt>
                <c:pt idx="44">
                  <c:v>530.10909090909092</c:v>
                </c:pt>
                <c:pt idx="45">
                  <c:v>530.10909090909092</c:v>
                </c:pt>
                <c:pt idx="46">
                  <c:v>530.10909090909092</c:v>
                </c:pt>
                <c:pt idx="47">
                  <c:v>530.10909090909092</c:v>
                </c:pt>
                <c:pt idx="48">
                  <c:v>530.10909090909092</c:v>
                </c:pt>
                <c:pt idx="49">
                  <c:v>530.10909090909092</c:v>
                </c:pt>
                <c:pt idx="50">
                  <c:v>530.10909090909092</c:v>
                </c:pt>
                <c:pt idx="51">
                  <c:v>530.10909090909092</c:v>
                </c:pt>
                <c:pt idx="52">
                  <c:v>530.10909090909092</c:v>
                </c:pt>
                <c:pt idx="53">
                  <c:v>530.10909090909092</c:v>
                </c:pt>
                <c:pt idx="54">
                  <c:v>530.10909090909092</c:v>
                </c:pt>
                <c:pt idx="55">
                  <c:v>530.10909090909092</c:v>
                </c:pt>
              </c:numCache>
            </c:numRef>
          </c:val>
          <c:smooth val="0"/>
          <c:extLst>
            <c:ext xmlns:c16="http://schemas.microsoft.com/office/drawing/2014/chart" uri="{C3380CC4-5D6E-409C-BE32-E72D297353CC}">
              <c16:uniqueId val="{00000001-9604-4865-8171-BF1E6C952E9E}"/>
            </c:ext>
          </c:extLst>
        </c:ser>
        <c:dLbls>
          <c:showLegendKey val="0"/>
          <c:showVal val="0"/>
          <c:showCatName val="0"/>
          <c:showSerName val="0"/>
          <c:showPercent val="0"/>
          <c:showBubbleSize val="0"/>
        </c:dLbls>
        <c:marker val="1"/>
        <c:smooth val="0"/>
        <c:axId val="741102296"/>
        <c:axId val="741105248"/>
      </c:lineChart>
      <c:dateAx>
        <c:axId val="741102296"/>
        <c:scaling>
          <c:orientation val="minMax"/>
          <c:max val="45474"/>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741105248"/>
        <c:crosses val="autoZero"/>
        <c:auto val="1"/>
        <c:lblOffset val="100"/>
        <c:baseTimeUnit val="months"/>
        <c:majorUnit val="12"/>
        <c:majorTimeUnit val="months"/>
      </c:dateAx>
      <c:valAx>
        <c:axId val="74110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741102296"/>
        <c:crosses val="autoZero"/>
        <c:crossBetween val="between"/>
        <c:majorUnit val="25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rtl="0">
        <a:defRPr lang="en-US" sz="800" b="0" i="0" u="none" strike="noStrike" kern="1200" spc="0" baseline="0">
          <a:solidFill>
            <a:srgbClr val="002060"/>
          </a:solidFill>
          <a:latin typeface="+mn-lt"/>
          <a:ea typeface="+mn-ea"/>
          <a:cs typeface="+mn-cs"/>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en-US" sz="960" b="0" i="0" u="none" strike="noStrike" kern="1200" spc="0" baseline="0">
                <a:solidFill>
                  <a:srgbClr val="002060"/>
                </a:solidFill>
                <a:latin typeface="+mn-lt"/>
                <a:ea typeface="+mn-ea"/>
                <a:cs typeface="+mn-cs"/>
              </a:defRPr>
            </a:pPr>
            <a:r>
              <a:rPr lang="en-US" err="1"/>
              <a:t>Kpl</a:t>
            </a:r>
            <a:endParaRPr lang="en-US"/>
          </a:p>
        </c:rich>
      </c:tx>
      <c:layout>
        <c:manualLayout>
          <c:xMode val="edge"/>
          <c:yMode val="edge"/>
          <c:x val="8.6715223097112853E-2"/>
          <c:y val="0"/>
        </c:manualLayout>
      </c:layout>
      <c:overlay val="0"/>
      <c:spPr>
        <a:noFill/>
        <a:ln>
          <a:noFill/>
        </a:ln>
        <a:effectLst/>
      </c:spPr>
      <c:txPr>
        <a:bodyPr rot="0" spcFirstLastPara="1" vertOverflow="ellipsis" vert="horz" wrap="square" anchor="ctr" anchorCtr="1"/>
        <a:lstStyle/>
        <a:p>
          <a:pPr algn="ctr">
            <a:defRPr lang="en-US" sz="96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9.1914260717410323E-2"/>
          <c:y val="0.1115277777777778"/>
          <c:w val="0.87753018372703417"/>
          <c:h val="0.77250801983085449"/>
        </c:manualLayout>
      </c:layout>
      <c:barChart>
        <c:barDir val="col"/>
        <c:grouping val="clustered"/>
        <c:varyColors val="0"/>
        <c:ser>
          <c:idx val="1"/>
          <c:order val="0"/>
          <c:tx>
            <c:strRef>
              <c:f>'kauppamäärät KVKL'!$B$1</c:f>
              <c:strCache>
                <c:ptCount val="1"/>
                <c:pt idx="0">
                  <c:v>Vanhat</c:v>
                </c:pt>
              </c:strCache>
            </c:strRef>
          </c:tx>
          <c:spPr>
            <a:solidFill>
              <a:schemeClr val="accent1"/>
            </a:solidFill>
            <a:ln>
              <a:noFill/>
            </a:ln>
            <a:effectLst/>
          </c:spPr>
          <c:invertIfNegative val="0"/>
          <c:cat>
            <c:numRef>
              <c:f>'kauppamäärät KVKL'!$A$2:$A$57</c:f>
              <c:numCache>
                <c:formatCode>mm\/yyyy</c:formatCode>
                <c:ptCount val="5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numCache>
            </c:numRef>
          </c:cat>
          <c:val>
            <c:numRef>
              <c:f>'kauppamäärät KVKL'!$B$2:$B$57</c:f>
              <c:numCache>
                <c:formatCode>General</c:formatCode>
                <c:ptCount val="56"/>
                <c:pt idx="0">
                  <c:v>4393</c:v>
                </c:pt>
                <c:pt idx="1">
                  <c:v>5105</c:v>
                </c:pt>
                <c:pt idx="2">
                  <c:v>5259</c:v>
                </c:pt>
                <c:pt idx="3">
                  <c:v>3607</c:v>
                </c:pt>
                <c:pt idx="4">
                  <c:v>4343</c:v>
                </c:pt>
                <c:pt idx="5">
                  <c:v>5726</c:v>
                </c:pt>
                <c:pt idx="6">
                  <c:v>6076</c:v>
                </c:pt>
                <c:pt idx="7">
                  <c:v>5988</c:v>
                </c:pt>
                <c:pt idx="8">
                  <c:v>6500</c:v>
                </c:pt>
                <c:pt idx="9">
                  <c:v>6401</c:v>
                </c:pt>
                <c:pt idx="10">
                  <c:v>6399</c:v>
                </c:pt>
                <c:pt idx="11">
                  <c:v>5638</c:v>
                </c:pt>
                <c:pt idx="12">
                  <c:v>4721</c:v>
                </c:pt>
                <c:pt idx="13">
                  <c:v>6021</c:v>
                </c:pt>
                <c:pt idx="14">
                  <c:v>6896</c:v>
                </c:pt>
                <c:pt idx="15">
                  <c:v>6439</c:v>
                </c:pt>
                <c:pt idx="16">
                  <c:v>6427</c:v>
                </c:pt>
                <c:pt idx="17">
                  <c:v>6538</c:v>
                </c:pt>
                <c:pt idx="18">
                  <c:v>5677</c:v>
                </c:pt>
                <c:pt idx="19">
                  <c:v>6273</c:v>
                </c:pt>
                <c:pt idx="20">
                  <c:v>6839</c:v>
                </c:pt>
                <c:pt idx="21">
                  <c:v>6328</c:v>
                </c:pt>
                <c:pt idx="22">
                  <c:v>6377</c:v>
                </c:pt>
                <c:pt idx="23">
                  <c:v>5371</c:v>
                </c:pt>
                <c:pt idx="24">
                  <c:v>4760</c:v>
                </c:pt>
                <c:pt idx="25">
                  <c:v>5635</c:v>
                </c:pt>
                <c:pt idx="26">
                  <c:v>6053</c:v>
                </c:pt>
                <c:pt idx="27">
                  <c:v>5485</c:v>
                </c:pt>
                <c:pt idx="28">
                  <c:v>5722</c:v>
                </c:pt>
                <c:pt idx="29">
                  <c:v>5789</c:v>
                </c:pt>
                <c:pt idx="30">
                  <c:v>4805</c:v>
                </c:pt>
                <c:pt idx="31">
                  <c:v>5666</c:v>
                </c:pt>
                <c:pt idx="32">
                  <c:v>5535</c:v>
                </c:pt>
                <c:pt idx="33">
                  <c:v>4395</c:v>
                </c:pt>
                <c:pt idx="34">
                  <c:v>3992</c:v>
                </c:pt>
                <c:pt idx="35">
                  <c:v>3266</c:v>
                </c:pt>
                <c:pt idx="36">
                  <c:v>2977</c:v>
                </c:pt>
                <c:pt idx="37">
                  <c:v>3847</c:v>
                </c:pt>
                <c:pt idx="38">
                  <c:v>4408</c:v>
                </c:pt>
                <c:pt idx="39">
                  <c:v>3653</c:v>
                </c:pt>
                <c:pt idx="40">
                  <c:v>4273</c:v>
                </c:pt>
                <c:pt idx="41">
                  <c:v>4234</c:v>
                </c:pt>
                <c:pt idx="42">
                  <c:v>3673</c:v>
                </c:pt>
                <c:pt idx="43">
                  <c:v>4300</c:v>
                </c:pt>
                <c:pt idx="44">
                  <c:v>4033</c:v>
                </c:pt>
                <c:pt idx="45">
                  <c:v>4142</c:v>
                </c:pt>
                <c:pt idx="46">
                  <c:v>4779</c:v>
                </c:pt>
                <c:pt idx="47">
                  <c:v>4891</c:v>
                </c:pt>
                <c:pt idx="48">
                  <c:v>2885</c:v>
                </c:pt>
                <c:pt idx="49">
                  <c:v>3401</c:v>
                </c:pt>
                <c:pt idx="50">
                  <c:v>3866</c:v>
                </c:pt>
                <c:pt idx="51">
                  <c:v>4324</c:v>
                </c:pt>
                <c:pt idx="52">
                  <c:v>4433</c:v>
                </c:pt>
                <c:pt idx="53">
                  <c:v>3895</c:v>
                </c:pt>
                <c:pt idx="54">
                  <c:v>4534</c:v>
                </c:pt>
                <c:pt idx="55">
                  <c:v>4697</c:v>
                </c:pt>
              </c:numCache>
            </c:numRef>
          </c:val>
          <c:extLst>
            <c:ext xmlns:c16="http://schemas.microsoft.com/office/drawing/2014/chart" uri="{C3380CC4-5D6E-409C-BE32-E72D297353CC}">
              <c16:uniqueId val="{00000000-8171-46D6-95E2-B8793074390D}"/>
            </c:ext>
          </c:extLst>
        </c:ser>
        <c:dLbls>
          <c:showLegendKey val="0"/>
          <c:showVal val="0"/>
          <c:showCatName val="0"/>
          <c:showSerName val="0"/>
          <c:showPercent val="0"/>
          <c:showBubbleSize val="0"/>
        </c:dLbls>
        <c:gapWidth val="60"/>
        <c:overlap val="-27"/>
        <c:axId val="741102296"/>
        <c:axId val="741105248"/>
      </c:barChart>
      <c:lineChart>
        <c:grouping val="standard"/>
        <c:varyColors val="0"/>
        <c:ser>
          <c:idx val="0"/>
          <c:order val="1"/>
          <c:tx>
            <c:strRef>
              <c:f>'kauppamäärät KVKL'!$C$1</c:f>
              <c:strCache>
                <c:ptCount val="1"/>
              </c:strCache>
            </c:strRef>
          </c:tx>
          <c:spPr>
            <a:ln w="19050" cap="rnd">
              <a:solidFill>
                <a:srgbClr val="C00000"/>
              </a:solidFill>
              <a:prstDash val="sysDash"/>
              <a:round/>
            </a:ln>
            <a:effectLst/>
          </c:spPr>
          <c:marker>
            <c:symbol val="none"/>
          </c:marker>
          <c:cat>
            <c:numRef>
              <c:f>'kauppamäärät KVKL'!$A$2:$A$57</c:f>
              <c:numCache>
                <c:formatCode>mm\/yyyy</c:formatCode>
                <c:ptCount val="56"/>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numCache>
            </c:numRef>
          </c:cat>
          <c:val>
            <c:numRef>
              <c:f>'kauppamäärät KVKL'!$C$2:$C$57</c:f>
              <c:numCache>
                <c:formatCode>General</c:formatCode>
                <c:ptCount val="56"/>
                <c:pt idx="0">
                  <c:v>5030.1785714285716</c:v>
                </c:pt>
                <c:pt idx="1">
                  <c:v>5030.1785714285716</c:v>
                </c:pt>
                <c:pt idx="2">
                  <c:v>5030.1785714285716</c:v>
                </c:pt>
                <c:pt idx="3">
                  <c:v>5030.1785714285716</c:v>
                </c:pt>
                <c:pt idx="4">
                  <c:v>5030.1785714285716</c:v>
                </c:pt>
                <c:pt idx="5">
                  <c:v>5030.1785714285716</c:v>
                </c:pt>
                <c:pt idx="6">
                  <c:v>5030.1785714285716</c:v>
                </c:pt>
                <c:pt idx="7">
                  <c:v>5030.1785714285716</c:v>
                </c:pt>
                <c:pt idx="8">
                  <c:v>5030.1785714285716</c:v>
                </c:pt>
                <c:pt idx="9">
                  <c:v>5030.1785714285716</c:v>
                </c:pt>
                <c:pt idx="10">
                  <c:v>5030.1785714285716</c:v>
                </c:pt>
                <c:pt idx="11">
                  <c:v>5030.1785714285716</c:v>
                </c:pt>
                <c:pt idx="12">
                  <c:v>5030.1785714285716</c:v>
                </c:pt>
                <c:pt idx="13">
                  <c:v>5030.1785714285716</c:v>
                </c:pt>
                <c:pt idx="14">
                  <c:v>5030.1785714285716</c:v>
                </c:pt>
                <c:pt idx="15">
                  <c:v>5030.1785714285716</c:v>
                </c:pt>
                <c:pt idx="16">
                  <c:v>5030.1785714285716</c:v>
                </c:pt>
                <c:pt idx="17">
                  <c:v>5030.1785714285716</c:v>
                </c:pt>
                <c:pt idx="18">
                  <c:v>5030.1785714285716</c:v>
                </c:pt>
                <c:pt idx="19">
                  <c:v>5030.1785714285716</c:v>
                </c:pt>
                <c:pt idx="20">
                  <c:v>5030.1785714285716</c:v>
                </c:pt>
                <c:pt idx="21">
                  <c:v>5030.1785714285716</c:v>
                </c:pt>
                <c:pt idx="22">
                  <c:v>5030.1785714285716</c:v>
                </c:pt>
                <c:pt idx="23">
                  <c:v>5030.1785714285716</c:v>
                </c:pt>
                <c:pt idx="24">
                  <c:v>5030.1785714285716</c:v>
                </c:pt>
                <c:pt idx="25">
                  <c:v>5030.1785714285716</c:v>
                </c:pt>
                <c:pt idx="26">
                  <c:v>5030.1785714285716</c:v>
                </c:pt>
                <c:pt idx="27">
                  <c:v>5030.1785714285716</c:v>
                </c:pt>
                <c:pt idx="28">
                  <c:v>5030.1785714285716</c:v>
                </c:pt>
                <c:pt idx="29">
                  <c:v>5030.1785714285716</c:v>
                </c:pt>
                <c:pt idx="30">
                  <c:v>5030.1785714285716</c:v>
                </c:pt>
                <c:pt idx="31">
                  <c:v>5030.1785714285716</c:v>
                </c:pt>
                <c:pt idx="32">
                  <c:v>5030.1785714285716</c:v>
                </c:pt>
                <c:pt idx="33">
                  <c:v>5030.1785714285716</c:v>
                </c:pt>
                <c:pt idx="34">
                  <c:v>5030.1785714285716</c:v>
                </c:pt>
                <c:pt idx="35">
                  <c:v>5030.1785714285716</c:v>
                </c:pt>
                <c:pt idx="36">
                  <c:v>5030.1785714285716</c:v>
                </c:pt>
                <c:pt idx="37">
                  <c:v>5030.1785714285716</c:v>
                </c:pt>
                <c:pt idx="38">
                  <c:v>5030.1785714285716</c:v>
                </c:pt>
                <c:pt idx="39">
                  <c:v>5030.1785714285716</c:v>
                </c:pt>
                <c:pt idx="40">
                  <c:v>5030.1785714285716</c:v>
                </c:pt>
                <c:pt idx="41">
                  <c:v>5030.1785714285716</c:v>
                </c:pt>
                <c:pt idx="42">
                  <c:v>5030.1785714285716</c:v>
                </c:pt>
                <c:pt idx="43">
                  <c:v>5030.1785714285716</c:v>
                </c:pt>
                <c:pt idx="44">
                  <c:v>5030.1785714285716</c:v>
                </c:pt>
                <c:pt idx="45">
                  <c:v>5030.1785714285716</c:v>
                </c:pt>
                <c:pt idx="46">
                  <c:v>5030.1785714285716</c:v>
                </c:pt>
                <c:pt idx="47">
                  <c:v>5030.1785714285716</c:v>
                </c:pt>
                <c:pt idx="48">
                  <c:v>5030.1785714285716</c:v>
                </c:pt>
                <c:pt idx="49">
                  <c:v>5030.1785714285716</c:v>
                </c:pt>
                <c:pt idx="50">
                  <c:v>5030.1785714285716</c:v>
                </c:pt>
                <c:pt idx="51">
                  <c:v>5030.1785714285716</c:v>
                </c:pt>
                <c:pt idx="52">
                  <c:v>5030.1785714285716</c:v>
                </c:pt>
                <c:pt idx="53">
                  <c:v>5030.1785714285716</c:v>
                </c:pt>
                <c:pt idx="54">
                  <c:v>5030.1785714285716</c:v>
                </c:pt>
                <c:pt idx="55">
                  <c:v>5030.1785714285716</c:v>
                </c:pt>
              </c:numCache>
            </c:numRef>
          </c:val>
          <c:smooth val="0"/>
          <c:extLst>
            <c:ext xmlns:c16="http://schemas.microsoft.com/office/drawing/2014/chart" uri="{C3380CC4-5D6E-409C-BE32-E72D297353CC}">
              <c16:uniqueId val="{00000001-8171-46D6-95E2-B8793074390D}"/>
            </c:ext>
          </c:extLst>
        </c:ser>
        <c:dLbls>
          <c:showLegendKey val="0"/>
          <c:showVal val="0"/>
          <c:showCatName val="0"/>
          <c:showSerName val="0"/>
          <c:showPercent val="0"/>
          <c:showBubbleSize val="0"/>
        </c:dLbls>
        <c:marker val="1"/>
        <c:smooth val="0"/>
        <c:axId val="741102296"/>
        <c:axId val="741105248"/>
      </c:lineChart>
      <c:dateAx>
        <c:axId val="741102296"/>
        <c:scaling>
          <c:orientation val="minMax"/>
          <c:max val="45474"/>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741105248"/>
        <c:crosses val="autoZero"/>
        <c:auto val="1"/>
        <c:lblOffset val="100"/>
        <c:baseTimeUnit val="months"/>
        <c:majorUnit val="12"/>
        <c:majorTimeUnit val="months"/>
      </c:dateAx>
      <c:valAx>
        <c:axId val="741105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741102296"/>
        <c:crosses val="autoZero"/>
        <c:crossBetween val="between"/>
        <c:majorUnit val="100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rtl="0">
        <a:defRPr lang="en-US" sz="800" b="0" i="0" u="none" strike="noStrike" kern="1200" spc="0" baseline="0">
          <a:solidFill>
            <a:srgbClr val="002060"/>
          </a:solidFill>
          <a:latin typeface="+mn-lt"/>
          <a:ea typeface="+mn-ea"/>
          <a:cs typeface="+mn-cs"/>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r>
              <a:rPr lang="fi-FI" sz="800"/>
              <a:t>Indeksi 2015=100</a:t>
            </a:r>
          </a:p>
        </c:rich>
      </c:tx>
      <c:layout>
        <c:manualLayout>
          <c:xMode val="edge"/>
          <c:yMode val="edge"/>
          <c:x val="8.3222222222222253E-2"/>
          <c:y val="1.8518518518518517E-2"/>
        </c:manualLayout>
      </c:layout>
      <c:overlay val="0"/>
      <c:spPr>
        <a:noFill/>
        <a:ln>
          <a:noFill/>
        </a:ln>
        <a:effectLst/>
      </c:spPr>
      <c:txPr>
        <a:bodyPr rot="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7.9247594050743664E-2"/>
          <c:y val="0.12078703703703704"/>
          <c:w val="0.86683814523184599"/>
          <c:h val="0.74793134521788895"/>
        </c:manualLayout>
      </c:layout>
      <c:barChart>
        <c:barDir val="col"/>
        <c:grouping val="clustered"/>
        <c:varyColors val="0"/>
        <c:ser>
          <c:idx val="1"/>
          <c:order val="1"/>
          <c:tx>
            <c:strRef>
              <c:f>'uudet hinnat'!$D$5</c:f>
              <c:strCache>
                <c:ptCount val="1"/>
                <c:pt idx="0">
                  <c:v>Vuosimuutos </c:v>
                </c:pt>
              </c:strCache>
            </c:strRef>
          </c:tx>
          <c:spPr>
            <a:solidFill>
              <a:schemeClr val="accent1"/>
            </a:solidFill>
            <a:ln>
              <a:noFill/>
            </a:ln>
            <a:effectLst/>
          </c:spPr>
          <c:invertIfNegative val="0"/>
          <c:dLbls>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A9-470F-807F-A7662CA5A130}"/>
                </c:ext>
              </c:extLst>
            </c:dLbl>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spc="0" baseline="0">
                    <a:solidFill>
                      <a:srgbClr val="00206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'uudet hinnat'!$Q$3:$AP$3</c:f>
              <c:numCache>
                <c:formatCode>General</c:formatCode>
                <c:ptCount val="26"/>
                <c:pt idx="0">
                  <c:v>2018</c:v>
                </c:pt>
                <c:pt idx="4">
                  <c:v>2019</c:v>
                </c:pt>
                <c:pt idx="8">
                  <c:v>2020</c:v>
                </c:pt>
                <c:pt idx="12">
                  <c:v>2021</c:v>
                </c:pt>
                <c:pt idx="16">
                  <c:v>2022</c:v>
                </c:pt>
                <c:pt idx="20">
                  <c:v>2023</c:v>
                </c:pt>
              </c:numCache>
            </c:numRef>
          </c:cat>
          <c:val>
            <c:numRef>
              <c:f>'uudet hinnat'!$Q$5:$AP$5</c:f>
              <c:numCache>
                <c:formatCode>0.0</c:formatCode>
                <c:ptCount val="26"/>
                <c:pt idx="0">
                  <c:v>1.9</c:v>
                </c:pt>
                <c:pt idx="1">
                  <c:v>1.4</c:v>
                </c:pt>
                <c:pt idx="2">
                  <c:v>3.1</c:v>
                </c:pt>
                <c:pt idx="3">
                  <c:v>1.8</c:v>
                </c:pt>
                <c:pt idx="4">
                  <c:v>0.5</c:v>
                </c:pt>
                <c:pt idx="5">
                  <c:v>1.5</c:v>
                </c:pt>
                <c:pt idx="6">
                  <c:v>1.5</c:v>
                </c:pt>
                <c:pt idx="7">
                  <c:v>3.9</c:v>
                </c:pt>
                <c:pt idx="8">
                  <c:v>4.7</c:v>
                </c:pt>
                <c:pt idx="9">
                  <c:v>3.7</c:v>
                </c:pt>
                <c:pt idx="10">
                  <c:v>2</c:v>
                </c:pt>
                <c:pt idx="11">
                  <c:v>4.2</c:v>
                </c:pt>
                <c:pt idx="12">
                  <c:v>5.0999999999999996</c:v>
                </c:pt>
                <c:pt idx="13">
                  <c:v>6.7</c:v>
                </c:pt>
                <c:pt idx="14">
                  <c:v>6.7</c:v>
                </c:pt>
                <c:pt idx="15">
                  <c:v>4</c:v>
                </c:pt>
                <c:pt idx="16">
                  <c:v>5.8</c:v>
                </c:pt>
                <c:pt idx="17">
                  <c:v>3.7</c:v>
                </c:pt>
                <c:pt idx="18">
                  <c:v>6.1</c:v>
                </c:pt>
                <c:pt idx="19">
                  <c:v>1.7</c:v>
                </c:pt>
                <c:pt idx="20">
                  <c:v>-2.1</c:v>
                </c:pt>
                <c:pt idx="21">
                  <c:v>3.1</c:v>
                </c:pt>
                <c:pt idx="22">
                  <c:v>-3.7</c:v>
                </c:pt>
                <c:pt idx="23">
                  <c:v>-1.5</c:v>
                </c:pt>
                <c:pt idx="24">
                  <c:v>0.2</c:v>
                </c:pt>
                <c:pt idx="25">
                  <c:v>-6.1</c:v>
                </c:pt>
              </c:numCache>
            </c:numRef>
          </c:val>
          <c:extLst>
            <c:ext xmlns:c16="http://schemas.microsoft.com/office/drawing/2014/chart" uri="{C3380CC4-5D6E-409C-BE32-E72D297353CC}">
              <c16:uniqueId val="{00000001-F40A-4FD4-8B88-AC276F3A8366}"/>
            </c:ext>
          </c:extLst>
        </c:ser>
        <c:dLbls>
          <c:showLegendKey val="0"/>
          <c:showVal val="0"/>
          <c:showCatName val="0"/>
          <c:showSerName val="0"/>
          <c:showPercent val="0"/>
          <c:showBubbleSize val="0"/>
        </c:dLbls>
        <c:gapWidth val="60"/>
        <c:axId val="837520200"/>
        <c:axId val="413141600"/>
      </c:barChart>
      <c:lineChart>
        <c:grouping val="standard"/>
        <c:varyColors val="0"/>
        <c:ser>
          <c:idx val="0"/>
          <c:order val="0"/>
          <c:tx>
            <c:strRef>
              <c:f>'uudet hinnat'!$D$4</c:f>
              <c:strCache>
                <c:ptCount val="1"/>
                <c:pt idx="0">
                  <c:v>Indeksi </c:v>
                </c:pt>
              </c:strCache>
            </c:strRef>
          </c:tx>
          <c:spPr>
            <a:ln w="28575" cap="rnd">
              <a:solidFill>
                <a:schemeClr val="accent3"/>
              </a:solidFill>
              <a:round/>
            </a:ln>
            <a:effectLst/>
          </c:spPr>
          <c:marker>
            <c:symbol val="none"/>
          </c:marker>
          <c:cat>
            <c:numRef>
              <c:f>'uudet hinnat'!$Q$3:$AP$3</c:f>
              <c:numCache>
                <c:formatCode>General</c:formatCode>
                <c:ptCount val="26"/>
                <c:pt idx="0">
                  <c:v>2018</c:v>
                </c:pt>
                <c:pt idx="4">
                  <c:v>2019</c:v>
                </c:pt>
                <c:pt idx="8">
                  <c:v>2020</c:v>
                </c:pt>
                <c:pt idx="12">
                  <c:v>2021</c:v>
                </c:pt>
                <c:pt idx="16">
                  <c:v>2022</c:v>
                </c:pt>
                <c:pt idx="20">
                  <c:v>2023</c:v>
                </c:pt>
              </c:numCache>
            </c:numRef>
          </c:cat>
          <c:val>
            <c:numRef>
              <c:f>'uudet hinnat'!$Q$4:$AP$4</c:f>
              <c:numCache>
                <c:formatCode>0.0</c:formatCode>
                <c:ptCount val="26"/>
                <c:pt idx="0">
                  <c:v>107.6</c:v>
                </c:pt>
                <c:pt idx="1">
                  <c:v>108.3</c:v>
                </c:pt>
                <c:pt idx="2">
                  <c:v>109.8</c:v>
                </c:pt>
                <c:pt idx="3">
                  <c:v>108.4</c:v>
                </c:pt>
                <c:pt idx="4">
                  <c:v>108.2</c:v>
                </c:pt>
                <c:pt idx="5">
                  <c:v>109.9</c:v>
                </c:pt>
                <c:pt idx="6">
                  <c:v>111.5</c:v>
                </c:pt>
                <c:pt idx="7">
                  <c:v>112.7</c:v>
                </c:pt>
                <c:pt idx="8">
                  <c:v>113.3</c:v>
                </c:pt>
                <c:pt idx="9">
                  <c:v>114</c:v>
                </c:pt>
                <c:pt idx="10">
                  <c:v>113.6</c:v>
                </c:pt>
                <c:pt idx="11">
                  <c:v>117.4</c:v>
                </c:pt>
                <c:pt idx="12">
                  <c:v>119.2</c:v>
                </c:pt>
                <c:pt idx="13">
                  <c:v>121.7</c:v>
                </c:pt>
                <c:pt idx="14">
                  <c:v>121.2</c:v>
                </c:pt>
                <c:pt idx="15">
                  <c:v>122.1</c:v>
                </c:pt>
                <c:pt idx="16">
                  <c:v>126.1</c:v>
                </c:pt>
                <c:pt idx="17">
                  <c:v>126.1</c:v>
                </c:pt>
                <c:pt idx="18">
                  <c:v>128.5</c:v>
                </c:pt>
                <c:pt idx="19">
                  <c:v>124.2</c:v>
                </c:pt>
                <c:pt idx="20">
                  <c:v>123.4</c:v>
                </c:pt>
                <c:pt idx="21">
                  <c:v>130.1</c:v>
                </c:pt>
                <c:pt idx="22">
                  <c:v>123.8</c:v>
                </c:pt>
                <c:pt idx="23">
                  <c:v>122.3</c:v>
                </c:pt>
                <c:pt idx="24">
                  <c:v>123.7</c:v>
                </c:pt>
                <c:pt idx="25">
                  <c:v>122.2</c:v>
                </c:pt>
              </c:numCache>
            </c:numRef>
          </c:val>
          <c:smooth val="0"/>
          <c:extLst>
            <c:ext xmlns:c16="http://schemas.microsoft.com/office/drawing/2014/chart" uri="{C3380CC4-5D6E-409C-BE32-E72D297353CC}">
              <c16:uniqueId val="{00000002-F40A-4FD4-8B88-AC276F3A8366}"/>
            </c:ext>
          </c:extLst>
        </c:ser>
        <c:dLbls>
          <c:showLegendKey val="0"/>
          <c:showVal val="0"/>
          <c:showCatName val="0"/>
          <c:showSerName val="0"/>
          <c:showPercent val="0"/>
          <c:showBubbleSize val="0"/>
        </c:dLbls>
        <c:marker val="1"/>
        <c:smooth val="0"/>
        <c:axId val="787011784"/>
        <c:axId val="787011456"/>
      </c:lineChart>
      <c:catAx>
        <c:axId val="78701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787011456"/>
        <c:crosses val="autoZero"/>
        <c:auto val="1"/>
        <c:lblAlgn val="ctr"/>
        <c:lblOffset val="100"/>
        <c:noMultiLvlLbl val="0"/>
      </c:catAx>
      <c:valAx>
        <c:axId val="787011456"/>
        <c:scaling>
          <c:orientation val="minMax"/>
          <c:max val="134"/>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787011784"/>
        <c:crosses val="autoZero"/>
        <c:crossBetween val="between"/>
      </c:valAx>
      <c:valAx>
        <c:axId val="41314160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837520200"/>
        <c:crosses val="max"/>
        <c:crossBetween val="between"/>
      </c:valAx>
      <c:catAx>
        <c:axId val="837520200"/>
        <c:scaling>
          <c:orientation val="minMax"/>
        </c:scaling>
        <c:delete val="1"/>
        <c:axPos val="b"/>
        <c:numFmt formatCode="General" sourceLinked="1"/>
        <c:majorTickMark val="out"/>
        <c:minorTickMark val="none"/>
        <c:tickLblPos val="nextTo"/>
        <c:crossAx val="413141600"/>
        <c:crosses val="autoZero"/>
        <c:auto val="1"/>
        <c:lblAlgn val="ctr"/>
        <c:lblOffset val="100"/>
        <c:noMultiLvlLbl val="0"/>
      </c:catAx>
      <c:spPr>
        <a:solidFill>
          <a:schemeClr val="bg1"/>
        </a:solidFill>
        <a:ln>
          <a:noFill/>
        </a:ln>
        <a:effectLst/>
      </c:spPr>
    </c:plotArea>
    <c:legend>
      <c:legendPos val="b"/>
      <c:layout>
        <c:manualLayout>
          <c:xMode val="edge"/>
          <c:yMode val="edge"/>
          <c:x val="8.8189720316056763E-2"/>
          <c:y val="0.16518569482893097"/>
          <c:w val="0.31654897448832248"/>
          <c:h val="0.17591002960861885"/>
        </c:manualLayout>
      </c:layout>
      <c:overlay val="0"/>
      <c:spPr>
        <a:noFill/>
        <a:ln>
          <a:noFill/>
        </a:ln>
        <a:effectLst/>
      </c:spPr>
      <c:txPr>
        <a:bodyPr rot="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spc="0" baseline="0">
          <a:solidFill>
            <a:srgbClr val="002060"/>
          </a:solidFill>
          <a:latin typeface="+mn-lt"/>
          <a:ea typeface="+mn-ea"/>
          <a:cs typeface="+mn-cs"/>
        </a:defRPr>
      </a:pPr>
      <a:endParaRPr lang="en-US"/>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800" b="0" i="0" u="none" strike="noStrike" kern="1200" spc="0" baseline="0">
                <a:solidFill>
                  <a:srgbClr val="002060"/>
                </a:solidFill>
                <a:latin typeface="+mn-lt"/>
                <a:ea typeface="+mn-ea"/>
                <a:cs typeface="+mn-cs"/>
              </a:defRPr>
            </a:pPr>
            <a:r>
              <a:rPr lang="fi-FI" sz="800"/>
              <a:t>Indeksi 2020=100</a:t>
            </a:r>
          </a:p>
        </c:rich>
      </c:tx>
      <c:layout>
        <c:manualLayout>
          <c:xMode val="edge"/>
          <c:yMode val="edge"/>
          <c:x val="7.5455804352618533E-2"/>
          <c:y val="2.512683619788008E-2"/>
        </c:manualLayout>
      </c:layout>
      <c:overlay val="0"/>
      <c:spPr>
        <a:noFill/>
        <a:ln>
          <a:noFill/>
        </a:ln>
        <a:effectLst/>
      </c:spPr>
      <c:txPr>
        <a:bodyPr rot="0" spcFirstLastPara="1" vertOverflow="ellipsis" vert="horz" wrap="square" anchor="ctr" anchorCtr="1"/>
        <a:lstStyle/>
        <a:p>
          <a:pPr algn="ctr" rtl="0">
            <a:defRPr lang="en-US" sz="8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7.9247594050743664E-2"/>
          <c:y val="0.12078703703703704"/>
          <c:w val="0.86683814523184599"/>
          <c:h val="0.76460866218388468"/>
        </c:manualLayout>
      </c:layout>
      <c:barChart>
        <c:barDir val="col"/>
        <c:grouping val="clustered"/>
        <c:varyColors val="0"/>
        <c:ser>
          <c:idx val="1"/>
          <c:order val="1"/>
          <c:tx>
            <c:strRef>
              <c:f>'vanhat hinnat'!$C$6</c:f>
              <c:strCache>
                <c:ptCount val="1"/>
                <c:pt idx="0">
                  <c:v>Vuosimuutos</c:v>
                </c:pt>
              </c:strCache>
            </c:strRef>
          </c:tx>
          <c:spPr>
            <a:solidFill>
              <a:schemeClr val="accent2"/>
            </a:solidFill>
            <a:ln>
              <a:noFill/>
            </a:ln>
            <a:effectLst/>
          </c:spPr>
          <c:invertIfNegative val="0"/>
          <c:cat>
            <c:numRef>
              <c:f>'vanhat hinnat'!$D$4:$BF$4</c:f>
              <c:numCache>
                <c:formatCode>mm\/yyyy</c:formatCode>
                <c:ptCount val="5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numCache>
            </c:numRef>
          </c:cat>
          <c:val>
            <c:numRef>
              <c:f>'vanhat hinnat'!$D$6:$BF$6</c:f>
              <c:numCache>
                <c:formatCode>General</c:formatCode>
                <c:ptCount val="55"/>
                <c:pt idx="0">
                  <c:v>0</c:v>
                </c:pt>
                <c:pt idx="1">
                  <c:v>0</c:v>
                </c:pt>
                <c:pt idx="2">
                  <c:v>0</c:v>
                </c:pt>
                <c:pt idx="3">
                  <c:v>0</c:v>
                </c:pt>
                <c:pt idx="4">
                  <c:v>0</c:v>
                </c:pt>
                <c:pt idx="5">
                  <c:v>0</c:v>
                </c:pt>
                <c:pt idx="6">
                  <c:v>0</c:v>
                </c:pt>
                <c:pt idx="7">
                  <c:v>0</c:v>
                </c:pt>
                <c:pt idx="8">
                  <c:v>0</c:v>
                </c:pt>
                <c:pt idx="9">
                  <c:v>0</c:v>
                </c:pt>
                <c:pt idx="10">
                  <c:v>0</c:v>
                </c:pt>
                <c:pt idx="11">
                  <c:v>0</c:v>
                </c:pt>
                <c:pt idx="12" formatCode="0.0">
                  <c:v>3.2</c:v>
                </c:pt>
                <c:pt idx="13" formatCode="0.0">
                  <c:v>3.6</c:v>
                </c:pt>
                <c:pt idx="14" formatCode="0.0">
                  <c:v>3.5</c:v>
                </c:pt>
                <c:pt idx="15" formatCode="0.0">
                  <c:v>5.0999999999999996</c:v>
                </c:pt>
                <c:pt idx="16" formatCode="0.0">
                  <c:v>5.2</c:v>
                </c:pt>
                <c:pt idx="17" formatCode="0.0">
                  <c:v>5.0999999999999996</c:v>
                </c:pt>
                <c:pt idx="18" formatCode="0.0">
                  <c:v>4.5999999999999996</c:v>
                </c:pt>
                <c:pt idx="19" formatCode="0.0">
                  <c:v>4.5999999999999996</c:v>
                </c:pt>
                <c:pt idx="20" formatCode="0.0">
                  <c:v>4.2</c:v>
                </c:pt>
                <c:pt idx="21" formatCode="0.0">
                  <c:v>5.2</c:v>
                </c:pt>
                <c:pt idx="22" formatCode="0.0">
                  <c:v>5</c:v>
                </c:pt>
                <c:pt idx="23" formatCode="0.0">
                  <c:v>3.3</c:v>
                </c:pt>
                <c:pt idx="24" formatCode="0.0">
                  <c:v>3.2</c:v>
                </c:pt>
                <c:pt idx="25" formatCode="0.0">
                  <c:v>3.3</c:v>
                </c:pt>
                <c:pt idx="26" formatCode="0.0">
                  <c:v>3</c:v>
                </c:pt>
                <c:pt idx="27" formatCode="0.0">
                  <c:v>2.4</c:v>
                </c:pt>
                <c:pt idx="28" formatCode="0.0">
                  <c:v>1.8</c:v>
                </c:pt>
                <c:pt idx="29" formatCode="0.0">
                  <c:v>2</c:v>
                </c:pt>
                <c:pt idx="30" formatCode="0.0">
                  <c:v>0.7</c:v>
                </c:pt>
                <c:pt idx="31" formatCode="0.0">
                  <c:v>0.2</c:v>
                </c:pt>
                <c:pt idx="32" formatCode="0.0">
                  <c:v>0.3</c:v>
                </c:pt>
                <c:pt idx="33" formatCode="0.0">
                  <c:v>-2.4</c:v>
                </c:pt>
                <c:pt idx="34" formatCode="0.0">
                  <c:v>-3.8</c:v>
                </c:pt>
                <c:pt idx="35" formatCode="0.0">
                  <c:v>-2.2000000000000002</c:v>
                </c:pt>
                <c:pt idx="36" formatCode="0.0">
                  <c:v>-5.4</c:v>
                </c:pt>
                <c:pt idx="37" formatCode="0.0">
                  <c:v>-5</c:v>
                </c:pt>
                <c:pt idx="38" formatCode="0.0">
                  <c:v>-5.7</c:v>
                </c:pt>
                <c:pt idx="39" formatCode="0.0">
                  <c:v>-6.6</c:v>
                </c:pt>
                <c:pt idx="40" formatCode="0.0">
                  <c:v>-7</c:v>
                </c:pt>
                <c:pt idx="41" formatCode="0.0">
                  <c:v>-7.8</c:v>
                </c:pt>
                <c:pt idx="42" formatCode="0.0">
                  <c:v>-7.6</c:v>
                </c:pt>
                <c:pt idx="43" formatCode="0.0">
                  <c:v>-7</c:v>
                </c:pt>
                <c:pt idx="44" formatCode="0.0">
                  <c:v>-7.5</c:v>
                </c:pt>
                <c:pt idx="45" formatCode="0.0">
                  <c:v>-7</c:v>
                </c:pt>
                <c:pt idx="46" formatCode="0.0">
                  <c:v>-4.5999999999999996</c:v>
                </c:pt>
                <c:pt idx="47" formatCode="0.0">
                  <c:v>-5.8</c:v>
                </c:pt>
                <c:pt idx="48" formatCode="0.0">
                  <c:v>-5.2</c:v>
                </c:pt>
                <c:pt idx="49" formatCode="0.0">
                  <c:v>-5.7</c:v>
                </c:pt>
                <c:pt idx="50" formatCode="0.0">
                  <c:v>-4.3</c:v>
                </c:pt>
                <c:pt idx="51" formatCode="0.0">
                  <c:v>-4.4000000000000004</c:v>
                </c:pt>
                <c:pt idx="52" formatCode="0.0">
                  <c:v>-3.2</c:v>
                </c:pt>
                <c:pt idx="53" formatCode="0.0">
                  <c:v>-3.5</c:v>
                </c:pt>
                <c:pt idx="54" formatCode="0.0">
                  <c:v>-2.6</c:v>
                </c:pt>
              </c:numCache>
            </c:numRef>
          </c:val>
          <c:extLst>
            <c:ext xmlns:c16="http://schemas.microsoft.com/office/drawing/2014/chart" uri="{C3380CC4-5D6E-409C-BE32-E72D297353CC}">
              <c16:uniqueId val="{00000001-A786-456A-BDF6-4374A19D268B}"/>
            </c:ext>
          </c:extLst>
        </c:ser>
        <c:dLbls>
          <c:showLegendKey val="0"/>
          <c:showVal val="0"/>
          <c:showCatName val="0"/>
          <c:showSerName val="0"/>
          <c:showPercent val="0"/>
          <c:showBubbleSize val="0"/>
        </c:dLbls>
        <c:gapWidth val="60"/>
        <c:axId val="787011784"/>
        <c:axId val="787011456"/>
      </c:barChart>
      <c:lineChart>
        <c:grouping val="standard"/>
        <c:varyColors val="0"/>
        <c:ser>
          <c:idx val="0"/>
          <c:order val="0"/>
          <c:tx>
            <c:strRef>
              <c:f>'vanhat hinnat'!$C$5</c:f>
              <c:strCache>
                <c:ptCount val="1"/>
                <c:pt idx="0">
                  <c:v>Indeksi </c:v>
                </c:pt>
              </c:strCache>
            </c:strRef>
          </c:tx>
          <c:spPr>
            <a:ln w="28575" cap="rnd">
              <a:solidFill>
                <a:schemeClr val="accent1"/>
              </a:solidFill>
              <a:round/>
            </a:ln>
            <a:effectLst/>
          </c:spPr>
          <c:marker>
            <c:symbol val="none"/>
          </c:marker>
          <c:cat>
            <c:numRef>
              <c:f>'vanhat hinnat'!$D$4:$BF$4</c:f>
              <c:numCache>
                <c:formatCode>mm\/yyyy</c:formatCode>
                <c:ptCount val="5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numCache>
            </c:numRef>
          </c:cat>
          <c:val>
            <c:numRef>
              <c:f>'vanhat hinnat'!$D$5:$BF$5</c:f>
              <c:numCache>
                <c:formatCode>0.0</c:formatCode>
                <c:ptCount val="55"/>
                <c:pt idx="0">
                  <c:v>98.5</c:v>
                </c:pt>
                <c:pt idx="1">
                  <c:v>98.9</c:v>
                </c:pt>
                <c:pt idx="2">
                  <c:v>99.8</c:v>
                </c:pt>
                <c:pt idx="3">
                  <c:v>99.5</c:v>
                </c:pt>
                <c:pt idx="4">
                  <c:v>100.1</c:v>
                </c:pt>
                <c:pt idx="5">
                  <c:v>100.2</c:v>
                </c:pt>
                <c:pt idx="6">
                  <c:v>100.7</c:v>
                </c:pt>
                <c:pt idx="7">
                  <c:v>100.3</c:v>
                </c:pt>
                <c:pt idx="8">
                  <c:v>100</c:v>
                </c:pt>
                <c:pt idx="9">
                  <c:v>100.5</c:v>
                </c:pt>
                <c:pt idx="10">
                  <c:v>100.7</c:v>
                </c:pt>
                <c:pt idx="11">
                  <c:v>101</c:v>
                </c:pt>
                <c:pt idx="12">
                  <c:v>101.6</c:v>
                </c:pt>
                <c:pt idx="13">
                  <c:v>102.5</c:v>
                </c:pt>
                <c:pt idx="14">
                  <c:v>103.2</c:v>
                </c:pt>
                <c:pt idx="15">
                  <c:v>104.6</c:v>
                </c:pt>
                <c:pt idx="16">
                  <c:v>105.3</c:v>
                </c:pt>
                <c:pt idx="17">
                  <c:v>105.3</c:v>
                </c:pt>
                <c:pt idx="18">
                  <c:v>105.4</c:v>
                </c:pt>
                <c:pt idx="19">
                  <c:v>104.9</c:v>
                </c:pt>
                <c:pt idx="20">
                  <c:v>104.2</c:v>
                </c:pt>
                <c:pt idx="21">
                  <c:v>105.7</c:v>
                </c:pt>
                <c:pt idx="22">
                  <c:v>105.8</c:v>
                </c:pt>
                <c:pt idx="23">
                  <c:v>104.3</c:v>
                </c:pt>
                <c:pt idx="24">
                  <c:v>104.8</c:v>
                </c:pt>
                <c:pt idx="25">
                  <c:v>105.8</c:v>
                </c:pt>
                <c:pt idx="26">
                  <c:v>106.4</c:v>
                </c:pt>
                <c:pt idx="27">
                  <c:v>107</c:v>
                </c:pt>
                <c:pt idx="28">
                  <c:v>107.1</c:v>
                </c:pt>
                <c:pt idx="29">
                  <c:v>107.3</c:v>
                </c:pt>
                <c:pt idx="30">
                  <c:v>106.1</c:v>
                </c:pt>
                <c:pt idx="31">
                  <c:v>105.1</c:v>
                </c:pt>
                <c:pt idx="32">
                  <c:v>104.5</c:v>
                </c:pt>
                <c:pt idx="33">
                  <c:v>103.2</c:v>
                </c:pt>
                <c:pt idx="34">
                  <c:v>101.7</c:v>
                </c:pt>
                <c:pt idx="35">
                  <c:v>102</c:v>
                </c:pt>
                <c:pt idx="36">
                  <c:v>99.1</c:v>
                </c:pt>
                <c:pt idx="37">
                  <c:v>100.6</c:v>
                </c:pt>
                <c:pt idx="38">
                  <c:v>100.3</c:v>
                </c:pt>
                <c:pt idx="39">
                  <c:v>100</c:v>
                </c:pt>
                <c:pt idx="40">
                  <c:v>99.6</c:v>
                </c:pt>
                <c:pt idx="41">
                  <c:v>99</c:v>
                </c:pt>
                <c:pt idx="42">
                  <c:v>98</c:v>
                </c:pt>
                <c:pt idx="43">
                  <c:v>97.8</c:v>
                </c:pt>
                <c:pt idx="44">
                  <c:v>96.6</c:v>
                </c:pt>
                <c:pt idx="45">
                  <c:v>95.9</c:v>
                </c:pt>
                <c:pt idx="46">
                  <c:v>97.1</c:v>
                </c:pt>
                <c:pt idx="47">
                  <c:v>96.1</c:v>
                </c:pt>
                <c:pt idx="48">
                  <c:v>93.9</c:v>
                </c:pt>
                <c:pt idx="49">
                  <c:v>94.8</c:v>
                </c:pt>
                <c:pt idx="50">
                  <c:v>96</c:v>
                </c:pt>
                <c:pt idx="51">
                  <c:v>95.6</c:v>
                </c:pt>
                <c:pt idx="52">
                  <c:v>96.4</c:v>
                </c:pt>
                <c:pt idx="53">
                  <c:v>95.5</c:v>
                </c:pt>
                <c:pt idx="54">
                  <c:v>95.5</c:v>
                </c:pt>
              </c:numCache>
            </c:numRef>
          </c:val>
          <c:smooth val="0"/>
          <c:extLst>
            <c:ext xmlns:c16="http://schemas.microsoft.com/office/drawing/2014/chart" uri="{C3380CC4-5D6E-409C-BE32-E72D297353CC}">
              <c16:uniqueId val="{00000002-A786-456A-BDF6-4374A19D268B}"/>
            </c:ext>
          </c:extLst>
        </c:ser>
        <c:dLbls>
          <c:showLegendKey val="0"/>
          <c:showVal val="0"/>
          <c:showCatName val="0"/>
          <c:showSerName val="0"/>
          <c:showPercent val="0"/>
          <c:showBubbleSize val="0"/>
        </c:dLbls>
        <c:marker val="1"/>
        <c:smooth val="0"/>
        <c:axId val="411811696"/>
        <c:axId val="411814320"/>
      </c:lineChart>
      <c:dateAx>
        <c:axId val="787011784"/>
        <c:scaling>
          <c:orientation val="minMax"/>
          <c:max val="45444"/>
        </c:scaling>
        <c:delete val="0"/>
        <c:axPos val="b"/>
        <c:numFmt formatCode="yy" sourceLinked="0"/>
        <c:majorTickMark val="none"/>
        <c:minorTickMark val="none"/>
        <c:tickLblPos val="low"/>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787011456"/>
        <c:crosses val="autoZero"/>
        <c:auto val="1"/>
        <c:lblOffset val="100"/>
        <c:baseTimeUnit val="months"/>
        <c:majorUnit val="12"/>
        <c:majorTimeUnit val="months"/>
      </c:dateAx>
      <c:valAx>
        <c:axId val="78701145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rtl="0">
              <a:defRPr lang="en-US" sz="800" b="0" i="0" u="none" strike="noStrike" kern="1200" spc="0" baseline="0">
                <a:solidFill>
                  <a:srgbClr val="002060"/>
                </a:solidFill>
                <a:latin typeface="+mn-lt"/>
                <a:ea typeface="+mn-ea"/>
                <a:cs typeface="+mn-cs"/>
              </a:defRPr>
            </a:pPr>
            <a:endParaRPr lang="en-US"/>
          </a:p>
        </c:txPr>
        <c:crossAx val="787011784"/>
        <c:crosses val="autoZero"/>
        <c:crossBetween val="between"/>
        <c:majorUnit val="2"/>
      </c:valAx>
      <c:valAx>
        <c:axId val="41181432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rtl="0">
              <a:defRPr lang="en-US" sz="800" b="0" i="0" u="none" strike="noStrike" kern="1200" spc="0" baseline="0">
                <a:solidFill>
                  <a:srgbClr val="002060"/>
                </a:solidFill>
                <a:latin typeface="+mn-lt"/>
                <a:ea typeface="+mn-ea"/>
                <a:cs typeface="+mn-cs"/>
              </a:defRPr>
            </a:pPr>
            <a:endParaRPr lang="en-US"/>
          </a:p>
        </c:txPr>
        <c:crossAx val="411811696"/>
        <c:crosses val="max"/>
        <c:crossBetween val="between"/>
      </c:valAx>
      <c:dateAx>
        <c:axId val="411811696"/>
        <c:scaling>
          <c:orientation val="minMax"/>
        </c:scaling>
        <c:delete val="1"/>
        <c:axPos val="b"/>
        <c:numFmt formatCode="mm\/yyyy" sourceLinked="1"/>
        <c:majorTickMark val="out"/>
        <c:minorTickMark val="none"/>
        <c:tickLblPos val="nextTo"/>
        <c:crossAx val="411814320"/>
        <c:crosses val="autoZero"/>
        <c:auto val="1"/>
        <c:lblOffset val="100"/>
        <c:baseTimeUnit val="months"/>
        <c:majorUnit val="1"/>
        <c:minorUnit val="1"/>
      </c:dateAx>
      <c:spPr>
        <a:solidFill>
          <a:schemeClr val="bg1"/>
        </a:solidFill>
        <a:ln>
          <a:noFill/>
        </a:ln>
        <a:effectLst/>
      </c:spPr>
    </c:plotArea>
    <c:legend>
      <c:legendPos val="b"/>
      <c:layout>
        <c:manualLayout>
          <c:xMode val="edge"/>
          <c:yMode val="edge"/>
          <c:x val="7.2754718873383778E-2"/>
          <c:y val="0.13834409837076977"/>
          <c:w val="0.33085484126918607"/>
          <c:h val="0.19264165001684755"/>
        </c:manualLayout>
      </c:layout>
      <c:overlay val="0"/>
      <c:spPr>
        <a:noFill/>
        <a:ln>
          <a:noFill/>
        </a:ln>
        <a:effectLst/>
      </c:spPr>
      <c:txPr>
        <a:bodyPr rot="0" spcFirstLastPara="1" vertOverflow="ellipsis" vert="horz" wrap="square" anchor="ctr" anchorCtr="1"/>
        <a:lstStyle/>
        <a:p>
          <a:pPr algn="ctr" rtl="0">
            <a:defRPr lang="en-US" sz="800" b="0" i="0" u="none" strike="noStrike" kern="1200" spc="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rtl="0">
        <a:defRPr lang="en-US" sz="800" b="0" i="0" u="none" strike="noStrike" kern="1200" spc="0" baseline="0">
          <a:solidFill>
            <a:srgbClr val="002060"/>
          </a:solidFill>
          <a:latin typeface="+mn-lt"/>
          <a:ea typeface="+mn-ea"/>
          <a:cs typeface="+mn-cs"/>
        </a:defRPr>
      </a:pPr>
      <a:endParaRPr lang="en-US"/>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i-FI" sz="800" b="0" i="0" u="none" strike="noStrike" kern="1200" spc="0" baseline="0">
                <a:solidFill>
                  <a:srgbClr val="002060"/>
                </a:solidFill>
                <a:latin typeface="+mn-lt"/>
                <a:ea typeface="+mn-ea"/>
                <a:cs typeface="+mn-cs"/>
              </a:defRPr>
            </a:pPr>
            <a:r>
              <a:rPr lang="fi-FI" sz="800" b="0" i="0" u="none" strike="noStrike" kern="1200" spc="0" baseline="0">
                <a:solidFill>
                  <a:srgbClr val="002060"/>
                </a:solidFill>
                <a:latin typeface="+mn-lt"/>
                <a:ea typeface="+mn-ea"/>
                <a:cs typeface="+mn-cs"/>
              </a:rPr>
              <a:t>Kpl</a:t>
            </a:r>
          </a:p>
        </c:rich>
      </c:tx>
      <c:layout>
        <c:manualLayout>
          <c:xMode val="edge"/>
          <c:yMode val="edge"/>
          <c:x val="0.10472728760829658"/>
          <c:y val="0"/>
        </c:manualLayout>
      </c:layout>
      <c:overlay val="0"/>
      <c:spPr>
        <a:noFill/>
        <a:ln>
          <a:noFill/>
        </a:ln>
        <a:effectLst/>
      </c:spPr>
      <c:txPr>
        <a:bodyPr rot="0" spcFirstLastPara="1" vertOverflow="ellipsis" vert="horz" wrap="square" anchor="ctr" anchorCtr="1"/>
        <a:lstStyle/>
        <a:p>
          <a:pPr algn="ctr" rtl="0">
            <a:defRPr lang="fi-FI" sz="8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7.5486985179484142E-2"/>
          <c:y val="9.6908212560386495E-2"/>
          <c:w val="0.85422437979793286"/>
          <c:h val="0.7764235209389333"/>
        </c:manualLayout>
      </c:layout>
      <c:lineChart>
        <c:grouping val="standard"/>
        <c:varyColors val="0"/>
        <c:ser>
          <c:idx val="0"/>
          <c:order val="0"/>
          <c:spPr>
            <a:ln w="28575" cap="rnd">
              <a:solidFill>
                <a:schemeClr val="accent1"/>
              </a:solidFill>
              <a:round/>
            </a:ln>
            <a:effectLst/>
          </c:spPr>
          <c:marker>
            <c:symbol val="none"/>
          </c:marker>
          <c:cat>
            <c:numRef>
              <c:f>Vuokratarjonta!$A$50:$A$154</c:f>
              <c:numCache>
                <c:formatCode>mmm\-yy</c:formatCode>
                <c:ptCount val="105"/>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numCache>
            </c:numRef>
          </c:cat>
          <c:val>
            <c:numRef>
              <c:f>Vuokratarjonta!$C$50:$C$154</c:f>
              <c:numCache>
                <c:formatCode>General</c:formatCode>
                <c:ptCount val="105"/>
                <c:pt idx="0">
                  <c:v>14676</c:v>
                </c:pt>
                <c:pt idx="1">
                  <c:v>14752</c:v>
                </c:pt>
                <c:pt idx="2">
                  <c:v>14665</c:v>
                </c:pt>
                <c:pt idx="3">
                  <c:v>15402</c:v>
                </c:pt>
                <c:pt idx="4">
                  <c:v>15427</c:v>
                </c:pt>
                <c:pt idx="5">
                  <c:v>15524</c:v>
                </c:pt>
                <c:pt idx="6">
                  <c:v>15144</c:v>
                </c:pt>
                <c:pt idx="7">
                  <c:v>14725</c:v>
                </c:pt>
                <c:pt idx="8">
                  <c:v>14295</c:v>
                </c:pt>
                <c:pt idx="9">
                  <c:v>14099</c:v>
                </c:pt>
                <c:pt idx="10">
                  <c:v>14910</c:v>
                </c:pt>
                <c:pt idx="11">
                  <c:v>14746</c:v>
                </c:pt>
                <c:pt idx="12">
                  <c:v>16077</c:v>
                </c:pt>
                <c:pt idx="13">
                  <c:v>18704</c:v>
                </c:pt>
                <c:pt idx="14">
                  <c:v>16605</c:v>
                </c:pt>
                <c:pt idx="15">
                  <c:v>15679</c:v>
                </c:pt>
                <c:pt idx="16">
                  <c:v>16821</c:v>
                </c:pt>
                <c:pt idx="17">
                  <c:v>16901</c:v>
                </c:pt>
                <c:pt idx="18">
                  <c:v>16686</c:v>
                </c:pt>
                <c:pt idx="19">
                  <c:v>16744</c:v>
                </c:pt>
                <c:pt idx="20">
                  <c:v>15321</c:v>
                </c:pt>
                <c:pt idx="21">
                  <c:v>15873</c:v>
                </c:pt>
                <c:pt idx="22">
                  <c:v>16806</c:v>
                </c:pt>
                <c:pt idx="23">
                  <c:v>15656</c:v>
                </c:pt>
                <c:pt idx="24">
                  <c:v>17778</c:v>
                </c:pt>
                <c:pt idx="25">
                  <c:v>16293</c:v>
                </c:pt>
                <c:pt idx="26">
                  <c:v>17168</c:v>
                </c:pt>
                <c:pt idx="27">
                  <c:v>17410</c:v>
                </c:pt>
                <c:pt idx="28">
                  <c:v>18058</c:v>
                </c:pt>
                <c:pt idx="29">
                  <c:v>18322</c:v>
                </c:pt>
                <c:pt idx="30">
                  <c:v>18455</c:v>
                </c:pt>
                <c:pt idx="31">
                  <c:v>17498</c:v>
                </c:pt>
                <c:pt idx="32">
                  <c:v>16455</c:v>
                </c:pt>
                <c:pt idx="33">
                  <c:v>16884</c:v>
                </c:pt>
                <c:pt idx="34">
                  <c:v>17363</c:v>
                </c:pt>
                <c:pt idx="35">
                  <c:v>16430</c:v>
                </c:pt>
                <c:pt idx="36">
                  <c:v>19200</c:v>
                </c:pt>
                <c:pt idx="37">
                  <c:v>18043</c:v>
                </c:pt>
                <c:pt idx="38">
                  <c:v>19305</c:v>
                </c:pt>
                <c:pt idx="39">
                  <c:v>19389</c:v>
                </c:pt>
                <c:pt idx="40">
                  <c:v>20660</c:v>
                </c:pt>
                <c:pt idx="41">
                  <c:v>20145</c:v>
                </c:pt>
                <c:pt idx="42">
                  <c:v>21609</c:v>
                </c:pt>
                <c:pt idx="43">
                  <c:v>19673</c:v>
                </c:pt>
                <c:pt idx="44">
                  <c:v>18804</c:v>
                </c:pt>
                <c:pt idx="45">
                  <c:v>20018</c:v>
                </c:pt>
                <c:pt idx="46">
                  <c:v>21074</c:v>
                </c:pt>
                <c:pt idx="47">
                  <c:v>20319</c:v>
                </c:pt>
                <c:pt idx="48">
                  <c:v>23194</c:v>
                </c:pt>
                <c:pt idx="49">
                  <c:v>22001</c:v>
                </c:pt>
                <c:pt idx="50">
                  <c:v>23839</c:v>
                </c:pt>
                <c:pt idx="51">
                  <c:v>25579</c:v>
                </c:pt>
                <c:pt idx="52">
                  <c:v>26390</c:v>
                </c:pt>
                <c:pt idx="53">
                  <c:v>27233</c:v>
                </c:pt>
                <c:pt idx="54">
                  <c:v>27541</c:v>
                </c:pt>
                <c:pt idx="55">
                  <c:v>23979</c:v>
                </c:pt>
                <c:pt idx="56">
                  <c:v>24311</c:v>
                </c:pt>
                <c:pt idx="57">
                  <c:v>24816</c:v>
                </c:pt>
                <c:pt idx="58">
                  <c:v>25255</c:v>
                </c:pt>
                <c:pt idx="59">
                  <c:v>25878</c:v>
                </c:pt>
                <c:pt idx="60">
                  <c:v>27247</c:v>
                </c:pt>
                <c:pt idx="61">
                  <c:v>27397</c:v>
                </c:pt>
                <c:pt idx="62">
                  <c:v>29817</c:v>
                </c:pt>
                <c:pt idx="63">
                  <c:v>29155</c:v>
                </c:pt>
                <c:pt idx="64">
                  <c:v>29641</c:v>
                </c:pt>
                <c:pt idx="65">
                  <c:v>29703</c:v>
                </c:pt>
                <c:pt idx="66">
                  <c:v>30585</c:v>
                </c:pt>
                <c:pt idx="67">
                  <c:v>27923</c:v>
                </c:pt>
                <c:pt idx="68">
                  <c:v>27172</c:v>
                </c:pt>
                <c:pt idx="69">
                  <c:v>28703</c:v>
                </c:pt>
                <c:pt idx="70">
                  <c:v>28815</c:v>
                </c:pt>
                <c:pt idx="71">
                  <c:v>28661</c:v>
                </c:pt>
                <c:pt idx="72">
                  <c:v>30690</c:v>
                </c:pt>
                <c:pt idx="73">
                  <c:v>29190</c:v>
                </c:pt>
                <c:pt idx="74">
                  <c:v>31133</c:v>
                </c:pt>
                <c:pt idx="75">
                  <c:v>29533</c:v>
                </c:pt>
                <c:pt idx="76">
                  <c:v>30575</c:v>
                </c:pt>
                <c:pt idx="77">
                  <c:v>30683</c:v>
                </c:pt>
                <c:pt idx="78">
                  <c:v>29937</c:v>
                </c:pt>
                <c:pt idx="79">
                  <c:v>28545</c:v>
                </c:pt>
                <c:pt idx="80">
                  <c:v>27261</c:v>
                </c:pt>
                <c:pt idx="81">
                  <c:v>27757</c:v>
                </c:pt>
                <c:pt idx="82">
                  <c:v>29411</c:v>
                </c:pt>
                <c:pt idx="83">
                  <c:v>29241</c:v>
                </c:pt>
                <c:pt idx="84">
                  <c:v>32038</c:v>
                </c:pt>
                <c:pt idx="85">
                  <c:v>31066</c:v>
                </c:pt>
                <c:pt idx="86">
                  <c:v>33477</c:v>
                </c:pt>
                <c:pt idx="87">
                  <c:v>32224</c:v>
                </c:pt>
                <c:pt idx="88">
                  <c:v>34178</c:v>
                </c:pt>
                <c:pt idx="89">
                  <c:v>34984</c:v>
                </c:pt>
                <c:pt idx="90">
                  <c:v>34595</c:v>
                </c:pt>
                <c:pt idx="91">
                  <c:v>33233</c:v>
                </c:pt>
                <c:pt idx="92">
                  <c:v>30905</c:v>
                </c:pt>
                <c:pt idx="93">
                  <c:v>32273</c:v>
                </c:pt>
                <c:pt idx="94">
                  <c:v>33461</c:v>
                </c:pt>
                <c:pt idx="95" formatCode="#_###0">
                  <c:v>31436</c:v>
                </c:pt>
                <c:pt idx="96" formatCode="#_###0">
                  <c:v>35279</c:v>
                </c:pt>
                <c:pt idx="97" formatCode="#_###0">
                  <c:v>34371</c:v>
                </c:pt>
                <c:pt idx="98" formatCode="#_###0">
                  <c:v>35840</c:v>
                </c:pt>
                <c:pt idx="99" formatCode="#_###0">
                  <c:v>38673</c:v>
                </c:pt>
                <c:pt idx="100" formatCode="#_###0">
                  <c:v>40705</c:v>
                </c:pt>
                <c:pt idx="101" formatCode="#_###0">
                  <c:v>39472</c:v>
                </c:pt>
                <c:pt idx="102" formatCode="#_###0">
                  <c:v>41291</c:v>
                </c:pt>
                <c:pt idx="103" formatCode="#_###0">
                  <c:v>37915</c:v>
                </c:pt>
                <c:pt idx="104" formatCode="#_###0">
                  <c:v>30524</c:v>
                </c:pt>
              </c:numCache>
            </c:numRef>
          </c:val>
          <c:smooth val="0"/>
          <c:extLst>
            <c:ext xmlns:c16="http://schemas.microsoft.com/office/drawing/2014/chart" uri="{C3380CC4-5D6E-409C-BE32-E72D297353CC}">
              <c16:uniqueId val="{00000000-92AD-445D-A51D-DCC02BAD9D9E}"/>
            </c:ext>
          </c:extLst>
        </c:ser>
        <c:ser>
          <c:idx val="1"/>
          <c:order val="1"/>
          <c:spPr>
            <a:ln w="28575" cap="rnd">
              <a:solidFill>
                <a:srgbClr val="C00000"/>
              </a:solidFill>
              <a:prstDash val="sysDash"/>
              <a:round/>
            </a:ln>
            <a:effectLst/>
          </c:spPr>
          <c:marker>
            <c:symbol val="none"/>
          </c:marker>
          <c:cat>
            <c:numRef>
              <c:f>Vuokratarjonta!$A$50:$A$154</c:f>
              <c:numCache>
                <c:formatCode>mmm\-yy</c:formatCode>
                <c:ptCount val="105"/>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numCache>
            </c:numRef>
          </c:cat>
          <c:val>
            <c:numRef>
              <c:f>Vuokratarjonta!$L$50:$L$154</c:f>
              <c:numCache>
                <c:formatCode>General</c:formatCode>
                <c:ptCount val="105"/>
                <c:pt idx="0">
                  <c:v>24279.257142857143</c:v>
                </c:pt>
                <c:pt idx="1">
                  <c:v>24279.257142857143</c:v>
                </c:pt>
                <c:pt idx="2">
                  <c:v>24279.257142857143</c:v>
                </c:pt>
                <c:pt idx="3">
                  <c:v>24279.257142857143</c:v>
                </c:pt>
                <c:pt idx="4">
                  <c:v>24279.257142857143</c:v>
                </c:pt>
                <c:pt idx="5">
                  <c:v>24279.257142857143</c:v>
                </c:pt>
                <c:pt idx="6">
                  <c:v>24279.257142857143</c:v>
                </c:pt>
                <c:pt idx="7">
                  <c:v>24279.257142857143</c:v>
                </c:pt>
                <c:pt idx="8">
                  <c:v>24279.257142857143</c:v>
                </c:pt>
                <c:pt idx="9">
                  <c:v>24279.257142857143</c:v>
                </c:pt>
                <c:pt idx="10">
                  <c:v>24279.257142857143</c:v>
                </c:pt>
                <c:pt idx="11">
                  <c:v>24279.257142857143</c:v>
                </c:pt>
                <c:pt idx="12">
                  <c:v>24279.257142857143</c:v>
                </c:pt>
                <c:pt idx="13">
                  <c:v>24279.257142857143</c:v>
                </c:pt>
                <c:pt idx="14">
                  <c:v>24279.257142857143</c:v>
                </c:pt>
                <c:pt idx="15">
                  <c:v>24279.257142857143</c:v>
                </c:pt>
                <c:pt idx="16">
                  <c:v>24279.257142857143</c:v>
                </c:pt>
                <c:pt idx="17">
                  <c:v>24279.257142857143</c:v>
                </c:pt>
                <c:pt idx="18">
                  <c:v>24279.257142857143</c:v>
                </c:pt>
                <c:pt idx="19">
                  <c:v>24279.257142857143</c:v>
                </c:pt>
                <c:pt idx="20">
                  <c:v>24279.257142857143</c:v>
                </c:pt>
                <c:pt idx="21">
                  <c:v>24279.257142857143</c:v>
                </c:pt>
                <c:pt idx="22">
                  <c:v>24279.257142857143</c:v>
                </c:pt>
                <c:pt idx="23">
                  <c:v>24279.257142857143</c:v>
                </c:pt>
                <c:pt idx="24">
                  <c:v>24279.257142857143</c:v>
                </c:pt>
                <c:pt idx="25">
                  <c:v>24279.257142857143</c:v>
                </c:pt>
                <c:pt idx="26">
                  <c:v>24279.257142857143</c:v>
                </c:pt>
                <c:pt idx="27">
                  <c:v>24279.257142857143</c:v>
                </c:pt>
                <c:pt idx="28">
                  <c:v>24279.257142857143</c:v>
                </c:pt>
                <c:pt idx="29">
                  <c:v>24279.257142857143</c:v>
                </c:pt>
                <c:pt idx="30">
                  <c:v>24279.257142857143</c:v>
                </c:pt>
                <c:pt idx="31">
                  <c:v>24279.257142857143</c:v>
                </c:pt>
                <c:pt idx="32">
                  <c:v>24279.257142857143</c:v>
                </c:pt>
                <c:pt idx="33">
                  <c:v>24279.257142857143</c:v>
                </c:pt>
                <c:pt idx="34">
                  <c:v>24279.257142857143</c:v>
                </c:pt>
                <c:pt idx="35">
                  <c:v>24279.257142857143</c:v>
                </c:pt>
                <c:pt idx="36">
                  <c:v>24279.257142857143</c:v>
                </c:pt>
                <c:pt idx="37">
                  <c:v>24279.257142857143</c:v>
                </c:pt>
                <c:pt idx="38">
                  <c:v>24279.257142857143</c:v>
                </c:pt>
                <c:pt idx="39">
                  <c:v>24279.257142857143</c:v>
                </c:pt>
                <c:pt idx="40">
                  <c:v>24279.257142857143</c:v>
                </c:pt>
                <c:pt idx="41">
                  <c:v>24279.257142857143</c:v>
                </c:pt>
                <c:pt idx="42">
                  <c:v>24279.257142857143</c:v>
                </c:pt>
                <c:pt idx="43">
                  <c:v>24279.257142857143</c:v>
                </c:pt>
                <c:pt idx="44">
                  <c:v>24279.257142857143</c:v>
                </c:pt>
                <c:pt idx="45">
                  <c:v>24279.257142857143</c:v>
                </c:pt>
                <c:pt idx="46">
                  <c:v>24279.257142857143</c:v>
                </c:pt>
                <c:pt idx="47">
                  <c:v>24279.257142857143</c:v>
                </c:pt>
                <c:pt idx="48">
                  <c:v>24279.257142857143</c:v>
                </c:pt>
                <c:pt idx="49">
                  <c:v>24279.257142857143</c:v>
                </c:pt>
                <c:pt idx="50">
                  <c:v>24279.257142857143</c:v>
                </c:pt>
                <c:pt idx="51">
                  <c:v>24279.257142857143</c:v>
                </c:pt>
                <c:pt idx="52">
                  <c:v>24279.257142857143</c:v>
                </c:pt>
                <c:pt idx="53">
                  <c:v>24279.257142857143</c:v>
                </c:pt>
                <c:pt idx="54">
                  <c:v>24279.257142857143</c:v>
                </c:pt>
                <c:pt idx="55">
                  <c:v>24279.257142857143</c:v>
                </c:pt>
                <c:pt idx="56">
                  <c:v>24279.257142857143</c:v>
                </c:pt>
                <c:pt idx="57">
                  <c:v>24279.257142857143</c:v>
                </c:pt>
                <c:pt idx="58">
                  <c:v>24279.257142857143</c:v>
                </c:pt>
                <c:pt idx="59">
                  <c:v>24279.257142857143</c:v>
                </c:pt>
                <c:pt idx="60">
                  <c:v>24279.257142857143</c:v>
                </c:pt>
                <c:pt idx="61">
                  <c:v>24279.257142857143</c:v>
                </c:pt>
                <c:pt idx="62">
                  <c:v>24279.257142857143</c:v>
                </c:pt>
                <c:pt idx="63">
                  <c:v>24279.257142857143</c:v>
                </c:pt>
                <c:pt idx="64">
                  <c:v>24279.257142857143</c:v>
                </c:pt>
                <c:pt idx="65">
                  <c:v>24279.257142857143</c:v>
                </c:pt>
                <c:pt idx="66">
                  <c:v>24279.257142857143</c:v>
                </c:pt>
                <c:pt idx="67">
                  <c:v>24279.257142857143</c:v>
                </c:pt>
                <c:pt idx="68">
                  <c:v>24279.257142857143</c:v>
                </c:pt>
                <c:pt idx="69">
                  <c:v>24279.257142857143</c:v>
                </c:pt>
                <c:pt idx="70">
                  <c:v>24279.257142857143</c:v>
                </c:pt>
                <c:pt idx="71">
                  <c:v>24279.257142857143</c:v>
                </c:pt>
                <c:pt idx="72">
                  <c:v>24279.257142857143</c:v>
                </c:pt>
                <c:pt idx="73">
                  <c:v>24279.257142857143</c:v>
                </c:pt>
                <c:pt idx="74">
                  <c:v>24279.257142857143</c:v>
                </c:pt>
                <c:pt idx="75">
                  <c:v>24279.257142857143</c:v>
                </c:pt>
                <c:pt idx="76">
                  <c:v>24279.257142857143</c:v>
                </c:pt>
                <c:pt idx="77">
                  <c:v>24279.257142857143</c:v>
                </c:pt>
                <c:pt idx="78">
                  <c:v>24279.257142857143</c:v>
                </c:pt>
                <c:pt idx="79">
                  <c:v>24279.257142857143</c:v>
                </c:pt>
                <c:pt idx="80">
                  <c:v>24279.257142857143</c:v>
                </c:pt>
                <c:pt idx="81">
                  <c:v>24279.257142857143</c:v>
                </c:pt>
                <c:pt idx="82">
                  <c:v>24279.257142857143</c:v>
                </c:pt>
                <c:pt idx="83">
                  <c:v>24279.257142857143</c:v>
                </c:pt>
                <c:pt idx="84">
                  <c:v>24279.257142857143</c:v>
                </c:pt>
                <c:pt idx="85">
                  <c:v>24279.257142857143</c:v>
                </c:pt>
                <c:pt idx="86">
                  <c:v>24279.257142857143</c:v>
                </c:pt>
                <c:pt idx="87">
                  <c:v>24279.257142857143</c:v>
                </c:pt>
                <c:pt idx="88">
                  <c:v>24279.257142857143</c:v>
                </c:pt>
                <c:pt idx="89">
                  <c:v>24279.257142857143</c:v>
                </c:pt>
                <c:pt idx="90">
                  <c:v>24279.257142857143</c:v>
                </c:pt>
                <c:pt idx="91">
                  <c:v>24279.257142857143</c:v>
                </c:pt>
                <c:pt idx="92">
                  <c:v>24279.257142857143</c:v>
                </c:pt>
                <c:pt idx="93">
                  <c:v>24279.257142857143</c:v>
                </c:pt>
                <c:pt idx="94">
                  <c:v>24279.257142857143</c:v>
                </c:pt>
                <c:pt idx="95">
                  <c:v>24279.257142857143</c:v>
                </c:pt>
                <c:pt idx="96">
                  <c:v>24279.257142857143</c:v>
                </c:pt>
                <c:pt idx="97">
                  <c:v>24279.257142857143</c:v>
                </c:pt>
                <c:pt idx="98">
                  <c:v>24279.257142857143</c:v>
                </c:pt>
                <c:pt idx="99">
                  <c:v>24279.257142857143</c:v>
                </c:pt>
                <c:pt idx="100">
                  <c:v>24279.257142857143</c:v>
                </c:pt>
                <c:pt idx="101">
                  <c:v>24279.257142857143</c:v>
                </c:pt>
                <c:pt idx="102">
                  <c:v>24279.257142857143</c:v>
                </c:pt>
                <c:pt idx="103">
                  <c:v>24279.257142857143</c:v>
                </c:pt>
                <c:pt idx="104">
                  <c:v>24279.257142857143</c:v>
                </c:pt>
              </c:numCache>
            </c:numRef>
          </c:val>
          <c:smooth val="0"/>
          <c:extLst>
            <c:ext xmlns:c16="http://schemas.microsoft.com/office/drawing/2014/chart" uri="{C3380CC4-5D6E-409C-BE32-E72D297353CC}">
              <c16:uniqueId val="{00000001-92AD-445D-A51D-DCC02BAD9D9E}"/>
            </c:ext>
          </c:extLst>
        </c:ser>
        <c:dLbls>
          <c:showLegendKey val="0"/>
          <c:showVal val="0"/>
          <c:showCatName val="0"/>
          <c:showSerName val="0"/>
          <c:showPercent val="0"/>
          <c:showBubbleSize val="0"/>
        </c:dLbls>
        <c:smooth val="0"/>
        <c:axId val="962621944"/>
        <c:axId val="962622928"/>
      </c:lineChart>
      <c:dateAx>
        <c:axId val="962621944"/>
        <c:scaling>
          <c:orientation val="minMax"/>
          <c:max val="45536"/>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spc="0" baseline="0">
                <a:solidFill>
                  <a:srgbClr val="002060"/>
                </a:solidFill>
                <a:latin typeface="+mn-lt"/>
                <a:ea typeface="+mn-ea"/>
                <a:cs typeface="+mn-cs"/>
              </a:defRPr>
            </a:pPr>
            <a:endParaRPr lang="en-US"/>
          </a:p>
        </c:txPr>
        <c:crossAx val="962622928"/>
        <c:crosses val="autoZero"/>
        <c:auto val="1"/>
        <c:lblOffset val="100"/>
        <c:baseTimeUnit val="months"/>
        <c:majorUnit val="12"/>
      </c:dateAx>
      <c:valAx>
        <c:axId val="962622928"/>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962621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a:defRPr lang="en-US" sz="800" b="0" i="0" u="none" strike="noStrike" kern="1200" spc="0" baseline="0">
          <a:solidFill>
            <a:srgbClr val="002060"/>
          </a:solidFill>
          <a:latin typeface="+mn-lt"/>
          <a:ea typeface="+mn-ea"/>
          <a:cs typeface="+mn-cs"/>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fi-FI" sz="800" b="0" i="0" u="none" strike="noStrike" kern="1200" spc="0" baseline="0">
                <a:solidFill>
                  <a:srgbClr val="002060"/>
                </a:solidFill>
                <a:latin typeface="+mn-lt"/>
                <a:ea typeface="+mn-ea"/>
                <a:cs typeface="+mn-cs"/>
              </a:defRPr>
            </a:pPr>
            <a:r>
              <a:rPr lang="fi-FI" sz="800" b="0" i="0" u="none" strike="noStrike" kern="1200" spc="0" baseline="0">
                <a:solidFill>
                  <a:srgbClr val="002060"/>
                </a:solidFill>
                <a:latin typeface="+mn-lt"/>
                <a:ea typeface="+mn-ea"/>
                <a:cs typeface="+mn-cs"/>
              </a:rPr>
              <a:t>Kpl</a:t>
            </a:r>
          </a:p>
        </c:rich>
      </c:tx>
      <c:layout>
        <c:manualLayout>
          <c:xMode val="edge"/>
          <c:yMode val="edge"/>
          <c:x val="0.10472728760829658"/>
          <c:y val="0"/>
        </c:manualLayout>
      </c:layout>
      <c:overlay val="0"/>
      <c:spPr>
        <a:noFill/>
        <a:ln>
          <a:noFill/>
        </a:ln>
        <a:effectLst/>
      </c:spPr>
      <c:txPr>
        <a:bodyPr rot="0" spcFirstLastPara="1" vertOverflow="ellipsis" vert="horz" wrap="square" anchor="ctr" anchorCtr="1"/>
        <a:lstStyle/>
        <a:p>
          <a:pPr algn="ctr" rtl="0">
            <a:defRPr lang="fi-FI" sz="8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7.5486985179484142E-2"/>
          <c:y val="9.6908212560386495E-2"/>
          <c:w val="0.85422437979793286"/>
          <c:h val="0.7764235209389333"/>
        </c:manualLayout>
      </c:layout>
      <c:lineChart>
        <c:grouping val="standard"/>
        <c:varyColors val="0"/>
        <c:ser>
          <c:idx val="0"/>
          <c:order val="0"/>
          <c:spPr>
            <a:ln w="28575" cap="rnd">
              <a:solidFill>
                <a:schemeClr val="accent1"/>
              </a:solidFill>
              <a:round/>
            </a:ln>
            <a:effectLst/>
          </c:spPr>
          <c:marker>
            <c:symbol val="none"/>
          </c:marker>
          <c:cat>
            <c:numRef>
              <c:f>'Tarjolla olevat asunnot'!$A$50:$A$154</c:f>
              <c:numCache>
                <c:formatCode>mmm\-yy</c:formatCode>
                <c:ptCount val="105"/>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numCache>
            </c:numRef>
          </c:cat>
          <c:val>
            <c:numRef>
              <c:f>'Tarjolla olevat asunnot'!$C$50:$C$154</c:f>
              <c:numCache>
                <c:formatCode>#_###0</c:formatCode>
                <c:ptCount val="105"/>
                <c:pt idx="0">
                  <c:v>31556</c:v>
                </c:pt>
                <c:pt idx="1">
                  <c:v>33068</c:v>
                </c:pt>
                <c:pt idx="2">
                  <c:v>33270</c:v>
                </c:pt>
                <c:pt idx="3">
                  <c:v>34527</c:v>
                </c:pt>
                <c:pt idx="4">
                  <c:v>35512</c:v>
                </c:pt>
                <c:pt idx="5">
                  <c:v>36005</c:v>
                </c:pt>
                <c:pt idx="6">
                  <c:v>34867</c:v>
                </c:pt>
                <c:pt idx="7">
                  <c:v>35644</c:v>
                </c:pt>
                <c:pt idx="8">
                  <c:v>35414</c:v>
                </c:pt>
                <c:pt idx="9">
                  <c:v>34728</c:v>
                </c:pt>
                <c:pt idx="10">
                  <c:v>34213</c:v>
                </c:pt>
                <c:pt idx="11">
                  <c:v>31433</c:v>
                </c:pt>
                <c:pt idx="12">
                  <c:v>33223</c:v>
                </c:pt>
                <c:pt idx="13">
                  <c:v>32223</c:v>
                </c:pt>
                <c:pt idx="14">
                  <c:v>33980</c:v>
                </c:pt>
                <c:pt idx="15">
                  <c:v>33822</c:v>
                </c:pt>
                <c:pt idx="16">
                  <c:v>35790</c:v>
                </c:pt>
                <c:pt idx="17">
                  <c:v>36643</c:v>
                </c:pt>
                <c:pt idx="18">
                  <c:v>35728</c:v>
                </c:pt>
                <c:pt idx="19">
                  <c:v>36473</c:v>
                </c:pt>
                <c:pt idx="20">
                  <c:v>37019</c:v>
                </c:pt>
                <c:pt idx="21">
                  <c:v>36507</c:v>
                </c:pt>
                <c:pt idx="22">
                  <c:v>37160</c:v>
                </c:pt>
                <c:pt idx="23">
                  <c:v>34661</c:v>
                </c:pt>
                <c:pt idx="24">
                  <c:v>36245</c:v>
                </c:pt>
                <c:pt idx="25">
                  <c:v>37089</c:v>
                </c:pt>
                <c:pt idx="26">
                  <c:v>38417</c:v>
                </c:pt>
                <c:pt idx="27">
                  <c:v>39292</c:v>
                </c:pt>
                <c:pt idx="28">
                  <c:v>41520</c:v>
                </c:pt>
                <c:pt idx="29">
                  <c:v>41983</c:v>
                </c:pt>
                <c:pt idx="30">
                  <c:v>41459</c:v>
                </c:pt>
                <c:pt idx="31">
                  <c:v>43099</c:v>
                </c:pt>
                <c:pt idx="32">
                  <c:v>43613</c:v>
                </c:pt>
                <c:pt idx="33">
                  <c:v>44370</c:v>
                </c:pt>
                <c:pt idx="34">
                  <c:v>43381</c:v>
                </c:pt>
                <c:pt idx="35">
                  <c:v>40743</c:v>
                </c:pt>
                <c:pt idx="36">
                  <c:v>42500</c:v>
                </c:pt>
                <c:pt idx="37">
                  <c:v>41605</c:v>
                </c:pt>
                <c:pt idx="38">
                  <c:v>42775</c:v>
                </c:pt>
                <c:pt idx="39">
                  <c:v>41512</c:v>
                </c:pt>
                <c:pt idx="40">
                  <c:v>42012</c:v>
                </c:pt>
                <c:pt idx="41">
                  <c:v>41463</c:v>
                </c:pt>
                <c:pt idx="42">
                  <c:v>40309</c:v>
                </c:pt>
                <c:pt idx="43">
                  <c:v>41053</c:v>
                </c:pt>
                <c:pt idx="44">
                  <c:v>40611</c:v>
                </c:pt>
                <c:pt idx="45">
                  <c:v>39779</c:v>
                </c:pt>
                <c:pt idx="46">
                  <c:v>37973</c:v>
                </c:pt>
                <c:pt idx="47">
                  <c:v>34230</c:v>
                </c:pt>
                <c:pt idx="48">
                  <c:v>35300</c:v>
                </c:pt>
                <c:pt idx="49">
                  <c:v>34840</c:v>
                </c:pt>
                <c:pt idx="50">
                  <c:v>35513</c:v>
                </c:pt>
                <c:pt idx="51">
                  <c:v>35319</c:v>
                </c:pt>
                <c:pt idx="52">
                  <c:v>36182</c:v>
                </c:pt>
                <c:pt idx="53">
                  <c:v>36729</c:v>
                </c:pt>
                <c:pt idx="54">
                  <c:v>35912</c:v>
                </c:pt>
                <c:pt idx="55">
                  <c:v>35100</c:v>
                </c:pt>
                <c:pt idx="56">
                  <c:v>35276</c:v>
                </c:pt>
                <c:pt idx="57">
                  <c:v>34701</c:v>
                </c:pt>
                <c:pt idx="58">
                  <c:v>33732</c:v>
                </c:pt>
                <c:pt idx="59">
                  <c:v>31120</c:v>
                </c:pt>
                <c:pt idx="60">
                  <c:v>31548</c:v>
                </c:pt>
                <c:pt idx="61">
                  <c:v>31497</c:v>
                </c:pt>
                <c:pt idx="62">
                  <c:v>32416</c:v>
                </c:pt>
                <c:pt idx="63">
                  <c:v>32552</c:v>
                </c:pt>
                <c:pt idx="64">
                  <c:v>33429</c:v>
                </c:pt>
                <c:pt idx="65">
                  <c:v>34190</c:v>
                </c:pt>
                <c:pt idx="66">
                  <c:v>32735</c:v>
                </c:pt>
                <c:pt idx="67">
                  <c:v>33589</c:v>
                </c:pt>
                <c:pt idx="68">
                  <c:v>34001</c:v>
                </c:pt>
                <c:pt idx="69">
                  <c:v>33451</c:v>
                </c:pt>
                <c:pt idx="70">
                  <c:v>32900</c:v>
                </c:pt>
                <c:pt idx="71">
                  <c:v>30256</c:v>
                </c:pt>
                <c:pt idx="72">
                  <c:v>31485</c:v>
                </c:pt>
                <c:pt idx="73">
                  <c:v>31528</c:v>
                </c:pt>
                <c:pt idx="74">
                  <c:v>33310</c:v>
                </c:pt>
                <c:pt idx="75">
                  <c:v>33723</c:v>
                </c:pt>
                <c:pt idx="76">
                  <c:v>35470</c:v>
                </c:pt>
                <c:pt idx="77">
                  <c:v>35997</c:v>
                </c:pt>
                <c:pt idx="78">
                  <c:v>35070</c:v>
                </c:pt>
                <c:pt idx="79">
                  <c:v>36415</c:v>
                </c:pt>
                <c:pt idx="80">
                  <c:v>37540</c:v>
                </c:pt>
                <c:pt idx="81">
                  <c:v>37836</c:v>
                </c:pt>
                <c:pt idx="82">
                  <c:v>38065</c:v>
                </c:pt>
                <c:pt idx="83">
                  <c:v>35951</c:v>
                </c:pt>
                <c:pt idx="84">
                  <c:v>36280</c:v>
                </c:pt>
                <c:pt idx="85">
                  <c:v>36205</c:v>
                </c:pt>
                <c:pt idx="86">
                  <c:v>37809</c:v>
                </c:pt>
                <c:pt idx="87">
                  <c:v>37889</c:v>
                </c:pt>
                <c:pt idx="88">
                  <c:v>39956</c:v>
                </c:pt>
                <c:pt idx="89">
                  <c:v>40049</c:v>
                </c:pt>
                <c:pt idx="90">
                  <c:v>38240</c:v>
                </c:pt>
                <c:pt idx="91">
                  <c:v>39040</c:v>
                </c:pt>
                <c:pt idx="92">
                  <c:v>38146</c:v>
                </c:pt>
                <c:pt idx="93">
                  <c:v>37698</c:v>
                </c:pt>
                <c:pt idx="94">
                  <c:v>37498</c:v>
                </c:pt>
                <c:pt idx="95">
                  <c:v>34923</c:v>
                </c:pt>
                <c:pt idx="96">
                  <c:v>34924</c:v>
                </c:pt>
                <c:pt idx="97">
                  <c:v>34592</c:v>
                </c:pt>
                <c:pt idx="98">
                  <c:v>35305</c:v>
                </c:pt>
                <c:pt idx="99">
                  <c:v>35551</c:v>
                </c:pt>
                <c:pt idx="100">
                  <c:v>36809</c:v>
                </c:pt>
                <c:pt idx="101">
                  <c:v>36818</c:v>
                </c:pt>
                <c:pt idx="102">
                  <c:v>36140</c:v>
                </c:pt>
                <c:pt idx="103">
                  <c:v>36813</c:v>
                </c:pt>
                <c:pt idx="104">
                  <c:v>34449</c:v>
                </c:pt>
              </c:numCache>
            </c:numRef>
          </c:val>
          <c:smooth val="0"/>
          <c:extLst>
            <c:ext xmlns:c16="http://schemas.microsoft.com/office/drawing/2014/chart" uri="{C3380CC4-5D6E-409C-BE32-E72D297353CC}">
              <c16:uniqueId val="{00000000-B76A-4332-B2DA-2A56D760FF56}"/>
            </c:ext>
          </c:extLst>
        </c:ser>
        <c:ser>
          <c:idx val="1"/>
          <c:order val="1"/>
          <c:spPr>
            <a:ln w="28575" cap="rnd">
              <a:solidFill>
                <a:srgbClr val="C00000"/>
              </a:solidFill>
              <a:prstDash val="sysDash"/>
              <a:round/>
            </a:ln>
            <a:effectLst/>
          </c:spPr>
          <c:marker>
            <c:symbol val="none"/>
          </c:marker>
          <c:cat>
            <c:numRef>
              <c:f>'Tarjolla olevat asunnot'!$A$50:$A$154</c:f>
              <c:numCache>
                <c:formatCode>mmm\-yy</c:formatCode>
                <c:ptCount val="105"/>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numCache>
            </c:numRef>
          </c:cat>
          <c:val>
            <c:numRef>
              <c:f>'Tarjolla olevat asunnot'!$L$50:$L$154</c:f>
              <c:numCache>
                <c:formatCode>#_###0</c:formatCode>
                <c:ptCount val="105"/>
                <c:pt idx="0">
                  <c:v>36383.914285714287</c:v>
                </c:pt>
                <c:pt idx="1">
                  <c:v>36383.914285714287</c:v>
                </c:pt>
                <c:pt idx="2">
                  <c:v>36383.914285714287</c:v>
                </c:pt>
                <c:pt idx="3">
                  <c:v>36383.914285714287</c:v>
                </c:pt>
                <c:pt idx="4">
                  <c:v>36383.914285714287</c:v>
                </c:pt>
                <c:pt idx="5">
                  <c:v>36383.914285714287</c:v>
                </c:pt>
                <c:pt idx="6">
                  <c:v>36383.914285714287</c:v>
                </c:pt>
                <c:pt idx="7">
                  <c:v>36383.914285714287</c:v>
                </c:pt>
                <c:pt idx="8">
                  <c:v>36383.914285714287</c:v>
                </c:pt>
                <c:pt idx="9">
                  <c:v>36383.914285714287</c:v>
                </c:pt>
                <c:pt idx="10">
                  <c:v>36383.914285714287</c:v>
                </c:pt>
                <c:pt idx="11">
                  <c:v>36383.914285714287</c:v>
                </c:pt>
                <c:pt idx="12">
                  <c:v>36383.914285714287</c:v>
                </c:pt>
                <c:pt idx="13">
                  <c:v>36383.914285714287</c:v>
                </c:pt>
                <c:pt idx="14">
                  <c:v>36383.914285714287</c:v>
                </c:pt>
                <c:pt idx="15">
                  <c:v>36383.914285714287</c:v>
                </c:pt>
                <c:pt idx="16">
                  <c:v>36383.914285714287</c:v>
                </c:pt>
                <c:pt idx="17">
                  <c:v>36383.914285714287</c:v>
                </c:pt>
                <c:pt idx="18">
                  <c:v>36383.914285714287</c:v>
                </c:pt>
                <c:pt idx="19">
                  <c:v>36383.914285714287</c:v>
                </c:pt>
                <c:pt idx="20">
                  <c:v>36383.914285714287</c:v>
                </c:pt>
                <c:pt idx="21">
                  <c:v>36383.914285714287</c:v>
                </c:pt>
                <c:pt idx="22">
                  <c:v>36383.914285714287</c:v>
                </c:pt>
                <c:pt idx="23">
                  <c:v>36383.914285714287</c:v>
                </c:pt>
                <c:pt idx="24">
                  <c:v>36383.914285714287</c:v>
                </c:pt>
                <c:pt idx="25">
                  <c:v>36383.914285714287</c:v>
                </c:pt>
                <c:pt idx="26">
                  <c:v>36383.914285714287</c:v>
                </c:pt>
                <c:pt idx="27">
                  <c:v>36383.914285714287</c:v>
                </c:pt>
                <c:pt idx="28">
                  <c:v>36383.914285714287</c:v>
                </c:pt>
                <c:pt idx="29">
                  <c:v>36383.914285714287</c:v>
                </c:pt>
                <c:pt idx="30">
                  <c:v>36383.914285714287</c:v>
                </c:pt>
                <c:pt idx="31">
                  <c:v>36383.914285714287</c:v>
                </c:pt>
                <c:pt idx="32">
                  <c:v>36383.914285714287</c:v>
                </c:pt>
                <c:pt idx="33">
                  <c:v>36383.914285714287</c:v>
                </c:pt>
                <c:pt idx="34">
                  <c:v>36383.914285714287</c:v>
                </c:pt>
                <c:pt idx="35">
                  <c:v>36383.914285714287</c:v>
                </c:pt>
                <c:pt idx="36">
                  <c:v>36383.914285714287</c:v>
                </c:pt>
                <c:pt idx="37">
                  <c:v>36383.914285714287</c:v>
                </c:pt>
                <c:pt idx="38">
                  <c:v>36383.914285714287</c:v>
                </c:pt>
                <c:pt idx="39">
                  <c:v>36383.914285714287</c:v>
                </c:pt>
                <c:pt idx="40">
                  <c:v>36383.914285714287</c:v>
                </c:pt>
                <c:pt idx="41">
                  <c:v>36383.914285714287</c:v>
                </c:pt>
                <c:pt idx="42">
                  <c:v>36383.914285714287</c:v>
                </c:pt>
                <c:pt idx="43">
                  <c:v>36383.914285714287</c:v>
                </c:pt>
                <c:pt idx="44">
                  <c:v>36383.914285714287</c:v>
                </c:pt>
                <c:pt idx="45">
                  <c:v>36383.914285714287</c:v>
                </c:pt>
                <c:pt idx="46">
                  <c:v>36383.914285714287</c:v>
                </c:pt>
                <c:pt idx="47">
                  <c:v>36383.914285714287</c:v>
                </c:pt>
                <c:pt idx="48">
                  <c:v>36383.914285714287</c:v>
                </c:pt>
                <c:pt idx="49">
                  <c:v>36383.914285714287</c:v>
                </c:pt>
                <c:pt idx="50">
                  <c:v>36383.914285714287</c:v>
                </c:pt>
                <c:pt idx="51">
                  <c:v>36383.914285714287</c:v>
                </c:pt>
                <c:pt idx="52">
                  <c:v>36383.914285714287</c:v>
                </c:pt>
                <c:pt idx="53">
                  <c:v>36383.914285714287</c:v>
                </c:pt>
                <c:pt idx="54">
                  <c:v>36383.914285714287</c:v>
                </c:pt>
                <c:pt idx="55">
                  <c:v>36383.914285714287</c:v>
                </c:pt>
                <c:pt idx="56">
                  <c:v>36383.914285714287</c:v>
                </c:pt>
                <c:pt idx="57">
                  <c:v>36383.914285714287</c:v>
                </c:pt>
                <c:pt idx="58">
                  <c:v>36383.914285714287</c:v>
                </c:pt>
                <c:pt idx="59">
                  <c:v>36383.914285714287</c:v>
                </c:pt>
                <c:pt idx="60">
                  <c:v>36383.914285714287</c:v>
                </c:pt>
                <c:pt idx="61">
                  <c:v>36383.914285714287</c:v>
                </c:pt>
                <c:pt idx="62">
                  <c:v>36383.914285714287</c:v>
                </c:pt>
                <c:pt idx="63">
                  <c:v>36383.914285714287</c:v>
                </c:pt>
                <c:pt idx="64">
                  <c:v>36383.914285714287</c:v>
                </c:pt>
                <c:pt idx="65">
                  <c:v>36383.914285714287</c:v>
                </c:pt>
                <c:pt idx="66">
                  <c:v>36383.914285714287</c:v>
                </c:pt>
                <c:pt idx="67">
                  <c:v>36383.914285714287</c:v>
                </c:pt>
                <c:pt idx="68">
                  <c:v>36383.914285714287</c:v>
                </c:pt>
                <c:pt idx="69">
                  <c:v>36383.914285714287</c:v>
                </c:pt>
                <c:pt idx="70">
                  <c:v>36383.914285714287</c:v>
                </c:pt>
                <c:pt idx="71">
                  <c:v>36383.914285714287</c:v>
                </c:pt>
                <c:pt idx="72">
                  <c:v>36383.914285714287</c:v>
                </c:pt>
                <c:pt idx="73">
                  <c:v>36383.914285714287</c:v>
                </c:pt>
                <c:pt idx="74">
                  <c:v>36383.914285714287</c:v>
                </c:pt>
                <c:pt idx="75">
                  <c:v>36383.914285714287</c:v>
                </c:pt>
                <c:pt idx="76">
                  <c:v>36383.914285714287</c:v>
                </c:pt>
                <c:pt idx="77">
                  <c:v>36383.914285714287</c:v>
                </c:pt>
                <c:pt idx="78">
                  <c:v>36383.914285714287</c:v>
                </c:pt>
                <c:pt idx="79">
                  <c:v>36383.914285714287</c:v>
                </c:pt>
                <c:pt idx="80">
                  <c:v>36383.914285714287</c:v>
                </c:pt>
                <c:pt idx="81">
                  <c:v>36383.914285714287</c:v>
                </c:pt>
                <c:pt idx="82">
                  <c:v>36383.914285714287</c:v>
                </c:pt>
                <c:pt idx="83">
                  <c:v>36383.914285714287</c:v>
                </c:pt>
                <c:pt idx="84">
                  <c:v>36383.914285714287</c:v>
                </c:pt>
                <c:pt idx="85">
                  <c:v>36383.914285714287</c:v>
                </c:pt>
                <c:pt idx="86">
                  <c:v>36383.914285714287</c:v>
                </c:pt>
                <c:pt idx="87">
                  <c:v>36383.914285714287</c:v>
                </c:pt>
                <c:pt idx="88">
                  <c:v>36383.914285714287</c:v>
                </c:pt>
                <c:pt idx="89">
                  <c:v>36383.914285714287</c:v>
                </c:pt>
                <c:pt idx="90">
                  <c:v>36383.914285714287</c:v>
                </c:pt>
                <c:pt idx="91">
                  <c:v>36383.914285714287</c:v>
                </c:pt>
                <c:pt idx="92">
                  <c:v>36383.914285714287</c:v>
                </c:pt>
                <c:pt idx="93">
                  <c:v>36383.914285714287</c:v>
                </c:pt>
                <c:pt idx="94">
                  <c:v>36383.914285714287</c:v>
                </c:pt>
                <c:pt idx="95">
                  <c:v>36383.914285714287</c:v>
                </c:pt>
                <c:pt idx="96">
                  <c:v>36383.914285714287</c:v>
                </c:pt>
                <c:pt idx="97">
                  <c:v>36383.914285714287</c:v>
                </c:pt>
                <c:pt idx="98">
                  <c:v>36383.914285714287</c:v>
                </c:pt>
                <c:pt idx="99">
                  <c:v>36383.914285714287</c:v>
                </c:pt>
                <c:pt idx="100">
                  <c:v>36383.914285714287</c:v>
                </c:pt>
                <c:pt idx="101">
                  <c:v>36383.914285714287</c:v>
                </c:pt>
                <c:pt idx="102">
                  <c:v>36383.914285714287</c:v>
                </c:pt>
                <c:pt idx="103">
                  <c:v>36383.914285714287</c:v>
                </c:pt>
                <c:pt idx="104">
                  <c:v>36383.914285714287</c:v>
                </c:pt>
              </c:numCache>
            </c:numRef>
          </c:val>
          <c:smooth val="0"/>
          <c:extLst>
            <c:ext xmlns:c16="http://schemas.microsoft.com/office/drawing/2014/chart" uri="{C3380CC4-5D6E-409C-BE32-E72D297353CC}">
              <c16:uniqueId val="{00000001-B76A-4332-B2DA-2A56D760FF56}"/>
            </c:ext>
          </c:extLst>
        </c:ser>
        <c:dLbls>
          <c:showLegendKey val="0"/>
          <c:showVal val="0"/>
          <c:showCatName val="0"/>
          <c:showSerName val="0"/>
          <c:showPercent val="0"/>
          <c:showBubbleSize val="0"/>
        </c:dLbls>
        <c:smooth val="0"/>
        <c:axId val="962621944"/>
        <c:axId val="962622928"/>
      </c:lineChart>
      <c:dateAx>
        <c:axId val="962621944"/>
        <c:scaling>
          <c:orientation val="minMax"/>
          <c:max val="45536"/>
        </c:scaling>
        <c:delete val="0"/>
        <c:axPos val="b"/>
        <c:numFmt formatCode="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spc="0" baseline="0">
                <a:solidFill>
                  <a:srgbClr val="002060"/>
                </a:solidFill>
                <a:latin typeface="+mn-lt"/>
                <a:ea typeface="+mn-ea"/>
                <a:cs typeface="+mn-cs"/>
              </a:defRPr>
            </a:pPr>
            <a:endParaRPr lang="en-US"/>
          </a:p>
        </c:txPr>
        <c:crossAx val="962622928"/>
        <c:crosses val="autoZero"/>
        <c:auto val="1"/>
        <c:lblOffset val="100"/>
        <c:baseTimeUnit val="months"/>
        <c:majorUnit val="12"/>
      </c:dateAx>
      <c:valAx>
        <c:axId val="962622928"/>
        <c:scaling>
          <c:orientation val="minMax"/>
          <c:max val="46000"/>
          <c:min val="28000"/>
        </c:scaling>
        <c:delete val="0"/>
        <c:axPos val="l"/>
        <c:majorGridlines>
          <c:spPr>
            <a:ln w="9525" cap="flat" cmpd="sng" algn="ctr">
              <a:solidFill>
                <a:schemeClr val="tx1">
                  <a:lumMod val="15000"/>
                  <a:lumOff val="85000"/>
                </a:schemeClr>
              </a:solidFill>
              <a:round/>
            </a:ln>
            <a:effectLst/>
          </c:spPr>
        </c:majorGridlines>
        <c:numFmt formatCode="#_###0"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spc="0" baseline="0">
                <a:solidFill>
                  <a:srgbClr val="002060"/>
                </a:solidFill>
                <a:latin typeface="+mn-lt"/>
                <a:ea typeface="+mn-ea"/>
                <a:cs typeface="+mn-cs"/>
              </a:defRPr>
            </a:pPr>
            <a:endParaRPr lang="en-US"/>
          </a:p>
        </c:txPr>
        <c:crossAx val="962621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a:defRPr lang="en-US" sz="800" b="0" i="0" u="none" strike="noStrike" kern="1200" spc="0" baseline="0">
          <a:solidFill>
            <a:srgbClr val="002060"/>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400" b="1" i="0" u="none" strike="noStrike" kern="1200" spc="0" baseline="0">
                <a:solidFill>
                  <a:prstClr val="black">
                    <a:lumMod val="65000"/>
                    <a:lumOff val="35000"/>
                  </a:prstClr>
                </a:solidFill>
              </a:rPr>
              <a:t>Asuntotuotanto on edelleen kanveesissa</a:t>
            </a:r>
          </a:p>
          <a:p>
            <a:pPr algn="l">
              <a:defRPr/>
            </a:pPr>
            <a:r>
              <a:rPr lang="fi-FI" sz="1200" b="0" i="0" u="none" strike="noStrike" kern="1200" spc="0" baseline="0">
                <a:solidFill>
                  <a:prstClr val="black">
                    <a:lumMod val="65000"/>
                    <a:lumOff val="35000"/>
                  </a:prstClr>
                </a:solidFill>
              </a:rPr>
              <a:t>Kerrostaloaloitukset (kpl)</a:t>
            </a:r>
          </a:p>
        </c:rich>
      </c:tx>
      <c:layout>
        <c:manualLayout>
          <c:xMode val="edge"/>
          <c:yMode val="edge"/>
          <c:x val="1.5520740319831222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'12 kk taso'!$C$3</c:f>
              <c:strCache>
                <c:ptCount val="1"/>
                <c:pt idx="0">
                  <c:v>Luvat</c:v>
                </c:pt>
              </c:strCache>
            </c:strRef>
          </c:tx>
          <c:spPr>
            <a:ln w="28575" cap="rnd">
              <a:solidFill>
                <a:schemeClr val="accent1"/>
              </a:solidFill>
              <a:round/>
            </a:ln>
            <a:effectLst/>
          </c:spPr>
          <c:marker>
            <c:symbol val="none"/>
          </c:marker>
          <c:cat>
            <c:numRef>
              <c:f>'12 kk taso'!$B$125:$B$349</c:f>
              <c:numCache>
                <c:formatCode>m/d/yyyy</c:formatCode>
                <c:ptCount val="22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numCache>
            </c:numRef>
          </c:cat>
          <c:val>
            <c:numRef>
              <c:f>'12 kk taso'!$C$125:$C$349</c:f>
              <c:numCache>
                <c:formatCode>0</c:formatCode>
                <c:ptCount val="225"/>
                <c:pt idx="0">
                  <c:v>14022</c:v>
                </c:pt>
                <c:pt idx="1">
                  <c:v>13842</c:v>
                </c:pt>
                <c:pt idx="2">
                  <c:v>13445</c:v>
                </c:pt>
                <c:pt idx="3">
                  <c:v>12669</c:v>
                </c:pt>
                <c:pt idx="4">
                  <c:v>12111</c:v>
                </c:pt>
                <c:pt idx="5">
                  <c:v>12770</c:v>
                </c:pt>
                <c:pt idx="6">
                  <c:v>13307</c:v>
                </c:pt>
                <c:pt idx="7">
                  <c:v>13320</c:v>
                </c:pt>
                <c:pt idx="8">
                  <c:v>12942</c:v>
                </c:pt>
                <c:pt idx="9">
                  <c:v>13281</c:v>
                </c:pt>
                <c:pt idx="10">
                  <c:v>12915</c:v>
                </c:pt>
                <c:pt idx="11">
                  <c:v>13210</c:v>
                </c:pt>
                <c:pt idx="12">
                  <c:v>12812</c:v>
                </c:pt>
                <c:pt idx="13">
                  <c:v>13147</c:v>
                </c:pt>
                <c:pt idx="14">
                  <c:v>12864</c:v>
                </c:pt>
                <c:pt idx="15">
                  <c:v>13376</c:v>
                </c:pt>
                <c:pt idx="16">
                  <c:v>13286</c:v>
                </c:pt>
                <c:pt idx="17">
                  <c:v>12813</c:v>
                </c:pt>
                <c:pt idx="18">
                  <c:v>12596</c:v>
                </c:pt>
                <c:pt idx="19">
                  <c:v>12685</c:v>
                </c:pt>
                <c:pt idx="20">
                  <c:v>12326</c:v>
                </c:pt>
                <c:pt idx="21">
                  <c:v>12599</c:v>
                </c:pt>
                <c:pt idx="22">
                  <c:v>12700</c:v>
                </c:pt>
                <c:pt idx="23">
                  <c:v>12539</c:v>
                </c:pt>
                <c:pt idx="24">
                  <c:v>12687</c:v>
                </c:pt>
                <c:pt idx="25">
                  <c:v>12211</c:v>
                </c:pt>
                <c:pt idx="26">
                  <c:v>12415</c:v>
                </c:pt>
                <c:pt idx="27">
                  <c:v>12418</c:v>
                </c:pt>
                <c:pt idx="28">
                  <c:v>12295</c:v>
                </c:pt>
                <c:pt idx="29">
                  <c:v>12329</c:v>
                </c:pt>
                <c:pt idx="30">
                  <c:v>11799</c:v>
                </c:pt>
                <c:pt idx="31">
                  <c:v>11912</c:v>
                </c:pt>
                <c:pt idx="32">
                  <c:v>12052</c:v>
                </c:pt>
                <c:pt idx="33">
                  <c:v>11486</c:v>
                </c:pt>
                <c:pt idx="34">
                  <c:v>11359</c:v>
                </c:pt>
                <c:pt idx="35">
                  <c:v>11236</c:v>
                </c:pt>
                <c:pt idx="36">
                  <c:v>10884</c:v>
                </c:pt>
                <c:pt idx="37">
                  <c:v>10945</c:v>
                </c:pt>
                <c:pt idx="38">
                  <c:v>10532</c:v>
                </c:pt>
                <c:pt idx="39">
                  <c:v>10515</c:v>
                </c:pt>
                <c:pt idx="40">
                  <c:v>10472</c:v>
                </c:pt>
                <c:pt idx="41">
                  <c:v>10443</c:v>
                </c:pt>
                <c:pt idx="42">
                  <c:v>10988</c:v>
                </c:pt>
                <c:pt idx="43">
                  <c:v>10778</c:v>
                </c:pt>
                <c:pt idx="44">
                  <c:v>12466</c:v>
                </c:pt>
                <c:pt idx="45">
                  <c:v>13025</c:v>
                </c:pt>
                <c:pt idx="46">
                  <c:v>13900</c:v>
                </c:pt>
                <c:pt idx="47">
                  <c:v>14120</c:v>
                </c:pt>
                <c:pt idx="48">
                  <c:v>14954</c:v>
                </c:pt>
                <c:pt idx="49">
                  <c:v>15791</c:v>
                </c:pt>
                <c:pt idx="50">
                  <c:v>16005</c:v>
                </c:pt>
                <c:pt idx="51">
                  <c:v>15831</c:v>
                </c:pt>
                <c:pt idx="52">
                  <c:v>16158</c:v>
                </c:pt>
                <c:pt idx="53">
                  <c:v>16320</c:v>
                </c:pt>
                <c:pt idx="54">
                  <c:v>16278</c:v>
                </c:pt>
                <c:pt idx="55">
                  <c:v>16433</c:v>
                </c:pt>
                <c:pt idx="56">
                  <c:v>15509</c:v>
                </c:pt>
                <c:pt idx="57">
                  <c:v>15881</c:v>
                </c:pt>
                <c:pt idx="58">
                  <c:v>16064</c:v>
                </c:pt>
                <c:pt idx="59">
                  <c:v>16607</c:v>
                </c:pt>
                <c:pt idx="60">
                  <c:v>16483</c:v>
                </c:pt>
                <c:pt idx="61">
                  <c:v>15724</c:v>
                </c:pt>
                <c:pt idx="62">
                  <c:v>16520</c:v>
                </c:pt>
                <c:pt idx="63">
                  <c:v>17271</c:v>
                </c:pt>
                <c:pt idx="64">
                  <c:v>17739</c:v>
                </c:pt>
                <c:pt idx="65">
                  <c:v>19150</c:v>
                </c:pt>
                <c:pt idx="66">
                  <c:v>19103</c:v>
                </c:pt>
                <c:pt idx="67">
                  <c:v>19490</c:v>
                </c:pt>
                <c:pt idx="68">
                  <c:v>19650</c:v>
                </c:pt>
                <c:pt idx="69">
                  <c:v>19334</c:v>
                </c:pt>
                <c:pt idx="70">
                  <c:v>18823</c:v>
                </c:pt>
                <c:pt idx="71">
                  <c:v>18259</c:v>
                </c:pt>
                <c:pt idx="72">
                  <c:v>18127</c:v>
                </c:pt>
                <c:pt idx="73">
                  <c:v>18364</c:v>
                </c:pt>
                <c:pt idx="74">
                  <c:v>17978</c:v>
                </c:pt>
                <c:pt idx="75">
                  <c:v>17750</c:v>
                </c:pt>
                <c:pt idx="76">
                  <c:v>17366</c:v>
                </c:pt>
                <c:pt idx="77">
                  <c:v>16903</c:v>
                </c:pt>
                <c:pt idx="78">
                  <c:v>17034</c:v>
                </c:pt>
                <c:pt idx="79">
                  <c:v>17192</c:v>
                </c:pt>
                <c:pt idx="80">
                  <c:v>17073</c:v>
                </c:pt>
                <c:pt idx="81">
                  <c:v>17543</c:v>
                </c:pt>
                <c:pt idx="82">
                  <c:v>17849</c:v>
                </c:pt>
                <c:pt idx="83">
                  <c:v>17353</c:v>
                </c:pt>
                <c:pt idx="84">
                  <c:v>17327</c:v>
                </c:pt>
                <c:pt idx="85">
                  <c:v>18044</c:v>
                </c:pt>
                <c:pt idx="86">
                  <c:v>17500</c:v>
                </c:pt>
                <c:pt idx="87">
                  <c:v>17062</c:v>
                </c:pt>
                <c:pt idx="88">
                  <c:v>17505</c:v>
                </c:pt>
                <c:pt idx="89">
                  <c:v>16766</c:v>
                </c:pt>
                <c:pt idx="90">
                  <c:v>16411</c:v>
                </c:pt>
                <c:pt idx="91">
                  <c:v>15760</c:v>
                </c:pt>
                <c:pt idx="92">
                  <c:v>15321</c:v>
                </c:pt>
                <c:pt idx="93">
                  <c:v>14453</c:v>
                </c:pt>
                <c:pt idx="94">
                  <c:v>14173</c:v>
                </c:pt>
                <c:pt idx="95">
                  <c:v>15375</c:v>
                </c:pt>
                <c:pt idx="96">
                  <c:v>15395</c:v>
                </c:pt>
                <c:pt idx="97">
                  <c:v>14750</c:v>
                </c:pt>
                <c:pt idx="98">
                  <c:v>16799</c:v>
                </c:pt>
                <c:pt idx="99">
                  <c:v>17182</c:v>
                </c:pt>
                <c:pt idx="100">
                  <c:v>17015</c:v>
                </c:pt>
                <c:pt idx="101">
                  <c:v>16818</c:v>
                </c:pt>
                <c:pt idx="102">
                  <c:v>17150</c:v>
                </c:pt>
                <c:pt idx="103">
                  <c:v>17266</c:v>
                </c:pt>
                <c:pt idx="104">
                  <c:v>18614</c:v>
                </c:pt>
                <c:pt idx="105">
                  <c:v>18843</c:v>
                </c:pt>
                <c:pt idx="106">
                  <c:v>19022</c:v>
                </c:pt>
                <c:pt idx="107">
                  <c:v>18832</c:v>
                </c:pt>
                <c:pt idx="108">
                  <c:v>19269</c:v>
                </c:pt>
                <c:pt idx="109">
                  <c:v>19468</c:v>
                </c:pt>
                <c:pt idx="110">
                  <c:v>18965</c:v>
                </c:pt>
                <c:pt idx="111">
                  <c:v>19032</c:v>
                </c:pt>
                <c:pt idx="112">
                  <c:v>19052</c:v>
                </c:pt>
                <c:pt idx="113">
                  <c:v>20114</c:v>
                </c:pt>
                <c:pt idx="114">
                  <c:v>20182</c:v>
                </c:pt>
                <c:pt idx="115">
                  <c:v>21619</c:v>
                </c:pt>
                <c:pt idx="116">
                  <c:v>21567</c:v>
                </c:pt>
                <c:pt idx="117">
                  <c:v>22043</c:v>
                </c:pt>
                <c:pt idx="118">
                  <c:v>22276</c:v>
                </c:pt>
                <c:pt idx="119">
                  <c:v>22413</c:v>
                </c:pt>
                <c:pt idx="120">
                  <c:v>22285</c:v>
                </c:pt>
                <c:pt idx="121">
                  <c:v>23965</c:v>
                </c:pt>
                <c:pt idx="122">
                  <c:v>24060</c:v>
                </c:pt>
                <c:pt idx="123">
                  <c:v>24371</c:v>
                </c:pt>
                <c:pt idx="124">
                  <c:v>25256</c:v>
                </c:pt>
                <c:pt idx="125">
                  <c:v>26977</c:v>
                </c:pt>
                <c:pt idx="126">
                  <c:v>27273</c:v>
                </c:pt>
                <c:pt idx="127">
                  <c:v>27410</c:v>
                </c:pt>
                <c:pt idx="128">
                  <c:v>27458</c:v>
                </c:pt>
                <c:pt idx="129">
                  <c:v>28272</c:v>
                </c:pt>
                <c:pt idx="130">
                  <c:v>29079</c:v>
                </c:pt>
                <c:pt idx="131">
                  <c:v>29701</c:v>
                </c:pt>
                <c:pt idx="132">
                  <c:v>29792</c:v>
                </c:pt>
                <c:pt idx="133">
                  <c:v>28713</c:v>
                </c:pt>
                <c:pt idx="134">
                  <c:v>30388</c:v>
                </c:pt>
                <c:pt idx="135">
                  <c:v>31317</c:v>
                </c:pt>
                <c:pt idx="136">
                  <c:v>32772</c:v>
                </c:pt>
                <c:pt idx="137">
                  <c:v>34199</c:v>
                </c:pt>
                <c:pt idx="138">
                  <c:v>33988</c:v>
                </c:pt>
                <c:pt idx="139">
                  <c:v>33586</c:v>
                </c:pt>
                <c:pt idx="140">
                  <c:v>35101</c:v>
                </c:pt>
                <c:pt idx="141">
                  <c:v>36118</c:v>
                </c:pt>
                <c:pt idx="142">
                  <c:v>36479</c:v>
                </c:pt>
                <c:pt idx="143">
                  <c:v>37466</c:v>
                </c:pt>
                <c:pt idx="144">
                  <c:v>38218</c:v>
                </c:pt>
                <c:pt idx="145">
                  <c:v>39459</c:v>
                </c:pt>
                <c:pt idx="146">
                  <c:v>38249</c:v>
                </c:pt>
                <c:pt idx="147">
                  <c:v>37536</c:v>
                </c:pt>
                <c:pt idx="148">
                  <c:v>36842</c:v>
                </c:pt>
                <c:pt idx="149">
                  <c:v>36797</c:v>
                </c:pt>
                <c:pt idx="150">
                  <c:v>36805</c:v>
                </c:pt>
                <c:pt idx="151">
                  <c:v>36315</c:v>
                </c:pt>
                <c:pt idx="152">
                  <c:v>33687</c:v>
                </c:pt>
                <c:pt idx="153">
                  <c:v>32598</c:v>
                </c:pt>
                <c:pt idx="154">
                  <c:v>33052</c:v>
                </c:pt>
                <c:pt idx="155">
                  <c:v>32590</c:v>
                </c:pt>
                <c:pt idx="156">
                  <c:v>32672</c:v>
                </c:pt>
                <c:pt idx="157">
                  <c:v>31715</c:v>
                </c:pt>
                <c:pt idx="158">
                  <c:v>30881</c:v>
                </c:pt>
                <c:pt idx="159">
                  <c:v>31046</c:v>
                </c:pt>
                <c:pt idx="160">
                  <c:v>30277</c:v>
                </c:pt>
                <c:pt idx="161">
                  <c:v>29201</c:v>
                </c:pt>
                <c:pt idx="162">
                  <c:v>28918</c:v>
                </c:pt>
                <c:pt idx="163">
                  <c:v>28906</c:v>
                </c:pt>
                <c:pt idx="164">
                  <c:v>29762</c:v>
                </c:pt>
                <c:pt idx="165">
                  <c:v>29852</c:v>
                </c:pt>
                <c:pt idx="166">
                  <c:v>29388</c:v>
                </c:pt>
                <c:pt idx="167">
                  <c:v>28755</c:v>
                </c:pt>
                <c:pt idx="168">
                  <c:v>28122</c:v>
                </c:pt>
                <c:pt idx="169">
                  <c:v>28219</c:v>
                </c:pt>
                <c:pt idx="170">
                  <c:v>28233</c:v>
                </c:pt>
                <c:pt idx="171">
                  <c:v>28581</c:v>
                </c:pt>
                <c:pt idx="172">
                  <c:v>28634</c:v>
                </c:pt>
                <c:pt idx="173">
                  <c:v>27563</c:v>
                </c:pt>
                <c:pt idx="174">
                  <c:v>27340</c:v>
                </c:pt>
                <c:pt idx="175">
                  <c:v>28031</c:v>
                </c:pt>
                <c:pt idx="176">
                  <c:v>29653</c:v>
                </c:pt>
                <c:pt idx="177">
                  <c:v>30355</c:v>
                </c:pt>
                <c:pt idx="178">
                  <c:v>30323</c:v>
                </c:pt>
                <c:pt idx="179">
                  <c:v>31420</c:v>
                </c:pt>
                <c:pt idx="180">
                  <c:v>31848</c:v>
                </c:pt>
                <c:pt idx="181">
                  <c:v>32018</c:v>
                </c:pt>
                <c:pt idx="182">
                  <c:v>33605</c:v>
                </c:pt>
                <c:pt idx="183">
                  <c:v>34384</c:v>
                </c:pt>
                <c:pt idx="184">
                  <c:v>34100</c:v>
                </c:pt>
                <c:pt idx="185">
                  <c:v>35074</c:v>
                </c:pt>
                <c:pt idx="186">
                  <c:v>36248</c:v>
                </c:pt>
                <c:pt idx="187">
                  <c:v>35474</c:v>
                </c:pt>
                <c:pt idx="188">
                  <c:v>34480</c:v>
                </c:pt>
                <c:pt idx="189">
                  <c:v>33618</c:v>
                </c:pt>
                <c:pt idx="190">
                  <c:v>33180</c:v>
                </c:pt>
                <c:pt idx="191">
                  <c:v>33163</c:v>
                </c:pt>
                <c:pt idx="192">
                  <c:v>32959</c:v>
                </c:pt>
                <c:pt idx="193">
                  <c:v>31682</c:v>
                </c:pt>
                <c:pt idx="194">
                  <c:v>31442</c:v>
                </c:pt>
                <c:pt idx="195">
                  <c:v>30960</c:v>
                </c:pt>
                <c:pt idx="196">
                  <c:v>31730</c:v>
                </c:pt>
                <c:pt idx="197">
                  <c:v>31545</c:v>
                </c:pt>
                <c:pt idx="198">
                  <c:v>30801</c:v>
                </c:pt>
                <c:pt idx="199">
                  <c:v>30119</c:v>
                </c:pt>
                <c:pt idx="200">
                  <c:v>29952</c:v>
                </c:pt>
                <c:pt idx="201">
                  <c:v>29477</c:v>
                </c:pt>
                <c:pt idx="202">
                  <c:v>29269</c:v>
                </c:pt>
                <c:pt idx="203">
                  <c:v>27394</c:v>
                </c:pt>
                <c:pt idx="204">
                  <c:v>27447</c:v>
                </c:pt>
                <c:pt idx="205">
                  <c:v>27929</c:v>
                </c:pt>
                <c:pt idx="206">
                  <c:v>26025</c:v>
                </c:pt>
                <c:pt idx="207">
                  <c:v>23488</c:v>
                </c:pt>
                <c:pt idx="208">
                  <c:v>21164</c:v>
                </c:pt>
                <c:pt idx="209">
                  <c:v>19981</c:v>
                </c:pt>
                <c:pt idx="210">
                  <c:v>19548</c:v>
                </c:pt>
                <c:pt idx="211">
                  <c:v>19293</c:v>
                </c:pt>
                <c:pt idx="212">
                  <c:v>17358</c:v>
                </c:pt>
                <c:pt idx="213">
                  <c:v>17018</c:v>
                </c:pt>
                <c:pt idx="214">
                  <c:v>15876</c:v>
                </c:pt>
                <c:pt idx="215">
                  <c:v>15791</c:v>
                </c:pt>
                <c:pt idx="216">
                  <c:v>14042</c:v>
                </c:pt>
                <c:pt idx="217">
                  <c:v>13122</c:v>
                </c:pt>
                <c:pt idx="218">
                  <c:v>12411</c:v>
                </c:pt>
                <c:pt idx="219">
                  <c:v>12546</c:v>
                </c:pt>
                <c:pt idx="220">
                  <c:v>13457</c:v>
                </c:pt>
                <c:pt idx="221">
                  <c:v>12210</c:v>
                </c:pt>
                <c:pt idx="222">
                  <c:v>12321</c:v>
                </c:pt>
              </c:numCache>
            </c:numRef>
          </c:val>
          <c:smooth val="0"/>
          <c:extLst>
            <c:ext xmlns:c16="http://schemas.microsoft.com/office/drawing/2014/chart" uri="{C3380CC4-5D6E-409C-BE32-E72D297353CC}">
              <c16:uniqueId val="{00000000-D0B1-490D-8E13-AE4E856093EE}"/>
            </c:ext>
          </c:extLst>
        </c:ser>
        <c:ser>
          <c:idx val="1"/>
          <c:order val="1"/>
          <c:tx>
            <c:strRef>
              <c:f>'12 kk taso'!$D$3</c:f>
              <c:strCache>
                <c:ptCount val="1"/>
                <c:pt idx="0">
                  <c:v>Aloitetut</c:v>
                </c:pt>
              </c:strCache>
            </c:strRef>
          </c:tx>
          <c:spPr>
            <a:ln w="28575" cap="rnd">
              <a:solidFill>
                <a:schemeClr val="accent2"/>
              </a:solidFill>
              <a:round/>
            </a:ln>
            <a:effectLst/>
          </c:spPr>
          <c:marker>
            <c:symbol val="none"/>
          </c:marker>
          <c:cat>
            <c:numRef>
              <c:f>'12 kk taso'!$B$125:$B$349</c:f>
              <c:numCache>
                <c:formatCode>m/d/yyyy</c:formatCode>
                <c:ptCount val="22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numCache>
            </c:numRef>
          </c:cat>
          <c:val>
            <c:numRef>
              <c:f>'12 kk taso'!$D$125:$D$349</c:f>
              <c:numCache>
                <c:formatCode>0</c:formatCode>
                <c:ptCount val="225"/>
                <c:pt idx="0">
                  <c:v>13065</c:v>
                </c:pt>
                <c:pt idx="1">
                  <c:v>12826</c:v>
                </c:pt>
                <c:pt idx="2">
                  <c:v>13287</c:v>
                </c:pt>
                <c:pt idx="3">
                  <c:v>13476</c:v>
                </c:pt>
                <c:pt idx="4">
                  <c:v>13296</c:v>
                </c:pt>
                <c:pt idx="5">
                  <c:v>13057</c:v>
                </c:pt>
                <c:pt idx="6">
                  <c:v>12848</c:v>
                </c:pt>
                <c:pt idx="7">
                  <c:v>13245</c:v>
                </c:pt>
                <c:pt idx="8">
                  <c:v>13391</c:v>
                </c:pt>
                <c:pt idx="9">
                  <c:v>13558</c:v>
                </c:pt>
                <c:pt idx="10">
                  <c:v>13505</c:v>
                </c:pt>
                <c:pt idx="11">
                  <c:v>13299</c:v>
                </c:pt>
                <c:pt idx="12">
                  <c:v>12846</c:v>
                </c:pt>
                <c:pt idx="13">
                  <c:v>12643</c:v>
                </c:pt>
                <c:pt idx="14">
                  <c:v>12442</c:v>
                </c:pt>
                <c:pt idx="15">
                  <c:v>12588</c:v>
                </c:pt>
                <c:pt idx="16">
                  <c:v>11679</c:v>
                </c:pt>
                <c:pt idx="17">
                  <c:v>11656</c:v>
                </c:pt>
                <c:pt idx="18">
                  <c:v>11855</c:v>
                </c:pt>
                <c:pt idx="19">
                  <c:v>12283</c:v>
                </c:pt>
                <c:pt idx="20">
                  <c:v>12494</c:v>
                </c:pt>
                <c:pt idx="21">
                  <c:v>12383</c:v>
                </c:pt>
                <c:pt idx="22">
                  <c:v>12252</c:v>
                </c:pt>
                <c:pt idx="23">
                  <c:v>12360</c:v>
                </c:pt>
                <c:pt idx="24">
                  <c:v>12960</c:v>
                </c:pt>
                <c:pt idx="25">
                  <c:v>13110</c:v>
                </c:pt>
                <c:pt idx="26">
                  <c:v>12652</c:v>
                </c:pt>
                <c:pt idx="27">
                  <c:v>12439</c:v>
                </c:pt>
                <c:pt idx="28">
                  <c:v>12364</c:v>
                </c:pt>
                <c:pt idx="29">
                  <c:v>11989</c:v>
                </c:pt>
                <c:pt idx="30">
                  <c:v>11718</c:v>
                </c:pt>
                <c:pt idx="31">
                  <c:v>10807</c:v>
                </c:pt>
                <c:pt idx="32">
                  <c:v>10528</c:v>
                </c:pt>
                <c:pt idx="33">
                  <c:v>9982</c:v>
                </c:pt>
                <c:pt idx="34">
                  <c:v>9541</c:v>
                </c:pt>
                <c:pt idx="35">
                  <c:v>9112</c:v>
                </c:pt>
                <c:pt idx="36">
                  <c:v>8391</c:v>
                </c:pt>
                <c:pt idx="37">
                  <c:v>8120</c:v>
                </c:pt>
                <c:pt idx="38">
                  <c:v>8035</c:v>
                </c:pt>
                <c:pt idx="39">
                  <c:v>8092</c:v>
                </c:pt>
                <c:pt idx="40">
                  <c:v>7867</c:v>
                </c:pt>
                <c:pt idx="41">
                  <c:v>7957</c:v>
                </c:pt>
                <c:pt idx="42">
                  <c:v>8224</c:v>
                </c:pt>
                <c:pt idx="43">
                  <c:v>8400</c:v>
                </c:pt>
                <c:pt idx="44">
                  <c:v>8720</c:v>
                </c:pt>
                <c:pt idx="45">
                  <c:v>9049</c:v>
                </c:pt>
                <c:pt idx="46">
                  <c:v>10614</c:v>
                </c:pt>
                <c:pt idx="47">
                  <c:v>11875</c:v>
                </c:pt>
                <c:pt idx="48">
                  <c:v>12534</c:v>
                </c:pt>
                <c:pt idx="49">
                  <c:v>13414</c:v>
                </c:pt>
                <c:pt idx="50">
                  <c:v>13723</c:v>
                </c:pt>
                <c:pt idx="51">
                  <c:v>14642</c:v>
                </c:pt>
                <c:pt idx="52">
                  <c:v>15213</c:v>
                </c:pt>
                <c:pt idx="53">
                  <c:v>15665</c:v>
                </c:pt>
                <c:pt idx="54">
                  <c:v>15771</c:v>
                </c:pt>
                <c:pt idx="55">
                  <c:v>16294</c:v>
                </c:pt>
                <c:pt idx="56">
                  <c:v>16849</c:v>
                </c:pt>
                <c:pt idx="57">
                  <c:v>17989</c:v>
                </c:pt>
                <c:pt idx="58">
                  <c:v>17329</c:v>
                </c:pt>
                <c:pt idx="59">
                  <c:v>17162</c:v>
                </c:pt>
                <c:pt idx="60">
                  <c:v>16929</c:v>
                </c:pt>
                <c:pt idx="61">
                  <c:v>16485</c:v>
                </c:pt>
                <c:pt idx="62">
                  <c:v>17245</c:v>
                </c:pt>
                <c:pt idx="63">
                  <c:v>16999</c:v>
                </c:pt>
                <c:pt idx="64">
                  <c:v>18358</c:v>
                </c:pt>
                <c:pt idx="65">
                  <c:v>18234</c:v>
                </c:pt>
                <c:pt idx="66">
                  <c:v>18253</c:v>
                </c:pt>
                <c:pt idx="67">
                  <c:v>18299</c:v>
                </c:pt>
                <c:pt idx="68">
                  <c:v>17888</c:v>
                </c:pt>
                <c:pt idx="69">
                  <c:v>17381</c:v>
                </c:pt>
                <c:pt idx="70">
                  <c:v>17470</c:v>
                </c:pt>
                <c:pt idx="71">
                  <c:v>17188</c:v>
                </c:pt>
                <c:pt idx="72">
                  <c:v>16964</c:v>
                </c:pt>
                <c:pt idx="73">
                  <c:v>17068</c:v>
                </c:pt>
                <c:pt idx="74">
                  <c:v>16792</c:v>
                </c:pt>
                <c:pt idx="75">
                  <c:v>16986</c:v>
                </c:pt>
                <c:pt idx="76">
                  <c:v>16349</c:v>
                </c:pt>
                <c:pt idx="77">
                  <c:v>16738</c:v>
                </c:pt>
                <c:pt idx="78">
                  <c:v>16797</c:v>
                </c:pt>
                <c:pt idx="79">
                  <c:v>16726</c:v>
                </c:pt>
                <c:pt idx="80">
                  <c:v>16627</c:v>
                </c:pt>
                <c:pt idx="81">
                  <c:v>16487</c:v>
                </c:pt>
                <c:pt idx="82">
                  <c:v>16441</c:v>
                </c:pt>
                <c:pt idx="83">
                  <c:v>16145</c:v>
                </c:pt>
                <c:pt idx="84">
                  <c:v>16641</c:v>
                </c:pt>
                <c:pt idx="85">
                  <c:v>16851</c:v>
                </c:pt>
                <c:pt idx="86">
                  <c:v>17137</c:v>
                </c:pt>
                <c:pt idx="87">
                  <c:v>16754</c:v>
                </c:pt>
                <c:pt idx="88">
                  <c:v>16879</c:v>
                </c:pt>
                <c:pt idx="89">
                  <c:v>16863</c:v>
                </c:pt>
                <c:pt idx="90">
                  <c:v>16974</c:v>
                </c:pt>
                <c:pt idx="91">
                  <c:v>16534</c:v>
                </c:pt>
                <c:pt idx="92">
                  <c:v>16570</c:v>
                </c:pt>
                <c:pt idx="93">
                  <c:v>16803</c:v>
                </c:pt>
                <c:pt idx="94">
                  <c:v>16417</c:v>
                </c:pt>
                <c:pt idx="95">
                  <c:v>16483</c:v>
                </c:pt>
                <c:pt idx="96">
                  <c:v>16209</c:v>
                </c:pt>
                <c:pt idx="97">
                  <c:v>16226</c:v>
                </c:pt>
                <c:pt idx="98">
                  <c:v>15889</c:v>
                </c:pt>
                <c:pt idx="99">
                  <c:v>16374</c:v>
                </c:pt>
                <c:pt idx="100">
                  <c:v>15729</c:v>
                </c:pt>
                <c:pt idx="101">
                  <c:v>15709</c:v>
                </c:pt>
                <c:pt idx="102">
                  <c:v>15577</c:v>
                </c:pt>
                <c:pt idx="103">
                  <c:v>15546</c:v>
                </c:pt>
                <c:pt idx="104">
                  <c:v>15265</c:v>
                </c:pt>
                <c:pt idx="105">
                  <c:v>15333</c:v>
                </c:pt>
                <c:pt idx="106">
                  <c:v>15515</c:v>
                </c:pt>
                <c:pt idx="107">
                  <c:v>15320</c:v>
                </c:pt>
                <c:pt idx="108">
                  <c:v>15463</c:v>
                </c:pt>
                <c:pt idx="109">
                  <c:v>15383</c:v>
                </c:pt>
                <c:pt idx="110">
                  <c:v>16216</c:v>
                </c:pt>
                <c:pt idx="111">
                  <c:v>15803</c:v>
                </c:pt>
                <c:pt idx="112">
                  <c:v>16512</c:v>
                </c:pt>
                <c:pt idx="113">
                  <c:v>17106</c:v>
                </c:pt>
                <c:pt idx="114">
                  <c:v>17077</c:v>
                </c:pt>
                <c:pt idx="115">
                  <c:v>18104</c:v>
                </c:pt>
                <c:pt idx="116">
                  <c:v>19106</c:v>
                </c:pt>
                <c:pt idx="117">
                  <c:v>19735</c:v>
                </c:pt>
                <c:pt idx="118">
                  <c:v>20725</c:v>
                </c:pt>
                <c:pt idx="119">
                  <c:v>22037</c:v>
                </c:pt>
                <c:pt idx="120">
                  <c:v>22132</c:v>
                </c:pt>
                <c:pt idx="121">
                  <c:v>23171</c:v>
                </c:pt>
                <c:pt idx="122">
                  <c:v>23131</c:v>
                </c:pt>
                <c:pt idx="123">
                  <c:v>23927</c:v>
                </c:pt>
                <c:pt idx="124">
                  <c:v>23784</c:v>
                </c:pt>
                <c:pt idx="125">
                  <c:v>23875</c:v>
                </c:pt>
                <c:pt idx="126">
                  <c:v>24726</c:v>
                </c:pt>
                <c:pt idx="127">
                  <c:v>25097</c:v>
                </c:pt>
                <c:pt idx="128">
                  <c:v>25495</c:v>
                </c:pt>
                <c:pt idx="129">
                  <c:v>25836</c:v>
                </c:pt>
                <c:pt idx="130">
                  <c:v>25998</c:v>
                </c:pt>
                <c:pt idx="131">
                  <c:v>26384</c:v>
                </c:pt>
                <c:pt idx="132">
                  <c:v>26760</c:v>
                </c:pt>
                <c:pt idx="133">
                  <c:v>26719</c:v>
                </c:pt>
                <c:pt idx="134">
                  <c:v>27413</c:v>
                </c:pt>
                <c:pt idx="135">
                  <c:v>28020</c:v>
                </c:pt>
                <c:pt idx="136">
                  <c:v>29271</c:v>
                </c:pt>
                <c:pt idx="137">
                  <c:v>29733</c:v>
                </c:pt>
                <c:pt idx="138">
                  <c:v>29395</c:v>
                </c:pt>
                <c:pt idx="139">
                  <c:v>30929</c:v>
                </c:pt>
                <c:pt idx="140">
                  <c:v>31585</c:v>
                </c:pt>
                <c:pt idx="141">
                  <c:v>31942</c:v>
                </c:pt>
                <c:pt idx="142">
                  <c:v>32801</c:v>
                </c:pt>
                <c:pt idx="143">
                  <c:v>32869</c:v>
                </c:pt>
                <c:pt idx="144">
                  <c:v>33979</c:v>
                </c:pt>
                <c:pt idx="145">
                  <c:v>34342</c:v>
                </c:pt>
                <c:pt idx="146">
                  <c:v>33738</c:v>
                </c:pt>
                <c:pt idx="147">
                  <c:v>34126</c:v>
                </c:pt>
                <c:pt idx="148">
                  <c:v>34549</c:v>
                </c:pt>
                <c:pt idx="149">
                  <c:v>35295</c:v>
                </c:pt>
                <c:pt idx="150">
                  <c:v>35147</c:v>
                </c:pt>
                <c:pt idx="151">
                  <c:v>34634</c:v>
                </c:pt>
                <c:pt idx="152">
                  <c:v>34986</c:v>
                </c:pt>
                <c:pt idx="153">
                  <c:v>35049</c:v>
                </c:pt>
                <c:pt idx="154">
                  <c:v>33636</c:v>
                </c:pt>
                <c:pt idx="155">
                  <c:v>33168</c:v>
                </c:pt>
                <c:pt idx="156">
                  <c:v>32098</c:v>
                </c:pt>
                <c:pt idx="157">
                  <c:v>31087</c:v>
                </c:pt>
                <c:pt idx="158">
                  <c:v>31254</c:v>
                </c:pt>
                <c:pt idx="159">
                  <c:v>30083</c:v>
                </c:pt>
                <c:pt idx="160">
                  <c:v>28759</c:v>
                </c:pt>
                <c:pt idx="161">
                  <c:v>28249</c:v>
                </c:pt>
                <c:pt idx="162">
                  <c:v>28229</c:v>
                </c:pt>
                <c:pt idx="163">
                  <c:v>27095</c:v>
                </c:pt>
                <c:pt idx="164">
                  <c:v>26229</c:v>
                </c:pt>
                <c:pt idx="165">
                  <c:v>25871</c:v>
                </c:pt>
                <c:pt idx="166">
                  <c:v>26775</c:v>
                </c:pt>
                <c:pt idx="167">
                  <c:v>26632</c:v>
                </c:pt>
                <c:pt idx="168">
                  <c:v>26925</c:v>
                </c:pt>
                <c:pt idx="169">
                  <c:v>28078</c:v>
                </c:pt>
                <c:pt idx="170">
                  <c:v>28367</c:v>
                </c:pt>
                <c:pt idx="171">
                  <c:v>27973</c:v>
                </c:pt>
                <c:pt idx="172">
                  <c:v>26807</c:v>
                </c:pt>
                <c:pt idx="173">
                  <c:v>26550</c:v>
                </c:pt>
                <c:pt idx="174">
                  <c:v>27401</c:v>
                </c:pt>
                <c:pt idx="175">
                  <c:v>26362</c:v>
                </c:pt>
                <c:pt idx="176">
                  <c:v>27442</c:v>
                </c:pt>
                <c:pt idx="177">
                  <c:v>28235</c:v>
                </c:pt>
                <c:pt idx="178">
                  <c:v>28196</c:v>
                </c:pt>
                <c:pt idx="179">
                  <c:v>29092</c:v>
                </c:pt>
                <c:pt idx="180">
                  <c:v>29838</c:v>
                </c:pt>
                <c:pt idx="181">
                  <c:v>29259</c:v>
                </c:pt>
                <c:pt idx="182">
                  <c:v>29541</c:v>
                </c:pt>
                <c:pt idx="183">
                  <c:v>31189</c:v>
                </c:pt>
                <c:pt idx="184">
                  <c:v>33127</c:v>
                </c:pt>
                <c:pt idx="185">
                  <c:v>34098</c:v>
                </c:pt>
                <c:pt idx="186">
                  <c:v>33479</c:v>
                </c:pt>
                <c:pt idx="187">
                  <c:v>34767</c:v>
                </c:pt>
                <c:pt idx="188">
                  <c:v>34584</c:v>
                </c:pt>
                <c:pt idx="189">
                  <c:v>33786</c:v>
                </c:pt>
                <c:pt idx="190">
                  <c:v>34787</c:v>
                </c:pt>
                <c:pt idx="191">
                  <c:v>34977</c:v>
                </c:pt>
                <c:pt idx="192">
                  <c:v>34389</c:v>
                </c:pt>
                <c:pt idx="193">
                  <c:v>33884</c:v>
                </c:pt>
                <c:pt idx="194">
                  <c:v>33903</c:v>
                </c:pt>
                <c:pt idx="195">
                  <c:v>32516</c:v>
                </c:pt>
                <c:pt idx="196">
                  <c:v>32313</c:v>
                </c:pt>
                <c:pt idx="197">
                  <c:v>31363</c:v>
                </c:pt>
                <c:pt idx="198">
                  <c:v>30952</c:v>
                </c:pt>
                <c:pt idx="199">
                  <c:v>30374</c:v>
                </c:pt>
                <c:pt idx="200">
                  <c:v>29496</c:v>
                </c:pt>
                <c:pt idx="201">
                  <c:v>29274</c:v>
                </c:pt>
                <c:pt idx="202">
                  <c:v>27354</c:v>
                </c:pt>
                <c:pt idx="203">
                  <c:v>25540</c:v>
                </c:pt>
                <c:pt idx="204">
                  <c:v>24921</c:v>
                </c:pt>
                <c:pt idx="205">
                  <c:v>24459</c:v>
                </c:pt>
                <c:pt idx="206">
                  <c:v>23136</c:v>
                </c:pt>
                <c:pt idx="207">
                  <c:v>22562</c:v>
                </c:pt>
                <c:pt idx="208">
                  <c:v>20565</c:v>
                </c:pt>
                <c:pt idx="209">
                  <c:v>19102</c:v>
                </c:pt>
                <c:pt idx="210">
                  <c:v>19091</c:v>
                </c:pt>
                <c:pt idx="211">
                  <c:v>18155</c:v>
                </c:pt>
                <c:pt idx="212">
                  <c:v>16239</c:v>
                </c:pt>
                <c:pt idx="213">
                  <c:v>15057</c:v>
                </c:pt>
                <c:pt idx="214">
                  <c:v>14814</c:v>
                </c:pt>
                <c:pt idx="215">
                  <c:v>14789</c:v>
                </c:pt>
                <c:pt idx="216">
                  <c:v>14333</c:v>
                </c:pt>
                <c:pt idx="217">
                  <c:v>14446</c:v>
                </c:pt>
                <c:pt idx="218">
                  <c:v>13610</c:v>
                </c:pt>
                <c:pt idx="219">
                  <c:v>13968</c:v>
                </c:pt>
                <c:pt idx="220">
                  <c:v>14016</c:v>
                </c:pt>
                <c:pt idx="221">
                  <c:v>14023</c:v>
                </c:pt>
                <c:pt idx="222">
                  <c:v>14928</c:v>
                </c:pt>
              </c:numCache>
            </c:numRef>
          </c:val>
          <c:smooth val="0"/>
          <c:extLst>
            <c:ext xmlns:c16="http://schemas.microsoft.com/office/drawing/2014/chart" uri="{C3380CC4-5D6E-409C-BE32-E72D297353CC}">
              <c16:uniqueId val="{00000001-D0B1-490D-8E13-AE4E856093EE}"/>
            </c:ext>
          </c:extLst>
        </c:ser>
        <c:ser>
          <c:idx val="2"/>
          <c:order val="2"/>
          <c:tx>
            <c:strRef>
              <c:f>'12 kk taso'!$E$3</c:f>
              <c:strCache>
                <c:ptCount val="1"/>
                <c:pt idx="0">
                  <c:v>Valmistuneet</c:v>
                </c:pt>
              </c:strCache>
            </c:strRef>
          </c:tx>
          <c:spPr>
            <a:ln w="28575" cap="rnd">
              <a:solidFill>
                <a:schemeClr val="accent3"/>
              </a:solidFill>
              <a:round/>
            </a:ln>
            <a:effectLst/>
          </c:spPr>
          <c:marker>
            <c:symbol val="none"/>
          </c:marker>
          <c:cat>
            <c:numRef>
              <c:f>'12 kk taso'!$B$125:$B$349</c:f>
              <c:numCache>
                <c:formatCode>m/d/yyyy</c:formatCode>
                <c:ptCount val="22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numCache>
            </c:numRef>
          </c:cat>
          <c:val>
            <c:numRef>
              <c:f>'12 kk taso'!$E$125:$E$349</c:f>
              <c:numCache>
                <c:formatCode>0</c:formatCode>
                <c:ptCount val="225"/>
                <c:pt idx="0">
                  <c:v>12265</c:v>
                </c:pt>
                <c:pt idx="1">
                  <c:v>12134</c:v>
                </c:pt>
                <c:pt idx="2">
                  <c:v>12495</c:v>
                </c:pt>
                <c:pt idx="3">
                  <c:v>11933</c:v>
                </c:pt>
                <c:pt idx="4">
                  <c:v>11960</c:v>
                </c:pt>
                <c:pt idx="5">
                  <c:v>11987</c:v>
                </c:pt>
                <c:pt idx="6">
                  <c:v>11612</c:v>
                </c:pt>
                <c:pt idx="7">
                  <c:v>11651</c:v>
                </c:pt>
                <c:pt idx="8">
                  <c:v>11609</c:v>
                </c:pt>
                <c:pt idx="9">
                  <c:v>12394</c:v>
                </c:pt>
                <c:pt idx="10">
                  <c:v>12558</c:v>
                </c:pt>
                <c:pt idx="11">
                  <c:v>12007</c:v>
                </c:pt>
                <c:pt idx="12">
                  <c:v>12185</c:v>
                </c:pt>
                <c:pt idx="13">
                  <c:v>12257</c:v>
                </c:pt>
                <c:pt idx="14">
                  <c:v>12933</c:v>
                </c:pt>
                <c:pt idx="15">
                  <c:v>13090</c:v>
                </c:pt>
                <c:pt idx="16">
                  <c:v>13080</c:v>
                </c:pt>
                <c:pt idx="17">
                  <c:v>12271</c:v>
                </c:pt>
                <c:pt idx="18">
                  <c:v>12656</c:v>
                </c:pt>
                <c:pt idx="19">
                  <c:v>12872</c:v>
                </c:pt>
                <c:pt idx="20">
                  <c:v>12476</c:v>
                </c:pt>
                <c:pt idx="21">
                  <c:v>12876</c:v>
                </c:pt>
                <c:pt idx="22">
                  <c:v>12754</c:v>
                </c:pt>
                <c:pt idx="23">
                  <c:v>13287</c:v>
                </c:pt>
                <c:pt idx="24">
                  <c:v>13064</c:v>
                </c:pt>
                <c:pt idx="25">
                  <c:v>13073</c:v>
                </c:pt>
                <c:pt idx="26">
                  <c:v>12379</c:v>
                </c:pt>
                <c:pt idx="27">
                  <c:v>12256</c:v>
                </c:pt>
                <c:pt idx="28">
                  <c:v>12046</c:v>
                </c:pt>
                <c:pt idx="29">
                  <c:v>12542</c:v>
                </c:pt>
                <c:pt idx="30">
                  <c:v>12393</c:v>
                </c:pt>
                <c:pt idx="31">
                  <c:v>12329</c:v>
                </c:pt>
                <c:pt idx="32">
                  <c:v>12763</c:v>
                </c:pt>
                <c:pt idx="33">
                  <c:v>11823</c:v>
                </c:pt>
                <c:pt idx="34">
                  <c:v>12060</c:v>
                </c:pt>
                <c:pt idx="35">
                  <c:v>11981</c:v>
                </c:pt>
                <c:pt idx="36">
                  <c:v>11962</c:v>
                </c:pt>
                <c:pt idx="37">
                  <c:v>11712</c:v>
                </c:pt>
                <c:pt idx="38">
                  <c:v>11798</c:v>
                </c:pt>
                <c:pt idx="39">
                  <c:v>11583</c:v>
                </c:pt>
                <c:pt idx="40">
                  <c:v>11630</c:v>
                </c:pt>
                <c:pt idx="41">
                  <c:v>10959</c:v>
                </c:pt>
                <c:pt idx="42">
                  <c:v>10767</c:v>
                </c:pt>
                <c:pt idx="43">
                  <c:v>10200</c:v>
                </c:pt>
                <c:pt idx="44">
                  <c:v>9445</c:v>
                </c:pt>
                <c:pt idx="45">
                  <c:v>9177</c:v>
                </c:pt>
                <c:pt idx="46">
                  <c:v>8798</c:v>
                </c:pt>
                <c:pt idx="47">
                  <c:v>8320</c:v>
                </c:pt>
                <c:pt idx="48">
                  <c:v>8068</c:v>
                </c:pt>
                <c:pt idx="49">
                  <c:v>8184</c:v>
                </c:pt>
                <c:pt idx="50">
                  <c:v>7583</c:v>
                </c:pt>
                <c:pt idx="51">
                  <c:v>7662</c:v>
                </c:pt>
                <c:pt idx="52">
                  <c:v>7483</c:v>
                </c:pt>
                <c:pt idx="53">
                  <c:v>7554</c:v>
                </c:pt>
                <c:pt idx="54">
                  <c:v>7706</c:v>
                </c:pt>
                <c:pt idx="55">
                  <c:v>8480</c:v>
                </c:pt>
                <c:pt idx="56">
                  <c:v>8886</c:v>
                </c:pt>
                <c:pt idx="57">
                  <c:v>9530</c:v>
                </c:pt>
                <c:pt idx="58">
                  <c:v>10131</c:v>
                </c:pt>
                <c:pt idx="59">
                  <c:v>11140</c:v>
                </c:pt>
                <c:pt idx="60">
                  <c:v>12124</c:v>
                </c:pt>
                <c:pt idx="61">
                  <c:v>12743</c:v>
                </c:pt>
                <c:pt idx="62">
                  <c:v>13293</c:v>
                </c:pt>
                <c:pt idx="63">
                  <c:v>13691</c:v>
                </c:pt>
                <c:pt idx="64">
                  <c:v>14373</c:v>
                </c:pt>
                <c:pt idx="65">
                  <c:v>15085</c:v>
                </c:pt>
                <c:pt idx="66">
                  <c:v>15310</c:v>
                </c:pt>
                <c:pt idx="67">
                  <c:v>15280</c:v>
                </c:pt>
                <c:pt idx="68">
                  <c:v>15385</c:v>
                </c:pt>
                <c:pt idx="69">
                  <c:v>15504</c:v>
                </c:pt>
                <c:pt idx="70">
                  <c:v>15823</c:v>
                </c:pt>
                <c:pt idx="71">
                  <c:v>16635</c:v>
                </c:pt>
                <c:pt idx="72">
                  <c:v>16416</c:v>
                </c:pt>
                <c:pt idx="73">
                  <c:v>16484</c:v>
                </c:pt>
                <c:pt idx="74">
                  <c:v>16752</c:v>
                </c:pt>
                <c:pt idx="75">
                  <c:v>16971</c:v>
                </c:pt>
                <c:pt idx="76">
                  <c:v>17178</c:v>
                </c:pt>
                <c:pt idx="77">
                  <c:v>17063</c:v>
                </c:pt>
                <c:pt idx="78">
                  <c:v>16958</c:v>
                </c:pt>
                <c:pt idx="79">
                  <c:v>17390</c:v>
                </c:pt>
                <c:pt idx="80">
                  <c:v>17560</c:v>
                </c:pt>
                <c:pt idx="81">
                  <c:v>17736</c:v>
                </c:pt>
                <c:pt idx="82">
                  <c:v>18047</c:v>
                </c:pt>
                <c:pt idx="83">
                  <c:v>17486</c:v>
                </c:pt>
                <c:pt idx="84">
                  <c:v>17115</c:v>
                </c:pt>
                <c:pt idx="85">
                  <c:v>16748</c:v>
                </c:pt>
                <c:pt idx="86">
                  <c:v>16813</c:v>
                </c:pt>
                <c:pt idx="87">
                  <c:v>16695</c:v>
                </c:pt>
                <c:pt idx="88">
                  <c:v>16080</c:v>
                </c:pt>
                <c:pt idx="89">
                  <c:v>15802</c:v>
                </c:pt>
                <c:pt idx="90">
                  <c:v>15891</c:v>
                </c:pt>
                <c:pt idx="91">
                  <c:v>15608</c:v>
                </c:pt>
                <c:pt idx="92">
                  <c:v>15902</c:v>
                </c:pt>
                <c:pt idx="93">
                  <c:v>15699</c:v>
                </c:pt>
                <c:pt idx="94">
                  <c:v>15802</c:v>
                </c:pt>
                <c:pt idx="95">
                  <c:v>15614</c:v>
                </c:pt>
                <c:pt idx="96">
                  <c:v>15725</c:v>
                </c:pt>
                <c:pt idx="97">
                  <c:v>15694</c:v>
                </c:pt>
                <c:pt idx="98">
                  <c:v>15529</c:v>
                </c:pt>
                <c:pt idx="99">
                  <c:v>15376</c:v>
                </c:pt>
                <c:pt idx="100">
                  <c:v>15816</c:v>
                </c:pt>
                <c:pt idx="101">
                  <c:v>16767</c:v>
                </c:pt>
                <c:pt idx="102">
                  <c:v>16582</c:v>
                </c:pt>
                <c:pt idx="103">
                  <c:v>16955</c:v>
                </c:pt>
                <c:pt idx="104">
                  <c:v>16485</c:v>
                </c:pt>
                <c:pt idx="105">
                  <c:v>17007</c:v>
                </c:pt>
                <c:pt idx="106">
                  <c:v>16505</c:v>
                </c:pt>
                <c:pt idx="107">
                  <c:v>16951</c:v>
                </c:pt>
                <c:pt idx="108">
                  <c:v>17149</c:v>
                </c:pt>
                <c:pt idx="109">
                  <c:v>16869</c:v>
                </c:pt>
                <c:pt idx="110">
                  <c:v>16868</c:v>
                </c:pt>
                <c:pt idx="111">
                  <c:v>16984</c:v>
                </c:pt>
                <c:pt idx="112">
                  <c:v>16725</c:v>
                </c:pt>
                <c:pt idx="113">
                  <c:v>16401</c:v>
                </c:pt>
                <c:pt idx="114">
                  <c:v>16418</c:v>
                </c:pt>
                <c:pt idx="115">
                  <c:v>16673</c:v>
                </c:pt>
                <c:pt idx="116">
                  <c:v>17065</c:v>
                </c:pt>
                <c:pt idx="117">
                  <c:v>16659</c:v>
                </c:pt>
                <c:pt idx="118">
                  <c:v>16732</c:v>
                </c:pt>
                <c:pt idx="119">
                  <c:v>16628</c:v>
                </c:pt>
                <c:pt idx="120">
                  <c:v>16114</c:v>
                </c:pt>
                <c:pt idx="121">
                  <c:v>16666</c:v>
                </c:pt>
                <c:pt idx="122">
                  <c:v>16696</c:v>
                </c:pt>
                <c:pt idx="123">
                  <c:v>16087</c:v>
                </c:pt>
                <c:pt idx="124">
                  <c:v>16310</c:v>
                </c:pt>
                <c:pt idx="125">
                  <c:v>16250</c:v>
                </c:pt>
                <c:pt idx="126">
                  <c:v>16611</c:v>
                </c:pt>
                <c:pt idx="127">
                  <c:v>16741</c:v>
                </c:pt>
                <c:pt idx="128">
                  <c:v>17479</c:v>
                </c:pt>
                <c:pt idx="129">
                  <c:v>17397</c:v>
                </c:pt>
                <c:pt idx="130">
                  <c:v>18577</c:v>
                </c:pt>
                <c:pt idx="131">
                  <c:v>18890</c:v>
                </c:pt>
                <c:pt idx="132">
                  <c:v>19647</c:v>
                </c:pt>
                <c:pt idx="133">
                  <c:v>19988</c:v>
                </c:pt>
                <c:pt idx="134">
                  <c:v>20386</c:v>
                </c:pt>
                <c:pt idx="135">
                  <c:v>21487</c:v>
                </c:pt>
                <c:pt idx="136">
                  <c:v>21984</c:v>
                </c:pt>
                <c:pt idx="137">
                  <c:v>22656</c:v>
                </c:pt>
                <c:pt idx="138">
                  <c:v>22392</c:v>
                </c:pt>
                <c:pt idx="139">
                  <c:v>23250</c:v>
                </c:pt>
                <c:pt idx="140">
                  <c:v>22927</c:v>
                </c:pt>
                <c:pt idx="141">
                  <c:v>23861</c:v>
                </c:pt>
                <c:pt idx="142">
                  <c:v>23503</c:v>
                </c:pt>
                <c:pt idx="143">
                  <c:v>23825</c:v>
                </c:pt>
                <c:pt idx="144">
                  <c:v>23808</c:v>
                </c:pt>
                <c:pt idx="145">
                  <c:v>24020</c:v>
                </c:pt>
                <c:pt idx="146">
                  <c:v>25075</c:v>
                </c:pt>
                <c:pt idx="147">
                  <c:v>25172</c:v>
                </c:pt>
                <c:pt idx="148">
                  <c:v>25249</c:v>
                </c:pt>
                <c:pt idx="149">
                  <c:v>25992</c:v>
                </c:pt>
                <c:pt idx="150">
                  <c:v>27442</c:v>
                </c:pt>
                <c:pt idx="151">
                  <c:v>27406</c:v>
                </c:pt>
                <c:pt idx="152">
                  <c:v>28401</c:v>
                </c:pt>
                <c:pt idx="153">
                  <c:v>29249</c:v>
                </c:pt>
                <c:pt idx="154">
                  <c:v>29729</c:v>
                </c:pt>
                <c:pt idx="155">
                  <c:v>30893</c:v>
                </c:pt>
                <c:pt idx="156">
                  <c:v>31273</c:v>
                </c:pt>
                <c:pt idx="157">
                  <c:v>32303</c:v>
                </c:pt>
                <c:pt idx="158">
                  <c:v>31682</c:v>
                </c:pt>
                <c:pt idx="159">
                  <c:v>31953</c:v>
                </c:pt>
                <c:pt idx="160">
                  <c:v>32233</c:v>
                </c:pt>
                <c:pt idx="161">
                  <c:v>31770</c:v>
                </c:pt>
                <c:pt idx="162">
                  <c:v>30460</c:v>
                </c:pt>
                <c:pt idx="163">
                  <c:v>31188</c:v>
                </c:pt>
                <c:pt idx="164">
                  <c:v>30281</c:v>
                </c:pt>
                <c:pt idx="165">
                  <c:v>30876</c:v>
                </c:pt>
                <c:pt idx="166">
                  <c:v>31060</c:v>
                </c:pt>
                <c:pt idx="167">
                  <c:v>31559</c:v>
                </c:pt>
                <c:pt idx="168">
                  <c:v>31942</c:v>
                </c:pt>
                <c:pt idx="169">
                  <c:v>30875</c:v>
                </c:pt>
                <c:pt idx="170">
                  <c:v>30813</c:v>
                </c:pt>
                <c:pt idx="171">
                  <c:v>30137</c:v>
                </c:pt>
                <c:pt idx="172">
                  <c:v>29568</c:v>
                </c:pt>
                <c:pt idx="173">
                  <c:v>29414</c:v>
                </c:pt>
                <c:pt idx="174">
                  <c:v>30431</c:v>
                </c:pt>
                <c:pt idx="175">
                  <c:v>29923</c:v>
                </c:pt>
                <c:pt idx="176">
                  <c:v>30505</c:v>
                </c:pt>
                <c:pt idx="177">
                  <c:v>29209</c:v>
                </c:pt>
                <c:pt idx="178">
                  <c:v>28878</c:v>
                </c:pt>
                <c:pt idx="179">
                  <c:v>28062</c:v>
                </c:pt>
                <c:pt idx="180">
                  <c:v>27179</c:v>
                </c:pt>
                <c:pt idx="181">
                  <c:v>27064</c:v>
                </c:pt>
                <c:pt idx="182">
                  <c:v>27033</c:v>
                </c:pt>
                <c:pt idx="183">
                  <c:v>27493</c:v>
                </c:pt>
                <c:pt idx="184">
                  <c:v>27452</c:v>
                </c:pt>
                <c:pt idx="185">
                  <c:v>27463</c:v>
                </c:pt>
                <c:pt idx="186">
                  <c:v>26885</c:v>
                </c:pt>
                <c:pt idx="187">
                  <c:v>27103</c:v>
                </c:pt>
                <c:pt idx="188">
                  <c:v>26613</c:v>
                </c:pt>
                <c:pt idx="189">
                  <c:v>27274</c:v>
                </c:pt>
                <c:pt idx="190">
                  <c:v>26884</c:v>
                </c:pt>
                <c:pt idx="191">
                  <c:v>26887</c:v>
                </c:pt>
                <c:pt idx="192">
                  <c:v>27424</c:v>
                </c:pt>
                <c:pt idx="193">
                  <c:v>27125</c:v>
                </c:pt>
                <c:pt idx="194">
                  <c:v>27341</c:v>
                </c:pt>
                <c:pt idx="195">
                  <c:v>27584</c:v>
                </c:pt>
                <c:pt idx="196">
                  <c:v>28176</c:v>
                </c:pt>
                <c:pt idx="197">
                  <c:v>29299</c:v>
                </c:pt>
                <c:pt idx="198">
                  <c:v>28693</c:v>
                </c:pt>
                <c:pt idx="199">
                  <c:v>27698</c:v>
                </c:pt>
                <c:pt idx="200">
                  <c:v>28780</c:v>
                </c:pt>
                <c:pt idx="201">
                  <c:v>29361</c:v>
                </c:pt>
                <c:pt idx="202">
                  <c:v>29961</c:v>
                </c:pt>
                <c:pt idx="203">
                  <c:v>30392</c:v>
                </c:pt>
                <c:pt idx="204">
                  <c:v>31818</c:v>
                </c:pt>
                <c:pt idx="205">
                  <c:v>32561</c:v>
                </c:pt>
                <c:pt idx="206">
                  <c:v>33472</c:v>
                </c:pt>
                <c:pt idx="207">
                  <c:v>33342</c:v>
                </c:pt>
                <c:pt idx="208">
                  <c:v>33935</c:v>
                </c:pt>
                <c:pt idx="209">
                  <c:v>33692</c:v>
                </c:pt>
                <c:pt idx="210">
                  <c:v>34123</c:v>
                </c:pt>
                <c:pt idx="211">
                  <c:v>35049</c:v>
                </c:pt>
                <c:pt idx="212">
                  <c:v>34464</c:v>
                </c:pt>
                <c:pt idx="213">
                  <c:v>33317</c:v>
                </c:pt>
                <c:pt idx="214">
                  <c:v>32843</c:v>
                </c:pt>
                <c:pt idx="215">
                  <c:v>31765</c:v>
                </c:pt>
                <c:pt idx="216">
                  <c:v>29925</c:v>
                </c:pt>
                <c:pt idx="217">
                  <c:v>29204</c:v>
                </c:pt>
                <c:pt idx="218">
                  <c:v>27630</c:v>
                </c:pt>
                <c:pt idx="219">
                  <c:v>27059</c:v>
                </c:pt>
                <c:pt idx="220">
                  <c:v>25288</c:v>
                </c:pt>
                <c:pt idx="221">
                  <c:v>23215</c:v>
                </c:pt>
                <c:pt idx="222">
                  <c:v>22396</c:v>
                </c:pt>
              </c:numCache>
            </c:numRef>
          </c:val>
          <c:smooth val="0"/>
          <c:extLst>
            <c:ext xmlns:c16="http://schemas.microsoft.com/office/drawing/2014/chart" uri="{C3380CC4-5D6E-409C-BE32-E72D297353CC}">
              <c16:uniqueId val="{00000002-D0B1-490D-8E13-AE4E856093EE}"/>
            </c:ext>
          </c:extLst>
        </c:ser>
        <c:ser>
          <c:idx val="3"/>
          <c:order val="3"/>
          <c:tx>
            <c:strRef>
              <c:f>'12 kk taso'!$F$3</c:f>
              <c:strCache>
                <c:ptCount val="1"/>
                <c:pt idx="0">
                  <c:v>ARA</c:v>
                </c:pt>
              </c:strCache>
            </c:strRef>
          </c:tx>
          <c:spPr>
            <a:ln w="28575" cap="rnd">
              <a:solidFill>
                <a:schemeClr val="accent4"/>
              </a:solidFill>
              <a:round/>
            </a:ln>
            <a:effectLst/>
          </c:spPr>
          <c:marker>
            <c:symbol val="none"/>
          </c:marker>
          <c:cat>
            <c:numRef>
              <c:f>'12 kk taso'!$B$125:$B$349</c:f>
              <c:numCache>
                <c:formatCode>m/d/yyyy</c:formatCode>
                <c:ptCount val="225"/>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42887</c:v>
                </c:pt>
                <c:pt idx="138">
                  <c:v>42917</c:v>
                </c:pt>
                <c:pt idx="139">
                  <c:v>42948</c:v>
                </c:pt>
                <c:pt idx="140">
                  <c:v>42979</c:v>
                </c:pt>
                <c:pt idx="141">
                  <c:v>43009</c:v>
                </c:pt>
                <c:pt idx="142">
                  <c:v>43040</c:v>
                </c:pt>
                <c:pt idx="143">
                  <c:v>43070</c:v>
                </c:pt>
                <c:pt idx="144">
                  <c:v>43101</c:v>
                </c:pt>
                <c:pt idx="145">
                  <c:v>43132</c:v>
                </c:pt>
                <c:pt idx="146">
                  <c:v>43160</c:v>
                </c:pt>
                <c:pt idx="147">
                  <c:v>43191</c:v>
                </c:pt>
                <c:pt idx="148">
                  <c:v>43221</c:v>
                </c:pt>
                <c:pt idx="149">
                  <c:v>43252</c:v>
                </c:pt>
                <c:pt idx="150">
                  <c:v>43282</c:v>
                </c:pt>
                <c:pt idx="151">
                  <c:v>43313</c:v>
                </c:pt>
                <c:pt idx="152">
                  <c:v>43344</c:v>
                </c:pt>
                <c:pt idx="153">
                  <c:v>43374</c:v>
                </c:pt>
                <c:pt idx="154">
                  <c:v>43405</c:v>
                </c:pt>
                <c:pt idx="155">
                  <c:v>43435</c:v>
                </c:pt>
                <c:pt idx="156">
                  <c:v>43466</c:v>
                </c:pt>
                <c:pt idx="157">
                  <c:v>43497</c:v>
                </c:pt>
                <c:pt idx="158">
                  <c:v>43525</c:v>
                </c:pt>
                <c:pt idx="159">
                  <c:v>43556</c:v>
                </c:pt>
                <c:pt idx="160">
                  <c:v>43586</c:v>
                </c:pt>
                <c:pt idx="161">
                  <c:v>43617</c:v>
                </c:pt>
                <c:pt idx="162">
                  <c:v>43647</c:v>
                </c:pt>
                <c:pt idx="163">
                  <c:v>43678</c:v>
                </c:pt>
                <c:pt idx="164">
                  <c:v>43709</c:v>
                </c:pt>
                <c:pt idx="165">
                  <c:v>43739</c:v>
                </c:pt>
                <c:pt idx="166">
                  <c:v>43770</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pt idx="200">
                  <c:v>44805</c:v>
                </c:pt>
                <c:pt idx="201">
                  <c:v>44835</c:v>
                </c:pt>
                <c:pt idx="202">
                  <c:v>44866</c:v>
                </c:pt>
                <c:pt idx="203">
                  <c:v>44896</c:v>
                </c:pt>
                <c:pt idx="204">
                  <c:v>44927</c:v>
                </c:pt>
                <c:pt idx="205">
                  <c:v>44958</c:v>
                </c:pt>
                <c:pt idx="206">
                  <c:v>44986</c:v>
                </c:pt>
                <c:pt idx="207">
                  <c:v>45017</c:v>
                </c:pt>
                <c:pt idx="208">
                  <c:v>45047</c:v>
                </c:pt>
                <c:pt idx="209">
                  <c:v>45078</c:v>
                </c:pt>
                <c:pt idx="210">
                  <c:v>45108</c:v>
                </c:pt>
                <c:pt idx="211">
                  <c:v>45139</c:v>
                </c:pt>
                <c:pt idx="212">
                  <c:v>45170</c:v>
                </c:pt>
                <c:pt idx="213">
                  <c:v>45200</c:v>
                </c:pt>
                <c:pt idx="214">
                  <c:v>45231</c:v>
                </c:pt>
                <c:pt idx="215">
                  <c:v>45261</c:v>
                </c:pt>
                <c:pt idx="216">
                  <c:v>45292</c:v>
                </c:pt>
                <c:pt idx="217">
                  <c:v>45323</c:v>
                </c:pt>
                <c:pt idx="218">
                  <c:v>45352</c:v>
                </c:pt>
                <c:pt idx="219">
                  <c:v>45383</c:v>
                </c:pt>
                <c:pt idx="220">
                  <c:v>45413</c:v>
                </c:pt>
                <c:pt idx="221">
                  <c:v>45444</c:v>
                </c:pt>
                <c:pt idx="222">
                  <c:v>45474</c:v>
                </c:pt>
                <c:pt idx="223">
                  <c:v>45505</c:v>
                </c:pt>
                <c:pt idx="224">
                  <c:v>45536</c:v>
                </c:pt>
              </c:numCache>
            </c:numRef>
          </c:cat>
          <c:val>
            <c:numRef>
              <c:f>'12 kk taso'!$F$125:$F$349</c:f>
              <c:numCache>
                <c:formatCode>General</c:formatCode>
                <c:ptCount val="225"/>
                <c:pt idx="0">
                  <c:v>1954</c:v>
                </c:pt>
                <c:pt idx="1">
                  <c:v>2104</c:v>
                </c:pt>
                <c:pt idx="2">
                  <c:v>2338</c:v>
                </c:pt>
                <c:pt idx="3">
                  <c:v>2712</c:v>
                </c:pt>
                <c:pt idx="4">
                  <c:v>2602</c:v>
                </c:pt>
                <c:pt idx="5">
                  <c:v>2810</c:v>
                </c:pt>
                <c:pt idx="6">
                  <c:v>2751</c:v>
                </c:pt>
                <c:pt idx="7">
                  <c:v>2919</c:v>
                </c:pt>
                <c:pt idx="8">
                  <c:v>2757</c:v>
                </c:pt>
                <c:pt idx="9">
                  <c:v>3060</c:v>
                </c:pt>
                <c:pt idx="10">
                  <c:v>3043</c:v>
                </c:pt>
                <c:pt idx="11">
                  <c:v>3362</c:v>
                </c:pt>
                <c:pt idx="12">
                  <c:v>3410</c:v>
                </c:pt>
                <c:pt idx="13">
                  <c:v>3432</c:v>
                </c:pt>
                <c:pt idx="14">
                  <c:v>3421</c:v>
                </c:pt>
                <c:pt idx="15">
                  <c:v>3214</c:v>
                </c:pt>
                <c:pt idx="16">
                  <c:v>3334</c:v>
                </c:pt>
                <c:pt idx="17">
                  <c:v>3685</c:v>
                </c:pt>
                <c:pt idx="18">
                  <c:v>3958</c:v>
                </c:pt>
                <c:pt idx="19">
                  <c:v>3759</c:v>
                </c:pt>
                <c:pt idx="20">
                  <c:v>3732</c:v>
                </c:pt>
                <c:pt idx="21">
                  <c:v>3497</c:v>
                </c:pt>
                <c:pt idx="22">
                  <c:v>3402</c:v>
                </c:pt>
                <c:pt idx="23">
                  <c:v>2859</c:v>
                </c:pt>
                <c:pt idx="24">
                  <c:v>2936</c:v>
                </c:pt>
                <c:pt idx="25">
                  <c:v>3258</c:v>
                </c:pt>
                <c:pt idx="26">
                  <c:v>3253</c:v>
                </c:pt>
                <c:pt idx="27">
                  <c:v>3538</c:v>
                </c:pt>
                <c:pt idx="28">
                  <c:v>3383</c:v>
                </c:pt>
                <c:pt idx="29">
                  <c:v>3284</c:v>
                </c:pt>
                <c:pt idx="30">
                  <c:v>2979</c:v>
                </c:pt>
                <c:pt idx="31">
                  <c:v>3040</c:v>
                </c:pt>
                <c:pt idx="32">
                  <c:v>3136</c:v>
                </c:pt>
                <c:pt idx="33">
                  <c:v>3449</c:v>
                </c:pt>
                <c:pt idx="34">
                  <c:v>3827</c:v>
                </c:pt>
                <c:pt idx="35">
                  <c:v>3996</c:v>
                </c:pt>
                <c:pt idx="36">
                  <c:v>4506</c:v>
                </c:pt>
                <c:pt idx="37">
                  <c:v>4958</c:v>
                </c:pt>
                <c:pt idx="38">
                  <c:v>5159</c:v>
                </c:pt>
                <c:pt idx="39">
                  <c:v>5400</c:v>
                </c:pt>
                <c:pt idx="40">
                  <c:v>7210</c:v>
                </c:pt>
                <c:pt idx="41">
                  <c:v>8848</c:v>
                </c:pt>
                <c:pt idx="42">
                  <c:v>9543</c:v>
                </c:pt>
                <c:pt idx="43">
                  <c:v>9658</c:v>
                </c:pt>
                <c:pt idx="44">
                  <c:v>10649</c:v>
                </c:pt>
                <c:pt idx="45">
                  <c:v>12864</c:v>
                </c:pt>
                <c:pt idx="46">
                  <c:v>13484</c:v>
                </c:pt>
                <c:pt idx="47">
                  <c:v>13889</c:v>
                </c:pt>
                <c:pt idx="48">
                  <c:v>13850</c:v>
                </c:pt>
                <c:pt idx="49">
                  <c:v>13895</c:v>
                </c:pt>
                <c:pt idx="50">
                  <c:v>15134</c:v>
                </c:pt>
                <c:pt idx="51">
                  <c:v>15139</c:v>
                </c:pt>
                <c:pt idx="52">
                  <c:v>13669</c:v>
                </c:pt>
                <c:pt idx="53">
                  <c:v>12102</c:v>
                </c:pt>
                <c:pt idx="54">
                  <c:v>11585</c:v>
                </c:pt>
                <c:pt idx="55">
                  <c:v>11758</c:v>
                </c:pt>
                <c:pt idx="56">
                  <c:v>11475</c:v>
                </c:pt>
                <c:pt idx="57">
                  <c:v>9929</c:v>
                </c:pt>
                <c:pt idx="58">
                  <c:v>10742</c:v>
                </c:pt>
                <c:pt idx="59">
                  <c:v>11901</c:v>
                </c:pt>
                <c:pt idx="60">
                  <c:v>12142</c:v>
                </c:pt>
                <c:pt idx="61">
                  <c:v>11379</c:v>
                </c:pt>
                <c:pt idx="62">
                  <c:v>10161</c:v>
                </c:pt>
                <c:pt idx="63">
                  <c:v>9690</c:v>
                </c:pt>
                <c:pt idx="64">
                  <c:v>9907</c:v>
                </c:pt>
                <c:pt idx="65">
                  <c:v>9631</c:v>
                </c:pt>
                <c:pt idx="66">
                  <c:v>9743</c:v>
                </c:pt>
                <c:pt idx="67">
                  <c:v>9399</c:v>
                </c:pt>
                <c:pt idx="68">
                  <c:v>8856</c:v>
                </c:pt>
                <c:pt idx="69">
                  <c:v>8590</c:v>
                </c:pt>
                <c:pt idx="70">
                  <c:v>7459</c:v>
                </c:pt>
                <c:pt idx="71">
                  <c:v>6763</c:v>
                </c:pt>
                <c:pt idx="72">
                  <c:v>6231</c:v>
                </c:pt>
                <c:pt idx="73">
                  <c:v>6220</c:v>
                </c:pt>
                <c:pt idx="74">
                  <c:v>6205</c:v>
                </c:pt>
                <c:pt idx="75">
                  <c:v>6275</c:v>
                </c:pt>
                <c:pt idx="76">
                  <c:v>6130</c:v>
                </c:pt>
                <c:pt idx="77">
                  <c:v>6458</c:v>
                </c:pt>
                <c:pt idx="78">
                  <c:v>7020</c:v>
                </c:pt>
                <c:pt idx="79">
                  <c:v>7138</c:v>
                </c:pt>
                <c:pt idx="80">
                  <c:v>7448</c:v>
                </c:pt>
                <c:pt idx="81">
                  <c:v>7162</c:v>
                </c:pt>
                <c:pt idx="82">
                  <c:v>6889</c:v>
                </c:pt>
                <c:pt idx="83">
                  <c:v>6584</c:v>
                </c:pt>
                <c:pt idx="84">
                  <c:v>6499</c:v>
                </c:pt>
                <c:pt idx="85">
                  <c:v>6427</c:v>
                </c:pt>
                <c:pt idx="86">
                  <c:v>6407</c:v>
                </c:pt>
                <c:pt idx="87">
                  <c:v>6855</c:v>
                </c:pt>
                <c:pt idx="88">
                  <c:v>6843</c:v>
                </c:pt>
                <c:pt idx="89">
                  <c:v>6897</c:v>
                </c:pt>
                <c:pt idx="90">
                  <c:v>6274</c:v>
                </c:pt>
                <c:pt idx="91">
                  <c:v>6082</c:v>
                </c:pt>
                <c:pt idx="92">
                  <c:v>6004</c:v>
                </c:pt>
                <c:pt idx="93">
                  <c:v>6006</c:v>
                </c:pt>
                <c:pt idx="94">
                  <c:v>6057</c:v>
                </c:pt>
                <c:pt idx="95">
                  <c:v>6147</c:v>
                </c:pt>
                <c:pt idx="96">
                  <c:v>6161</c:v>
                </c:pt>
                <c:pt idx="97">
                  <c:v>6212</c:v>
                </c:pt>
                <c:pt idx="98">
                  <c:v>6252</c:v>
                </c:pt>
                <c:pt idx="99">
                  <c:v>6296</c:v>
                </c:pt>
                <c:pt idx="100">
                  <c:v>6584</c:v>
                </c:pt>
                <c:pt idx="101">
                  <c:v>6453</c:v>
                </c:pt>
                <c:pt idx="102">
                  <c:v>6609</c:v>
                </c:pt>
                <c:pt idx="103">
                  <c:v>6992</c:v>
                </c:pt>
                <c:pt idx="104">
                  <c:v>6851</c:v>
                </c:pt>
                <c:pt idx="105">
                  <c:v>6925</c:v>
                </c:pt>
                <c:pt idx="106">
                  <c:v>6960</c:v>
                </c:pt>
                <c:pt idx="107">
                  <c:v>7429</c:v>
                </c:pt>
                <c:pt idx="108">
                  <c:v>7574</c:v>
                </c:pt>
                <c:pt idx="109">
                  <c:v>7759</c:v>
                </c:pt>
                <c:pt idx="110">
                  <c:v>8107</c:v>
                </c:pt>
                <c:pt idx="111">
                  <c:v>7536</c:v>
                </c:pt>
                <c:pt idx="112">
                  <c:v>7422</c:v>
                </c:pt>
                <c:pt idx="113">
                  <c:v>8507</c:v>
                </c:pt>
                <c:pt idx="114">
                  <c:v>8190</c:v>
                </c:pt>
                <c:pt idx="115">
                  <c:v>8418</c:v>
                </c:pt>
                <c:pt idx="116">
                  <c:v>8813</c:v>
                </c:pt>
                <c:pt idx="117">
                  <c:v>8722</c:v>
                </c:pt>
                <c:pt idx="118">
                  <c:v>8430</c:v>
                </c:pt>
                <c:pt idx="119">
                  <c:v>8455</c:v>
                </c:pt>
                <c:pt idx="120">
                  <c:v>8328</c:v>
                </c:pt>
                <c:pt idx="121">
                  <c:v>8396</c:v>
                </c:pt>
                <c:pt idx="122">
                  <c:v>7950</c:v>
                </c:pt>
                <c:pt idx="123">
                  <c:v>8447</c:v>
                </c:pt>
                <c:pt idx="124">
                  <c:v>8102</c:v>
                </c:pt>
                <c:pt idx="125">
                  <c:v>7616</c:v>
                </c:pt>
                <c:pt idx="126">
                  <c:v>7760</c:v>
                </c:pt>
                <c:pt idx="127">
                  <c:v>7717</c:v>
                </c:pt>
                <c:pt idx="128">
                  <c:v>7589</c:v>
                </c:pt>
                <c:pt idx="129">
                  <c:v>7831</c:v>
                </c:pt>
                <c:pt idx="130">
                  <c:v>8146</c:v>
                </c:pt>
                <c:pt idx="131">
                  <c:v>8064</c:v>
                </c:pt>
                <c:pt idx="132">
                  <c:v>8271</c:v>
                </c:pt>
                <c:pt idx="133">
                  <c:v>8460</c:v>
                </c:pt>
                <c:pt idx="134">
                  <c:v>8987</c:v>
                </c:pt>
                <c:pt idx="135">
                  <c:v>8852</c:v>
                </c:pt>
                <c:pt idx="136">
                  <c:v>8929</c:v>
                </c:pt>
                <c:pt idx="137">
                  <c:v>8332</c:v>
                </c:pt>
                <c:pt idx="138">
                  <c:v>9118</c:v>
                </c:pt>
                <c:pt idx="139">
                  <c:v>9155</c:v>
                </c:pt>
                <c:pt idx="140">
                  <c:v>8750</c:v>
                </c:pt>
                <c:pt idx="141">
                  <c:v>9083</c:v>
                </c:pt>
                <c:pt idx="142">
                  <c:v>9209</c:v>
                </c:pt>
                <c:pt idx="143">
                  <c:v>8886</c:v>
                </c:pt>
                <c:pt idx="144">
                  <c:v>9003</c:v>
                </c:pt>
                <c:pt idx="145">
                  <c:v>9160</c:v>
                </c:pt>
                <c:pt idx="146">
                  <c:v>8939</c:v>
                </c:pt>
                <c:pt idx="147">
                  <c:v>8975</c:v>
                </c:pt>
                <c:pt idx="148">
                  <c:v>9413</c:v>
                </c:pt>
                <c:pt idx="149">
                  <c:v>9303</c:v>
                </c:pt>
                <c:pt idx="150">
                  <c:v>9026</c:v>
                </c:pt>
                <c:pt idx="151">
                  <c:v>8517</c:v>
                </c:pt>
                <c:pt idx="152">
                  <c:v>8523</c:v>
                </c:pt>
                <c:pt idx="153">
                  <c:v>7936</c:v>
                </c:pt>
                <c:pt idx="154">
                  <c:v>7737</c:v>
                </c:pt>
                <c:pt idx="155">
                  <c:v>7423</c:v>
                </c:pt>
                <c:pt idx="156">
                  <c:v>7477</c:v>
                </c:pt>
                <c:pt idx="157">
                  <c:v>7025</c:v>
                </c:pt>
                <c:pt idx="158">
                  <c:v>7247</c:v>
                </c:pt>
                <c:pt idx="159">
                  <c:v>7306</c:v>
                </c:pt>
                <c:pt idx="160">
                  <c:v>7030</c:v>
                </c:pt>
                <c:pt idx="161">
                  <c:v>7176</c:v>
                </c:pt>
                <c:pt idx="162">
                  <c:v>7997</c:v>
                </c:pt>
                <c:pt idx="163">
                  <c:v>8366</c:v>
                </c:pt>
                <c:pt idx="164">
                  <c:v>8471</c:v>
                </c:pt>
                <c:pt idx="165">
                  <c:v>8409</c:v>
                </c:pt>
                <c:pt idx="166">
                  <c:v>9150</c:v>
                </c:pt>
                <c:pt idx="167">
                  <c:v>9673</c:v>
                </c:pt>
                <c:pt idx="168">
                  <c:v>9566</c:v>
                </c:pt>
                <c:pt idx="169">
                  <c:v>9589</c:v>
                </c:pt>
                <c:pt idx="170">
                  <c:v>9370</c:v>
                </c:pt>
                <c:pt idx="171">
                  <c:v>9106</c:v>
                </c:pt>
                <c:pt idx="172">
                  <c:v>8912</c:v>
                </c:pt>
                <c:pt idx="173">
                  <c:v>9364</c:v>
                </c:pt>
                <c:pt idx="174">
                  <c:v>8164</c:v>
                </c:pt>
                <c:pt idx="175">
                  <c:v>8442</c:v>
                </c:pt>
                <c:pt idx="176">
                  <c:v>8739</c:v>
                </c:pt>
                <c:pt idx="177">
                  <c:v>9113</c:v>
                </c:pt>
                <c:pt idx="178">
                  <c:v>8556</c:v>
                </c:pt>
                <c:pt idx="179">
                  <c:v>8751</c:v>
                </c:pt>
                <c:pt idx="180">
                  <c:v>8771</c:v>
                </c:pt>
                <c:pt idx="181">
                  <c:v>8540</c:v>
                </c:pt>
                <c:pt idx="182">
                  <c:v>9511</c:v>
                </c:pt>
                <c:pt idx="183">
                  <c:v>9575</c:v>
                </c:pt>
                <c:pt idx="184">
                  <c:v>9463</c:v>
                </c:pt>
                <c:pt idx="185">
                  <c:v>9272</c:v>
                </c:pt>
                <c:pt idx="186">
                  <c:v>9567</c:v>
                </c:pt>
                <c:pt idx="187">
                  <c:v>9516</c:v>
                </c:pt>
                <c:pt idx="188">
                  <c:v>9483</c:v>
                </c:pt>
                <c:pt idx="189">
                  <c:v>9263</c:v>
                </c:pt>
                <c:pt idx="190">
                  <c:v>9231</c:v>
                </c:pt>
                <c:pt idx="191">
                  <c:v>8196</c:v>
                </c:pt>
                <c:pt idx="192">
                  <c:v>7829</c:v>
                </c:pt>
                <c:pt idx="193">
                  <c:v>8143</c:v>
                </c:pt>
                <c:pt idx="194">
                  <c:v>6506</c:v>
                </c:pt>
                <c:pt idx="195">
                  <c:v>6790</c:v>
                </c:pt>
                <c:pt idx="196">
                  <c:v>7139</c:v>
                </c:pt>
                <c:pt idx="197">
                  <c:v>6855</c:v>
                </c:pt>
                <c:pt idx="198">
                  <c:v>6679</c:v>
                </c:pt>
                <c:pt idx="199">
                  <c:v>6135</c:v>
                </c:pt>
                <c:pt idx="200">
                  <c:v>5745</c:v>
                </c:pt>
                <c:pt idx="201">
                  <c:v>5576</c:v>
                </c:pt>
                <c:pt idx="202">
                  <c:v>5442</c:v>
                </c:pt>
                <c:pt idx="203">
                  <c:v>5923</c:v>
                </c:pt>
                <c:pt idx="204">
                  <c:v>5994</c:v>
                </c:pt>
                <c:pt idx="205">
                  <c:v>5920</c:v>
                </c:pt>
                <c:pt idx="206">
                  <c:v>6226</c:v>
                </c:pt>
                <c:pt idx="207">
                  <c:v>5625</c:v>
                </c:pt>
                <c:pt idx="208">
                  <c:v>5821</c:v>
                </c:pt>
                <c:pt idx="209">
                  <c:v>7100</c:v>
                </c:pt>
                <c:pt idx="210">
                  <c:v>6987</c:v>
                </c:pt>
                <c:pt idx="211">
                  <c:v>7036</c:v>
                </c:pt>
                <c:pt idx="212">
                  <c:v>7414</c:v>
                </c:pt>
                <c:pt idx="213">
                  <c:v>7720</c:v>
                </c:pt>
                <c:pt idx="214">
                  <c:v>8079</c:v>
                </c:pt>
                <c:pt idx="215">
                  <c:v>8956</c:v>
                </c:pt>
                <c:pt idx="216">
                  <c:v>9035</c:v>
                </c:pt>
                <c:pt idx="217">
                  <c:v>9168</c:v>
                </c:pt>
                <c:pt idx="218">
                  <c:v>9381</c:v>
                </c:pt>
                <c:pt idx="219">
                  <c:v>9922</c:v>
                </c:pt>
                <c:pt idx="220">
                  <c:v>10336</c:v>
                </c:pt>
                <c:pt idx="221">
                  <c:v>9665</c:v>
                </c:pt>
                <c:pt idx="222">
                  <c:v>9924</c:v>
                </c:pt>
                <c:pt idx="223">
                  <c:v>10116</c:v>
                </c:pt>
                <c:pt idx="224">
                  <c:v>9612</c:v>
                </c:pt>
              </c:numCache>
            </c:numRef>
          </c:val>
          <c:smooth val="0"/>
          <c:extLst>
            <c:ext xmlns:c16="http://schemas.microsoft.com/office/drawing/2014/chart" uri="{C3380CC4-5D6E-409C-BE32-E72D297353CC}">
              <c16:uniqueId val="{00000003-D0B1-490D-8E13-AE4E856093EE}"/>
            </c:ext>
          </c:extLst>
        </c:ser>
        <c:dLbls>
          <c:showLegendKey val="0"/>
          <c:showVal val="0"/>
          <c:showCatName val="0"/>
          <c:showSerName val="0"/>
          <c:showPercent val="0"/>
          <c:showBubbleSize val="0"/>
        </c:dLbls>
        <c:smooth val="0"/>
        <c:axId val="468170304"/>
        <c:axId val="468170664"/>
      </c:lineChart>
      <c:dateAx>
        <c:axId val="468170304"/>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170664"/>
        <c:crosses val="autoZero"/>
        <c:auto val="1"/>
        <c:lblOffset val="100"/>
        <c:baseTimeUnit val="months"/>
        <c:majorUnit val="12"/>
        <c:majorTimeUnit val="months"/>
      </c:dateAx>
      <c:valAx>
        <c:axId val="468170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17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2626853572549"/>
          <c:y val="9.2676281053014425E-2"/>
          <c:w val="0.7590317449392403"/>
          <c:h val="0.79234543068820495"/>
        </c:manualLayout>
      </c:layout>
      <c:lineChart>
        <c:grouping val="standard"/>
        <c:varyColors val="0"/>
        <c:ser>
          <c:idx val="0"/>
          <c:order val="0"/>
          <c:tx>
            <c:strRef>
              <c:f>'Suuret muu ja PKS KPL'!$C$57</c:f>
              <c:strCache>
                <c:ptCount val="1"/>
                <c:pt idx="0">
                  <c:v>Suuret kaupungit pl. PKS</c:v>
                </c:pt>
              </c:strCache>
            </c:strRef>
          </c:tx>
          <c:spPr>
            <a:ln w="28575" cap="rnd">
              <a:solidFill>
                <a:schemeClr val="accent1"/>
              </a:solidFill>
              <a:round/>
            </a:ln>
            <a:effectLst/>
          </c:spPr>
          <c:marker>
            <c:symbol val="none"/>
          </c:marker>
          <c:cat>
            <c:numRef>
              <c:f>'Suuret muu ja PKS KPL'!$D$56:$CU$56</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 KPL'!$D$57:$CU$57</c:f>
              <c:numCache>
                <c:formatCode>0</c:formatCode>
                <c:ptCount val="96"/>
                <c:pt idx="0">
                  <c:v>9795</c:v>
                </c:pt>
                <c:pt idx="1">
                  <c:v>9906</c:v>
                </c:pt>
                <c:pt idx="2">
                  <c:v>9970</c:v>
                </c:pt>
                <c:pt idx="3">
                  <c:v>10437</c:v>
                </c:pt>
                <c:pt idx="4">
                  <c:v>11080</c:v>
                </c:pt>
                <c:pt idx="5">
                  <c:v>11565</c:v>
                </c:pt>
                <c:pt idx="6">
                  <c:v>11685</c:v>
                </c:pt>
                <c:pt idx="7">
                  <c:v>12707</c:v>
                </c:pt>
                <c:pt idx="8">
                  <c:v>12897</c:v>
                </c:pt>
                <c:pt idx="9">
                  <c:v>12840</c:v>
                </c:pt>
                <c:pt idx="10">
                  <c:v>13380</c:v>
                </c:pt>
                <c:pt idx="11">
                  <c:v>13444</c:v>
                </c:pt>
                <c:pt idx="12">
                  <c:v>13731</c:v>
                </c:pt>
                <c:pt idx="13">
                  <c:v>13291</c:v>
                </c:pt>
                <c:pt idx="14">
                  <c:v>13403</c:v>
                </c:pt>
                <c:pt idx="15">
                  <c:v>13043</c:v>
                </c:pt>
                <c:pt idx="16">
                  <c:v>13573</c:v>
                </c:pt>
                <c:pt idx="17">
                  <c:v>13761</c:v>
                </c:pt>
                <c:pt idx="18">
                  <c:v>13800</c:v>
                </c:pt>
                <c:pt idx="19">
                  <c:v>13140</c:v>
                </c:pt>
                <c:pt idx="20">
                  <c:v>12950</c:v>
                </c:pt>
                <c:pt idx="21">
                  <c:v>12540</c:v>
                </c:pt>
                <c:pt idx="22">
                  <c:v>11854</c:v>
                </c:pt>
                <c:pt idx="23">
                  <c:v>11528</c:v>
                </c:pt>
                <c:pt idx="24">
                  <c:v>10816</c:v>
                </c:pt>
                <c:pt idx="25">
                  <c:v>10490</c:v>
                </c:pt>
                <c:pt idx="26">
                  <c:v>10789</c:v>
                </c:pt>
                <c:pt idx="27">
                  <c:v>10647</c:v>
                </c:pt>
                <c:pt idx="28">
                  <c:v>9818</c:v>
                </c:pt>
                <c:pt idx="29">
                  <c:v>9657</c:v>
                </c:pt>
                <c:pt idx="30">
                  <c:v>9429</c:v>
                </c:pt>
                <c:pt idx="31">
                  <c:v>9008</c:v>
                </c:pt>
                <c:pt idx="32">
                  <c:v>9146</c:v>
                </c:pt>
                <c:pt idx="33">
                  <c:v>9189</c:v>
                </c:pt>
                <c:pt idx="34">
                  <c:v>9409</c:v>
                </c:pt>
                <c:pt idx="35">
                  <c:v>9272</c:v>
                </c:pt>
                <c:pt idx="36">
                  <c:v>9435</c:v>
                </c:pt>
                <c:pt idx="37">
                  <c:v>10220</c:v>
                </c:pt>
                <c:pt idx="38">
                  <c:v>9928</c:v>
                </c:pt>
                <c:pt idx="39">
                  <c:v>9468</c:v>
                </c:pt>
                <c:pt idx="40">
                  <c:v>8840</c:v>
                </c:pt>
                <c:pt idx="41">
                  <c:v>8657</c:v>
                </c:pt>
                <c:pt idx="42">
                  <c:v>9054</c:v>
                </c:pt>
                <c:pt idx="43">
                  <c:v>9009</c:v>
                </c:pt>
                <c:pt idx="44">
                  <c:v>8936</c:v>
                </c:pt>
                <c:pt idx="45">
                  <c:v>9293</c:v>
                </c:pt>
                <c:pt idx="46">
                  <c:v>9622</c:v>
                </c:pt>
                <c:pt idx="47">
                  <c:v>10180</c:v>
                </c:pt>
                <c:pt idx="48">
                  <c:v>10944</c:v>
                </c:pt>
                <c:pt idx="49">
                  <c:v>10768</c:v>
                </c:pt>
                <c:pt idx="50">
                  <c:v>11267</c:v>
                </c:pt>
                <c:pt idx="51">
                  <c:v>12666</c:v>
                </c:pt>
                <c:pt idx="52">
                  <c:v>13160</c:v>
                </c:pt>
                <c:pt idx="53">
                  <c:v>13793</c:v>
                </c:pt>
                <c:pt idx="54">
                  <c:v>13797</c:v>
                </c:pt>
                <c:pt idx="55">
                  <c:v>14229</c:v>
                </c:pt>
                <c:pt idx="56">
                  <c:v>14639</c:v>
                </c:pt>
                <c:pt idx="57">
                  <c:v>14298</c:v>
                </c:pt>
                <c:pt idx="58">
                  <c:v>14539</c:v>
                </c:pt>
                <c:pt idx="59">
                  <c:v>14499</c:v>
                </c:pt>
                <c:pt idx="60">
                  <c:v>13896</c:v>
                </c:pt>
                <c:pt idx="61">
                  <c:v>13399</c:v>
                </c:pt>
                <c:pt idx="62">
                  <c:v>13284</c:v>
                </c:pt>
                <c:pt idx="63">
                  <c:v>12446</c:v>
                </c:pt>
                <c:pt idx="64">
                  <c:v>12665</c:v>
                </c:pt>
                <c:pt idx="65">
                  <c:v>11666</c:v>
                </c:pt>
                <c:pt idx="66">
                  <c:v>11085</c:v>
                </c:pt>
                <c:pt idx="67">
                  <c:v>11195</c:v>
                </c:pt>
                <c:pt idx="68">
                  <c:v>10848</c:v>
                </c:pt>
                <c:pt idx="69">
                  <c:v>11304</c:v>
                </c:pt>
                <c:pt idx="70">
                  <c:v>10680</c:v>
                </c:pt>
                <c:pt idx="71">
                  <c:v>10279</c:v>
                </c:pt>
                <c:pt idx="72">
                  <c:v>10500</c:v>
                </c:pt>
                <c:pt idx="73">
                  <c:v>10520</c:v>
                </c:pt>
                <c:pt idx="74">
                  <c:v>10110</c:v>
                </c:pt>
                <c:pt idx="75">
                  <c:v>9425</c:v>
                </c:pt>
                <c:pt idx="76">
                  <c:v>8630</c:v>
                </c:pt>
                <c:pt idx="77">
                  <c:v>8379</c:v>
                </c:pt>
                <c:pt idx="78">
                  <c:v>8598</c:v>
                </c:pt>
                <c:pt idx="79">
                  <c:v>7851</c:v>
                </c:pt>
                <c:pt idx="80">
                  <c:v>7065</c:v>
                </c:pt>
                <c:pt idx="81">
                  <c:v>6433</c:v>
                </c:pt>
                <c:pt idx="82">
                  <c:v>6109</c:v>
                </c:pt>
                <c:pt idx="83">
                  <c:v>5949</c:v>
                </c:pt>
                <c:pt idx="84">
                  <c:v>5430</c:v>
                </c:pt>
                <c:pt idx="85">
                  <c:v>5347</c:v>
                </c:pt>
                <c:pt idx="86">
                  <c:v>4900</c:v>
                </c:pt>
                <c:pt idx="87">
                  <c:v>5377</c:v>
                </c:pt>
                <c:pt idx="88">
                  <c:v>5893</c:v>
                </c:pt>
                <c:pt idx="89">
                  <c:v>6222</c:v>
                </c:pt>
              </c:numCache>
            </c:numRef>
          </c:val>
          <c:smooth val="0"/>
          <c:extLst>
            <c:ext xmlns:c16="http://schemas.microsoft.com/office/drawing/2014/chart" uri="{C3380CC4-5D6E-409C-BE32-E72D297353CC}">
              <c16:uniqueId val="{00000000-E29D-43AE-8188-051AAD96714B}"/>
            </c:ext>
          </c:extLst>
        </c:ser>
        <c:ser>
          <c:idx val="2"/>
          <c:order val="2"/>
          <c:tx>
            <c:strRef>
              <c:f>'Suuret muu ja PKS KPL'!$C$59</c:f>
              <c:strCache>
                <c:ptCount val="1"/>
                <c:pt idx="0">
                  <c:v>PKS</c:v>
                </c:pt>
              </c:strCache>
            </c:strRef>
          </c:tx>
          <c:spPr>
            <a:ln w="28575" cap="rnd">
              <a:solidFill>
                <a:schemeClr val="accent3"/>
              </a:solidFill>
              <a:round/>
            </a:ln>
            <a:effectLst/>
          </c:spPr>
          <c:marker>
            <c:symbol val="none"/>
          </c:marker>
          <c:cat>
            <c:numRef>
              <c:f>'Suuret muu ja PKS KPL'!$D$56:$CU$56</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 KPL'!$D$59:$CU$59</c:f>
              <c:numCache>
                <c:formatCode>0</c:formatCode>
                <c:ptCount val="96"/>
                <c:pt idx="0">
                  <c:v>11289</c:v>
                </c:pt>
                <c:pt idx="1">
                  <c:v>11475</c:v>
                </c:pt>
                <c:pt idx="2">
                  <c:v>12162</c:v>
                </c:pt>
                <c:pt idx="3">
                  <c:v>12604</c:v>
                </c:pt>
                <c:pt idx="4">
                  <c:v>12755</c:v>
                </c:pt>
                <c:pt idx="5">
                  <c:v>12742</c:v>
                </c:pt>
                <c:pt idx="6">
                  <c:v>12631</c:v>
                </c:pt>
                <c:pt idx="7">
                  <c:v>13468</c:v>
                </c:pt>
                <c:pt idx="8">
                  <c:v>13823</c:v>
                </c:pt>
                <c:pt idx="9">
                  <c:v>14035</c:v>
                </c:pt>
                <c:pt idx="10">
                  <c:v>14410</c:v>
                </c:pt>
                <c:pt idx="11">
                  <c:v>14817</c:v>
                </c:pt>
                <c:pt idx="12">
                  <c:v>15857</c:v>
                </c:pt>
                <c:pt idx="13">
                  <c:v>16241</c:v>
                </c:pt>
                <c:pt idx="14">
                  <c:v>15169</c:v>
                </c:pt>
                <c:pt idx="15">
                  <c:v>15190</c:v>
                </c:pt>
                <c:pt idx="16">
                  <c:v>15044</c:v>
                </c:pt>
                <c:pt idx="17">
                  <c:v>15221</c:v>
                </c:pt>
                <c:pt idx="18">
                  <c:v>14985</c:v>
                </c:pt>
                <c:pt idx="19">
                  <c:v>15237</c:v>
                </c:pt>
                <c:pt idx="20">
                  <c:v>16186</c:v>
                </c:pt>
                <c:pt idx="21">
                  <c:v>16195</c:v>
                </c:pt>
                <c:pt idx="22">
                  <c:v>15582</c:v>
                </c:pt>
                <c:pt idx="23">
                  <c:v>15284</c:v>
                </c:pt>
                <c:pt idx="24">
                  <c:v>14749</c:v>
                </c:pt>
                <c:pt idx="25">
                  <c:v>14451</c:v>
                </c:pt>
                <c:pt idx="26">
                  <c:v>14837</c:v>
                </c:pt>
                <c:pt idx="27">
                  <c:v>14593</c:v>
                </c:pt>
                <c:pt idx="28">
                  <c:v>14397</c:v>
                </c:pt>
                <c:pt idx="29">
                  <c:v>14455</c:v>
                </c:pt>
                <c:pt idx="30">
                  <c:v>14739</c:v>
                </c:pt>
                <c:pt idx="31">
                  <c:v>13886</c:v>
                </c:pt>
                <c:pt idx="32">
                  <c:v>12583</c:v>
                </c:pt>
                <c:pt idx="33">
                  <c:v>12490</c:v>
                </c:pt>
                <c:pt idx="34">
                  <c:v>13036</c:v>
                </c:pt>
                <c:pt idx="35">
                  <c:v>13205</c:v>
                </c:pt>
                <c:pt idx="36">
                  <c:v>13392</c:v>
                </c:pt>
                <c:pt idx="37">
                  <c:v>13883</c:v>
                </c:pt>
                <c:pt idx="38">
                  <c:v>14087</c:v>
                </c:pt>
                <c:pt idx="39">
                  <c:v>14137</c:v>
                </c:pt>
                <c:pt idx="40">
                  <c:v>13830</c:v>
                </c:pt>
                <c:pt idx="41">
                  <c:v>13690</c:v>
                </c:pt>
                <c:pt idx="42">
                  <c:v>14062</c:v>
                </c:pt>
                <c:pt idx="43">
                  <c:v>13516</c:v>
                </c:pt>
                <c:pt idx="44">
                  <c:v>15031</c:v>
                </c:pt>
                <c:pt idx="45">
                  <c:v>15768</c:v>
                </c:pt>
                <c:pt idx="46">
                  <c:v>15216</c:v>
                </c:pt>
                <c:pt idx="47">
                  <c:v>15623</c:v>
                </c:pt>
                <c:pt idx="48">
                  <c:v>15515</c:v>
                </c:pt>
                <c:pt idx="49">
                  <c:v>15032</c:v>
                </c:pt>
                <c:pt idx="50">
                  <c:v>14949</c:v>
                </c:pt>
                <c:pt idx="51">
                  <c:v>14945</c:v>
                </c:pt>
                <c:pt idx="52">
                  <c:v>16125</c:v>
                </c:pt>
                <c:pt idx="53">
                  <c:v>16398</c:v>
                </c:pt>
                <c:pt idx="54">
                  <c:v>16077</c:v>
                </c:pt>
                <c:pt idx="55">
                  <c:v>16715</c:v>
                </c:pt>
                <c:pt idx="56">
                  <c:v>16080</c:v>
                </c:pt>
                <c:pt idx="57">
                  <c:v>15139</c:v>
                </c:pt>
                <c:pt idx="58">
                  <c:v>16312</c:v>
                </c:pt>
                <c:pt idx="59">
                  <c:v>16614</c:v>
                </c:pt>
                <c:pt idx="60">
                  <c:v>16730</c:v>
                </c:pt>
                <c:pt idx="61">
                  <c:v>16824</c:v>
                </c:pt>
                <c:pt idx="62">
                  <c:v>16380</c:v>
                </c:pt>
                <c:pt idx="63">
                  <c:v>16279</c:v>
                </c:pt>
                <c:pt idx="64">
                  <c:v>15547</c:v>
                </c:pt>
                <c:pt idx="65">
                  <c:v>15096</c:v>
                </c:pt>
                <c:pt idx="66">
                  <c:v>15066</c:v>
                </c:pt>
                <c:pt idx="67">
                  <c:v>14662</c:v>
                </c:pt>
                <c:pt idx="68">
                  <c:v>14182</c:v>
                </c:pt>
                <c:pt idx="69">
                  <c:v>14466</c:v>
                </c:pt>
                <c:pt idx="70">
                  <c:v>12997</c:v>
                </c:pt>
                <c:pt idx="71">
                  <c:v>11390</c:v>
                </c:pt>
                <c:pt idx="72">
                  <c:v>10766</c:v>
                </c:pt>
                <c:pt idx="73">
                  <c:v>10300</c:v>
                </c:pt>
                <c:pt idx="74">
                  <c:v>10416</c:v>
                </c:pt>
                <c:pt idx="75">
                  <c:v>10149</c:v>
                </c:pt>
                <c:pt idx="76">
                  <c:v>9665</c:v>
                </c:pt>
                <c:pt idx="77">
                  <c:v>9531</c:v>
                </c:pt>
                <c:pt idx="78">
                  <c:v>10002</c:v>
                </c:pt>
                <c:pt idx="79">
                  <c:v>9725</c:v>
                </c:pt>
                <c:pt idx="80">
                  <c:v>8807</c:v>
                </c:pt>
                <c:pt idx="81">
                  <c:v>7974</c:v>
                </c:pt>
                <c:pt idx="82">
                  <c:v>8308</c:v>
                </c:pt>
                <c:pt idx="83">
                  <c:v>8450</c:v>
                </c:pt>
                <c:pt idx="84">
                  <c:v>8492</c:v>
                </c:pt>
                <c:pt idx="85">
                  <c:v>8731</c:v>
                </c:pt>
                <c:pt idx="86">
                  <c:v>8629</c:v>
                </c:pt>
                <c:pt idx="87">
                  <c:v>9530</c:v>
                </c:pt>
                <c:pt idx="88">
                  <c:v>9651</c:v>
                </c:pt>
                <c:pt idx="89">
                  <c:v>10054</c:v>
                </c:pt>
              </c:numCache>
            </c:numRef>
          </c:val>
          <c:smooth val="0"/>
          <c:extLst>
            <c:ext xmlns:c16="http://schemas.microsoft.com/office/drawing/2014/chart" uri="{C3380CC4-5D6E-409C-BE32-E72D297353CC}">
              <c16:uniqueId val="{00000001-E29D-43AE-8188-051AAD96714B}"/>
            </c:ext>
          </c:extLst>
        </c:ser>
        <c:dLbls>
          <c:showLegendKey val="0"/>
          <c:showVal val="0"/>
          <c:showCatName val="0"/>
          <c:showSerName val="0"/>
          <c:showPercent val="0"/>
          <c:showBubbleSize val="0"/>
        </c:dLbls>
        <c:marker val="1"/>
        <c:smooth val="0"/>
        <c:axId val="1085852840"/>
        <c:axId val="1085856448"/>
      </c:lineChart>
      <c:lineChart>
        <c:grouping val="standard"/>
        <c:varyColors val="0"/>
        <c:ser>
          <c:idx val="1"/>
          <c:order val="1"/>
          <c:tx>
            <c:strRef>
              <c:f>'Suuret muu ja PKS KPL'!$C$58</c:f>
              <c:strCache>
                <c:ptCount val="1"/>
                <c:pt idx="0">
                  <c:v>Muut kuin suuret kaupungit </c:v>
                </c:pt>
              </c:strCache>
            </c:strRef>
          </c:tx>
          <c:spPr>
            <a:ln w="28575" cap="rnd">
              <a:solidFill>
                <a:schemeClr val="accent2"/>
              </a:solidFill>
              <a:round/>
            </a:ln>
            <a:effectLst/>
          </c:spPr>
          <c:marker>
            <c:symbol val="none"/>
          </c:marker>
          <c:cat>
            <c:numRef>
              <c:f>'Suuret muu ja PKS KPL'!$D$56:$CU$56</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 KPL'!$D$58:$CU$58</c:f>
              <c:numCache>
                <c:formatCode>0</c:formatCode>
                <c:ptCount val="96"/>
                <c:pt idx="0">
                  <c:v>27748</c:v>
                </c:pt>
                <c:pt idx="1">
                  <c:v>27844</c:v>
                </c:pt>
                <c:pt idx="2">
                  <c:v>28566</c:v>
                </c:pt>
                <c:pt idx="3">
                  <c:v>28573</c:v>
                </c:pt>
                <c:pt idx="4">
                  <c:v>29062</c:v>
                </c:pt>
                <c:pt idx="5">
                  <c:v>29079</c:v>
                </c:pt>
                <c:pt idx="6">
                  <c:v>28684</c:v>
                </c:pt>
                <c:pt idx="7">
                  <c:v>29184</c:v>
                </c:pt>
                <c:pt idx="8">
                  <c:v>29940</c:v>
                </c:pt>
                <c:pt idx="9">
                  <c:v>30234</c:v>
                </c:pt>
                <c:pt idx="10">
                  <c:v>30688</c:v>
                </c:pt>
                <c:pt idx="11">
                  <c:v>30847</c:v>
                </c:pt>
                <c:pt idx="12">
                  <c:v>31681</c:v>
                </c:pt>
                <c:pt idx="13">
                  <c:v>32370</c:v>
                </c:pt>
                <c:pt idx="14">
                  <c:v>31397</c:v>
                </c:pt>
                <c:pt idx="15">
                  <c:v>32263</c:v>
                </c:pt>
                <c:pt idx="16">
                  <c:v>32304</c:v>
                </c:pt>
                <c:pt idx="17">
                  <c:v>32683</c:v>
                </c:pt>
                <c:pt idx="18">
                  <c:v>32484</c:v>
                </c:pt>
                <c:pt idx="19">
                  <c:v>32722</c:v>
                </c:pt>
                <c:pt idx="20">
                  <c:v>33005</c:v>
                </c:pt>
                <c:pt idx="21">
                  <c:v>33466</c:v>
                </c:pt>
                <c:pt idx="22">
                  <c:v>32649</c:v>
                </c:pt>
                <c:pt idx="23">
                  <c:v>32370</c:v>
                </c:pt>
                <c:pt idx="24">
                  <c:v>31784</c:v>
                </c:pt>
                <c:pt idx="25">
                  <c:v>31180</c:v>
                </c:pt>
                <c:pt idx="26">
                  <c:v>31165</c:v>
                </c:pt>
                <c:pt idx="27">
                  <c:v>29968</c:v>
                </c:pt>
                <c:pt idx="28">
                  <c:v>29245</c:v>
                </c:pt>
                <c:pt idx="29">
                  <c:v>28921</c:v>
                </c:pt>
                <c:pt idx="30">
                  <c:v>29109</c:v>
                </c:pt>
                <c:pt idx="31">
                  <c:v>28285</c:v>
                </c:pt>
                <c:pt idx="32">
                  <c:v>27280</c:v>
                </c:pt>
                <c:pt idx="33">
                  <c:v>26890</c:v>
                </c:pt>
                <c:pt idx="34">
                  <c:v>27419</c:v>
                </c:pt>
                <c:pt idx="35">
                  <c:v>27334</c:v>
                </c:pt>
                <c:pt idx="36">
                  <c:v>27702</c:v>
                </c:pt>
                <c:pt idx="37">
                  <c:v>28133</c:v>
                </c:pt>
                <c:pt idx="38">
                  <c:v>28824</c:v>
                </c:pt>
                <c:pt idx="39">
                  <c:v>28926</c:v>
                </c:pt>
                <c:pt idx="40">
                  <c:v>28033</c:v>
                </c:pt>
                <c:pt idx="41">
                  <c:v>27832</c:v>
                </c:pt>
                <c:pt idx="42">
                  <c:v>28302</c:v>
                </c:pt>
                <c:pt idx="43">
                  <c:v>27004</c:v>
                </c:pt>
                <c:pt idx="44">
                  <c:v>28212</c:v>
                </c:pt>
                <c:pt idx="45">
                  <c:v>28731</c:v>
                </c:pt>
                <c:pt idx="46">
                  <c:v>28493</c:v>
                </c:pt>
                <c:pt idx="47">
                  <c:v>28923</c:v>
                </c:pt>
                <c:pt idx="48">
                  <c:v>28755</c:v>
                </c:pt>
                <c:pt idx="49">
                  <c:v>28254</c:v>
                </c:pt>
                <c:pt idx="50">
                  <c:v>28261</c:v>
                </c:pt>
                <c:pt idx="51">
                  <c:v>28729</c:v>
                </c:pt>
                <c:pt idx="52">
                  <c:v>30550</c:v>
                </c:pt>
                <c:pt idx="53">
                  <c:v>31170</c:v>
                </c:pt>
                <c:pt idx="54">
                  <c:v>30557</c:v>
                </c:pt>
                <c:pt idx="55">
                  <c:v>31599</c:v>
                </c:pt>
                <c:pt idx="56">
                  <c:v>31207</c:v>
                </c:pt>
                <c:pt idx="57">
                  <c:v>30642</c:v>
                </c:pt>
                <c:pt idx="58">
                  <c:v>31751</c:v>
                </c:pt>
                <c:pt idx="59">
                  <c:v>32086</c:v>
                </c:pt>
                <c:pt idx="60">
                  <c:v>32157</c:v>
                </c:pt>
                <c:pt idx="61">
                  <c:v>32294</c:v>
                </c:pt>
                <c:pt idx="62">
                  <c:v>32243</c:v>
                </c:pt>
                <c:pt idx="63">
                  <c:v>31544</c:v>
                </c:pt>
                <c:pt idx="64">
                  <c:v>30901</c:v>
                </c:pt>
                <c:pt idx="65">
                  <c:v>30969</c:v>
                </c:pt>
                <c:pt idx="66">
                  <c:v>30796</c:v>
                </c:pt>
                <c:pt idx="67">
                  <c:v>30545</c:v>
                </c:pt>
                <c:pt idx="68">
                  <c:v>29602</c:v>
                </c:pt>
                <c:pt idx="69">
                  <c:v>29202</c:v>
                </c:pt>
                <c:pt idx="70">
                  <c:v>27509</c:v>
                </c:pt>
                <c:pt idx="71">
                  <c:v>25731</c:v>
                </c:pt>
                <c:pt idx="72">
                  <c:v>24932</c:v>
                </c:pt>
                <c:pt idx="73">
                  <c:v>24129</c:v>
                </c:pt>
                <c:pt idx="74">
                  <c:v>23124</c:v>
                </c:pt>
                <c:pt idx="75">
                  <c:v>22532</c:v>
                </c:pt>
                <c:pt idx="76">
                  <c:v>21058</c:v>
                </c:pt>
                <c:pt idx="77">
                  <c:v>19605</c:v>
                </c:pt>
                <c:pt idx="78">
                  <c:v>19836</c:v>
                </c:pt>
                <c:pt idx="79">
                  <c:v>18944</c:v>
                </c:pt>
                <c:pt idx="80">
                  <c:v>17558</c:v>
                </c:pt>
                <c:pt idx="81">
                  <c:v>16415</c:v>
                </c:pt>
                <c:pt idx="82">
                  <c:v>16122</c:v>
                </c:pt>
                <c:pt idx="83">
                  <c:v>16128</c:v>
                </c:pt>
                <c:pt idx="84">
                  <c:v>16098</c:v>
                </c:pt>
                <c:pt idx="85">
                  <c:v>16195</c:v>
                </c:pt>
                <c:pt idx="86">
                  <c:v>15965</c:v>
                </c:pt>
                <c:pt idx="87">
                  <c:v>16964</c:v>
                </c:pt>
                <c:pt idx="88">
                  <c:v>17305</c:v>
                </c:pt>
                <c:pt idx="89">
                  <c:v>17849</c:v>
                </c:pt>
              </c:numCache>
            </c:numRef>
          </c:val>
          <c:smooth val="0"/>
          <c:extLst>
            <c:ext xmlns:c16="http://schemas.microsoft.com/office/drawing/2014/chart" uri="{C3380CC4-5D6E-409C-BE32-E72D297353CC}">
              <c16:uniqueId val="{00000002-E29D-43AE-8188-051AAD96714B}"/>
            </c:ext>
          </c:extLst>
        </c:ser>
        <c:dLbls>
          <c:showLegendKey val="0"/>
          <c:showVal val="0"/>
          <c:showCatName val="0"/>
          <c:showSerName val="0"/>
          <c:showPercent val="0"/>
          <c:showBubbleSize val="0"/>
        </c:dLbls>
        <c:marker val="1"/>
        <c:smooth val="0"/>
        <c:axId val="1050707040"/>
        <c:axId val="1050696544"/>
      </c:lineChart>
      <c:dateAx>
        <c:axId val="1085852840"/>
        <c:scaling>
          <c:orientation val="minMax"/>
          <c:max val="45627"/>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85856448"/>
        <c:crosses val="autoZero"/>
        <c:auto val="1"/>
        <c:lblOffset val="100"/>
        <c:baseTimeUnit val="months"/>
        <c:majorUnit val="12"/>
        <c:majorTimeUnit val="months"/>
      </c:dateAx>
      <c:valAx>
        <c:axId val="1085856448"/>
        <c:scaling>
          <c:orientation val="minMax"/>
          <c:min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Suuret kaupungit ja PKS</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85852840"/>
        <c:crosses val="autoZero"/>
        <c:crossBetween val="between"/>
      </c:valAx>
      <c:valAx>
        <c:axId val="1050696544"/>
        <c:scaling>
          <c:orientation val="minMax"/>
          <c:min val="10000"/>
        </c:scaling>
        <c:delete val="0"/>
        <c:axPos val="r"/>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Muut kuin suuret kaupungit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50707040"/>
        <c:crosses val="max"/>
        <c:crossBetween val="between"/>
      </c:valAx>
      <c:dateAx>
        <c:axId val="1050707040"/>
        <c:scaling>
          <c:orientation val="minMax"/>
        </c:scaling>
        <c:delete val="1"/>
        <c:axPos val="b"/>
        <c:numFmt formatCode="mm\/yyyy" sourceLinked="1"/>
        <c:majorTickMark val="out"/>
        <c:minorTickMark val="none"/>
        <c:tickLblPos val="nextTo"/>
        <c:crossAx val="1050696544"/>
        <c:crosses val="autoZero"/>
        <c:auto val="1"/>
        <c:lblOffset val="100"/>
        <c:baseTimeUnit val="months"/>
        <c:majorUnit val="1"/>
        <c:minorUnit val="1"/>
      </c:dateAx>
      <c:spPr>
        <a:solidFill>
          <a:sysClr val="window" lastClr="FFFFFF"/>
        </a:solidFill>
        <a:ln>
          <a:noFill/>
        </a:ln>
        <a:effectLst/>
      </c:spPr>
    </c:plotArea>
    <c:legend>
      <c:legendPos val="b"/>
      <c:layout>
        <c:manualLayout>
          <c:xMode val="edge"/>
          <c:yMode val="edge"/>
          <c:x val="0.14655674319936959"/>
          <c:y val="0.79742121581731995"/>
          <c:w val="0.70933932487211582"/>
          <c:h val="9.41204537897690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chemeClr val="accent1"/>
          </a:solidFill>
        </a:defRPr>
      </a:pPr>
      <a:endParaRPr lang="en-US"/>
    </a:p>
  </c:txPr>
  <c:externalData r:id="rId4">
    <c:autoUpdate val="0"/>
  </c:externalData>
  <c:userShapes r:id="rId5"/>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544506741899378E-2"/>
          <c:y val="9.2676281053014425E-2"/>
          <c:w val="0.85635455142954819"/>
          <c:h val="0.79234543068820495"/>
        </c:manualLayout>
      </c:layout>
      <c:lineChart>
        <c:grouping val="standard"/>
        <c:varyColors val="0"/>
        <c:ser>
          <c:idx val="0"/>
          <c:order val="0"/>
          <c:tx>
            <c:strRef>
              <c:f>'Suuret muu ja PKS'!$C$68</c:f>
              <c:strCache>
                <c:ptCount val="1"/>
                <c:pt idx="0">
                  <c:v>Suuret kaupungit pl. PKS</c:v>
                </c:pt>
              </c:strCache>
            </c:strRef>
          </c:tx>
          <c:spPr>
            <a:ln w="28575" cap="rnd">
              <a:solidFill>
                <a:schemeClr val="accent1"/>
              </a:solidFill>
              <a:round/>
            </a:ln>
            <a:effectLst/>
          </c:spPr>
          <c:marker>
            <c:symbol val="none"/>
          </c:marker>
          <c:cat>
            <c:numRef>
              <c:f>'Suuret muu ja PKS'!$D$67:$CU$67</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PKS'!$D$68:$CU$68</c:f>
              <c:numCache>
                <c:formatCode>0</c:formatCode>
                <c:ptCount val="96"/>
                <c:pt idx="0">
                  <c:v>2.8142719999999999</c:v>
                </c:pt>
                <c:pt idx="1">
                  <c:v>3.2144900000000001</c:v>
                </c:pt>
                <c:pt idx="2">
                  <c:v>3.25915</c:v>
                </c:pt>
                <c:pt idx="3">
                  <c:v>3.1389969999999998</c:v>
                </c:pt>
                <c:pt idx="4">
                  <c:v>3.0120200000000001</c:v>
                </c:pt>
                <c:pt idx="5">
                  <c:v>3.0153910000000002</c:v>
                </c:pt>
                <c:pt idx="6">
                  <c:v>3.0233400000000001</c:v>
                </c:pt>
                <c:pt idx="7">
                  <c:v>2.9803899999999999</c:v>
                </c:pt>
                <c:pt idx="8">
                  <c:v>2.904677</c:v>
                </c:pt>
                <c:pt idx="9">
                  <c:v>2.445014</c:v>
                </c:pt>
                <c:pt idx="10">
                  <c:v>2.4285640000000002</c:v>
                </c:pt>
                <c:pt idx="11">
                  <c:v>2.787839</c:v>
                </c:pt>
                <c:pt idx="12">
                  <c:v>2.7799160000000001</c:v>
                </c:pt>
                <c:pt idx="13">
                  <c:v>2.4815510000000001</c:v>
                </c:pt>
                <c:pt idx="14">
                  <c:v>2.4250259999999999</c:v>
                </c:pt>
                <c:pt idx="15">
                  <c:v>2.680059</c:v>
                </c:pt>
                <c:pt idx="16">
                  <c:v>2.8626010000000002</c:v>
                </c:pt>
                <c:pt idx="17">
                  <c:v>3.1756959999999999</c:v>
                </c:pt>
                <c:pt idx="18">
                  <c:v>3.0835180000000002</c:v>
                </c:pt>
                <c:pt idx="19">
                  <c:v>3.1166450000000001</c:v>
                </c:pt>
                <c:pt idx="20">
                  <c:v>3.1918259999999998</c:v>
                </c:pt>
                <c:pt idx="21">
                  <c:v>3.3405969999999998</c:v>
                </c:pt>
                <c:pt idx="22">
                  <c:v>3.3663460000000001</c:v>
                </c:pt>
                <c:pt idx="23">
                  <c:v>3.0304250000000001</c:v>
                </c:pt>
                <c:pt idx="24">
                  <c:v>3.1020940000000001</c:v>
                </c:pt>
                <c:pt idx="25">
                  <c:v>2.9710830000000001</c:v>
                </c:pt>
                <c:pt idx="26">
                  <c:v>2.8924189999999999</c:v>
                </c:pt>
                <c:pt idx="27">
                  <c:v>3.0041190000000002</c:v>
                </c:pt>
                <c:pt idx="28">
                  <c:v>3.3050600000000001</c:v>
                </c:pt>
                <c:pt idx="29">
                  <c:v>2.9926870000000001</c:v>
                </c:pt>
                <c:pt idx="30">
                  <c:v>3.133229</c:v>
                </c:pt>
                <c:pt idx="31">
                  <c:v>3.270095</c:v>
                </c:pt>
                <c:pt idx="32">
                  <c:v>3.4292919999999998</c:v>
                </c:pt>
                <c:pt idx="33">
                  <c:v>3.2517900000000002</c:v>
                </c:pt>
                <c:pt idx="34">
                  <c:v>3.6088960000000001</c:v>
                </c:pt>
                <c:pt idx="35">
                  <c:v>3.5764879999999999</c:v>
                </c:pt>
                <c:pt idx="36">
                  <c:v>3.5766230000000001</c:v>
                </c:pt>
                <c:pt idx="37">
                  <c:v>3.7935889999999999</c:v>
                </c:pt>
                <c:pt idx="38">
                  <c:v>3.8506390000000001</c:v>
                </c:pt>
                <c:pt idx="39">
                  <c:v>3.7135199999999999</c:v>
                </c:pt>
                <c:pt idx="40">
                  <c:v>3.347337</c:v>
                </c:pt>
                <c:pt idx="41">
                  <c:v>3.3853260000000001</c:v>
                </c:pt>
                <c:pt idx="42">
                  <c:v>3.158677</c:v>
                </c:pt>
                <c:pt idx="43">
                  <c:v>3.0321630000000002</c:v>
                </c:pt>
                <c:pt idx="44">
                  <c:v>2.7616939999999999</c:v>
                </c:pt>
                <c:pt idx="45">
                  <c:v>3.1250619999999998</c:v>
                </c:pt>
                <c:pt idx="46">
                  <c:v>2.7552829999999999</c:v>
                </c:pt>
                <c:pt idx="47">
                  <c:v>2.832077</c:v>
                </c:pt>
                <c:pt idx="48">
                  <c:v>2.9442849999999998</c:v>
                </c:pt>
                <c:pt idx="49">
                  <c:v>2.7789060000000001</c:v>
                </c:pt>
                <c:pt idx="50">
                  <c:v>2.808478</c:v>
                </c:pt>
                <c:pt idx="51">
                  <c:v>2.6159129999999999</c:v>
                </c:pt>
                <c:pt idx="52">
                  <c:v>2.552454</c:v>
                </c:pt>
                <c:pt idx="53">
                  <c:v>2.7618860000000001</c:v>
                </c:pt>
                <c:pt idx="54">
                  <c:v>2.7671220000000001</c:v>
                </c:pt>
                <c:pt idx="55">
                  <c:v>3.004813</c:v>
                </c:pt>
                <c:pt idx="56">
                  <c:v>3.2064430000000002</c:v>
                </c:pt>
                <c:pt idx="57">
                  <c:v>2.9514649999999998</c:v>
                </c:pt>
                <c:pt idx="58">
                  <c:v>2.8997199999999999</c:v>
                </c:pt>
                <c:pt idx="59">
                  <c:v>2.9472550000000002</c:v>
                </c:pt>
                <c:pt idx="60">
                  <c:v>2.8382749999999999</c:v>
                </c:pt>
                <c:pt idx="61">
                  <c:v>2.9161679999999999</c:v>
                </c:pt>
                <c:pt idx="62">
                  <c:v>3.258346</c:v>
                </c:pt>
                <c:pt idx="63">
                  <c:v>3.3816190000000002</c:v>
                </c:pt>
                <c:pt idx="64">
                  <c:v>3.4873569999999998</c:v>
                </c:pt>
                <c:pt idx="65">
                  <c:v>3.3992420000000001</c:v>
                </c:pt>
                <c:pt idx="66">
                  <c:v>3.511387</c:v>
                </c:pt>
                <c:pt idx="67">
                  <c:v>3.4439000000000002</c:v>
                </c:pt>
                <c:pt idx="68">
                  <c:v>3.3268339999999998</c:v>
                </c:pt>
                <c:pt idx="69">
                  <c:v>3.8326739999999999</c:v>
                </c:pt>
                <c:pt idx="70">
                  <c:v>3.7867190000000002</c:v>
                </c:pt>
                <c:pt idx="71">
                  <c:v>3.6392519999999999</c:v>
                </c:pt>
                <c:pt idx="72">
                  <c:v>3.8855879999999998</c:v>
                </c:pt>
                <c:pt idx="73">
                  <c:v>3.8721429999999999</c:v>
                </c:pt>
                <c:pt idx="74">
                  <c:v>3.5238700000000001</c:v>
                </c:pt>
                <c:pt idx="75">
                  <c:v>3.4393950000000002</c:v>
                </c:pt>
                <c:pt idx="76">
                  <c:v>3.582414</c:v>
                </c:pt>
                <c:pt idx="77">
                  <c:v>3.4095650000000002</c:v>
                </c:pt>
                <c:pt idx="78">
                  <c:v>3.3882850000000002</c:v>
                </c:pt>
                <c:pt idx="79">
                  <c:v>3.3698899999999998</c:v>
                </c:pt>
                <c:pt idx="80">
                  <c:v>3.223077</c:v>
                </c:pt>
                <c:pt idx="81">
                  <c:v>2.6483690000000002</c:v>
                </c:pt>
                <c:pt idx="82">
                  <c:v>2.6824159999999999</c:v>
                </c:pt>
                <c:pt idx="83">
                  <c:v>2.725838</c:v>
                </c:pt>
                <c:pt idx="84">
                  <c:v>2.6039279999999998</c:v>
                </c:pt>
                <c:pt idx="85">
                  <c:v>2.5292759999999999</c:v>
                </c:pt>
                <c:pt idx="86">
                  <c:v>2.790054</c:v>
                </c:pt>
                <c:pt idx="87">
                  <c:v>2.9354</c:v>
                </c:pt>
                <c:pt idx="88">
                  <c:v>2.9971640000000002</c:v>
                </c:pt>
                <c:pt idx="89">
                  <c:v>3.5308649999999999</c:v>
                </c:pt>
              </c:numCache>
            </c:numRef>
          </c:val>
          <c:smooth val="0"/>
          <c:extLst>
            <c:ext xmlns:c16="http://schemas.microsoft.com/office/drawing/2014/chart" uri="{C3380CC4-5D6E-409C-BE32-E72D297353CC}">
              <c16:uniqueId val="{00000000-49D0-4B3D-B162-855000473AF3}"/>
            </c:ext>
          </c:extLst>
        </c:ser>
        <c:ser>
          <c:idx val="2"/>
          <c:order val="2"/>
          <c:tx>
            <c:strRef>
              <c:f>'Suuret muu ja PKS'!$C$70</c:f>
              <c:strCache>
                <c:ptCount val="1"/>
                <c:pt idx="0">
                  <c:v>PKS</c:v>
                </c:pt>
              </c:strCache>
            </c:strRef>
          </c:tx>
          <c:spPr>
            <a:ln w="28575" cap="rnd">
              <a:solidFill>
                <a:schemeClr val="accent3"/>
              </a:solidFill>
              <a:round/>
            </a:ln>
            <a:effectLst/>
          </c:spPr>
          <c:marker>
            <c:symbol val="none"/>
          </c:marker>
          <c:cat>
            <c:numRef>
              <c:f>'Suuret muu ja PKS'!$D$67:$CU$67</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PKS'!$D$70:$CU$70</c:f>
              <c:numCache>
                <c:formatCode>0</c:formatCode>
                <c:ptCount val="96"/>
                <c:pt idx="0">
                  <c:v>4.5040250000000004</c:v>
                </c:pt>
                <c:pt idx="1">
                  <c:v>4.8139909999999997</c:v>
                </c:pt>
                <c:pt idx="2">
                  <c:v>5.139602</c:v>
                </c:pt>
                <c:pt idx="3">
                  <c:v>5.0730599999999999</c:v>
                </c:pt>
                <c:pt idx="4">
                  <c:v>5.2878629999999998</c:v>
                </c:pt>
                <c:pt idx="5">
                  <c:v>5.5655559999999999</c:v>
                </c:pt>
                <c:pt idx="6">
                  <c:v>5.526878</c:v>
                </c:pt>
                <c:pt idx="7">
                  <c:v>5.425109</c:v>
                </c:pt>
                <c:pt idx="8">
                  <c:v>5.1910590000000001</c:v>
                </c:pt>
                <c:pt idx="9">
                  <c:v>5.1963869999999996</c:v>
                </c:pt>
                <c:pt idx="10">
                  <c:v>5.0211050000000004</c:v>
                </c:pt>
                <c:pt idx="11">
                  <c:v>5.8325490000000002</c:v>
                </c:pt>
                <c:pt idx="12">
                  <c:v>6.0546790000000001</c:v>
                </c:pt>
                <c:pt idx="13">
                  <c:v>6.4216499999999996</c:v>
                </c:pt>
                <c:pt idx="14">
                  <c:v>6.1529829999999999</c:v>
                </c:pt>
                <c:pt idx="15">
                  <c:v>6.008718</c:v>
                </c:pt>
                <c:pt idx="16">
                  <c:v>6.1271339999999999</c:v>
                </c:pt>
                <c:pt idx="17">
                  <c:v>5.5951769999999996</c:v>
                </c:pt>
                <c:pt idx="18">
                  <c:v>5.7399969999999998</c:v>
                </c:pt>
                <c:pt idx="19">
                  <c:v>5.7314220000000002</c:v>
                </c:pt>
                <c:pt idx="20">
                  <c:v>5.3725259999999997</c:v>
                </c:pt>
                <c:pt idx="21">
                  <c:v>5.3752079999999998</c:v>
                </c:pt>
                <c:pt idx="22">
                  <c:v>5.4314650000000002</c:v>
                </c:pt>
                <c:pt idx="23">
                  <c:v>4.6017640000000002</c:v>
                </c:pt>
                <c:pt idx="24">
                  <c:v>4.3496189999999997</c:v>
                </c:pt>
                <c:pt idx="25">
                  <c:v>3.7403919999999999</c:v>
                </c:pt>
                <c:pt idx="26">
                  <c:v>3.558945</c:v>
                </c:pt>
                <c:pt idx="27">
                  <c:v>3.7244519999999999</c:v>
                </c:pt>
                <c:pt idx="28">
                  <c:v>3.4518559999999998</c:v>
                </c:pt>
                <c:pt idx="29">
                  <c:v>3.1209799999999999</c:v>
                </c:pt>
                <c:pt idx="30">
                  <c:v>3.025569</c:v>
                </c:pt>
                <c:pt idx="31">
                  <c:v>2.7069290000000001</c:v>
                </c:pt>
                <c:pt idx="32">
                  <c:v>2.8170959999999998</c:v>
                </c:pt>
                <c:pt idx="33">
                  <c:v>3.0093369999999999</c:v>
                </c:pt>
                <c:pt idx="34">
                  <c:v>3.0136050000000001</c:v>
                </c:pt>
                <c:pt idx="35">
                  <c:v>3.043981</c:v>
                </c:pt>
                <c:pt idx="36">
                  <c:v>3.0331670000000002</c:v>
                </c:pt>
                <c:pt idx="37">
                  <c:v>3.3022849999999999</c:v>
                </c:pt>
                <c:pt idx="38">
                  <c:v>3.555469</c:v>
                </c:pt>
                <c:pt idx="39">
                  <c:v>3.586401</c:v>
                </c:pt>
                <c:pt idx="40">
                  <c:v>3.6281029999999999</c:v>
                </c:pt>
                <c:pt idx="41">
                  <c:v>3.932302</c:v>
                </c:pt>
                <c:pt idx="42">
                  <c:v>4.2052060000000004</c:v>
                </c:pt>
                <c:pt idx="43">
                  <c:v>4.219538</c:v>
                </c:pt>
                <c:pt idx="44">
                  <c:v>4.5485329999999999</c:v>
                </c:pt>
                <c:pt idx="45">
                  <c:v>4.7085530000000002</c:v>
                </c:pt>
                <c:pt idx="46">
                  <c:v>4.8147060000000002</c:v>
                </c:pt>
                <c:pt idx="47">
                  <c:v>4.838921</c:v>
                </c:pt>
                <c:pt idx="48">
                  <c:v>4.7192379999999998</c:v>
                </c:pt>
                <c:pt idx="49">
                  <c:v>4.4825270000000002</c:v>
                </c:pt>
                <c:pt idx="50">
                  <c:v>4.8477949999999996</c:v>
                </c:pt>
                <c:pt idx="51">
                  <c:v>4.8039740000000002</c:v>
                </c:pt>
                <c:pt idx="52">
                  <c:v>5.034637</c:v>
                </c:pt>
                <c:pt idx="53">
                  <c:v>4.6165000000000003</c:v>
                </c:pt>
                <c:pt idx="54">
                  <c:v>4.253406</c:v>
                </c:pt>
                <c:pt idx="55">
                  <c:v>4.6411249999999997</c:v>
                </c:pt>
                <c:pt idx="56">
                  <c:v>4.0253439999999996</c:v>
                </c:pt>
                <c:pt idx="57">
                  <c:v>3.8527</c:v>
                </c:pt>
                <c:pt idx="58">
                  <c:v>4.144685</c:v>
                </c:pt>
                <c:pt idx="59">
                  <c:v>4.5930689999999998</c:v>
                </c:pt>
                <c:pt idx="60">
                  <c:v>4.6009820000000001</c:v>
                </c:pt>
                <c:pt idx="61">
                  <c:v>4.7560779999999996</c:v>
                </c:pt>
                <c:pt idx="62">
                  <c:v>4.1683719999999997</c:v>
                </c:pt>
                <c:pt idx="63">
                  <c:v>4.0299899999999997</c:v>
                </c:pt>
                <c:pt idx="64">
                  <c:v>3.9843989999999998</c:v>
                </c:pt>
                <c:pt idx="65">
                  <c:v>4.4257460000000002</c:v>
                </c:pt>
                <c:pt idx="66">
                  <c:v>4.3857010000000001</c:v>
                </c:pt>
                <c:pt idx="67">
                  <c:v>4.2956329999999996</c:v>
                </c:pt>
                <c:pt idx="68">
                  <c:v>4.3321509999999996</c:v>
                </c:pt>
                <c:pt idx="69">
                  <c:v>4.4047660000000004</c:v>
                </c:pt>
                <c:pt idx="70">
                  <c:v>4.3924110000000001</c:v>
                </c:pt>
                <c:pt idx="71">
                  <c:v>4.1589489999999998</c:v>
                </c:pt>
                <c:pt idx="72">
                  <c:v>4.1517720000000002</c:v>
                </c:pt>
                <c:pt idx="73">
                  <c:v>3.987098</c:v>
                </c:pt>
                <c:pt idx="74">
                  <c:v>3.8872870000000002</c:v>
                </c:pt>
                <c:pt idx="75">
                  <c:v>4.117388</c:v>
                </c:pt>
                <c:pt idx="76">
                  <c:v>3.8792770000000001</c:v>
                </c:pt>
                <c:pt idx="77">
                  <c:v>3.58562</c:v>
                </c:pt>
                <c:pt idx="78">
                  <c:v>4.0220289999999999</c:v>
                </c:pt>
                <c:pt idx="79">
                  <c:v>3.9497969999999998</c:v>
                </c:pt>
                <c:pt idx="80">
                  <c:v>3.9706869999999999</c:v>
                </c:pt>
                <c:pt idx="81">
                  <c:v>3.4778769999999999</c:v>
                </c:pt>
                <c:pt idx="82">
                  <c:v>3.9072870000000002</c:v>
                </c:pt>
                <c:pt idx="83">
                  <c:v>3.6482000000000001</c:v>
                </c:pt>
                <c:pt idx="84">
                  <c:v>3.5175040000000002</c:v>
                </c:pt>
                <c:pt idx="85">
                  <c:v>3.7379959999999999</c:v>
                </c:pt>
                <c:pt idx="86">
                  <c:v>3.802689</c:v>
                </c:pt>
                <c:pt idx="87">
                  <c:v>3.68106</c:v>
                </c:pt>
                <c:pt idx="88">
                  <c:v>4.0165100000000002</c:v>
                </c:pt>
                <c:pt idx="89">
                  <c:v>3.8931330000000002</c:v>
                </c:pt>
              </c:numCache>
            </c:numRef>
          </c:val>
          <c:smooth val="0"/>
          <c:extLst>
            <c:ext xmlns:c16="http://schemas.microsoft.com/office/drawing/2014/chart" uri="{C3380CC4-5D6E-409C-BE32-E72D297353CC}">
              <c16:uniqueId val="{00000001-49D0-4B3D-B162-855000473AF3}"/>
            </c:ext>
          </c:extLst>
        </c:ser>
        <c:dLbls>
          <c:showLegendKey val="0"/>
          <c:showVal val="0"/>
          <c:showCatName val="0"/>
          <c:showSerName val="0"/>
          <c:showPercent val="0"/>
          <c:showBubbleSize val="0"/>
        </c:dLbls>
        <c:marker val="1"/>
        <c:smooth val="0"/>
        <c:axId val="1085852840"/>
        <c:axId val="1085856448"/>
      </c:lineChart>
      <c:lineChart>
        <c:grouping val="standard"/>
        <c:varyColors val="0"/>
        <c:ser>
          <c:idx val="1"/>
          <c:order val="1"/>
          <c:tx>
            <c:strRef>
              <c:f>'Suuret muu ja PKS'!$C$69</c:f>
              <c:strCache>
                <c:ptCount val="1"/>
                <c:pt idx="0">
                  <c:v>Muut kuin suuret kaupungit </c:v>
                </c:pt>
              </c:strCache>
            </c:strRef>
          </c:tx>
          <c:spPr>
            <a:ln w="28575" cap="rnd">
              <a:solidFill>
                <a:schemeClr val="accent2"/>
              </a:solidFill>
              <a:round/>
            </a:ln>
            <a:effectLst/>
          </c:spPr>
          <c:marker>
            <c:symbol val="none"/>
          </c:marker>
          <c:cat>
            <c:numRef>
              <c:f>'Suuret muu ja PKS'!$D$67:$CU$67</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PKS'!$D$69:$CU$69</c:f>
              <c:numCache>
                <c:formatCode>0</c:formatCode>
                <c:ptCount val="96"/>
                <c:pt idx="0">
                  <c:v>18.474807999999999</c:v>
                </c:pt>
                <c:pt idx="1">
                  <c:v>18.811592999999998</c:v>
                </c:pt>
                <c:pt idx="2">
                  <c:v>18.896339000000001</c:v>
                </c:pt>
                <c:pt idx="3">
                  <c:v>18.692705</c:v>
                </c:pt>
                <c:pt idx="4">
                  <c:v>18.607697000000002</c:v>
                </c:pt>
                <c:pt idx="5">
                  <c:v>18.964850999999999</c:v>
                </c:pt>
                <c:pt idx="6">
                  <c:v>19.765264999999999</c:v>
                </c:pt>
                <c:pt idx="7">
                  <c:v>20.026630999999998</c:v>
                </c:pt>
                <c:pt idx="8">
                  <c:v>19.532999</c:v>
                </c:pt>
                <c:pt idx="9">
                  <c:v>19.847190999999999</c:v>
                </c:pt>
                <c:pt idx="10">
                  <c:v>19.739798</c:v>
                </c:pt>
                <c:pt idx="11">
                  <c:v>18.664521000000001</c:v>
                </c:pt>
                <c:pt idx="12">
                  <c:v>18.880215</c:v>
                </c:pt>
                <c:pt idx="13">
                  <c:v>18.672861999999999</c:v>
                </c:pt>
                <c:pt idx="14">
                  <c:v>18.604023999999999</c:v>
                </c:pt>
                <c:pt idx="15">
                  <c:v>18.097583</c:v>
                </c:pt>
                <c:pt idx="16">
                  <c:v>18.296544999999998</c:v>
                </c:pt>
                <c:pt idx="17">
                  <c:v>18.730844000000001</c:v>
                </c:pt>
                <c:pt idx="18">
                  <c:v>17.934072</c:v>
                </c:pt>
                <c:pt idx="19">
                  <c:v>17.17877</c:v>
                </c:pt>
                <c:pt idx="20">
                  <c:v>17.428125999999999</c:v>
                </c:pt>
                <c:pt idx="21">
                  <c:v>17.591387999999998</c:v>
                </c:pt>
                <c:pt idx="22">
                  <c:v>17.885148000000001</c:v>
                </c:pt>
                <c:pt idx="23">
                  <c:v>18.549939999999999</c:v>
                </c:pt>
                <c:pt idx="24">
                  <c:v>18.567057999999999</c:v>
                </c:pt>
                <c:pt idx="25">
                  <c:v>18.00854</c:v>
                </c:pt>
                <c:pt idx="26">
                  <c:v>18.480756</c:v>
                </c:pt>
                <c:pt idx="27">
                  <c:v>19.305098000000001</c:v>
                </c:pt>
                <c:pt idx="28">
                  <c:v>19.963269</c:v>
                </c:pt>
                <c:pt idx="29">
                  <c:v>20.144549999999999</c:v>
                </c:pt>
                <c:pt idx="30">
                  <c:v>20.328700999999999</c:v>
                </c:pt>
                <c:pt idx="31">
                  <c:v>21.495139000000002</c:v>
                </c:pt>
                <c:pt idx="32">
                  <c:v>21.159870000000002</c:v>
                </c:pt>
                <c:pt idx="33">
                  <c:v>20.87003</c:v>
                </c:pt>
                <c:pt idx="34">
                  <c:v>21.198771000000001</c:v>
                </c:pt>
                <c:pt idx="35">
                  <c:v>20.580629999999999</c:v>
                </c:pt>
                <c:pt idx="36">
                  <c:v>20.664860999999998</c:v>
                </c:pt>
                <c:pt idx="37">
                  <c:v>20.550951999999999</c:v>
                </c:pt>
                <c:pt idx="38">
                  <c:v>20.402148</c:v>
                </c:pt>
                <c:pt idx="39">
                  <c:v>20.809311000000001</c:v>
                </c:pt>
                <c:pt idx="40">
                  <c:v>20.485555000000002</c:v>
                </c:pt>
                <c:pt idx="41">
                  <c:v>19.765592999999999</c:v>
                </c:pt>
                <c:pt idx="42">
                  <c:v>19.479485</c:v>
                </c:pt>
                <c:pt idx="43">
                  <c:v>18.468938999999999</c:v>
                </c:pt>
                <c:pt idx="44">
                  <c:v>18.714012</c:v>
                </c:pt>
                <c:pt idx="45">
                  <c:v>18.921970000000002</c:v>
                </c:pt>
                <c:pt idx="46">
                  <c:v>19.102409000000002</c:v>
                </c:pt>
                <c:pt idx="47">
                  <c:v>19.309858999999999</c:v>
                </c:pt>
                <c:pt idx="48">
                  <c:v>18.783978999999999</c:v>
                </c:pt>
                <c:pt idx="49">
                  <c:v>19.232697999999999</c:v>
                </c:pt>
                <c:pt idx="50">
                  <c:v>18.923756000000001</c:v>
                </c:pt>
                <c:pt idx="51">
                  <c:v>19.171285000000001</c:v>
                </c:pt>
                <c:pt idx="52">
                  <c:v>19.292650999999999</c:v>
                </c:pt>
                <c:pt idx="53">
                  <c:v>20.037431999999999</c:v>
                </c:pt>
                <c:pt idx="54">
                  <c:v>20.582121999999998</c:v>
                </c:pt>
                <c:pt idx="55">
                  <c:v>21.255044999999999</c:v>
                </c:pt>
                <c:pt idx="56">
                  <c:v>21.818852</c:v>
                </c:pt>
                <c:pt idx="57">
                  <c:v>21.793738000000001</c:v>
                </c:pt>
                <c:pt idx="58">
                  <c:v>22.434442000000001</c:v>
                </c:pt>
                <c:pt idx="59">
                  <c:v>22.034648000000001</c:v>
                </c:pt>
                <c:pt idx="60">
                  <c:v>22.079726999999998</c:v>
                </c:pt>
                <c:pt idx="61">
                  <c:v>22.019114999999999</c:v>
                </c:pt>
                <c:pt idx="62">
                  <c:v>22.249846999999999</c:v>
                </c:pt>
                <c:pt idx="63">
                  <c:v>21.071092</c:v>
                </c:pt>
                <c:pt idx="64">
                  <c:v>21.695906999999998</c:v>
                </c:pt>
                <c:pt idx="65">
                  <c:v>20.514527999999999</c:v>
                </c:pt>
                <c:pt idx="66">
                  <c:v>19.536054</c:v>
                </c:pt>
                <c:pt idx="67">
                  <c:v>18.467948</c:v>
                </c:pt>
                <c:pt idx="68">
                  <c:v>17.791164999999999</c:v>
                </c:pt>
                <c:pt idx="69">
                  <c:v>19.278896</c:v>
                </c:pt>
                <c:pt idx="70">
                  <c:v>17.998031000000001</c:v>
                </c:pt>
                <c:pt idx="71">
                  <c:v>17.941092000000001</c:v>
                </c:pt>
                <c:pt idx="72">
                  <c:v>18.774281999999999</c:v>
                </c:pt>
                <c:pt idx="73">
                  <c:v>18.713456999999998</c:v>
                </c:pt>
                <c:pt idx="74">
                  <c:v>18.264925000000002</c:v>
                </c:pt>
                <c:pt idx="75">
                  <c:v>18.088692000000002</c:v>
                </c:pt>
                <c:pt idx="76">
                  <c:v>17.735333000000001</c:v>
                </c:pt>
                <c:pt idx="77">
                  <c:v>18.317361999999999</c:v>
                </c:pt>
                <c:pt idx="78">
                  <c:v>18.387177000000001</c:v>
                </c:pt>
                <c:pt idx="79">
                  <c:v>18.548905999999999</c:v>
                </c:pt>
                <c:pt idx="80">
                  <c:v>18.519555</c:v>
                </c:pt>
                <c:pt idx="81">
                  <c:v>16.701294000000001</c:v>
                </c:pt>
                <c:pt idx="82">
                  <c:v>16.268621</c:v>
                </c:pt>
                <c:pt idx="83">
                  <c:v>16.450956000000001</c:v>
                </c:pt>
                <c:pt idx="84">
                  <c:v>15.848708999999999</c:v>
                </c:pt>
                <c:pt idx="85">
                  <c:v>16.232499000000001</c:v>
                </c:pt>
                <c:pt idx="86">
                  <c:v>16.173559999999998</c:v>
                </c:pt>
                <c:pt idx="87">
                  <c:v>16.820837999999998</c:v>
                </c:pt>
                <c:pt idx="88">
                  <c:v>15.923638</c:v>
                </c:pt>
                <c:pt idx="89">
                  <c:v>16.320188999999999</c:v>
                </c:pt>
              </c:numCache>
            </c:numRef>
          </c:val>
          <c:smooth val="0"/>
          <c:extLst>
            <c:ext xmlns:c16="http://schemas.microsoft.com/office/drawing/2014/chart" uri="{C3380CC4-5D6E-409C-BE32-E72D297353CC}">
              <c16:uniqueId val="{00000002-49D0-4B3D-B162-855000473AF3}"/>
            </c:ext>
          </c:extLst>
        </c:ser>
        <c:dLbls>
          <c:showLegendKey val="0"/>
          <c:showVal val="0"/>
          <c:showCatName val="0"/>
          <c:showSerName val="0"/>
          <c:showPercent val="0"/>
          <c:showBubbleSize val="0"/>
        </c:dLbls>
        <c:marker val="1"/>
        <c:smooth val="0"/>
        <c:axId val="1050707040"/>
        <c:axId val="1050696544"/>
      </c:lineChart>
      <c:dateAx>
        <c:axId val="1085852840"/>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85856448"/>
        <c:crosses val="autoZero"/>
        <c:auto val="1"/>
        <c:lblOffset val="100"/>
        <c:baseTimeUnit val="months"/>
        <c:majorUnit val="12"/>
        <c:majorTimeUnit val="months"/>
      </c:dateAx>
      <c:valAx>
        <c:axId val="108585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Suuret kaupungit ja PKS</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85852840"/>
        <c:crosses val="autoZero"/>
        <c:crossBetween val="between"/>
      </c:valAx>
      <c:valAx>
        <c:axId val="1050696544"/>
        <c:scaling>
          <c:orientation val="minMax"/>
          <c:min val="0"/>
        </c:scaling>
        <c:delete val="0"/>
        <c:axPos val="r"/>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Muut kuin suuret kaupungit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50707040"/>
        <c:crosses val="max"/>
        <c:crossBetween val="between"/>
      </c:valAx>
      <c:dateAx>
        <c:axId val="1050707040"/>
        <c:scaling>
          <c:orientation val="minMax"/>
        </c:scaling>
        <c:delete val="1"/>
        <c:axPos val="b"/>
        <c:numFmt formatCode="mm\/yyyy" sourceLinked="1"/>
        <c:majorTickMark val="out"/>
        <c:minorTickMark val="none"/>
        <c:tickLblPos val="nextTo"/>
        <c:crossAx val="1050696544"/>
        <c:crosses val="autoZero"/>
        <c:auto val="1"/>
        <c:lblOffset val="100"/>
        <c:baseTimeUnit val="months"/>
        <c:majorUnit val="1"/>
        <c:minorUnit val="1"/>
      </c:dateAx>
      <c:spPr>
        <a:solidFill>
          <a:sysClr val="window" lastClr="FFFFFF"/>
        </a:solidFill>
        <a:ln>
          <a:noFill/>
        </a:ln>
        <a:effectLst/>
      </c:spPr>
    </c:plotArea>
    <c:legend>
      <c:legendPos val="b"/>
      <c:layout>
        <c:manualLayout>
          <c:xMode val="edge"/>
          <c:yMode val="edge"/>
          <c:x val="0.1361559327300208"/>
          <c:y val="0.77190163104306786"/>
          <c:w val="0.71070368986278032"/>
          <c:h val="9.41204537897690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chemeClr val="accent1"/>
          </a:solidFill>
        </a:defRPr>
      </a:pPr>
      <a:endParaRPr lang="en-US"/>
    </a:p>
  </c:txPr>
  <c:externalData r:id="rId4">
    <c:autoUpdate val="0"/>
  </c:externalData>
  <c:userShapes r:id="rId5"/>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591747978292014E-2"/>
          <c:y val="0.10938479963243139"/>
          <c:w val="0.85097980304159127"/>
          <c:h val="0.7834784944751727"/>
        </c:manualLayout>
      </c:layout>
      <c:lineChart>
        <c:grouping val="standard"/>
        <c:varyColors val="0"/>
        <c:ser>
          <c:idx val="0"/>
          <c:order val="0"/>
          <c:tx>
            <c:strRef>
              <c:f>'Suuret muu ja PKS'!$C$63</c:f>
              <c:strCache>
                <c:ptCount val="1"/>
                <c:pt idx="0">
                  <c:v>Suuret kaupungit pl. PKS</c:v>
                </c:pt>
              </c:strCache>
            </c:strRef>
          </c:tx>
          <c:spPr>
            <a:ln w="28575" cap="rnd">
              <a:solidFill>
                <a:schemeClr val="accent1"/>
              </a:solidFill>
              <a:round/>
            </a:ln>
            <a:effectLst/>
          </c:spPr>
          <c:marker>
            <c:symbol val="none"/>
          </c:marker>
          <c:cat>
            <c:numRef>
              <c:f>'Suuret muu ja PKS'!$D$62:$CU$62</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PKS'!$D$63:$CU$63</c:f>
              <c:numCache>
                <c:formatCode>0</c:formatCode>
                <c:ptCount val="96"/>
                <c:pt idx="0">
                  <c:v>3.091291</c:v>
                </c:pt>
                <c:pt idx="1">
                  <c:v>3.0569790000000001</c:v>
                </c:pt>
                <c:pt idx="2">
                  <c:v>3.189228</c:v>
                </c:pt>
                <c:pt idx="3">
                  <c:v>3.394218</c:v>
                </c:pt>
                <c:pt idx="4">
                  <c:v>3.313015</c:v>
                </c:pt>
                <c:pt idx="5">
                  <c:v>3.3426830000000001</c:v>
                </c:pt>
                <c:pt idx="6">
                  <c:v>3.40496</c:v>
                </c:pt>
                <c:pt idx="7">
                  <c:v>3.486818</c:v>
                </c:pt>
                <c:pt idx="8">
                  <c:v>3.4201380000000001</c:v>
                </c:pt>
                <c:pt idx="9">
                  <c:v>2.9104489999999998</c:v>
                </c:pt>
                <c:pt idx="10">
                  <c:v>3.098983</c:v>
                </c:pt>
                <c:pt idx="11">
                  <c:v>3.1470639999999999</c:v>
                </c:pt>
                <c:pt idx="12">
                  <c:v>3.093877</c:v>
                </c:pt>
                <c:pt idx="13">
                  <c:v>3.218534</c:v>
                </c:pt>
                <c:pt idx="14">
                  <c:v>3.3690739999999999</c:v>
                </c:pt>
                <c:pt idx="15">
                  <c:v>3.7496260000000001</c:v>
                </c:pt>
                <c:pt idx="16">
                  <c:v>4.0605890000000002</c:v>
                </c:pt>
                <c:pt idx="17">
                  <c:v>3.9959150000000001</c:v>
                </c:pt>
                <c:pt idx="18">
                  <c:v>3.9995769999999999</c:v>
                </c:pt>
                <c:pt idx="19">
                  <c:v>3.9335770000000001</c:v>
                </c:pt>
                <c:pt idx="20">
                  <c:v>3.957001</c:v>
                </c:pt>
                <c:pt idx="21">
                  <c:v>3.907003</c:v>
                </c:pt>
                <c:pt idx="22">
                  <c:v>3.804106</c:v>
                </c:pt>
                <c:pt idx="23">
                  <c:v>3.6566559999999999</c:v>
                </c:pt>
                <c:pt idx="24">
                  <c:v>4.4505369999999997</c:v>
                </c:pt>
                <c:pt idx="25">
                  <c:v>4.3473940000000004</c:v>
                </c:pt>
                <c:pt idx="26">
                  <c:v>4.116911</c:v>
                </c:pt>
                <c:pt idx="27">
                  <c:v>3.4732080000000001</c:v>
                </c:pt>
                <c:pt idx="28">
                  <c:v>3.3716740000000001</c:v>
                </c:pt>
                <c:pt idx="29">
                  <c:v>3.552311</c:v>
                </c:pt>
                <c:pt idx="30">
                  <c:v>3.7087159999999999</c:v>
                </c:pt>
                <c:pt idx="31">
                  <c:v>3.7395239999999998</c:v>
                </c:pt>
                <c:pt idx="32">
                  <c:v>3.8373740000000001</c:v>
                </c:pt>
                <c:pt idx="33">
                  <c:v>3.8874379999999999</c:v>
                </c:pt>
                <c:pt idx="34">
                  <c:v>4.3476629999999998</c:v>
                </c:pt>
                <c:pt idx="35">
                  <c:v>4.3657589999999997</c:v>
                </c:pt>
                <c:pt idx="36">
                  <c:v>3.5156559999999999</c:v>
                </c:pt>
                <c:pt idx="37">
                  <c:v>3.4718749999999998</c:v>
                </c:pt>
                <c:pt idx="38">
                  <c:v>3.549671</c:v>
                </c:pt>
                <c:pt idx="39">
                  <c:v>3.841316</c:v>
                </c:pt>
                <c:pt idx="40">
                  <c:v>3.4964219999999999</c:v>
                </c:pt>
                <c:pt idx="41">
                  <c:v>3.3850449999999999</c:v>
                </c:pt>
                <c:pt idx="42">
                  <c:v>3.196863</c:v>
                </c:pt>
                <c:pt idx="43">
                  <c:v>3.1231689999999999</c:v>
                </c:pt>
                <c:pt idx="44">
                  <c:v>3.2765559999999998</c:v>
                </c:pt>
                <c:pt idx="45">
                  <c:v>3.488191</c:v>
                </c:pt>
                <c:pt idx="46">
                  <c:v>3.0300099999999999</c:v>
                </c:pt>
                <c:pt idx="47">
                  <c:v>3.178051</c:v>
                </c:pt>
                <c:pt idx="48">
                  <c:v>3.1574360000000001</c:v>
                </c:pt>
                <c:pt idx="49">
                  <c:v>3.1688139999999998</c:v>
                </c:pt>
                <c:pt idx="50">
                  <c:v>3.1504479999999999</c:v>
                </c:pt>
                <c:pt idx="51">
                  <c:v>2.8251819999999999</c:v>
                </c:pt>
                <c:pt idx="52">
                  <c:v>3.0106000000000002</c:v>
                </c:pt>
                <c:pt idx="53">
                  <c:v>2.992388</c:v>
                </c:pt>
                <c:pt idx="54">
                  <c:v>3.2390539999999999</c:v>
                </c:pt>
                <c:pt idx="55">
                  <c:v>3.2430150000000002</c:v>
                </c:pt>
                <c:pt idx="56">
                  <c:v>3.1401789999999998</c:v>
                </c:pt>
                <c:pt idx="57">
                  <c:v>3.1295929999999998</c:v>
                </c:pt>
                <c:pt idx="58">
                  <c:v>3.105674</c:v>
                </c:pt>
                <c:pt idx="59">
                  <c:v>3.4447390000000002</c:v>
                </c:pt>
                <c:pt idx="60">
                  <c:v>3.4831910000000001</c:v>
                </c:pt>
                <c:pt idx="61">
                  <c:v>3.5229330000000001</c:v>
                </c:pt>
                <c:pt idx="62">
                  <c:v>4.0923379999999998</c:v>
                </c:pt>
                <c:pt idx="63">
                  <c:v>4.2064760000000003</c:v>
                </c:pt>
                <c:pt idx="64">
                  <c:v>4.3530829999999998</c:v>
                </c:pt>
                <c:pt idx="65">
                  <c:v>4.333164</c:v>
                </c:pt>
                <c:pt idx="66">
                  <c:v>4.0484099999999996</c:v>
                </c:pt>
                <c:pt idx="67">
                  <c:v>4.7580419999999997</c:v>
                </c:pt>
                <c:pt idx="68">
                  <c:v>4.8152699999999999</c:v>
                </c:pt>
                <c:pt idx="69">
                  <c:v>4.5532979999999998</c:v>
                </c:pt>
                <c:pt idx="70">
                  <c:v>4.5738899999999996</c:v>
                </c:pt>
                <c:pt idx="71">
                  <c:v>4.4701079999999997</c:v>
                </c:pt>
                <c:pt idx="72">
                  <c:v>4.4131989999999996</c:v>
                </c:pt>
                <c:pt idx="73">
                  <c:v>4.4150119999999999</c:v>
                </c:pt>
                <c:pt idx="74">
                  <c:v>3.8882349999999999</c:v>
                </c:pt>
                <c:pt idx="75">
                  <c:v>3.9187669999999999</c:v>
                </c:pt>
                <c:pt idx="76">
                  <c:v>4.1582910000000002</c:v>
                </c:pt>
                <c:pt idx="77">
                  <c:v>4.109483</c:v>
                </c:pt>
                <c:pt idx="78">
                  <c:v>4.0701780000000003</c:v>
                </c:pt>
                <c:pt idx="79">
                  <c:v>3.2727810000000002</c:v>
                </c:pt>
                <c:pt idx="80">
                  <c:v>3.1593070000000001</c:v>
                </c:pt>
                <c:pt idx="81">
                  <c:v>3.2455340000000001</c:v>
                </c:pt>
                <c:pt idx="82">
                  <c:v>3.5698349999999999</c:v>
                </c:pt>
                <c:pt idx="83">
                  <c:v>3.0964339999999999</c:v>
                </c:pt>
                <c:pt idx="84">
                  <c:v>3.1068470000000001</c:v>
                </c:pt>
                <c:pt idx="85">
                  <c:v>3.357647</c:v>
                </c:pt>
                <c:pt idx="86">
                  <c:v>3.4488249999999998</c:v>
                </c:pt>
                <c:pt idx="87">
                  <c:v>4.1286339999999999</c:v>
                </c:pt>
                <c:pt idx="88">
                  <c:v>3.8236330000000001</c:v>
                </c:pt>
                <c:pt idx="89">
                  <c:v>3.6742439999999998</c:v>
                </c:pt>
              </c:numCache>
            </c:numRef>
          </c:val>
          <c:smooth val="0"/>
          <c:extLst>
            <c:ext xmlns:c16="http://schemas.microsoft.com/office/drawing/2014/chart" uri="{C3380CC4-5D6E-409C-BE32-E72D297353CC}">
              <c16:uniqueId val="{00000000-9408-4B1C-A40D-49C438E2EE76}"/>
            </c:ext>
          </c:extLst>
        </c:ser>
        <c:ser>
          <c:idx val="2"/>
          <c:order val="2"/>
          <c:tx>
            <c:strRef>
              <c:f>'Suuret muu ja PKS'!$C$65</c:f>
              <c:strCache>
                <c:ptCount val="1"/>
                <c:pt idx="0">
                  <c:v>PKS</c:v>
                </c:pt>
              </c:strCache>
            </c:strRef>
          </c:tx>
          <c:spPr>
            <a:ln w="28575" cap="rnd">
              <a:solidFill>
                <a:schemeClr val="accent3"/>
              </a:solidFill>
              <a:round/>
            </a:ln>
            <a:effectLst/>
          </c:spPr>
          <c:marker>
            <c:symbol val="none"/>
          </c:marker>
          <c:cat>
            <c:numRef>
              <c:f>'Suuret muu ja PKS'!$D$62:$CU$62</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PKS'!$D$65:$CU$65</c:f>
              <c:numCache>
                <c:formatCode>0</c:formatCode>
                <c:ptCount val="96"/>
                <c:pt idx="0">
                  <c:v>4.8463799999999999</c:v>
                </c:pt>
                <c:pt idx="1">
                  <c:v>5.3397880000000004</c:v>
                </c:pt>
                <c:pt idx="2">
                  <c:v>5.4938739999999999</c:v>
                </c:pt>
                <c:pt idx="3">
                  <c:v>5.3251989999999996</c:v>
                </c:pt>
                <c:pt idx="4">
                  <c:v>4.8331569999999999</c:v>
                </c:pt>
                <c:pt idx="5">
                  <c:v>4.7613709999999996</c:v>
                </c:pt>
                <c:pt idx="6">
                  <c:v>4.7065849999999996</c:v>
                </c:pt>
                <c:pt idx="7">
                  <c:v>4.8695310000000003</c:v>
                </c:pt>
                <c:pt idx="8">
                  <c:v>4.7912549999999996</c:v>
                </c:pt>
                <c:pt idx="9">
                  <c:v>4.6604539999999997</c:v>
                </c:pt>
                <c:pt idx="10">
                  <c:v>5.3799859999999997</c:v>
                </c:pt>
                <c:pt idx="11">
                  <c:v>5.209498</c:v>
                </c:pt>
                <c:pt idx="12">
                  <c:v>5.2517250000000004</c:v>
                </c:pt>
                <c:pt idx="13">
                  <c:v>4.9926009999999996</c:v>
                </c:pt>
                <c:pt idx="14">
                  <c:v>4.7713530000000004</c:v>
                </c:pt>
                <c:pt idx="15">
                  <c:v>4.8756209999999998</c:v>
                </c:pt>
                <c:pt idx="16">
                  <c:v>4.8375729999999999</c:v>
                </c:pt>
                <c:pt idx="17">
                  <c:v>5.0851160000000002</c:v>
                </c:pt>
                <c:pt idx="18">
                  <c:v>5.1573840000000004</c:v>
                </c:pt>
                <c:pt idx="19">
                  <c:v>5.0742209999999996</c:v>
                </c:pt>
                <c:pt idx="20">
                  <c:v>5.0947750000000003</c:v>
                </c:pt>
                <c:pt idx="21">
                  <c:v>5.0202920000000004</c:v>
                </c:pt>
                <c:pt idx="22">
                  <c:v>4.5059630000000004</c:v>
                </c:pt>
                <c:pt idx="23">
                  <c:v>4.4876630000000004</c:v>
                </c:pt>
                <c:pt idx="24">
                  <c:v>4.1309240000000003</c:v>
                </c:pt>
                <c:pt idx="25">
                  <c:v>3.708148</c:v>
                </c:pt>
                <c:pt idx="26">
                  <c:v>3.9648940000000001</c:v>
                </c:pt>
                <c:pt idx="27">
                  <c:v>4.3797319999999997</c:v>
                </c:pt>
                <c:pt idx="28">
                  <c:v>4.3576670000000002</c:v>
                </c:pt>
                <c:pt idx="29">
                  <c:v>4.6571439999999997</c:v>
                </c:pt>
                <c:pt idx="30">
                  <c:v>4.6836070000000003</c:v>
                </c:pt>
                <c:pt idx="31">
                  <c:v>4.6020289999999999</c:v>
                </c:pt>
                <c:pt idx="32">
                  <c:v>5.2665860000000002</c:v>
                </c:pt>
                <c:pt idx="33">
                  <c:v>5.3765460000000003</c:v>
                </c:pt>
                <c:pt idx="34">
                  <c:v>4.9999859999999998</c:v>
                </c:pt>
                <c:pt idx="35">
                  <c:v>5.0818620000000001</c:v>
                </c:pt>
                <c:pt idx="36">
                  <c:v>5.2449849999999998</c:v>
                </c:pt>
                <c:pt idx="37">
                  <c:v>5.508286</c:v>
                </c:pt>
                <c:pt idx="38">
                  <c:v>5.8526689999999997</c:v>
                </c:pt>
                <c:pt idx="39">
                  <c:v>5.7600689999999997</c:v>
                </c:pt>
                <c:pt idx="40">
                  <c:v>5.1817339999999996</c:v>
                </c:pt>
                <c:pt idx="41">
                  <c:v>4.9026560000000003</c:v>
                </c:pt>
                <c:pt idx="42">
                  <c:v>4.9169879999999999</c:v>
                </c:pt>
                <c:pt idx="43">
                  <c:v>5.1389290000000001</c:v>
                </c:pt>
                <c:pt idx="44">
                  <c:v>4.5670089999999997</c:v>
                </c:pt>
                <c:pt idx="45">
                  <c:v>5.046786</c:v>
                </c:pt>
                <c:pt idx="46">
                  <c:v>5.1610009999999997</c:v>
                </c:pt>
                <c:pt idx="47">
                  <c:v>5.0197190000000003</c:v>
                </c:pt>
                <c:pt idx="48">
                  <c:v>5.0111679999999996</c:v>
                </c:pt>
                <c:pt idx="49">
                  <c:v>4.9052199999999999</c:v>
                </c:pt>
                <c:pt idx="50">
                  <c:v>5.0209630000000001</c:v>
                </c:pt>
                <c:pt idx="51">
                  <c:v>4.6352659999999997</c:v>
                </c:pt>
                <c:pt idx="52">
                  <c:v>4.8974140000000004</c:v>
                </c:pt>
                <c:pt idx="53">
                  <c:v>4.8632770000000001</c:v>
                </c:pt>
                <c:pt idx="54">
                  <c:v>4.8882479999999999</c:v>
                </c:pt>
                <c:pt idx="55">
                  <c:v>4.6439719999999998</c:v>
                </c:pt>
                <c:pt idx="56">
                  <c:v>4.5952659999999996</c:v>
                </c:pt>
                <c:pt idx="57">
                  <c:v>4.2504869999999997</c:v>
                </c:pt>
                <c:pt idx="58">
                  <c:v>4.245743</c:v>
                </c:pt>
                <c:pt idx="59">
                  <c:v>4.3509440000000001</c:v>
                </c:pt>
                <c:pt idx="60">
                  <c:v>4.1976950000000004</c:v>
                </c:pt>
                <c:pt idx="61">
                  <c:v>4.4564269999999997</c:v>
                </c:pt>
                <c:pt idx="62">
                  <c:v>4.0339010000000002</c:v>
                </c:pt>
                <c:pt idx="63">
                  <c:v>3.8213029999999999</c:v>
                </c:pt>
                <c:pt idx="64">
                  <c:v>3.7046290000000002</c:v>
                </c:pt>
                <c:pt idx="65">
                  <c:v>3.7003539999999999</c:v>
                </c:pt>
                <c:pt idx="66">
                  <c:v>3.6360489999999999</c:v>
                </c:pt>
                <c:pt idx="67">
                  <c:v>3.869723</c:v>
                </c:pt>
                <c:pt idx="68">
                  <c:v>3.7821899999999999</c:v>
                </c:pt>
                <c:pt idx="69">
                  <c:v>3.6469809999999998</c:v>
                </c:pt>
                <c:pt idx="70">
                  <c:v>4.1938069999999996</c:v>
                </c:pt>
                <c:pt idx="71">
                  <c:v>4.0776700000000003</c:v>
                </c:pt>
                <c:pt idx="72">
                  <c:v>4.5207240000000004</c:v>
                </c:pt>
                <c:pt idx="73">
                  <c:v>4.346381</c:v>
                </c:pt>
                <c:pt idx="74">
                  <c:v>5.0076710000000002</c:v>
                </c:pt>
                <c:pt idx="75">
                  <c:v>4.7467129999999997</c:v>
                </c:pt>
                <c:pt idx="76">
                  <c:v>4.473973</c:v>
                </c:pt>
                <c:pt idx="77">
                  <c:v>4.9901549999999997</c:v>
                </c:pt>
                <c:pt idx="78">
                  <c:v>4.9170179999999997</c:v>
                </c:pt>
                <c:pt idx="79">
                  <c:v>4.6698320000000004</c:v>
                </c:pt>
                <c:pt idx="80">
                  <c:v>5.1576620000000002</c:v>
                </c:pt>
                <c:pt idx="81">
                  <c:v>5.4991779999999997</c:v>
                </c:pt>
                <c:pt idx="82">
                  <c:v>4.8621439999999998</c:v>
                </c:pt>
                <c:pt idx="83">
                  <c:v>4.8114160000000004</c:v>
                </c:pt>
                <c:pt idx="84">
                  <c:v>4.3067200000000003</c:v>
                </c:pt>
                <c:pt idx="85">
                  <c:v>4.150353</c:v>
                </c:pt>
                <c:pt idx="86">
                  <c:v>3.4695269999999998</c:v>
                </c:pt>
                <c:pt idx="87">
                  <c:v>3.4465710000000001</c:v>
                </c:pt>
                <c:pt idx="88">
                  <c:v>3.4777529999999999</c:v>
                </c:pt>
                <c:pt idx="89">
                  <c:v>2.7407560000000002</c:v>
                </c:pt>
              </c:numCache>
            </c:numRef>
          </c:val>
          <c:smooth val="0"/>
          <c:extLst>
            <c:ext xmlns:c16="http://schemas.microsoft.com/office/drawing/2014/chart" uri="{C3380CC4-5D6E-409C-BE32-E72D297353CC}">
              <c16:uniqueId val="{00000001-9408-4B1C-A40D-49C438E2EE76}"/>
            </c:ext>
          </c:extLst>
        </c:ser>
        <c:dLbls>
          <c:showLegendKey val="0"/>
          <c:showVal val="0"/>
          <c:showCatName val="0"/>
          <c:showSerName val="0"/>
          <c:showPercent val="0"/>
          <c:showBubbleSize val="0"/>
        </c:dLbls>
        <c:marker val="1"/>
        <c:smooth val="0"/>
        <c:axId val="1085852840"/>
        <c:axId val="1085856448"/>
      </c:lineChart>
      <c:lineChart>
        <c:grouping val="standard"/>
        <c:varyColors val="0"/>
        <c:ser>
          <c:idx val="1"/>
          <c:order val="1"/>
          <c:tx>
            <c:strRef>
              <c:f>'Suuret muu ja PKS'!$C$64</c:f>
              <c:strCache>
                <c:ptCount val="1"/>
                <c:pt idx="0">
                  <c:v>Muut kuin suuret kaupungit </c:v>
                </c:pt>
              </c:strCache>
            </c:strRef>
          </c:tx>
          <c:spPr>
            <a:ln w="28575" cap="rnd">
              <a:solidFill>
                <a:schemeClr val="accent2"/>
              </a:solidFill>
              <a:round/>
            </a:ln>
            <a:effectLst/>
          </c:spPr>
          <c:marker>
            <c:symbol val="none"/>
          </c:marker>
          <c:cat>
            <c:numRef>
              <c:f>'Suuret muu ja PKS'!$D$62:$CU$62</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PKS'!$D$64:$CU$64</c:f>
              <c:numCache>
                <c:formatCode>0</c:formatCode>
                <c:ptCount val="96"/>
                <c:pt idx="0">
                  <c:v>21.190201999999999</c:v>
                </c:pt>
                <c:pt idx="1">
                  <c:v>21.123218999999999</c:v>
                </c:pt>
                <c:pt idx="2">
                  <c:v>21.238678</c:v>
                </c:pt>
                <c:pt idx="3">
                  <c:v>21.314938000000001</c:v>
                </c:pt>
                <c:pt idx="4">
                  <c:v>21.637560000000001</c:v>
                </c:pt>
                <c:pt idx="5">
                  <c:v>21.344488999999999</c:v>
                </c:pt>
                <c:pt idx="6">
                  <c:v>20.789414000000001</c:v>
                </c:pt>
                <c:pt idx="7">
                  <c:v>20.835080000000001</c:v>
                </c:pt>
                <c:pt idx="8">
                  <c:v>21.531407000000002</c:v>
                </c:pt>
                <c:pt idx="9">
                  <c:v>21.445322999999998</c:v>
                </c:pt>
                <c:pt idx="10">
                  <c:v>20.235586999999999</c:v>
                </c:pt>
                <c:pt idx="11">
                  <c:v>20.099291000000001</c:v>
                </c:pt>
                <c:pt idx="12">
                  <c:v>19.947814000000001</c:v>
                </c:pt>
                <c:pt idx="13">
                  <c:v>19.780263999999999</c:v>
                </c:pt>
                <c:pt idx="14">
                  <c:v>19.450965</c:v>
                </c:pt>
                <c:pt idx="15">
                  <c:v>19.826516999999999</c:v>
                </c:pt>
                <c:pt idx="16">
                  <c:v>19.458746999999999</c:v>
                </c:pt>
                <c:pt idx="17">
                  <c:v>19.950132</c:v>
                </c:pt>
                <c:pt idx="18">
                  <c:v>20.645212000000001</c:v>
                </c:pt>
                <c:pt idx="19">
                  <c:v>21.060452000000002</c:v>
                </c:pt>
                <c:pt idx="20">
                  <c:v>20.500893000000001</c:v>
                </c:pt>
                <c:pt idx="21">
                  <c:v>21.046453</c:v>
                </c:pt>
                <c:pt idx="22">
                  <c:v>21.11713</c:v>
                </c:pt>
                <c:pt idx="23">
                  <c:v>21.967869</c:v>
                </c:pt>
                <c:pt idx="24">
                  <c:v>22.552247000000001</c:v>
                </c:pt>
                <c:pt idx="25">
                  <c:v>22.865476999999998</c:v>
                </c:pt>
                <c:pt idx="26">
                  <c:v>23.169692000000001</c:v>
                </c:pt>
                <c:pt idx="27">
                  <c:v>22.561032999999998</c:v>
                </c:pt>
                <c:pt idx="28">
                  <c:v>22.980426999999999</c:v>
                </c:pt>
                <c:pt idx="29">
                  <c:v>23.831075999999999</c:v>
                </c:pt>
                <c:pt idx="30">
                  <c:v>23.751427</c:v>
                </c:pt>
                <c:pt idx="31">
                  <c:v>24.124137000000001</c:v>
                </c:pt>
                <c:pt idx="32">
                  <c:v>24.578861</c:v>
                </c:pt>
                <c:pt idx="33">
                  <c:v>24.048988000000001</c:v>
                </c:pt>
                <c:pt idx="34">
                  <c:v>24.774387000000001</c:v>
                </c:pt>
                <c:pt idx="35">
                  <c:v>23.993126</c:v>
                </c:pt>
                <c:pt idx="36">
                  <c:v>23.736460999999998</c:v>
                </c:pt>
                <c:pt idx="37">
                  <c:v>23.375126999999999</c:v>
                </c:pt>
                <c:pt idx="38">
                  <c:v>23.185863999999999</c:v>
                </c:pt>
                <c:pt idx="39">
                  <c:v>23.038684</c:v>
                </c:pt>
                <c:pt idx="40">
                  <c:v>22.211234000000001</c:v>
                </c:pt>
                <c:pt idx="41">
                  <c:v>21.713408000000001</c:v>
                </c:pt>
                <c:pt idx="42">
                  <c:v>21.877424000000001</c:v>
                </c:pt>
                <c:pt idx="43">
                  <c:v>21.128619</c:v>
                </c:pt>
                <c:pt idx="44">
                  <c:v>20.870267999999999</c:v>
                </c:pt>
                <c:pt idx="45">
                  <c:v>20.951446000000001</c:v>
                </c:pt>
                <c:pt idx="46">
                  <c:v>20.408304999999999</c:v>
                </c:pt>
                <c:pt idx="47">
                  <c:v>20.710478999999999</c:v>
                </c:pt>
                <c:pt idx="48">
                  <c:v>20.812830999999999</c:v>
                </c:pt>
                <c:pt idx="49">
                  <c:v>20.995089</c:v>
                </c:pt>
                <c:pt idx="50">
                  <c:v>21.545679</c:v>
                </c:pt>
                <c:pt idx="51">
                  <c:v>22.500812</c:v>
                </c:pt>
                <c:pt idx="52">
                  <c:v>23.674662999999999</c:v>
                </c:pt>
                <c:pt idx="53">
                  <c:v>23.357628999999999</c:v>
                </c:pt>
                <c:pt idx="54">
                  <c:v>22.782993000000001</c:v>
                </c:pt>
                <c:pt idx="55">
                  <c:v>22.594801</c:v>
                </c:pt>
                <c:pt idx="56">
                  <c:v>22.577501999999999</c:v>
                </c:pt>
                <c:pt idx="57">
                  <c:v>23.538019999999999</c:v>
                </c:pt>
                <c:pt idx="58">
                  <c:v>23.674437999999999</c:v>
                </c:pt>
                <c:pt idx="59">
                  <c:v>23.070630000000001</c:v>
                </c:pt>
                <c:pt idx="60">
                  <c:v>22.775769</c:v>
                </c:pt>
                <c:pt idx="61">
                  <c:v>23.505123000000001</c:v>
                </c:pt>
                <c:pt idx="62">
                  <c:v>23.495000999999998</c:v>
                </c:pt>
                <c:pt idx="63">
                  <c:v>22.565574000000002</c:v>
                </c:pt>
                <c:pt idx="64">
                  <c:v>21.194890999999998</c:v>
                </c:pt>
                <c:pt idx="65">
                  <c:v>20.322510999999999</c:v>
                </c:pt>
                <c:pt idx="66">
                  <c:v>20.115199</c:v>
                </c:pt>
                <c:pt idx="67">
                  <c:v>21.497826</c:v>
                </c:pt>
                <c:pt idx="68">
                  <c:v>20.970927</c:v>
                </c:pt>
                <c:pt idx="69">
                  <c:v>19.517734000000001</c:v>
                </c:pt>
                <c:pt idx="70">
                  <c:v>18.920522999999999</c:v>
                </c:pt>
                <c:pt idx="71">
                  <c:v>19.062905000000001</c:v>
                </c:pt>
                <c:pt idx="72">
                  <c:v>19.023152</c:v>
                </c:pt>
                <c:pt idx="73">
                  <c:v>17.878208999999998</c:v>
                </c:pt>
                <c:pt idx="74">
                  <c:v>16.727844999999999</c:v>
                </c:pt>
                <c:pt idx="75">
                  <c:v>16.315290999999998</c:v>
                </c:pt>
                <c:pt idx="76">
                  <c:v>16.267527999999999</c:v>
                </c:pt>
                <c:pt idx="77">
                  <c:v>16.716006</c:v>
                </c:pt>
                <c:pt idx="78">
                  <c:v>16.707677</c:v>
                </c:pt>
                <c:pt idx="79">
                  <c:v>15.075813999999999</c:v>
                </c:pt>
                <c:pt idx="80">
                  <c:v>15.451794</c:v>
                </c:pt>
                <c:pt idx="81">
                  <c:v>14.902532000000001</c:v>
                </c:pt>
                <c:pt idx="82">
                  <c:v>14.912051</c:v>
                </c:pt>
                <c:pt idx="83">
                  <c:v>14.720143</c:v>
                </c:pt>
                <c:pt idx="84">
                  <c:v>14.650204</c:v>
                </c:pt>
                <c:pt idx="85">
                  <c:v>14.951123000000001</c:v>
                </c:pt>
                <c:pt idx="86">
                  <c:v>15.521355</c:v>
                </c:pt>
                <c:pt idx="87">
                  <c:v>15.343809</c:v>
                </c:pt>
                <c:pt idx="88">
                  <c:v>15.792573000000001</c:v>
                </c:pt>
                <c:pt idx="89">
                  <c:v>15.107462</c:v>
                </c:pt>
              </c:numCache>
            </c:numRef>
          </c:val>
          <c:smooth val="0"/>
          <c:extLst>
            <c:ext xmlns:c16="http://schemas.microsoft.com/office/drawing/2014/chart" uri="{C3380CC4-5D6E-409C-BE32-E72D297353CC}">
              <c16:uniqueId val="{00000002-9408-4B1C-A40D-49C438E2EE76}"/>
            </c:ext>
          </c:extLst>
        </c:ser>
        <c:dLbls>
          <c:showLegendKey val="0"/>
          <c:showVal val="0"/>
          <c:showCatName val="0"/>
          <c:showSerName val="0"/>
          <c:showPercent val="0"/>
          <c:showBubbleSize val="0"/>
        </c:dLbls>
        <c:marker val="1"/>
        <c:smooth val="0"/>
        <c:axId val="809042768"/>
        <c:axId val="809031288"/>
      </c:lineChart>
      <c:dateAx>
        <c:axId val="1085852840"/>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85856448"/>
        <c:crosses val="autoZero"/>
        <c:auto val="1"/>
        <c:lblOffset val="100"/>
        <c:baseTimeUnit val="months"/>
        <c:majorUnit val="12"/>
        <c:majorTimeUnit val="months"/>
      </c:dateAx>
      <c:valAx>
        <c:axId val="1085856448"/>
        <c:scaling>
          <c:orientation val="minMax"/>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Suuret kaupungit ja PKS</a:t>
                </a:r>
              </a:p>
            </c:rich>
          </c:tx>
          <c:layout>
            <c:manualLayout>
              <c:xMode val="edge"/>
              <c:yMode val="edge"/>
              <c:x val="2.370519694445611E-3"/>
              <c:y val="0.216588792672730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85852840"/>
        <c:crosses val="autoZero"/>
        <c:crossBetween val="between"/>
      </c:valAx>
      <c:valAx>
        <c:axId val="809031288"/>
        <c:scaling>
          <c:orientation val="minMax"/>
          <c:min val="10"/>
        </c:scaling>
        <c:delete val="0"/>
        <c:axPos val="r"/>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Muut kuin Suuet kaupungit</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809042768"/>
        <c:crosses val="max"/>
        <c:crossBetween val="between"/>
      </c:valAx>
      <c:dateAx>
        <c:axId val="809042768"/>
        <c:scaling>
          <c:orientation val="minMax"/>
        </c:scaling>
        <c:delete val="1"/>
        <c:axPos val="b"/>
        <c:numFmt formatCode="mm\/yyyy" sourceLinked="1"/>
        <c:majorTickMark val="out"/>
        <c:minorTickMark val="none"/>
        <c:tickLblPos val="nextTo"/>
        <c:crossAx val="809031288"/>
        <c:crosses val="autoZero"/>
        <c:auto val="1"/>
        <c:lblOffset val="100"/>
        <c:baseTimeUnit val="months"/>
        <c:majorUnit val="1"/>
        <c:minorUnit val="1"/>
      </c:dateAx>
      <c:spPr>
        <a:solidFill>
          <a:sysClr val="window" lastClr="FFFFFF"/>
        </a:solidFill>
        <a:ln>
          <a:noFill/>
        </a:ln>
        <a:effectLst/>
      </c:spPr>
    </c:plotArea>
    <c:legend>
      <c:legendPos val="b"/>
      <c:layout>
        <c:manualLayout>
          <c:xMode val="edge"/>
          <c:yMode val="edge"/>
          <c:x val="0.15832010415354247"/>
          <c:y val="0.80384390385972138"/>
          <c:w val="0.67610506815244131"/>
          <c:h val="9.412045378976900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chemeClr val="accent1"/>
          </a:solidFill>
        </a:defRPr>
      </a:pPr>
      <a:endParaRPr lang="en-US"/>
    </a:p>
  </c:txPr>
  <c:externalData r:id="rId4">
    <c:autoUpdate val="0"/>
  </c:externalData>
  <c:userShapes r:id="rId5"/>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9788566649161"/>
          <c:y val="9.2676281053014425E-2"/>
          <c:w val="0.77418237723596961"/>
          <c:h val="0.79234543068820495"/>
        </c:manualLayout>
      </c:layout>
      <c:lineChart>
        <c:grouping val="standard"/>
        <c:varyColors val="0"/>
        <c:ser>
          <c:idx val="0"/>
          <c:order val="0"/>
          <c:tx>
            <c:strRef>
              <c:f>'Suuret muu ja PKS KPL'!$C$42</c:f>
              <c:strCache>
                <c:ptCount val="1"/>
                <c:pt idx="0">
                  <c:v>Suuret kaupungit pl. PKS</c:v>
                </c:pt>
              </c:strCache>
            </c:strRef>
          </c:tx>
          <c:spPr>
            <a:ln w="28575" cap="rnd">
              <a:solidFill>
                <a:schemeClr val="accent1"/>
              </a:solidFill>
              <a:round/>
            </a:ln>
            <a:effectLst/>
          </c:spPr>
          <c:marker>
            <c:symbol val="none"/>
          </c:marker>
          <c:cat>
            <c:numRef>
              <c:f>'Suuret muu ja PKS KPL'!$D$41:$CU$41</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 KPL'!$D$42:$CU$42</c:f>
              <c:numCache>
                <c:formatCode>0</c:formatCode>
                <c:ptCount val="96"/>
                <c:pt idx="0">
                  <c:v>11422</c:v>
                </c:pt>
                <c:pt idx="1">
                  <c:v>11295</c:v>
                </c:pt>
                <c:pt idx="2">
                  <c:v>11350</c:v>
                </c:pt>
                <c:pt idx="3">
                  <c:v>11492</c:v>
                </c:pt>
                <c:pt idx="4">
                  <c:v>12014</c:v>
                </c:pt>
                <c:pt idx="5">
                  <c:v>12254</c:v>
                </c:pt>
                <c:pt idx="6">
                  <c:v>12018</c:v>
                </c:pt>
                <c:pt idx="7">
                  <c:v>11429</c:v>
                </c:pt>
                <c:pt idx="8">
                  <c:v>11491</c:v>
                </c:pt>
                <c:pt idx="9">
                  <c:v>11683</c:v>
                </c:pt>
                <c:pt idx="10">
                  <c:v>12106</c:v>
                </c:pt>
                <c:pt idx="11">
                  <c:v>12472</c:v>
                </c:pt>
                <c:pt idx="12">
                  <c:v>12676</c:v>
                </c:pt>
                <c:pt idx="13">
                  <c:v>12767</c:v>
                </c:pt>
                <c:pt idx="14">
                  <c:v>13198</c:v>
                </c:pt>
                <c:pt idx="15">
                  <c:v>12954</c:v>
                </c:pt>
                <c:pt idx="16">
                  <c:v>13248</c:v>
                </c:pt>
                <c:pt idx="17">
                  <c:v>13668</c:v>
                </c:pt>
                <c:pt idx="18">
                  <c:v>13505</c:v>
                </c:pt>
                <c:pt idx="19">
                  <c:v>13183</c:v>
                </c:pt>
                <c:pt idx="20">
                  <c:v>12453</c:v>
                </c:pt>
                <c:pt idx="21">
                  <c:v>12293</c:v>
                </c:pt>
                <c:pt idx="22">
                  <c:v>12153</c:v>
                </c:pt>
                <c:pt idx="23">
                  <c:v>11663</c:v>
                </c:pt>
                <c:pt idx="24">
                  <c:v>11914</c:v>
                </c:pt>
                <c:pt idx="25">
                  <c:v>12003</c:v>
                </c:pt>
                <c:pt idx="26">
                  <c:v>11404</c:v>
                </c:pt>
                <c:pt idx="27">
                  <c:v>11165</c:v>
                </c:pt>
                <c:pt idx="28">
                  <c:v>10342</c:v>
                </c:pt>
                <c:pt idx="29">
                  <c:v>9518</c:v>
                </c:pt>
                <c:pt idx="30">
                  <c:v>9502</c:v>
                </c:pt>
                <c:pt idx="31">
                  <c:v>10180</c:v>
                </c:pt>
                <c:pt idx="32">
                  <c:v>10698</c:v>
                </c:pt>
                <c:pt idx="33">
                  <c:v>10428</c:v>
                </c:pt>
                <c:pt idx="34">
                  <c:v>9881</c:v>
                </c:pt>
                <c:pt idx="35">
                  <c:v>9967</c:v>
                </c:pt>
                <c:pt idx="36">
                  <c:v>9376</c:v>
                </c:pt>
                <c:pt idx="37">
                  <c:v>9396</c:v>
                </c:pt>
                <c:pt idx="38">
                  <c:v>8792</c:v>
                </c:pt>
                <c:pt idx="39">
                  <c:v>8900</c:v>
                </c:pt>
                <c:pt idx="40">
                  <c:v>9598</c:v>
                </c:pt>
                <c:pt idx="41">
                  <c:v>9429</c:v>
                </c:pt>
                <c:pt idx="42">
                  <c:v>9527</c:v>
                </c:pt>
                <c:pt idx="43">
                  <c:v>9623</c:v>
                </c:pt>
                <c:pt idx="44">
                  <c:v>10106</c:v>
                </c:pt>
                <c:pt idx="45">
                  <c:v>10199</c:v>
                </c:pt>
                <c:pt idx="46">
                  <c:v>10899</c:v>
                </c:pt>
                <c:pt idx="47">
                  <c:v>11384</c:v>
                </c:pt>
                <c:pt idx="48">
                  <c:v>11894</c:v>
                </c:pt>
                <c:pt idx="49">
                  <c:v>12003</c:v>
                </c:pt>
                <c:pt idx="50">
                  <c:v>12971</c:v>
                </c:pt>
                <c:pt idx="51">
                  <c:v>13158</c:v>
                </c:pt>
                <c:pt idx="52">
                  <c:v>12698</c:v>
                </c:pt>
                <c:pt idx="53">
                  <c:v>14140</c:v>
                </c:pt>
                <c:pt idx="54">
                  <c:v>14315</c:v>
                </c:pt>
                <c:pt idx="55">
                  <c:v>13887</c:v>
                </c:pt>
                <c:pt idx="56">
                  <c:v>13647</c:v>
                </c:pt>
                <c:pt idx="57">
                  <c:v>13872</c:v>
                </c:pt>
                <c:pt idx="58">
                  <c:v>13818</c:v>
                </c:pt>
                <c:pt idx="59">
                  <c:v>13704</c:v>
                </c:pt>
                <c:pt idx="60">
                  <c:v>13173</c:v>
                </c:pt>
                <c:pt idx="61">
                  <c:v>12500</c:v>
                </c:pt>
                <c:pt idx="62">
                  <c:v>12534</c:v>
                </c:pt>
                <c:pt idx="63">
                  <c:v>12747</c:v>
                </c:pt>
                <c:pt idx="64">
                  <c:v>13028</c:v>
                </c:pt>
                <c:pt idx="65">
                  <c:v>12320</c:v>
                </c:pt>
                <c:pt idx="66">
                  <c:v>12239</c:v>
                </c:pt>
                <c:pt idx="67">
                  <c:v>12334</c:v>
                </c:pt>
                <c:pt idx="68">
                  <c:v>12972</c:v>
                </c:pt>
                <c:pt idx="69">
                  <c:v>12492</c:v>
                </c:pt>
                <c:pt idx="70">
                  <c:v>11750</c:v>
                </c:pt>
                <c:pt idx="71">
                  <c:v>11304</c:v>
                </c:pt>
                <c:pt idx="72">
                  <c:v>11669</c:v>
                </c:pt>
                <c:pt idx="73">
                  <c:v>12345</c:v>
                </c:pt>
                <c:pt idx="74">
                  <c:v>11164</c:v>
                </c:pt>
                <c:pt idx="75">
                  <c:v>9996</c:v>
                </c:pt>
                <c:pt idx="76">
                  <c:v>9396</c:v>
                </c:pt>
                <c:pt idx="77">
                  <c:v>8953</c:v>
                </c:pt>
                <c:pt idx="78">
                  <c:v>8533</c:v>
                </c:pt>
                <c:pt idx="79">
                  <c:v>8121</c:v>
                </c:pt>
                <c:pt idx="80">
                  <c:v>6570</c:v>
                </c:pt>
                <c:pt idx="81">
                  <c:v>6583</c:v>
                </c:pt>
                <c:pt idx="82">
                  <c:v>6380</c:v>
                </c:pt>
                <c:pt idx="83">
                  <c:v>6294</c:v>
                </c:pt>
                <c:pt idx="84">
                  <c:v>5621</c:v>
                </c:pt>
                <c:pt idx="85">
                  <c:v>4794</c:v>
                </c:pt>
                <c:pt idx="86">
                  <c:v>4546</c:v>
                </c:pt>
                <c:pt idx="87">
                  <c:v>4548</c:v>
                </c:pt>
                <c:pt idx="88">
                  <c:v>4333</c:v>
                </c:pt>
                <c:pt idx="89">
                  <c:v>3959</c:v>
                </c:pt>
              </c:numCache>
            </c:numRef>
          </c:val>
          <c:smooth val="0"/>
          <c:extLst>
            <c:ext xmlns:c16="http://schemas.microsoft.com/office/drawing/2014/chart" uri="{C3380CC4-5D6E-409C-BE32-E72D297353CC}">
              <c16:uniqueId val="{00000000-6BD5-42C0-8D5E-891C4B81DF7A}"/>
            </c:ext>
          </c:extLst>
        </c:ser>
        <c:ser>
          <c:idx val="2"/>
          <c:order val="2"/>
          <c:tx>
            <c:strRef>
              <c:f>'Suuret muu ja PKS KPL'!$C$44</c:f>
              <c:strCache>
                <c:ptCount val="1"/>
                <c:pt idx="0">
                  <c:v>PKS</c:v>
                </c:pt>
              </c:strCache>
            </c:strRef>
          </c:tx>
          <c:spPr>
            <a:ln w="28575" cap="rnd">
              <a:solidFill>
                <a:schemeClr val="accent3"/>
              </a:solidFill>
              <a:round/>
            </a:ln>
            <a:effectLst/>
          </c:spPr>
          <c:marker>
            <c:symbol val="none"/>
          </c:marker>
          <c:cat>
            <c:numRef>
              <c:f>'Suuret muu ja PKS KPL'!$D$41:$CU$41</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 KPL'!$D$44:$CU$44</c:f>
              <c:numCache>
                <c:formatCode>0</c:formatCode>
                <c:ptCount val="96"/>
                <c:pt idx="0">
                  <c:v>13458</c:v>
                </c:pt>
                <c:pt idx="1">
                  <c:v>12667</c:v>
                </c:pt>
                <c:pt idx="2">
                  <c:v>13123</c:v>
                </c:pt>
                <c:pt idx="3">
                  <c:v>14077</c:v>
                </c:pt>
                <c:pt idx="4">
                  <c:v>14892</c:v>
                </c:pt>
                <c:pt idx="5">
                  <c:v>15624</c:v>
                </c:pt>
                <c:pt idx="6">
                  <c:v>15399</c:v>
                </c:pt>
                <c:pt idx="7">
                  <c:v>15800</c:v>
                </c:pt>
                <c:pt idx="8">
                  <c:v>16772</c:v>
                </c:pt>
                <c:pt idx="9">
                  <c:v>17594</c:v>
                </c:pt>
                <c:pt idx="10">
                  <c:v>17819</c:v>
                </c:pt>
                <c:pt idx="11">
                  <c:v>17660</c:v>
                </c:pt>
                <c:pt idx="12">
                  <c:v>17754</c:v>
                </c:pt>
                <c:pt idx="13">
                  <c:v>18123</c:v>
                </c:pt>
                <c:pt idx="14">
                  <c:v>17613</c:v>
                </c:pt>
                <c:pt idx="15">
                  <c:v>16970</c:v>
                </c:pt>
                <c:pt idx="16">
                  <c:v>15708</c:v>
                </c:pt>
                <c:pt idx="17">
                  <c:v>15819</c:v>
                </c:pt>
                <c:pt idx="18">
                  <c:v>16265</c:v>
                </c:pt>
                <c:pt idx="19">
                  <c:v>16117</c:v>
                </c:pt>
                <c:pt idx="20">
                  <c:v>14699</c:v>
                </c:pt>
                <c:pt idx="21">
                  <c:v>14171</c:v>
                </c:pt>
                <c:pt idx="22">
                  <c:v>14719</c:v>
                </c:pt>
                <c:pt idx="23">
                  <c:v>15290</c:v>
                </c:pt>
                <c:pt idx="24">
                  <c:v>15569</c:v>
                </c:pt>
                <c:pt idx="25">
                  <c:v>15506</c:v>
                </c:pt>
                <c:pt idx="26">
                  <c:v>15215</c:v>
                </c:pt>
                <c:pt idx="27">
                  <c:v>15556</c:v>
                </c:pt>
                <c:pt idx="28">
                  <c:v>15599</c:v>
                </c:pt>
                <c:pt idx="29">
                  <c:v>15451</c:v>
                </c:pt>
                <c:pt idx="30">
                  <c:v>15039</c:v>
                </c:pt>
                <c:pt idx="31">
                  <c:v>14416</c:v>
                </c:pt>
                <c:pt idx="32">
                  <c:v>14614</c:v>
                </c:pt>
                <c:pt idx="33">
                  <c:v>15049</c:v>
                </c:pt>
                <c:pt idx="34">
                  <c:v>15263</c:v>
                </c:pt>
                <c:pt idx="35">
                  <c:v>14200</c:v>
                </c:pt>
                <c:pt idx="36">
                  <c:v>13956</c:v>
                </c:pt>
                <c:pt idx="37">
                  <c:v>13678</c:v>
                </c:pt>
                <c:pt idx="38">
                  <c:v>14394</c:v>
                </c:pt>
                <c:pt idx="39">
                  <c:v>14807</c:v>
                </c:pt>
                <c:pt idx="40">
                  <c:v>14259</c:v>
                </c:pt>
                <c:pt idx="41">
                  <c:v>13635</c:v>
                </c:pt>
                <c:pt idx="42">
                  <c:v>13692</c:v>
                </c:pt>
                <c:pt idx="43">
                  <c:v>14325</c:v>
                </c:pt>
                <c:pt idx="44">
                  <c:v>15106</c:v>
                </c:pt>
                <c:pt idx="45">
                  <c:v>15410</c:v>
                </c:pt>
                <c:pt idx="46">
                  <c:v>14905</c:v>
                </c:pt>
                <c:pt idx="47">
                  <c:v>15701</c:v>
                </c:pt>
                <c:pt idx="48">
                  <c:v>15815</c:v>
                </c:pt>
                <c:pt idx="49">
                  <c:v>16137</c:v>
                </c:pt>
                <c:pt idx="50">
                  <c:v>16132</c:v>
                </c:pt>
                <c:pt idx="51">
                  <c:v>16624</c:v>
                </c:pt>
                <c:pt idx="52">
                  <c:v>17561</c:v>
                </c:pt>
                <c:pt idx="53">
                  <c:v>17051</c:v>
                </c:pt>
                <c:pt idx="54">
                  <c:v>17895</c:v>
                </c:pt>
                <c:pt idx="55">
                  <c:v>17305</c:v>
                </c:pt>
                <c:pt idx="56">
                  <c:v>16848</c:v>
                </c:pt>
                <c:pt idx="57">
                  <c:v>15925</c:v>
                </c:pt>
                <c:pt idx="58">
                  <c:v>15100</c:v>
                </c:pt>
                <c:pt idx="59">
                  <c:v>15138</c:v>
                </c:pt>
                <c:pt idx="60">
                  <c:v>15615</c:v>
                </c:pt>
                <c:pt idx="61">
                  <c:v>14898</c:v>
                </c:pt>
                <c:pt idx="62">
                  <c:v>15124</c:v>
                </c:pt>
                <c:pt idx="63">
                  <c:v>14481</c:v>
                </c:pt>
                <c:pt idx="64">
                  <c:v>14075</c:v>
                </c:pt>
                <c:pt idx="65">
                  <c:v>14447</c:v>
                </c:pt>
                <c:pt idx="66">
                  <c:v>13830</c:v>
                </c:pt>
                <c:pt idx="67">
                  <c:v>13480</c:v>
                </c:pt>
                <c:pt idx="68">
                  <c:v>12907</c:v>
                </c:pt>
                <c:pt idx="69">
                  <c:v>12930</c:v>
                </c:pt>
                <c:pt idx="70">
                  <c:v>13284</c:v>
                </c:pt>
                <c:pt idx="71">
                  <c:v>12173</c:v>
                </c:pt>
                <c:pt idx="72">
                  <c:v>11837</c:v>
                </c:pt>
                <c:pt idx="73">
                  <c:v>11999</c:v>
                </c:pt>
                <c:pt idx="74">
                  <c:v>11446</c:v>
                </c:pt>
                <c:pt idx="75">
                  <c:v>10326</c:v>
                </c:pt>
                <c:pt idx="76">
                  <c:v>9398</c:v>
                </c:pt>
                <c:pt idx="77">
                  <c:v>9122</c:v>
                </c:pt>
                <c:pt idx="78">
                  <c:v>8981</c:v>
                </c:pt>
                <c:pt idx="79">
                  <c:v>9080</c:v>
                </c:pt>
                <c:pt idx="80">
                  <c:v>8829</c:v>
                </c:pt>
                <c:pt idx="81">
                  <c:v>8570</c:v>
                </c:pt>
                <c:pt idx="82">
                  <c:v>8126</c:v>
                </c:pt>
                <c:pt idx="83">
                  <c:v>8152</c:v>
                </c:pt>
                <c:pt idx="84">
                  <c:v>7296</c:v>
                </c:pt>
                <c:pt idx="85">
                  <c:v>7046</c:v>
                </c:pt>
                <c:pt idx="86">
                  <c:v>6554</c:v>
                </c:pt>
                <c:pt idx="87">
                  <c:v>6786</c:v>
                </c:pt>
                <c:pt idx="88">
                  <c:v>7771</c:v>
                </c:pt>
                <c:pt idx="89">
                  <c:v>7023</c:v>
                </c:pt>
              </c:numCache>
            </c:numRef>
          </c:val>
          <c:smooth val="0"/>
          <c:extLst>
            <c:ext xmlns:c16="http://schemas.microsoft.com/office/drawing/2014/chart" uri="{C3380CC4-5D6E-409C-BE32-E72D297353CC}">
              <c16:uniqueId val="{00000001-6BD5-42C0-8D5E-891C4B81DF7A}"/>
            </c:ext>
          </c:extLst>
        </c:ser>
        <c:dLbls>
          <c:showLegendKey val="0"/>
          <c:showVal val="0"/>
          <c:showCatName val="0"/>
          <c:showSerName val="0"/>
          <c:showPercent val="0"/>
          <c:showBubbleSize val="0"/>
        </c:dLbls>
        <c:marker val="1"/>
        <c:smooth val="0"/>
        <c:axId val="1085852840"/>
        <c:axId val="1085856448"/>
      </c:lineChart>
      <c:lineChart>
        <c:grouping val="standard"/>
        <c:varyColors val="0"/>
        <c:ser>
          <c:idx val="1"/>
          <c:order val="1"/>
          <c:tx>
            <c:strRef>
              <c:f>'Suuret muu ja PKS KPL'!$C$43</c:f>
              <c:strCache>
                <c:ptCount val="1"/>
                <c:pt idx="0">
                  <c:v>Muut kuin suuret</c:v>
                </c:pt>
              </c:strCache>
            </c:strRef>
          </c:tx>
          <c:spPr>
            <a:ln w="28575" cap="rnd">
              <a:solidFill>
                <a:schemeClr val="accent2"/>
              </a:solidFill>
              <a:round/>
            </a:ln>
            <a:effectLst/>
          </c:spPr>
          <c:marker>
            <c:symbol val="none"/>
          </c:marker>
          <c:cat>
            <c:numRef>
              <c:f>'Suuret muu ja PKS KPL'!$D$41:$CU$41</c:f>
              <c:numCache>
                <c:formatCode>mm\/yyyy</c:formatCode>
                <c:ptCount val="9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pt idx="93">
                  <c:v>45566</c:v>
                </c:pt>
                <c:pt idx="94">
                  <c:v>45597</c:v>
                </c:pt>
                <c:pt idx="95">
                  <c:v>45627</c:v>
                </c:pt>
              </c:numCache>
            </c:numRef>
          </c:cat>
          <c:val>
            <c:numRef>
              <c:f>'Suuret muu ja PKS KPL'!$D$43:$CU$43</c:f>
              <c:numCache>
                <c:formatCode>0</c:formatCode>
                <c:ptCount val="96"/>
                <c:pt idx="0">
                  <c:v>29074</c:v>
                </c:pt>
                <c:pt idx="1">
                  <c:v>28298</c:v>
                </c:pt>
                <c:pt idx="2">
                  <c:v>30010</c:v>
                </c:pt>
                <c:pt idx="3">
                  <c:v>30531</c:v>
                </c:pt>
                <c:pt idx="4">
                  <c:v>31484</c:v>
                </c:pt>
                <c:pt idx="5">
                  <c:v>32829</c:v>
                </c:pt>
                <c:pt idx="6">
                  <c:v>32904</c:v>
                </c:pt>
                <c:pt idx="7">
                  <c:v>33327</c:v>
                </c:pt>
                <c:pt idx="8">
                  <c:v>34713</c:v>
                </c:pt>
                <c:pt idx="9">
                  <c:v>35568</c:v>
                </c:pt>
                <c:pt idx="10">
                  <c:v>35658</c:v>
                </c:pt>
                <c:pt idx="11">
                  <c:v>36253</c:v>
                </c:pt>
                <c:pt idx="12">
                  <c:v>37065</c:v>
                </c:pt>
                <c:pt idx="13">
                  <c:v>38112</c:v>
                </c:pt>
                <c:pt idx="14">
                  <c:v>36480</c:v>
                </c:pt>
                <c:pt idx="15">
                  <c:v>36048</c:v>
                </c:pt>
                <c:pt idx="16">
                  <c:v>35163</c:v>
                </c:pt>
                <c:pt idx="17">
                  <c:v>34596</c:v>
                </c:pt>
                <c:pt idx="18">
                  <c:v>34723</c:v>
                </c:pt>
                <c:pt idx="19">
                  <c:v>34382</c:v>
                </c:pt>
                <c:pt idx="20">
                  <c:v>32587</c:v>
                </c:pt>
                <c:pt idx="21">
                  <c:v>31759</c:v>
                </c:pt>
                <c:pt idx="22">
                  <c:v>32275</c:v>
                </c:pt>
                <c:pt idx="23">
                  <c:v>32138</c:v>
                </c:pt>
                <c:pt idx="24">
                  <c:v>31815</c:v>
                </c:pt>
                <c:pt idx="25">
                  <c:v>30804</c:v>
                </c:pt>
                <c:pt idx="26">
                  <c:v>30267</c:v>
                </c:pt>
                <c:pt idx="27">
                  <c:v>30747</c:v>
                </c:pt>
                <c:pt idx="28">
                  <c:v>30422</c:v>
                </c:pt>
                <c:pt idx="29">
                  <c:v>30112</c:v>
                </c:pt>
                <c:pt idx="30">
                  <c:v>29895</c:v>
                </c:pt>
                <c:pt idx="31">
                  <c:v>29158</c:v>
                </c:pt>
                <c:pt idx="32">
                  <c:v>29406</c:v>
                </c:pt>
                <c:pt idx="33">
                  <c:v>29705</c:v>
                </c:pt>
                <c:pt idx="34">
                  <c:v>29532</c:v>
                </c:pt>
                <c:pt idx="35">
                  <c:v>28777</c:v>
                </c:pt>
                <c:pt idx="36">
                  <c:v>28805</c:v>
                </c:pt>
                <c:pt idx="37">
                  <c:v>28975</c:v>
                </c:pt>
                <c:pt idx="38">
                  <c:v>29724</c:v>
                </c:pt>
                <c:pt idx="39">
                  <c:v>29967</c:v>
                </c:pt>
                <c:pt idx="40">
                  <c:v>29093</c:v>
                </c:pt>
                <c:pt idx="41">
                  <c:v>27936</c:v>
                </c:pt>
                <c:pt idx="42">
                  <c:v>27587</c:v>
                </c:pt>
                <c:pt idx="43">
                  <c:v>28050</c:v>
                </c:pt>
                <c:pt idx="44">
                  <c:v>29142</c:v>
                </c:pt>
                <c:pt idx="45">
                  <c:v>29680</c:v>
                </c:pt>
                <c:pt idx="46">
                  <c:v>29250</c:v>
                </c:pt>
                <c:pt idx="47">
                  <c:v>30001</c:v>
                </c:pt>
                <c:pt idx="48">
                  <c:v>29989</c:v>
                </c:pt>
                <c:pt idx="49">
                  <c:v>30213</c:v>
                </c:pt>
                <c:pt idx="50">
                  <c:v>31257</c:v>
                </c:pt>
                <c:pt idx="51">
                  <c:v>31991</c:v>
                </c:pt>
                <c:pt idx="52">
                  <c:v>32705</c:v>
                </c:pt>
                <c:pt idx="53">
                  <c:v>32641</c:v>
                </c:pt>
                <c:pt idx="54">
                  <c:v>33570</c:v>
                </c:pt>
                <c:pt idx="55">
                  <c:v>33513</c:v>
                </c:pt>
                <c:pt idx="56">
                  <c:v>33110</c:v>
                </c:pt>
                <c:pt idx="57">
                  <c:v>32085</c:v>
                </c:pt>
                <c:pt idx="58">
                  <c:v>31638</c:v>
                </c:pt>
                <c:pt idx="59">
                  <c:v>31889</c:v>
                </c:pt>
                <c:pt idx="60">
                  <c:v>32308</c:v>
                </c:pt>
                <c:pt idx="61">
                  <c:v>31717</c:v>
                </c:pt>
                <c:pt idx="62">
                  <c:v>31306</c:v>
                </c:pt>
                <c:pt idx="63">
                  <c:v>30472</c:v>
                </c:pt>
                <c:pt idx="64">
                  <c:v>30738</c:v>
                </c:pt>
                <c:pt idx="65">
                  <c:v>31054</c:v>
                </c:pt>
                <c:pt idx="66">
                  <c:v>30138</c:v>
                </c:pt>
                <c:pt idx="67">
                  <c:v>29337</c:v>
                </c:pt>
                <c:pt idx="68">
                  <c:v>28004</c:v>
                </c:pt>
                <c:pt idx="69">
                  <c:v>27729</c:v>
                </c:pt>
                <c:pt idx="70">
                  <c:v>27980</c:v>
                </c:pt>
                <c:pt idx="71">
                  <c:v>26221</c:v>
                </c:pt>
                <c:pt idx="72">
                  <c:v>25530</c:v>
                </c:pt>
                <c:pt idx="73">
                  <c:v>24846</c:v>
                </c:pt>
                <c:pt idx="74">
                  <c:v>23511</c:v>
                </c:pt>
                <c:pt idx="75">
                  <c:v>21408</c:v>
                </c:pt>
                <c:pt idx="76">
                  <c:v>19238</c:v>
                </c:pt>
                <c:pt idx="77">
                  <c:v>17895</c:v>
                </c:pt>
                <c:pt idx="78">
                  <c:v>17774</c:v>
                </c:pt>
                <c:pt idx="79">
                  <c:v>17479</c:v>
                </c:pt>
                <c:pt idx="80">
                  <c:v>16829</c:v>
                </c:pt>
                <c:pt idx="81">
                  <c:v>16276</c:v>
                </c:pt>
                <c:pt idx="82">
                  <c:v>15149</c:v>
                </c:pt>
                <c:pt idx="83">
                  <c:v>14968</c:v>
                </c:pt>
                <c:pt idx="84">
                  <c:v>13771</c:v>
                </c:pt>
                <c:pt idx="85">
                  <c:v>13548</c:v>
                </c:pt>
                <c:pt idx="86">
                  <c:v>12916</c:v>
                </c:pt>
                <c:pt idx="87">
                  <c:v>12988</c:v>
                </c:pt>
                <c:pt idx="88">
                  <c:v>14090</c:v>
                </c:pt>
                <c:pt idx="89">
                  <c:v>13042</c:v>
                </c:pt>
              </c:numCache>
            </c:numRef>
          </c:val>
          <c:smooth val="0"/>
          <c:extLst>
            <c:ext xmlns:c16="http://schemas.microsoft.com/office/drawing/2014/chart" uri="{C3380CC4-5D6E-409C-BE32-E72D297353CC}">
              <c16:uniqueId val="{00000002-6BD5-42C0-8D5E-891C4B81DF7A}"/>
            </c:ext>
          </c:extLst>
        </c:ser>
        <c:dLbls>
          <c:showLegendKey val="0"/>
          <c:showVal val="0"/>
          <c:showCatName val="0"/>
          <c:showSerName val="0"/>
          <c:showPercent val="0"/>
          <c:showBubbleSize val="0"/>
        </c:dLbls>
        <c:marker val="1"/>
        <c:smooth val="0"/>
        <c:axId val="1050707040"/>
        <c:axId val="1050696544"/>
      </c:lineChart>
      <c:dateAx>
        <c:axId val="1085852840"/>
        <c:scaling>
          <c:orientation val="minMax"/>
          <c:max val="45627"/>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85856448"/>
        <c:crosses val="autoZero"/>
        <c:auto val="1"/>
        <c:lblOffset val="100"/>
        <c:baseTimeUnit val="months"/>
        <c:majorUnit val="12"/>
        <c:majorTimeUnit val="months"/>
      </c:dateAx>
      <c:valAx>
        <c:axId val="1085856448"/>
        <c:scaling>
          <c:orientation val="minMax"/>
          <c:min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Suuret kaupungit ja PKS</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85852840"/>
        <c:crosses val="autoZero"/>
        <c:crossBetween val="between"/>
        <c:majorUnit val="2000"/>
      </c:valAx>
      <c:valAx>
        <c:axId val="1050696544"/>
        <c:scaling>
          <c:orientation val="minMax"/>
          <c:min val="5000"/>
        </c:scaling>
        <c:delete val="0"/>
        <c:axPos val="r"/>
        <c:title>
          <c:tx>
            <c:rich>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Muut kuin suuret kaupungit </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050707040"/>
        <c:crosses val="max"/>
        <c:crossBetween val="between"/>
      </c:valAx>
      <c:dateAx>
        <c:axId val="1050707040"/>
        <c:scaling>
          <c:orientation val="minMax"/>
        </c:scaling>
        <c:delete val="1"/>
        <c:axPos val="b"/>
        <c:numFmt formatCode="mm\/yyyy" sourceLinked="1"/>
        <c:majorTickMark val="out"/>
        <c:minorTickMark val="none"/>
        <c:tickLblPos val="nextTo"/>
        <c:crossAx val="1050696544"/>
        <c:crosses val="autoZero"/>
        <c:auto val="1"/>
        <c:lblOffset val="100"/>
        <c:baseTimeUnit val="months"/>
        <c:majorUnit val="1"/>
        <c:minorUnit val="1"/>
      </c:dateAx>
      <c:spPr>
        <a:solidFill>
          <a:sysClr val="window" lastClr="FFFFFF"/>
        </a:solidFill>
        <a:ln>
          <a:noFill/>
        </a:ln>
        <a:effectLst/>
      </c:spPr>
    </c:plotArea>
    <c:legend>
      <c:legendPos val="b"/>
      <c:layout>
        <c:manualLayout>
          <c:xMode val="edge"/>
          <c:yMode val="edge"/>
          <c:x val="0.19856296709897506"/>
          <c:y val="0.803801112010883"/>
          <c:w val="0.59159227849792217"/>
          <c:h val="9.957661602268229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chemeClr val="accent1"/>
          </a:solidFill>
        </a:defRPr>
      </a:pPr>
      <a:endParaRPr lang="en-US"/>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accent1"/>
                </a:solidFill>
                <a:latin typeface="+mn-lt"/>
                <a:ea typeface="+mn-ea"/>
                <a:cs typeface="+mn-cs"/>
              </a:defRPr>
            </a:pPr>
            <a:r>
              <a:rPr lang="fi-FI" sz="800" baseline="0"/>
              <a:t>Luvat (kpl)</a:t>
            </a:r>
            <a:endParaRPr lang="fi-FI" sz="800"/>
          </a:p>
        </c:rich>
      </c:tx>
      <c:layout>
        <c:manualLayout>
          <c:xMode val="edge"/>
          <c:yMode val="edge"/>
          <c:x val="8.6670105614519724E-2"/>
          <c:y val="0"/>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8.5242460317460314E-2"/>
          <c:y val="8.0505266147296542E-2"/>
          <c:w val="0.79820345866860865"/>
          <c:h val="0.73643811567786088"/>
        </c:manualLayout>
      </c:layout>
      <c:barChart>
        <c:barDir val="col"/>
        <c:grouping val="clustered"/>
        <c:varyColors val="0"/>
        <c:ser>
          <c:idx val="0"/>
          <c:order val="0"/>
          <c:tx>
            <c:strRef>
              <c:f>'kerrsotalot kk '!$F$6</c:f>
              <c:strCache>
                <c:ptCount val="1"/>
                <c:pt idx="0">
                  <c:v>2020</c:v>
                </c:pt>
              </c:strCache>
            </c:strRef>
          </c:tx>
          <c:spPr>
            <a:solidFill>
              <a:schemeClr val="accent1"/>
            </a:solidFill>
            <a:ln>
              <a:noFill/>
            </a:ln>
            <a:effectLst/>
          </c:spPr>
          <c:invertIfNegative val="0"/>
          <c:cat>
            <c:numRef>
              <c:f>'kerrsotalot kk '!$A$7:$A$18</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'kerrsotalot kk '!$F$7:$F$18</c:f>
              <c:numCache>
                <c:formatCode>0</c:formatCode>
                <c:ptCount val="12"/>
                <c:pt idx="0">
                  <c:v>1531</c:v>
                </c:pt>
                <c:pt idx="1">
                  <c:v>2417</c:v>
                </c:pt>
                <c:pt idx="2">
                  <c:v>2323</c:v>
                </c:pt>
                <c:pt idx="3">
                  <c:v>2879</c:v>
                </c:pt>
                <c:pt idx="4">
                  <c:v>2728</c:v>
                </c:pt>
                <c:pt idx="5">
                  <c:v>3372</c:v>
                </c:pt>
                <c:pt idx="6">
                  <c:v>414</c:v>
                </c:pt>
                <c:pt idx="7">
                  <c:v>2616</c:v>
                </c:pt>
                <c:pt idx="8">
                  <c:v>3870</c:v>
                </c:pt>
                <c:pt idx="9">
                  <c:v>3194</c:v>
                </c:pt>
                <c:pt idx="10">
                  <c:v>2740</c:v>
                </c:pt>
                <c:pt idx="11">
                  <c:v>3304</c:v>
                </c:pt>
              </c:numCache>
            </c:numRef>
          </c:val>
          <c:extLst>
            <c:ext xmlns:c16="http://schemas.microsoft.com/office/drawing/2014/chart" uri="{C3380CC4-5D6E-409C-BE32-E72D297353CC}">
              <c16:uniqueId val="{00000000-039F-4FC4-AA88-9986F8EF6270}"/>
            </c:ext>
          </c:extLst>
        </c:ser>
        <c:ser>
          <c:idx val="1"/>
          <c:order val="1"/>
          <c:tx>
            <c:strRef>
              <c:f>'kerrsotalot kk '!$G$6</c:f>
              <c:strCache>
                <c:ptCount val="1"/>
                <c:pt idx="0">
                  <c:v>2021</c:v>
                </c:pt>
              </c:strCache>
            </c:strRef>
          </c:tx>
          <c:spPr>
            <a:solidFill>
              <a:schemeClr val="accent3"/>
            </a:solidFill>
            <a:ln>
              <a:noFill/>
            </a:ln>
            <a:effectLst/>
          </c:spPr>
          <c:invertIfNegative val="0"/>
          <c:cat>
            <c:numRef>
              <c:f>'kerrsotalot kk '!$A$7:$A$18</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'kerrsotalot kk '!$G$7:$G$18</c:f>
              <c:numCache>
                <c:formatCode>0</c:formatCode>
                <c:ptCount val="12"/>
                <c:pt idx="0">
                  <c:v>1959</c:v>
                </c:pt>
                <c:pt idx="1">
                  <c:v>2587</c:v>
                </c:pt>
                <c:pt idx="2">
                  <c:v>3910</c:v>
                </c:pt>
                <c:pt idx="3">
                  <c:v>3658</c:v>
                </c:pt>
                <c:pt idx="4">
                  <c:v>2441</c:v>
                </c:pt>
                <c:pt idx="5">
                  <c:v>4378</c:v>
                </c:pt>
                <c:pt idx="6">
                  <c:v>1588</c:v>
                </c:pt>
                <c:pt idx="7">
                  <c:v>1842</c:v>
                </c:pt>
                <c:pt idx="8">
                  <c:v>2875</c:v>
                </c:pt>
                <c:pt idx="9">
                  <c:v>2334</c:v>
                </c:pt>
                <c:pt idx="10">
                  <c:v>2276</c:v>
                </c:pt>
                <c:pt idx="11">
                  <c:v>3283</c:v>
                </c:pt>
              </c:numCache>
            </c:numRef>
          </c:val>
          <c:extLst>
            <c:ext xmlns:c16="http://schemas.microsoft.com/office/drawing/2014/chart" uri="{C3380CC4-5D6E-409C-BE32-E72D297353CC}">
              <c16:uniqueId val="{00000001-039F-4FC4-AA88-9986F8EF6270}"/>
            </c:ext>
          </c:extLst>
        </c:ser>
        <c:ser>
          <c:idx val="2"/>
          <c:order val="2"/>
          <c:tx>
            <c:strRef>
              <c:f>'kerrsotalot kk '!$H$6</c:f>
              <c:strCache>
                <c:ptCount val="1"/>
                <c:pt idx="0">
                  <c:v>2022</c:v>
                </c:pt>
              </c:strCache>
            </c:strRef>
          </c:tx>
          <c:spPr>
            <a:solidFill>
              <a:schemeClr val="bg1">
                <a:lumMod val="50000"/>
              </a:schemeClr>
            </a:solidFill>
            <a:ln>
              <a:noFill/>
            </a:ln>
            <a:effectLst/>
          </c:spPr>
          <c:invertIfNegative val="0"/>
          <c:cat>
            <c:numRef>
              <c:f>'kerrsotalot kk '!$A$7:$A$18</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'kerrsotalot kk '!$H$7:$H$18</c:f>
              <c:numCache>
                <c:formatCode>0</c:formatCode>
                <c:ptCount val="12"/>
                <c:pt idx="0">
                  <c:v>1657</c:v>
                </c:pt>
                <c:pt idx="1">
                  <c:v>1260</c:v>
                </c:pt>
                <c:pt idx="2">
                  <c:v>3566</c:v>
                </c:pt>
                <c:pt idx="3">
                  <c:v>3109</c:v>
                </c:pt>
                <c:pt idx="4">
                  <c:v>3135</c:v>
                </c:pt>
                <c:pt idx="5">
                  <c:v>4081</c:v>
                </c:pt>
                <c:pt idx="6">
                  <c:v>841</c:v>
                </c:pt>
                <c:pt idx="7">
                  <c:v>1098</c:v>
                </c:pt>
                <c:pt idx="8">
                  <c:v>2709</c:v>
                </c:pt>
                <c:pt idx="9">
                  <c:v>1824</c:v>
                </c:pt>
                <c:pt idx="10">
                  <c:v>2081</c:v>
                </c:pt>
                <c:pt idx="11">
                  <c:v>1361</c:v>
                </c:pt>
              </c:numCache>
            </c:numRef>
          </c:val>
          <c:extLst>
            <c:ext xmlns:c16="http://schemas.microsoft.com/office/drawing/2014/chart" uri="{C3380CC4-5D6E-409C-BE32-E72D297353CC}">
              <c16:uniqueId val="{00000002-039F-4FC4-AA88-9986F8EF6270}"/>
            </c:ext>
          </c:extLst>
        </c:ser>
        <c:ser>
          <c:idx val="3"/>
          <c:order val="3"/>
          <c:tx>
            <c:strRef>
              <c:f>'kerrsotalot kk '!$I$6</c:f>
              <c:strCache>
                <c:ptCount val="1"/>
                <c:pt idx="0">
                  <c:v>2023</c:v>
                </c:pt>
              </c:strCache>
            </c:strRef>
          </c:tx>
          <c:spPr>
            <a:solidFill>
              <a:schemeClr val="accent5"/>
            </a:solidFill>
            <a:ln>
              <a:noFill/>
            </a:ln>
            <a:effectLst/>
          </c:spPr>
          <c:invertIfNegative val="0"/>
          <c:cat>
            <c:numRef>
              <c:f>'kerrsotalot kk '!$A$7:$A$18</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'kerrsotalot kk '!$I$7:$I$18</c:f>
              <c:numCache>
                <c:formatCode>0</c:formatCode>
                <c:ptCount val="12"/>
                <c:pt idx="0">
                  <c:v>1809</c:v>
                </c:pt>
                <c:pt idx="1">
                  <c:v>1792</c:v>
                </c:pt>
                <c:pt idx="2">
                  <c:v>1766</c:v>
                </c:pt>
                <c:pt idx="3">
                  <c:v>639</c:v>
                </c:pt>
                <c:pt idx="4">
                  <c:v>890</c:v>
                </c:pt>
                <c:pt idx="5">
                  <c:v>3010</c:v>
                </c:pt>
                <c:pt idx="6">
                  <c:v>411</c:v>
                </c:pt>
                <c:pt idx="7">
                  <c:v>905</c:v>
                </c:pt>
                <c:pt idx="8">
                  <c:v>774</c:v>
                </c:pt>
                <c:pt idx="9">
                  <c:v>1533</c:v>
                </c:pt>
                <c:pt idx="10">
                  <c:v>952</c:v>
                </c:pt>
                <c:pt idx="11">
                  <c:v>1327</c:v>
                </c:pt>
              </c:numCache>
            </c:numRef>
          </c:val>
          <c:extLst>
            <c:ext xmlns:c16="http://schemas.microsoft.com/office/drawing/2014/chart" uri="{C3380CC4-5D6E-409C-BE32-E72D297353CC}">
              <c16:uniqueId val="{00000003-039F-4FC4-AA88-9986F8EF6270}"/>
            </c:ext>
          </c:extLst>
        </c:ser>
        <c:ser>
          <c:idx val="4"/>
          <c:order val="4"/>
          <c:tx>
            <c:strRef>
              <c:f>'kerrsotalot kk '!$J$6</c:f>
              <c:strCache>
                <c:ptCount val="1"/>
                <c:pt idx="0">
                  <c:v>2024</c:v>
                </c:pt>
              </c:strCache>
            </c:strRef>
          </c:tx>
          <c:spPr>
            <a:solidFill>
              <a:srgbClr val="C00000"/>
            </a:solidFill>
            <a:ln>
              <a:noFill/>
            </a:ln>
            <a:effectLst/>
          </c:spPr>
          <c:invertIfNegative val="0"/>
          <c:cat>
            <c:numRef>
              <c:f>'kerrsotalot kk '!$A$7:$A$18</c:f>
              <c:numCache>
                <c:formatCode>0</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'kerrsotalot kk '!$J$7:$J$18</c:f>
              <c:numCache>
                <c:formatCode>0</c:formatCode>
                <c:ptCount val="12"/>
                <c:pt idx="0">
                  <c:v>59</c:v>
                </c:pt>
                <c:pt idx="1">
                  <c:v>872</c:v>
                </c:pt>
                <c:pt idx="2">
                  <c:v>1055</c:v>
                </c:pt>
                <c:pt idx="3">
                  <c:v>648</c:v>
                </c:pt>
                <c:pt idx="4">
                  <c:v>1801</c:v>
                </c:pt>
                <c:pt idx="5">
                  <c:v>1763</c:v>
                </c:pt>
              </c:numCache>
            </c:numRef>
          </c:val>
          <c:extLst>
            <c:ext xmlns:c16="http://schemas.microsoft.com/office/drawing/2014/chart" uri="{C3380CC4-5D6E-409C-BE32-E72D297353CC}">
              <c16:uniqueId val="{00000004-039F-4FC4-AA88-9986F8EF6270}"/>
            </c:ext>
          </c:extLst>
        </c:ser>
        <c:dLbls>
          <c:showLegendKey val="0"/>
          <c:showVal val="0"/>
          <c:showCatName val="0"/>
          <c:showSerName val="0"/>
          <c:showPercent val="0"/>
          <c:showBubbleSize val="0"/>
        </c:dLbls>
        <c:gapWidth val="219"/>
        <c:overlap val="-27"/>
        <c:axId val="905377672"/>
        <c:axId val="905377016"/>
      </c:barChart>
      <c:catAx>
        <c:axId val="905377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r>
                  <a:rPr lang="fi-FI"/>
                  <a:t>Kuukausi</a:t>
                </a:r>
              </a:p>
            </c:rich>
          </c:tx>
          <c:layout>
            <c:manualLayout>
              <c:xMode val="edge"/>
              <c:yMode val="edge"/>
              <c:x val="0.45941573697307109"/>
              <c:y val="0.9276624516764981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905377016"/>
        <c:crosses val="autoZero"/>
        <c:auto val="1"/>
        <c:lblAlgn val="ctr"/>
        <c:lblOffset val="100"/>
        <c:noMultiLvlLbl val="0"/>
      </c:catAx>
      <c:valAx>
        <c:axId val="905377016"/>
        <c:scaling>
          <c:orientation val="minMax"/>
        </c:scaling>
        <c:delete val="0"/>
        <c:axPos val="l"/>
        <c:majorGridlines>
          <c:spPr>
            <a:ln w="3175" cap="flat" cmpd="sng" algn="ctr">
              <a:solidFill>
                <a:srgbClr val="FFFFFF">
                  <a:lumMod val="75000"/>
                </a:srgbClr>
              </a:solidFill>
              <a:prstDash val="solid"/>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905377672"/>
        <c:crosses val="autoZero"/>
        <c:crossBetween val="between"/>
      </c:valAx>
      <c:spPr>
        <a:solidFill>
          <a:sysClr val="window" lastClr="FFFFFF"/>
        </a:solidFill>
        <a:ln>
          <a:noFill/>
        </a:ln>
        <a:effectLst/>
      </c:spPr>
    </c:plotArea>
    <c:legend>
      <c:legendPos val="r"/>
      <c:layout>
        <c:manualLayout>
          <c:xMode val="edge"/>
          <c:yMode val="edge"/>
          <c:x val="0.88086326421478855"/>
          <c:y val="0.24676180555555555"/>
          <c:w val="0.10761069343436468"/>
          <c:h val="0.4678916666666665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solidFill>
            <a:schemeClr val="accent1"/>
          </a:solidFill>
          <a:latin typeface="+mn-lt"/>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07539682539694E-2"/>
          <c:y val="7.6305731990662026E-2"/>
          <c:w val="0.74508445300362824"/>
          <c:h val="0.80885636297941121"/>
        </c:manualLayout>
      </c:layout>
      <c:lineChart>
        <c:grouping val="standard"/>
        <c:varyColors val="0"/>
        <c:ser>
          <c:idx val="0"/>
          <c:order val="0"/>
          <c:tx>
            <c:strRef>
              <c:f>pks!$C$4</c:f>
              <c:strCache>
                <c:ptCount val="1"/>
                <c:pt idx="0">
                  <c:v>Espoo</c:v>
                </c:pt>
              </c:strCache>
            </c:strRef>
          </c:tx>
          <c:spPr>
            <a:ln w="19050" cap="rnd" cmpd="sng" algn="ctr">
              <a:solidFill>
                <a:schemeClr val="accent1"/>
              </a:solidFill>
              <a:prstDash val="solid"/>
              <a:round/>
            </a:ln>
            <a:effectLst/>
          </c:spPr>
          <c:marker>
            <c:symbol val="none"/>
          </c:marker>
          <c:cat>
            <c:strRef>
              <c:f>pks!$B$5:$B$220</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pks!$C$5:$C$220</c:f>
              <c:numCache>
                <c:formatCode>0</c:formatCode>
                <c:ptCount val="216"/>
                <c:pt idx="0">
                  <c:v>811</c:v>
                </c:pt>
                <c:pt idx="1">
                  <c:v>886</c:v>
                </c:pt>
                <c:pt idx="2">
                  <c:v>898</c:v>
                </c:pt>
                <c:pt idx="3">
                  <c:v>1002</c:v>
                </c:pt>
                <c:pt idx="4">
                  <c:v>1050</c:v>
                </c:pt>
                <c:pt idx="5">
                  <c:v>1145</c:v>
                </c:pt>
                <c:pt idx="6">
                  <c:v>1145</c:v>
                </c:pt>
                <c:pt idx="7">
                  <c:v>1126</c:v>
                </c:pt>
                <c:pt idx="8">
                  <c:v>1037</c:v>
                </c:pt>
                <c:pt idx="9">
                  <c:v>1298</c:v>
                </c:pt>
                <c:pt idx="10">
                  <c:v>1287</c:v>
                </c:pt>
                <c:pt idx="11">
                  <c:v>1228</c:v>
                </c:pt>
                <c:pt idx="12">
                  <c:v>1424</c:v>
                </c:pt>
                <c:pt idx="13">
                  <c:v>1303</c:v>
                </c:pt>
                <c:pt idx="14">
                  <c:v>1349</c:v>
                </c:pt>
                <c:pt idx="15">
                  <c:v>1244</c:v>
                </c:pt>
                <c:pt idx="16">
                  <c:v>1429</c:v>
                </c:pt>
                <c:pt idx="17">
                  <c:v>1293</c:v>
                </c:pt>
                <c:pt idx="18">
                  <c:v>1293</c:v>
                </c:pt>
                <c:pt idx="19">
                  <c:v>1370</c:v>
                </c:pt>
                <c:pt idx="20">
                  <c:v>1385</c:v>
                </c:pt>
                <c:pt idx="21">
                  <c:v>1059</c:v>
                </c:pt>
                <c:pt idx="22">
                  <c:v>1288</c:v>
                </c:pt>
                <c:pt idx="23">
                  <c:v>1289</c:v>
                </c:pt>
                <c:pt idx="24">
                  <c:v>1151</c:v>
                </c:pt>
                <c:pt idx="25">
                  <c:v>1164</c:v>
                </c:pt>
                <c:pt idx="26">
                  <c:v>1198</c:v>
                </c:pt>
                <c:pt idx="27">
                  <c:v>1379</c:v>
                </c:pt>
                <c:pt idx="28">
                  <c:v>1102</c:v>
                </c:pt>
                <c:pt idx="29">
                  <c:v>1166</c:v>
                </c:pt>
                <c:pt idx="30">
                  <c:v>1166</c:v>
                </c:pt>
                <c:pt idx="31">
                  <c:v>1147</c:v>
                </c:pt>
                <c:pt idx="32">
                  <c:v>1505</c:v>
                </c:pt>
                <c:pt idx="33">
                  <c:v>1738</c:v>
                </c:pt>
                <c:pt idx="34">
                  <c:v>1539</c:v>
                </c:pt>
                <c:pt idx="35">
                  <c:v>1566</c:v>
                </c:pt>
                <c:pt idx="36">
                  <c:v>1656</c:v>
                </c:pt>
                <c:pt idx="37">
                  <c:v>2000</c:v>
                </c:pt>
                <c:pt idx="38">
                  <c:v>2050</c:v>
                </c:pt>
                <c:pt idx="39">
                  <c:v>1995</c:v>
                </c:pt>
                <c:pt idx="40">
                  <c:v>2070</c:v>
                </c:pt>
                <c:pt idx="41">
                  <c:v>2003</c:v>
                </c:pt>
                <c:pt idx="42">
                  <c:v>2194</c:v>
                </c:pt>
                <c:pt idx="43">
                  <c:v>2334</c:v>
                </c:pt>
                <c:pt idx="44">
                  <c:v>2100</c:v>
                </c:pt>
                <c:pt idx="45">
                  <c:v>1997</c:v>
                </c:pt>
                <c:pt idx="46">
                  <c:v>1985</c:v>
                </c:pt>
                <c:pt idx="47">
                  <c:v>1957</c:v>
                </c:pt>
                <c:pt idx="48">
                  <c:v>1809</c:v>
                </c:pt>
                <c:pt idx="49">
                  <c:v>1429</c:v>
                </c:pt>
                <c:pt idx="50">
                  <c:v>1435</c:v>
                </c:pt>
                <c:pt idx="51">
                  <c:v>1273</c:v>
                </c:pt>
                <c:pt idx="52">
                  <c:v>1198</c:v>
                </c:pt>
                <c:pt idx="53">
                  <c:v>1591</c:v>
                </c:pt>
                <c:pt idx="54">
                  <c:v>1400</c:v>
                </c:pt>
                <c:pt idx="55">
                  <c:v>1176</c:v>
                </c:pt>
                <c:pt idx="56">
                  <c:v>1065</c:v>
                </c:pt>
                <c:pt idx="57">
                  <c:v>1314</c:v>
                </c:pt>
                <c:pt idx="58">
                  <c:v>1238</c:v>
                </c:pt>
                <c:pt idx="59">
                  <c:v>1340</c:v>
                </c:pt>
                <c:pt idx="60">
                  <c:v>1366</c:v>
                </c:pt>
                <c:pt idx="61">
                  <c:v>1429</c:v>
                </c:pt>
                <c:pt idx="62">
                  <c:v>1549</c:v>
                </c:pt>
                <c:pt idx="63">
                  <c:v>1817</c:v>
                </c:pt>
                <c:pt idx="64">
                  <c:v>2270</c:v>
                </c:pt>
                <c:pt idx="65">
                  <c:v>2156</c:v>
                </c:pt>
                <c:pt idx="66">
                  <c:v>2156</c:v>
                </c:pt>
                <c:pt idx="67">
                  <c:v>2177</c:v>
                </c:pt>
                <c:pt idx="68">
                  <c:v>2334</c:v>
                </c:pt>
                <c:pt idx="69">
                  <c:v>2055</c:v>
                </c:pt>
                <c:pt idx="70">
                  <c:v>2104</c:v>
                </c:pt>
                <c:pt idx="71">
                  <c:v>2002</c:v>
                </c:pt>
                <c:pt idx="72">
                  <c:v>2033</c:v>
                </c:pt>
                <c:pt idx="73">
                  <c:v>1934</c:v>
                </c:pt>
                <c:pt idx="74">
                  <c:v>1719</c:v>
                </c:pt>
                <c:pt idx="75">
                  <c:v>1536</c:v>
                </c:pt>
                <c:pt idx="76">
                  <c:v>1083</c:v>
                </c:pt>
                <c:pt idx="77">
                  <c:v>937</c:v>
                </c:pt>
                <c:pt idx="78">
                  <c:v>937</c:v>
                </c:pt>
                <c:pt idx="79">
                  <c:v>1124</c:v>
                </c:pt>
                <c:pt idx="80">
                  <c:v>1086</c:v>
                </c:pt>
                <c:pt idx="81">
                  <c:v>1094</c:v>
                </c:pt>
                <c:pt idx="82">
                  <c:v>1044</c:v>
                </c:pt>
                <c:pt idx="83">
                  <c:v>1247</c:v>
                </c:pt>
                <c:pt idx="84">
                  <c:v>1351</c:v>
                </c:pt>
                <c:pt idx="85">
                  <c:v>1498</c:v>
                </c:pt>
                <c:pt idx="86">
                  <c:v>1585</c:v>
                </c:pt>
                <c:pt idx="87">
                  <c:v>1500</c:v>
                </c:pt>
                <c:pt idx="88">
                  <c:v>1500</c:v>
                </c:pt>
                <c:pt idx="89">
                  <c:v>1370</c:v>
                </c:pt>
                <c:pt idx="90">
                  <c:v>1370</c:v>
                </c:pt>
                <c:pt idx="91">
                  <c:v>1346</c:v>
                </c:pt>
                <c:pt idx="92">
                  <c:v>1375</c:v>
                </c:pt>
                <c:pt idx="93">
                  <c:v>1460</c:v>
                </c:pt>
                <c:pt idx="94">
                  <c:v>1499</c:v>
                </c:pt>
                <c:pt idx="95">
                  <c:v>1502</c:v>
                </c:pt>
                <c:pt idx="96">
                  <c:v>1341</c:v>
                </c:pt>
                <c:pt idx="97">
                  <c:v>1482</c:v>
                </c:pt>
                <c:pt idx="98">
                  <c:v>1724</c:v>
                </c:pt>
                <c:pt idx="99">
                  <c:v>1825</c:v>
                </c:pt>
                <c:pt idx="100">
                  <c:v>1911</c:v>
                </c:pt>
                <c:pt idx="101">
                  <c:v>2409</c:v>
                </c:pt>
                <c:pt idx="102">
                  <c:v>2409</c:v>
                </c:pt>
                <c:pt idx="103">
                  <c:v>2373</c:v>
                </c:pt>
                <c:pt idx="104">
                  <c:v>2658</c:v>
                </c:pt>
                <c:pt idx="105">
                  <c:v>2851</c:v>
                </c:pt>
                <c:pt idx="106">
                  <c:v>2818</c:v>
                </c:pt>
                <c:pt idx="107">
                  <c:v>2802</c:v>
                </c:pt>
                <c:pt idx="108">
                  <c:v>2802</c:v>
                </c:pt>
                <c:pt idx="109">
                  <c:v>2560</c:v>
                </c:pt>
                <c:pt idx="110">
                  <c:v>2334</c:v>
                </c:pt>
                <c:pt idx="111">
                  <c:v>2314</c:v>
                </c:pt>
                <c:pt idx="112">
                  <c:v>2332</c:v>
                </c:pt>
                <c:pt idx="113">
                  <c:v>2029</c:v>
                </c:pt>
                <c:pt idx="114">
                  <c:v>2029</c:v>
                </c:pt>
                <c:pt idx="115">
                  <c:v>2064</c:v>
                </c:pt>
                <c:pt idx="116">
                  <c:v>1984</c:v>
                </c:pt>
                <c:pt idx="117">
                  <c:v>1941</c:v>
                </c:pt>
                <c:pt idx="118">
                  <c:v>2261</c:v>
                </c:pt>
                <c:pt idx="119">
                  <c:v>2245</c:v>
                </c:pt>
                <c:pt idx="120">
                  <c:v>2337</c:v>
                </c:pt>
                <c:pt idx="121">
                  <c:v>2431</c:v>
                </c:pt>
                <c:pt idx="122">
                  <c:v>2884</c:v>
                </c:pt>
                <c:pt idx="123">
                  <c:v>3095</c:v>
                </c:pt>
                <c:pt idx="124">
                  <c:v>3202</c:v>
                </c:pt>
                <c:pt idx="125">
                  <c:v>3884</c:v>
                </c:pt>
                <c:pt idx="126">
                  <c:v>3945</c:v>
                </c:pt>
                <c:pt idx="127">
                  <c:v>4222</c:v>
                </c:pt>
                <c:pt idx="128">
                  <c:v>4274</c:v>
                </c:pt>
                <c:pt idx="129">
                  <c:v>4244</c:v>
                </c:pt>
                <c:pt idx="130">
                  <c:v>4072</c:v>
                </c:pt>
                <c:pt idx="131">
                  <c:v>4207</c:v>
                </c:pt>
                <c:pt idx="132">
                  <c:v>4306</c:v>
                </c:pt>
                <c:pt idx="133">
                  <c:v>4516</c:v>
                </c:pt>
                <c:pt idx="134">
                  <c:v>4153</c:v>
                </c:pt>
                <c:pt idx="135">
                  <c:v>4104</c:v>
                </c:pt>
                <c:pt idx="136">
                  <c:v>4475</c:v>
                </c:pt>
                <c:pt idx="137">
                  <c:v>4205</c:v>
                </c:pt>
                <c:pt idx="138">
                  <c:v>4144</c:v>
                </c:pt>
                <c:pt idx="139">
                  <c:v>3916</c:v>
                </c:pt>
                <c:pt idx="140">
                  <c:v>3570</c:v>
                </c:pt>
                <c:pt idx="141">
                  <c:v>3496</c:v>
                </c:pt>
                <c:pt idx="142">
                  <c:v>3900</c:v>
                </c:pt>
                <c:pt idx="143">
                  <c:v>4015</c:v>
                </c:pt>
                <c:pt idx="144">
                  <c:v>4206</c:v>
                </c:pt>
                <c:pt idx="145">
                  <c:v>4438</c:v>
                </c:pt>
                <c:pt idx="146">
                  <c:v>4419</c:v>
                </c:pt>
                <c:pt idx="147">
                  <c:v>4176</c:v>
                </c:pt>
                <c:pt idx="148">
                  <c:v>3606</c:v>
                </c:pt>
                <c:pt idx="149">
                  <c:v>4174</c:v>
                </c:pt>
                <c:pt idx="150">
                  <c:v>4186</c:v>
                </c:pt>
                <c:pt idx="151">
                  <c:v>4104</c:v>
                </c:pt>
                <c:pt idx="152">
                  <c:v>4342</c:v>
                </c:pt>
                <c:pt idx="153">
                  <c:v>4530</c:v>
                </c:pt>
                <c:pt idx="154">
                  <c:v>4349</c:v>
                </c:pt>
                <c:pt idx="155">
                  <c:v>4026</c:v>
                </c:pt>
                <c:pt idx="156">
                  <c:v>3870</c:v>
                </c:pt>
                <c:pt idx="157">
                  <c:v>3771</c:v>
                </c:pt>
                <c:pt idx="158">
                  <c:v>3832</c:v>
                </c:pt>
                <c:pt idx="159">
                  <c:v>4343</c:v>
                </c:pt>
                <c:pt idx="160">
                  <c:v>4666</c:v>
                </c:pt>
                <c:pt idx="161">
                  <c:v>4266</c:v>
                </c:pt>
                <c:pt idx="162">
                  <c:v>4254</c:v>
                </c:pt>
                <c:pt idx="163">
                  <c:v>4117</c:v>
                </c:pt>
                <c:pt idx="164">
                  <c:v>4520</c:v>
                </c:pt>
                <c:pt idx="165">
                  <c:v>4944</c:v>
                </c:pt>
                <c:pt idx="166">
                  <c:v>5000</c:v>
                </c:pt>
                <c:pt idx="167">
                  <c:v>5472</c:v>
                </c:pt>
                <c:pt idx="168">
                  <c:v>5607</c:v>
                </c:pt>
                <c:pt idx="169">
                  <c:v>5453</c:v>
                </c:pt>
                <c:pt idx="170">
                  <c:v>5523</c:v>
                </c:pt>
                <c:pt idx="171">
                  <c:v>5681</c:v>
                </c:pt>
                <c:pt idx="172">
                  <c:v>5762</c:v>
                </c:pt>
                <c:pt idx="173">
                  <c:v>5266</c:v>
                </c:pt>
                <c:pt idx="174">
                  <c:v>5515</c:v>
                </c:pt>
                <c:pt idx="175">
                  <c:v>5539</c:v>
                </c:pt>
                <c:pt idx="176">
                  <c:v>5254</c:v>
                </c:pt>
                <c:pt idx="177">
                  <c:v>4672</c:v>
                </c:pt>
                <c:pt idx="178">
                  <c:v>4420</c:v>
                </c:pt>
                <c:pt idx="179">
                  <c:v>4605</c:v>
                </c:pt>
                <c:pt idx="180">
                  <c:v>4676</c:v>
                </c:pt>
                <c:pt idx="181">
                  <c:v>4647</c:v>
                </c:pt>
                <c:pt idx="182">
                  <c:v>4978</c:v>
                </c:pt>
                <c:pt idx="183">
                  <c:v>4775</c:v>
                </c:pt>
                <c:pt idx="184">
                  <c:v>4687</c:v>
                </c:pt>
                <c:pt idx="185">
                  <c:v>4973</c:v>
                </c:pt>
                <c:pt idx="186">
                  <c:v>4724</c:v>
                </c:pt>
                <c:pt idx="187">
                  <c:v>4790</c:v>
                </c:pt>
                <c:pt idx="188">
                  <c:v>4468</c:v>
                </c:pt>
                <c:pt idx="189">
                  <c:v>4446</c:v>
                </c:pt>
                <c:pt idx="190">
                  <c:v>4541</c:v>
                </c:pt>
                <c:pt idx="191">
                  <c:v>4116</c:v>
                </c:pt>
                <c:pt idx="192">
                  <c:v>4080</c:v>
                </c:pt>
                <c:pt idx="193">
                  <c:v>3952</c:v>
                </c:pt>
                <c:pt idx="194">
                  <c:v>3261</c:v>
                </c:pt>
                <c:pt idx="195">
                  <c:v>2829</c:v>
                </c:pt>
                <c:pt idx="196">
                  <c:v>2529</c:v>
                </c:pt>
                <c:pt idx="197">
                  <c:v>2600</c:v>
                </c:pt>
                <c:pt idx="198">
                  <c:v>2600</c:v>
                </c:pt>
                <c:pt idx="199">
                  <c:v>2545</c:v>
                </c:pt>
                <c:pt idx="200">
                  <c:v>2478</c:v>
                </c:pt>
                <c:pt idx="201">
                  <c:v>2633</c:v>
                </c:pt>
                <c:pt idx="202">
                  <c:v>2733</c:v>
                </c:pt>
                <c:pt idx="203">
                  <c:v>2621</c:v>
                </c:pt>
                <c:pt idx="204">
                  <c:v>2225</c:v>
                </c:pt>
                <c:pt idx="205">
                  <c:v>2236</c:v>
                </c:pt>
                <c:pt idx="206">
                  <c:v>2346</c:v>
                </c:pt>
                <c:pt idx="207">
                  <c:v>2357</c:v>
                </c:pt>
                <c:pt idx="208">
                  <c:v>3010</c:v>
                </c:pt>
                <c:pt idx="209">
                  <c:v>2554</c:v>
                </c:pt>
              </c:numCache>
            </c:numRef>
          </c:val>
          <c:smooth val="0"/>
          <c:extLst>
            <c:ext xmlns:c16="http://schemas.microsoft.com/office/drawing/2014/chart" uri="{C3380CC4-5D6E-409C-BE32-E72D297353CC}">
              <c16:uniqueId val="{00000000-630B-4E62-A288-EC432C17CDDC}"/>
            </c:ext>
          </c:extLst>
        </c:ser>
        <c:ser>
          <c:idx val="1"/>
          <c:order val="1"/>
          <c:tx>
            <c:strRef>
              <c:f>pks!$D$4</c:f>
              <c:strCache>
                <c:ptCount val="1"/>
                <c:pt idx="0">
                  <c:v>Helsinki</c:v>
                </c:pt>
              </c:strCache>
            </c:strRef>
          </c:tx>
          <c:spPr>
            <a:ln w="19050" cap="rnd" cmpd="sng" algn="ctr">
              <a:solidFill>
                <a:schemeClr val="accent2"/>
              </a:solidFill>
              <a:prstDash val="solid"/>
              <a:round/>
            </a:ln>
            <a:effectLst/>
          </c:spPr>
          <c:marker>
            <c:symbol val="none"/>
          </c:marker>
          <c:cat>
            <c:strRef>
              <c:f>pks!$B$5:$B$220</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pks!$D$5:$D$220</c:f>
              <c:numCache>
                <c:formatCode>0</c:formatCode>
                <c:ptCount val="216"/>
                <c:pt idx="0">
                  <c:v>2204</c:v>
                </c:pt>
                <c:pt idx="1">
                  <c:v>2344</c:v>
                </c:pt>
                <c:pt idx="2">
                  <c:v>2187</c:v>
                </c:pt>
                <c:pt idx="3">
                  <c:v>2229</c:v>
                </c:pt>
                <c:pt idx="4">
                  <c:v>2083</c:v>
                </c:pt>
                <c:pt idx="5">
                  <c:v>2179</c:v>
                </c:pt>
                <c:pt idx="6">
                  <c:v>1991</c:v>
                </c:pt>
                <c:pt idx="7">
                  <c:v>2010</c:v>
                </c:pt>
                <c:pt idx="8">
                  <c:v>1843</c:v>
                </c:pt>
                <c:pt idx="9">
                  <c:v>2004</c:v>
                </c:pt>
                <c:pt idx="10">
                  <c:v>1896</c:v>
                </c:pt>
                <c:pt idx="11">
                  <c:v>2048</c:v>
                </c:pt>
                <c:pt idx="12">
                  <c:v>2234</c:v>
                </c:pt>
                <c:pt idx="13">
                  <c:v>2248</c:v>
                </c:pt>
                <c:pt idx="14">
                  <c:v>2342</c:v>
                </c:pt>
                <c:pt idx="15">
                  <c:v>2592</c:v>
                </c:pt>
                <c:pt idx="16">
                  <c:v>2627</c:v>
                </c:pt>
                <c:pt idx="17">
                  <c:v>2680</c:v>
                </c:pt>
                <c:pt idx="18">
                  <c:v>2499</c:v>
                </c:pt>
                <c:pt idx="19">
                  <c:v>2505</c:v>
                </c:pt>
                <c:pt idx="20">
                  <c:v>2567</c:v>
                </c:pt>
                <c:pt idx="21">
                  <c:v>2710</c:v>
                </c:pt>
                <c:pt idx="22">
                  <c:v>2621</c:v>
                </c:pt>
                <c:pt idx="23">
                  <c:v>2568</c:v>
                </c:pt>
                <c:pt idx="24">
                  <c:v>2345</c:v>
                </c:pt>
                <c:pt idx="25">
                  <c:v>2383</c:v>
                </c:pt>
                <c:pt idx="26">
                  <c:v>2312</c:v>
                </c:pt>
                <c:pt idx="27">
                  <c:v>1853</c:v>
                </c:pt>
                <c:pt idx="28">
                  <c:v>2210</c:v>
                </c:pt>
                <c:pt idx="29">
                  <c:v>2107</c:v>
                </c:pt>
                <c:pt idx="30">
                  <c:v>2240</c:v>
                </c:pt>
                <c:pt idx="31">
                  <c:v>2140</c:v>
                </c:pt>
                <c:pt idx="32">
                  <c:v>2743</c:v>
                </c:pt>
                <c:pt idx="33">
                  <c:v>2604</c:v>
                </c:pt>
                <c:pt idx="34">
                  <c:v>2779</c:v>
                </c:pt>
                <c:pt idx="35">
                  <c:v>2475</c:v>
                </c:pt>
                <c:pt idx="36">
                  <c:v>2933</c:v>
                </c:pt>
                <c:pt idx="37">
                  <c:v>2742</c:v>
                </c:pt>
                <c:pt idx="38">
                  <c:v>2743</c:v>
                </c:pt>
                <c:pt idx="39">
                  <c:v>2743</c:v>
                </c:pt>
                <c:pt idx="40">
                  <c:v>2724</c:v>
                </c:pt>
                <c:pt idx="41">
                  <c:v>2854</c:v>
                </c:pt>
                <c:pt idx="42">
                  <c:v>2829</c:v>
                </c:pt>
                <c:pt idx="43">
                  <c:v>3199</c:v>
                </c:pt>
                <c:pt idx="44">
                  <c:v>2787</c:v>
                </c:pt>
                <c:pt idx="45">
                  <c:v>2953</c:v>
                </c:pt>
                <c:pt idx="46">
                  <c:v>2982</c:v>
                </c:pt>
                <c:pt idx="47">
                  <c:v>3783</c:v>
                </c:pt>
                <c:pt idx="48">
                  <c:v>3685</c:v>
                </c:pt>
                <c:pt idx="49">
                  <c:v>3600</c:v>
                </c:pt>
                <c:pt idx="50">
                  <c:v>4144</c:v>
                </c:pt>
                <c:pt idx="51">
                  <c:v>4601</c:v>
                </c:pt>
                <c:pt idx="52">
                  <c:v>4448</c:v>
                </c:pt>
                <c:pt idx="53">
                  <c:v>4702</c:v>
                </c:pt>
                <c:pt idx="54">
                  <c:v>4801</c:v>
                </c:pt>
                <c:pt idx="55">
                  <c:v>4720</c:v>
                </c:pt>
                <c:pt idx="56">
                  <c:v>4827</c:v>
                </c:pt>
                <c:pt idx="57">
                  <c:v>4507</c:v>
                </c:pt>
                <c:pt idx="58">
                  <c:v>4579</c:v>
                </c:pt>
                <c:pt idx="59">
                  <c:v>3932</c:v>
                </c:pt>
                <c:pt idx="60">
                  <c:v>3884</c:v>
                </c:pt>
                <c:pt idx="61">
                  <c:v>4047</c:v>
                </c:pt>
                <c:pt idx="62">
                  <c:v>3489</c:v>
                </c:pt>
                <c:pt idx="63">
                  <c:v>3406</c:v>
                </c:pt>
                <c:pt idx="64">
                  <c:v>3296</c:v>
                </c:pt>
                <c:pt idx="65">
                  <c:v>2978</c:v>
                </c:pt>
                <c:pt idx="66">
                  <c:v>2904</c:v>
                </c:pt>
                <c:pt idx="67">
                  <c:v>2805</c:v>
                </c:pt>
                <c:pt idx="68">
                  <c:v>2405</c:v>
                </c:pt>
                <c:pt idx="69">
                  <c:v>2570</c:v>
                </c:pt>
                <c:pt idx="70">
                  <c:v>2613</c:v>
                </c:pt>
                <c:pt idx="71">
                  <c:v>2674</c:v>
                </c:pt>
                <c:pt idx="72">
                  <c:v>2635</c:v>
                </c:pt>
                <c:pt idx="73">
                  <c:v>2648</c:v>
                </c:pt>
                <c:pt idx="74">
                  <c:v>2662</c:v>
                </c:pt>
                <c:pt idx="75">
                  <c:v>2585</c:v>
                </c:pt>
                <c:pt idx="76">
                  <c:v>2478</c:v>
                </c:pt>
                <c:pt idx="77">
                  <c:v>2299</c:v>
                </c:pt>
                <c:pt idx="78">
                  <c:v>2214</c:v>
                </c:pt>
                <c:pt idx="79">
                  <c:v>2126</c:v>
                </c:pt>
                <c:pt idx="80">
                  <c:v>2263</c:v>
                </c:pt>
                <c:pt idx="81">
                  <c:v>2348</c:v>
                </c:pt>
                <c:pt idx="82">
                  <c:v>2264</c:v>
                </c:pt>
                <c:pt idx="83">
                  <c:v>2509</c:v>
                </c:pt>
                <c:pt idx="84">
                  <c:v>2433</c:v>
                </c:pt>
                <c:pt idx="85">
                  <c:v>2259</c:v>
                </c:pt>
                <c:pt idx="86">
                  <c:v>3122</c:v>
                </c:pt>
                <c:pt idx="87">
                  <c:v>3305</c:v>
                </c:pt>
                <c:pt idx="88">
                  <c:v>3294</c:v>
                </c:pt>
                <c:pt idx="89">
                  <c:v>3320</c:v>
                </c:pt>
                <c:pt idx="90">
                  <c:v>3461</c:v>
                </c:pt>
                <c:pt idx="91">
                  <c:v>3403</c:v>
                </c:pt>
                <c:pt idx="92">
                  <c:v>3636</c:v>
                </c:pt>
                <c:pt idx="93">
                  <c:v>3541</c:v>
                </c:pt>
                <c:pt idx="94">
                  <c:v>3841</c:v>
                </c:pt>
                <c:pt idx="95">
                  <c:v>3768</c:v>
                </c:pt>
                <c:pt idx="96">
                  <c:v>4079</c:v>
                </c:pt>
                <c:pt idx="97">
                  <c:v>4269</c:v>
                </c:pt>
                <c:pt idx="98">
                  <c:v>3714</c:v>
                </c:pt>
                <c:pt idx="99">
                  <c:v>3544</c:v>
                </c:pt>
                <c:pt idx="100">
                  <c:v>3558</c:v>
                </c:pt>
                <c:pt idx="101">
                  <c:v>3739</c:v>
                </c:pt>
                <c:pt idx="102">
                  <c:v>3916</c:v>
                </c:pt>
                <c:pt idx="103">
                  <c:v>4010</c:v>
                </c:pt>
                <c:pt idx="104">
                  <c:v>4288</c:v>
                </c:pt>
                <c:pt idx="105">
                  <c:v>4265</c:v>
                </c:pt>
                <c:pt idx="106">
                  <c:v>4045</c:v>
                </c:pt>
                <c:pt idx="107">
                  <c:v>4197</c:v>
                </c:pt>
                <c:pt idx="108">
                  <c:v>3723</c:v>
                </c:pt>
                <c:pt idx="109">
                  <c:v>4242</c:v>
                </c:pt>
                <c:pt idx="110">
                  <c:v>4247</c:v>
                </c:pt>
                <c:pt idx="111">
                  <c:v>4028</c:v>
                </c:pt>
                <c:pt idx="112">
                  <c:v>4331</c:v>
                </c:pt>
                <c:pt idx="113">
                  <c:v>4267</c:v>
                </c:pt>
                <c:pt idx="114">
                  <c:v>4170</c:v>
                </c:pt>
                <c:pt idx="115">
                  <c:v>4166</c:v>
                </c:pt>
                <c:pt idx="116">
                  <c:v>3631</c:v>
                </c:pt>
                <c:pt idx="117">
                  <c:v>3699</c:v>
                </c:pt>
                <c:pt idx="118">
                  <c:v>4035</c:v>
                </c:pt>
                <c:pt idx="119">
                  <c:v>4450</c:v>
                </c:pt>
                <c:pt idx="120">
                  <c:v>4543</c:v>
                </c:pt>
                <c:pt idx="121">
                  <c:v>3853</c:v>
                </c:pt>
                <c:pt idx="122">
                  <c:v>3656</c:v>
                </c:pt>
                <c:pt idx="123">
                  <c:v>4174</c:v>
                </c:pt>
                <c:pt idx="124">
                  <c:v>5484</c:v>
                </c:pt>
                <c:pt idx="125">
                  <c:v>5638</c:v>
                </c:pt>
                <c:pt idx="126">
                  <c:v>5369</c:v>
                </c:pt>
                <c:pt idx="127">
                  <c:v>5876</c:v>
                </c:pt>
                <c:pt idx="128">
                  <c:v>6699</c:v>
                </c:pt>
                <c:pt idx="129">
                  <c:v>7512</c:v>
                </c:pt>
                <c:pt idx="130">
                  <c:v>7127</c:v>
                </c:pt>
                <c:pt idx="131">
                  <c:v>6942</c:v>
                </c:pt>
                <c:pt idx="132">
                  <c:v>6975</c:v>
                </c:pt>
                <c:pt idx="133">
                  <c:v>7622</c:v>
                </c:pt>
                <c:pt idx="134">
                  <c:v>7659</c:v>
                </c:pt>
                <c:pt idx="135">
                  <c:v>7050</c:v>
                </c:pt>
                <c:pt idx="136">
                  <c:v>5526</c:v>
                </c:pt>
                <c:pt idx="137">
                  <c:v>5877</c:v>
                </c:pt>
                <c:pt idx="138">
                  <c:v>6431</c:v>
                </c:pt>
                <c:pt idx="139">
                  <c:v>6249</c:v>
                </c:pt>
                <c:pt idx="140">
                  <c:v>5642</c:v>
                </c:pt>
                <c:pt idx="141">
                  <c:v>4891</c:v>
                </c:pt>
                <c:pt idx="142">
                  <c:v>5369</c:v>
                </c:pt>
                <c:pt idx="143">
                  <c:v>5830</c:v>
                </c:pt>
                <c:pt idx="144">
                  <c:v>5919</c:v>
                </c:pt>
                <c:pt idx="145">
                  <c:v>5640</c:v>
                </c:pt>
                <c:pt idx="146">
                  <c:v>5484</c:v>
                </c:pt>
                <c:pt idx="147">
                  <c:v>6023</c:v>
                </c:pt>
                <c:pt idx="148">
                  <c:v>6618</c:v>
                </c:pt>
                <c:pt idx="149">
                  <c:v>6899</c:v>
                </c:pt>
                <c:pt idx="150">
                  <c:v>6461</c:v>
                </c:pt>
                <c:pt idx="151">
                  <c:v>6164</c:v>
                </c:pt>
                <c:pt idx="152">
                  <c:v>6037</c:v>
                </c:pt>
                <c:pt idx="153">
                  <c:v>6680</c:v>
                </c:pt>
                <c:pt idx="154">
                  <c:v>6916</c:v>
                </c:pt>
                <c:pt idx="155">
                  <c:v>6477</c:v>
                </c:pt>
                <c:pt idx="156">
                  <c:v>6288</c:v>
                </c:pt>
                <c:pt idx="157">
                  <c:v>6074</c:v>
                </c:pt>
                <c:pt idx="158">
                  <c:v>6588</c:v>
                </c:pt>
                <c:pt idx="159">
                  <c:v>6490</c:v>
                </c:pt>
                <c:pt idx="160">
                  <c:v>5813</c:v>
                </c:pt>
                <c:pt idx="161">
                  <c:v>5407</c:v>
                </c:pt>
                <c:pt idx="162">
                  <c:v>5405</c:v>
                </c:pt>
                <c:pt idx="163">
                  <c:v>5436</c:v>
                </c:pt>
                <c:pt idx="164">
                  <c:v>5523</c:v>
                </c:pt>
                <c:pt idx="165">
                  <c:v>5178</c:v>
                </c:pt>
                <c:pt idx="166">
                  <c:v>4704</c:v>
                </c:pt>
                <c:pt idx="167">
                  <c:v>4906</c:v>
                </c:pt>
                <c:pt idx="168">
                  <c:v>5009</c:v>
                </c:pt>
                <c:pt idx="169">
                  <c:v>5214</c:v>
                </c:pt>
                <c:pt idx="170">
                  <c:v>4889</c:v>
                </c:pt>
                <c:pt idx="171">
                  <c:v>5305</c:v>
                </c:pt>
                <c:pt idx="172">
                  <c:v>6012</c:v>
                </c:pt>
                <c:pt idx="173">
                  <c:v>6071</c:v>
                </c:pt>
                <c:pt idx="174">
                  <c:v>6698</c:v>
                </c:pt>
                <c:pt idx="175">
                  <c:v>6801</c:v>
                </c:pt>
                <c:pt idx="176">
                  <c:v>6984</c:v>
                </c:pt>
                <c:pt idx="177">
                  <c:v>6696</c:v>
                </c:pt>
                <c:pt idx="178">
                  <c:v>6666</c:v>
                </c:pt>
                <c:pt idx="179">
                  <c:v>6374</c:v>
                </c:pt>
                <c:pt idx="180">
                  <c:v>6669</c:v>
                </c:pt>
                <c:pt idx="181">
                  <c:v>6241</c:v>
                </c:pt>
                <c:pt idx="182">
                  <c:v>6613</c:v>
                </c:pt>
                <c:pt idx="183">
                  <c:v>6104</c:v>
                </c:pt>
                <c:pt idx="184">
                  <c:v>5620</c:v>
                </c:pt>
                <c:pt idx="185">
                  <c:v>5532</c:v>
                </c:pt>
                <c:pt idx="186">
                  <c:v>5214</c:v>
                </c:pt>
                <c:pt idx="187">
                  <c:v>4881</c:v>
                </c:pt>
                <c:pt idx="188">
                  <c:v>4697</c:v>
                </c:pt>
                <c:pt idx="189">
                  <c:v>4886</c:v>
                </c:pt>
                <c:pt idx="190">
                  <c:v>4974</c:v>
                </c:pt>
                <c:pt idx="191">
                  <c:v>4505</c:v>
                </c:pt>
                <c:pt idx="192">
                  <c:v>4448</c:v>
                </c:pt>
                <c:pt idx="193">
                  <c:v>4786</c:v>
                </c:pt>
                <c:pt idx="194">
                  <c:v>4836</c:v>
                </c:pt>
                <c:pt idx="195">
                  <c:v>4602</c:v>
                </c:pt>
                <c:pt idx="196">
                  <c:v>4361</c:v>
                </c:pt>
                <c:pt idx="197">
                  <c:v>4138</c:v>
                </c:pt>
                <c:pt idx="198">
                  <c:v>4011</c:v>
                </c:pt>
                <c:pt idx="199">
                  <c:v>4191</c:v>
                </c:pt>
                <c:pt idx="200">
                  <c:v>4105</c:v>
                </c:pt>
                <c:pt idx="201">
                  <c:v>3708</c:v>
                </c:pt>
                <c:pt idx="202">
                  <c:v>3405</c:v>
                </c:pt>
                <c:pt idx="203">
                  <c:v>3609</c:v>
                </c:pt>
                <c:pt idx="204">
                  <c:v>3229</c:v>
                </c:pt>
                <c:pt idx="205">
                  <c:v>3040</c:v>
                </c:pt>
                <c:pt idx="206">
                  <c:v>2669</c:v>
                </c:pt>
                <c:pt idx="207">
                  <c:v>2904</c:v>
                </c:pt>
                <c:pt idx="208">
                  <c:v>3264</c:v>
                </c:pt>
                <c:pt idx="209">
                  <c:v>3457</c:v>
                </c:pt>
              </c:numCache>
            </c:numRef>
          </c:val>
          <c:smooth val="0"/>
          <c:extLst>
            <c:ext xmlns:c16="http://schemas.microsoft.com/office/drawing/2014/chart" uri="{C3380CC4-5D6E-409C-BE32-E72D297353CC}">
              <c16:uniqueId val="{00000001-630B-4E62-A288-EC432C17CDDC}"/>
            </c:ext>
          </c:extLst>
        </c:ser>
        <c:ser>
          <c:idx val="2"/>
          <c:order val="2"/>
          <c:tx>
            <c:strRef>
              <c:f>pks!$E$4</c:f>
              <c:strCache>
                <c:ptCount val="1"/>
                <c:pt idx="0">
                  <c:v>Vantaa</c:v>
                </c:pt>
              </c:strCache>
            </c:strRef>
          </c:tx>
          <c:spPr>
            <a:ln w="19050" cap="rnd" cmpd="sng" algn="ctr">
              <a:solidFill>
                <a:schemeClr val="accent3"/>
              </a:solidFill>
              <a:prstDash val="solid"/>
              <a:round/>
            </a:ln>
            <a:effectLst/>
          </c:spPr>
          <c:marker>
            <c:symbol val="none"/>
          </c:marker>
          <c:cat>
            <c:strRef>
              <c:f>pks!$B$5:$B$220</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pks!$E$5:$E$220</c:f>
              <c:numCache>
                <c:formatCode>0</c:formatCode>
                <c:ptCount val="216"/>
                <c:pt idx="0">
                  <c:v>825</c:v>
                </c:pt>
                <c:pt idx="1">
                  <c:v>771</c:v>
                </c:pt>
                <c:pt idx="2">
                  <c:v>821</c:v>
                </c:pt>
                <c:pt idx="3">
                  <c:v>984</c:v>
                </c:pt>
                <c:pt idx="4">
                  <c:v>994</c:v>
                </c:pt>
                <c:pt idx="5">
                  <c:v>954</c:v>
                </c:pt>
                <c:pt idx="6">
                  <c:v>1141</c:v>
                </c:pt>
                <c:pt idx="7">
                  <c:v>1084</c:v>
                </c:pt>
                <c:pt idx="8">
                  <c:v>1084</c:v>
                </c:pt>
                <c:pt idx="9">
                  <c:v>736</c:v>
                </c:pt>
                <c:pt idx="10">
                  <c:v>796</c:v>
                </c:pt>
                <c:pt idx="11">
                  <c:v>657</c:v>
                </c:pt>
                <c:pt idx="12">
                  <c:v>618</c:v>
                </c:pt>
                <c:pt idx="13">
                  <c:v>618</c:v>
                </c:pt>
                <c:pt idx="14">
                  <c:v>637</c:v>
                </c:pt>
                <c:pt idx="15">
                  <c:v>656</c:v>
                </c:pt>
                <c:pt idx="16">
                  <c:v>654</c:v>
                </c:pt>
                <c:pt idx="17">
                  <c:v>716</c:v>
                </c:pt>
                <c:pt idx="18">
                  <c:v>529</c:v>
                </c:pt>
                <c:pt idx="19">
                  <c:v>733</c:v>
                </c:pt>
                <c:pt idx="20">
                  <c:v>779</c:v>
                </c:pt>
                <c:pt idx="21">
                  <c:v>819</c:v>
                </c:pt>
                <c:pt idx="22">
                  <c:v>866</c:v>
                </c:pt>
                <c:pt idx="23">
                  <c:v>821</c:v>
                </c:pt>
                <c:pt idx="24">
                  <c:v>821</c:v>
                </c:pt>
                <c:pt idx="25">
                  <c:v>906</c:v>
                </c:pt>
                <c:pt idx="26">
                  <c:v>1054</c:v>
                </c:pt>
                <c:pt idx="27">
                  <c:v>1174</c:v>
                </c:pt>
                <c:pt idx="28">
                  <c:v>1231</c:v>
                </c:pt>
                <c:pt idx="29">
                  <c:v>1347</c:v>
                </c:pt>
                <c:pt idx="30">
                  <c:v>1347</c:v>
                </c:pt>
                <c:pt idx="31">
                  <c:v>1266</c:v>
                </c:pt>
                <c:pt idx="32">
                  <c:v>1319</c:v>
                </c:pt>
                <c:pt idx="33">
                  <c:v>1418</c:v>
                </c:pt>
                <c:pt idx="34">
                  <c:v>1374</c:v>
                </c:pt>
                <c:pt idx="35">
                  <c:v>1561</c:v>
                </c:pt>
                <c:pt idx="36">
                  <c:v>1561</c:v>
                </c:pt>
                <c:pt idx="37">
                  <c:v>1494</c:v>
                </c:pt>
                <c:pt idx="38">
                  <c:v>1347</c:v>
                </c:pt>
                <c:pt idx="39">
                  <c:v>1128</c:v>
                </c:pt>
                <c:pt idx="40">
                  <c:v>1035</c:v>
                </c:pt>
                <c:pt idx="41">
                  <c:v>1021</c:v>
                </c:pt>
                <c:pt idx="42">
                  <c:v>1027</c:v>
                </c:pt>
                <c:pt idx="43">
                  <c:v>947</c:v>
                </c:pt>
                <c:pt idx="44">
                  <c:v>1085</c:v>
                </c:pt>
                <c:pt idx="45">
                  <c:v>1042</c:v>
                </c:pt>
                <c:pt idx="46">
                  <c:v>1092</c:v>
                </c:pt>
                <c:pt idx="47">
                  <c:v>905</c:v>
                </c:pt>
                <c:pt idx="48">
                  <c:v>905</c:v>
                </c:pt>
                <c:pt idx="49">
                  <c:v>1068</c:v>
                </c:pt>
                <c:pt idx="50">
                  <c:v>1106</c:v>
                </c:pt>
                <c:pt idx="51">
                  <c:v>1156</c:v>
                </c:pt>
                <c:pt idx="52">
                  <c:v>1190</c:v>
                </c:pt>
                <c:pt idx="53">
                  <c:v>1106</c:v>
                </c:pt>
                <c:pt idx="54">
                  <c:v>1100</c:v>
                </c:pt>
                <c:pt idx="55">
                  <c:v>1057</c:v>
                </c:pt>
                <c:pt idx="56">
                  <c:v>1035</c:v>
                </c:pt>
                <c:pt idx="57">
                  <c:v>1056</c:v>
                </c:pt>
                <c:pt idx="58">
                  <c:v>920</c:v>
                </c:pt>
                <c:pt idx="59">
                  <c:v>953</c:v>
                </c:pt>
                <c:pt idx="60">
                  <c:v>995</c:v>
                </c:pt>
                <c:pt idx="61">
                  <c:v>906</c:v>
                </c:pt>
                <c:pt idx="62">
                  <c:v>890</c:v>
                </c:pt>
                <c:pt idx="63">
                  <c:v>744</c:v>
                </c:pt>
                <c:pt idx="64">
                  <c:v>700</c:v>
                </c:pt>
                <c:pt idx="65">
                  <c:v>795</c:v>
                </c:pt>
                <c:pt idx="66">
                  <c:v>795</c:v>
                </c:pt>
                <c:pt idx="67">
                  <c:v>937</c:v>
                </c:pt>
                <c:pt idx="68">
                  <c:v>1201</c:v>
                </c:pt>
                <c:pt idx="69">
                  <c:v>1212</c:v>
                </c:pt>
                <c:pt idx="70">
                  <c:v>1315</c:v>
                </c:pt>
                <c:pt idx="71">
                  <c:v>1319</c:v>
                </c:pt>
                <c:pt idx="72">
                  <c:v>1311</c:v>
                </c:pt>
                <c:pt idx="73">
                  <c:v>1561</c:v>
                </c:pt>
                <c:pt idx="74">
                  <c:v>1516</c:v>
                </c:pt>
                <c:pt idx="75">
                  <c:v>1522</c:v>
                </c:pt>
                <c:pt idx="76">
                  <c:v>1958</c:v>
                </c:pt>
                <c:pt idx="77">
                  <c:v>1850</c:v>
                </c:pt>
                <c:pt idx="78">
                  <c:v>1850</c:v>
                </c:pt>
                <c:pt idx="79">
                  <c:v>1874</c:v>
                </c:pt>
                <c:pt idx="80">
                  <c:v>1445</c:v>
                </c:pt>
                <c:pt idx="81">
                  <c:v>1368</c:v>
                </c:pt>
                <c:pt idx="82">
                  <c:v>1665</c:v>
                </c:pt>
                <c:pt idx="83">
                  <c:v>1897</c:v>
                </c:pt>
                <c:pt idx="84">
                  <c:v>1863</c:v>
                </c:pt>
                <c:pt idx="85">
                  <c:v>1722</c:v>
                </c:pt>
                <c:pt idx="86">
                  <c:v>2097</c:v>
                </c:pt>
                <c:pt idx="87">
                  <c:v>2317</c:v>
                </c:pt>
                <c:pt idx="88">
                  <c:v>2389</c:v>
                </c:pt>
                <c:pt idx="89">
                  <c:v>2475</c:v>
                </c:pt>
                <c:pt idx="90">
                  <c:v>2475</c:v>
                </c:pt>
                <c:pt idx="91">
                  <c:v>2554</c:v>
                </c:pt>
                <c:pt idx="92">
                  <c:v>2842</c:v>
                </c:pt>
                <c:pt idx="93">
                  <c:v>2949</c:v>
                </c:pt>
                <c:pt idx="94">
                  <c:v>2647</c:v>
                </c:pt>
                <c:pt idx="95">
                  <c:v>2506</c:v>
                </c:pt>
                <c:pt idx="96">
                  <c:v>2604</c:v>
                </c:pt>
                <c:pt idx="97">
                  <c:v>2549</c:v>
                </c:pt>
                <c:pt idx="98">
                  <c:v>2587</c:v>
                </c:pt>
                <c:pt idx="99">
                  <c:v>2421</c:v>
                </c:pt>
                <c:pt idx="100">
                  <c:v>2128</c:v>
                </c:pt>
                <c:pt idx="101">
                  <c:v>2259</c:v>
                </c:pt>
                <c:pt idx="102">
                  <c:v>2291</c:v>
                </c:pt>
                <c:pt idx="103">
                  <c:v>2571</c:v>
                </c:pt>
                <c:pt idx="104">
                  <c:v>2539</c:v>
                </c:pt>
                <c:pt idx="105">
                  <c:v>2381</c:v>
                </c:pt>
                <c:pt idx="106">
                  <c:v>2264</c:v>
                </c:pt>
                <c:pt idx="107">
                  <c:v>2294</c:v>
                </c:pt>
                <c:pt idx="108">
                  <c:v>2436</c:v>
                </c:pt>
                <c:pt idx="109">
                  <c:v>3020</c:v>
                </c:pt>
                <c:pt idx="110">
                  <c:v>2745</c:v>
                </c:pt>
                <c:pt idx="111">
                  <c:v>2739</c:v>
                </c:pt>
                <c:pt idx="112">
                  <c:v>3399</c:v>
                </c:pt>
                <c:pt idx="113">
                  <c:v>4365</c:v>
                </c:pt>
                <c:pt idx="114">
                  <c:v>4356</c:v>
                </c:pt>
                <c:pt idx="115">
                  <c:v>4342</c:v>
                </c:pt>
                <c:pt idx="116">
                  <c:v>4520</c:v>
                </c:pt>
                <c:pt idx="117">
                  <c:v>4606</c:v>
                </c:pt>
                <c:pt idx="118">
                  <c:v>4698</c:v>
                </c:pt>
                <c:pt idx="119">
                  <c:v>4955</c:v>
                </c:pt>
                <c:pt idx="120">
                  <c:v>4924</c:v>
                </c:pt>
                <c:pt idx="121">
                  <c:v>4707</c:v>
                </c:pt>
                <c:pt idx="122">
                  <c:v>4922</c:v>
                </c:pt>
                <c:pt idx="123">
                  <c:v>5065</c:v>
                </c:pt>
                <c:pt idx="124">
                  <c:v>4380</c:v>
                </c:pt>
                <c:pt idx="125">
                  <c:v>4241</c:v>
                </c:pt>
                <c:pt idx="126">
                  <c:v>4235</c:v>
                </c:pt>
                <c:pt idx="127">
                  <c:v>3792</c:v>
                </c:pt>
                <c:pt idx="128">
                  <c:v>3914</c:v>
                </c:pt>
                <c:pt idx="129">
                  <c:v>3930</c:v>
                </c:pt>
                <c:pt idx="130">
                  <c:v>4502</c:v>
                </c:pt>
                <c:pt idx="131">
                  <c:v>4314</c:v>
                </c:pt>
                <c:pt idx="132">
                  <c:v>4177</c:v>
                </c:pt>
                <c:pt idx="133">
                  <c:v>3664</c:v>
                </c:pt>
                <c:pt idx="134">
                  <c:v>3473</c:v>
                </c:pt>
                <c:pt idx="135">
                  <c:v>3593</c:v>
                </c:pt>
                <c:pt idx="136">
                  <c:v>3525</c:v>
                </c:pt>
                <c:pt idx="137">
                  <c:v>3580</c:v>
                </c:pt>
                <c:pt idx="138">
                  <c:v>3563</c:v>
                </c:pt>
                <c:pt idx="139">
                  <c:v>3821</c:v>
                </c:pt>
                <c:pt idx="140">
                  <c:v>3251</c:v>
                </c:pt>
                <c:pt idx="141">
                  <c:v>3520</c:v>
                </c:pt>
                <c:pt idx="142">
                  <c:v>3343</c:v>
                </c:pt>
                <c:pt idx="143">
                  <c:v>3454</c:v>
                </c:pt>
                <c:pt idx="144">
                  <c:v>3532</c:v>
                </c:pt>
                <c:pt idx="145">
                  <c:v>3570</c:v>
                </c:pt>
                <c:pt idx="146">
                  <c:v>3513</c:v>
                </c:pt>
                <c:pt idx="147">
                  <c:v>3516</c:v>
                </c:pt>
                <c:pt idx="148">
                  <c:v>3607</c:v>
                </c:pt>
                <c:pt idx="149">
                  <c:v>2590</c:v>
                </c:pt>
                <c:pt idx="150">
                  <c:v>2590</c:v>
                </c:pt>
                <c:pt idx="151">
                  <c:v>2349</c:v>
                </c:pt>
                <c:pt idx="152">
                  <c:v>2516</c:v>
                </c:pt>
                <c:pt idx="153">
                  <c:v>2159</c:v>
                </c:pt>
                <c:pt idx="154">
                  <c:v>2405</c:v>
                </c:pt>
                <c:pt idx="155">
                  <c:v>2130</c:v>
                </c:pt>
                <c:pt idx="156">
                  <c:v>2243</c:v>
                </c:pt>
                <c:pt idx="157">
                  <c:v>2285</c:v>
                </c:pt>
                <c:pt idx="158">
                  <c:v>2410</c:v>
                </c:pt>
                <c:pt idx="159">
                  <c:v>2511</c:v>
                </c:pt>
                <c:pt idx="160">
                  <c:v>2354</c:v>
                </c:pt>
                <c:pt idx="161">
                  <c:v>2502</c:v>
                </c:pt>
                <c:pt idx="162">
                  <c:v>2502</c:v>
                </c:pt>
                <c:pt idx="163">
                  <c:v>3287</c:v>
                </c:pt>
                <c:pt idx="164">
                  <c:v>3607</c:v>
                </c:pt>
                <c:pt idx="165">
                  <c:v>3754</c:v>
                </c:pt>
                <c:pt idx="166">
                  <c:v>3543</c:v>
                </c:pt>
                <c:pt idx="167">
                  <c:v>3590</c:v>
                </c:pt>
                <c:pt idx="168">
                  <c:v>3441</c:v>
                </c:pt>
                <c:pt idx="169">
                  <c:v>3536</c:v>
                </c:pt>
                <c:pt idx="170">
                  <c:v>3761</c:v>
                </c:pt>
                <c:pt idx="171">
                  <c:v>3503</c:v>
                </c:pt>
                <c:pt idx="172">
                  <c:v>3484</c:v>
                </c:pt>
                <c:pt idx="173">
                  <c:v>3427</c:v>
                </c:pt>
                <c:pt idx="174">
                  <c:v>3427</c:v>
                </c:pt>
                <c:pt idx="175">
                  <c:v>2598</c:v>
                </c:pt>
                <c:pt idx="176">
                  <c:v>2194</c:v>
                </c:pt>
                <c:pt idx="177">
                  <c:v>2229</c:v>
                </c:pt>
                <c:pt idx="178">
                  <c:v>1707</c:v>
                </c:pt>
                <c:pt idx="179">
                  <c:v>1822</c:v>
                </c:pt>
                <c:pt idx="180">
                  <c:v>1926</c:v>
                </c:pt>
                <c:pt idx="181">
                  <c:v>1767</c:v>
                </c:pt>
                <c:pt idx="182">
                  <c:v>1265</c:v>
                </c:pt>
                <c:pt idx="183">
                  <c:v>1418</c:v>
                </c:pt>
                <c:pt idx="184">
                  <c:v>1677</c:v>
                </c:pt>
                <c:pt idx="185">
                  <c:v>1874</c:v>
                </c:pt>
                <c:pt idx="186">
                  <c:v>1874</c:v>
                </c:pt>
                <c:pt idx="187">
                  <c:v>1883</c:v>
                </c:pt>
                <c:pt idx="188">
                  <c:v>1825</c:v>
                </c:pt>
                <c:pt idx="189">
                  <c:v>1685</c:v>
                </c:pt>
                <c:pt idx="190">
                  <c:v>1902</c:v>
                </c:pt>
                <c:pt idx="191">
                  <c:v>1677</c:v>
                </c:pt>
                <c:pt idx="192">
                  <c:v>1505</c:v>
                </c:pt>
                <c:pt idx="193">
                  <c:v>1541</c:v>
                </c:pt>
                <c:pt idx="194">
                  <c:v>1765</c:v>
                </c:pt>
                <c:pt idx="195">
                  <c:v>1449</c:v>
                </c:pt>
                <c:pt idx="196">
                  <c:v>1143</c:v>
                </c:pt>
                <c:pt idx="197">
                  <c:v>1082</c:v>
                </c:pt>
                <c:pt idx="198">
                  <c:v>1082</c:v>
                </c:pt>
                <c:pt idx="199">
                  <c:v>1090</c:v>
                </c:pt>
                <c:pt idx="200">
                  <c:v>1051</c:v>
                </c:pt>
                <c:pt idx="201">
                  <c:v>1110</c:v>
                </c:pt>
                <c:pt idx="202">
                  <c:v>957</c:v>
                </c:pt>
                <c:pt idx="203">
                  <c:v>1019</c:v>
                </c:pt>
                <c:pt idx="204">
                  <c:v>973</c:v>
                </c:pt>
                <c:pt idx="205">
                  <c:v>950</c:v>
                </c:pt>
                <c:pt idx="206">
                  <c:v>726</c:v>
                </c:pt>
                <c:pt idx="207">
                  <c:v>726</c:v>
                </c:pt>
                <c:pt idx="208">
                  <c:v>726</c:v>
                </c:pt>
                <c:pt idx="209">
                  <c:v>350</c:v>
                </c:pt>
              </c:numCache>
            </c:numRef>
          </c:val>
          <c:smooth val="0"/>
          <c:extLst>
            <c:ext xmlns:c16="http://schemas.microsoft.com/office/drawing/2014/chart" uri="{C3380CC4-5D6E-409C-BE32-E72D297353CC}">
              <c16:uniqueId val="{00000002-630B-4E62-A288-EC432C17CDDC}"/>
            </c:ext>
          </c:extLst>
        </c:ser>
        <c:dLbls>
          <c:showLegendKey val="0"/>
          <c:showVal val="0"/>
          <c:showCatName val="0"/>
          <c:showSerName val="0"/>
          <c:showPercent val="0"/>
          <c:showBubbleSize val="0"/>
        </c:dLbls>
        <c:smooth val="0"/>
        <c:axId val="188410496"/>
        <c:axId val="194040192"/>
      </c:lineChart>
      <c:catAx>
        <c:axId val="188410496"/>
        <c:scaling>
          <c:orientation val="minMax"/>
        </c:scaling>
        <c:delete val="0"/>
        <c:axPos val="b"/>
        <c:numFmt formatCode="yy" sourceLinked="0"/>
        <c:majorTickMark val="out"/>
        <c:minorTickMark val="none"/>
        <c:tickLblPos val="low"/>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94040192"/>
        <c:crosses val="autoZero"/>
        <c:auto val="1"/>
        <c:lblAlgn val="ctr"/>
        <c:lblOffset val="100"/>
        <c:tickLblSkip val="12"/>
        <c:noMultiLvlLbl val="0"/>
      </c:catAx>
      <c:valAx>
        <c:axId val="194040192"/>
        <c:scaling>
          <c:orientation val="minMax"/>
          <c:max val="8000"/>
        </c:scaling>
        <c:delete val="0"/>
        <c:axPos val="l"/>
        <c:majorGridlines>
          <c:spPr>
            <a:ln w="3175" cap="flat" cmpd="sng" algn="ctr">
              <a:solidFill>
                <a:srgbClr val="FFFFFF">
                  <a:lumMod val="75000"/>
                </a:srgbClr>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88410496"/>
        <c:crosses val="autoZero"/>
        <c:crossBetween val="between"/>
      </c:valAx>
      <c:spPr>
        <a:solidFill>
          <a:schemeClr val="bg1"/>
        </a:solidFill>
        <a:ln>
          <a:noFill/>
        </a:ln>
        <a:effectLst/>
      </c:spPr>
    </c:plotArea>
    <c:legend>
      <c:legendPos val="r"/>
      <c:layout>
        <c:manualLayout>
          <c:xMode val="edge"/>
          <c:yMode val="edge"/>
          <c:x val="0.83389266959346242"/>
          <c:y val="0.38152975951538154"/>
          <c:w val="0.16398300087055012"/>
          <c:h val="0.2219989583333333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800">
          <a:solidFill>
            <a:schemeClr val="accent1"/>
          </a:solidFill>
          <a:latin typeface="+mn-lt"/>
        </a:defRPr>
      </a:pPr>
      <a:endParaRPr lang="en-US"/>
    </a:p>
  </c:txPr>
  <c:externalData r:id="rId3">
    <c:autoUpdate val="0"/>
  </c:externalData>
  <c:userShapes r:id="rId4"/>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07539682539694E-2"/>
          <c:y val="5.2916666666666667E-2"/>
          <c:w val="0.76262268015556633"/>
          <c:h val="0.83696527777777774"/>
        </c:manualLayout>
      </c:layout>
      <c:lineChart>
        <c:grouping val="standard"/>
        <c:varyColors val="0"/>
        <c:ser>
          <c:idx val="1"/>
          <c:order val="0"/>
          <c:tx>
            <c:strRef>
              <c:f>'oulu trk tre'!$D$5</c:f>
              <c:strCache>
                <c:ptCount val="1"/>
                <c:pt idx="0">
                  <c:v>Tampere</c:v>
                </c:pt>
              </c:strCache>
            </c:strRef>
          </c:tx>
          <c:spPr>
            <a:ln w="19050" cap="rnd" cmpd="sng" algn="ctr">
              <a:solidFill>
                <a:schemeClr val="accent2"/>
              </a:solidFill>
              <a:prstDash val="solid"/>
              <a:round/>
            </a:ln>
            <a:effectLst/>
          </c:spPr>
          <c:marker>
            <c:symbol val="none"/>
          </c:marker>
          <c:cat>
            <c:strRef>
              <c:f>'oulu trk tre'!$B$6:$B$221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'oulu trk tre'!$D$6:$D$221</c:f>
              <c:numCache>
                <c:formatCode>0</c:formatCode>
                <c:ptCount val="216"/>
                <c:pt idx="0">
                  <c:v>962</c:v>
                </c:pt>
                <c:pt idx="1">
                  <c:v>845</c:v>
                </c:pt>
                <c:pt idx="2">
                  <c:v>904</c:v>
                </c:pt>
                <c:pt idx="3">
                  <c:v>930</c:v>
                </c:pt>
                <c:pt idx="4">
                  <c:v>895</c:v>
                </c:pt>
                <c:pt idx="5">
                  <c:v>752</c:v>
                </c:pt>
                <c:pt idx="6">
                  <c:v>674</c:v>
                </c:pt>
                <c:pt idx="7">
                  <c:v>737</c:v>
                </c:pt>
                <c:pt idx="8">
                  <c:v>655</c:v>
                </c:pt>
                <c:pt idx="9">
                  <c:v>795</c:v>
                </c:pt>
                <c:pt idx="10">
                  <c:v>872</c:v>
                </c:pt>
                <c:pt idx="11">
                  <c:v>1007</c:v>
                </c:pt>
                <c:pt idx="12">
                  <c:v>967</c:v>
                </c:pt>
                <c:pt idx="13">
                  <c:v>967</c:v>
                </c:pt>
                <c:pt idx="14">
                  <c:v>1025</c:v>
                </c:pt>
                <c:pt idx="15">
                  <c:v>962</c:v>
                </c:pt>
                <c:pt idx="16">
                  <c:v>919</c:v>
                </c:pt>
                <c:pt idx="17">
                  <c:v>910</c:v>
                </c:pt>
                <c:pt idx="18">
                  <c:v>910</c:v>
                </c:pt>
                <c:pt idx="19">
                  <c:v>1076</c:v>
                </c:pt>
                <c:pt idx="20">
                  <c:v>1190</c:v>
                </c:pt>
                <c:pt idx="21">
                  <c:v>1080</c:v>
                </c:pt>
                <c:pt idx="22">
                  <c:v>1034</c:v>
                </c:pt>
                <c:pt idx="23">
                  <c:v>899</c:v>
                </c:pt>
                <c:pt idx="24">
                  <c:v>882</c:v>
                </c:pt>
                <c:pt idx="25">
                  <c:v>882</c:v>
                </c:pt>
                <c:pt idx="26">
                  <c:v>728</c:v>
                </c:pt>
                <c:pt idx="27">
                  <c:v>707</c:v>
                </c:pt>
                <c:pt idx="28">
                  <c:v>717</c:v>
                </c:pt>
                <c:pt idx="29">
                  <c:v>635</c:v>
                </c:pt>
                <c:pt idx="30">
                  <c:v>635</c:v>
                </c:pt>
                <c:pt idx="31">
                  <c:v>441</c:v>
                </c:pt>
                <c:pt idx="32">
                  <c:v>556</c:v>
                </c:pt>
                <c:pt idx="33">
                  <c:v>526</c:v>
                </c:pt>
                <c:pt idx="34">
                  <c:v>689</c:v>
                </c:pt>
                <c:pt idx="35">
                  <c:v>929</c:v>
                </c:pt>
                <c:pt idx="36">
                  <c:v>957</c:v>
                </c:pt>
                <c:pt idx="37">
                  <c:v>1338</c:v>
                </c:pt>
                <c:pt idx="38">
                  <c:v>1402</c:v>
                </c:pt>
                <c:pt idx="39">
                  <c:v>1256</c:v>
                </c:pt>
                <c:pt idx="40">
                  <c:v>1369</c:v>
                </c:pt>
                <c:pt idx="41">
                  <c:v>1528</c:v>
                </c:pt>
                <c:pt idx="42">
                  <c:v>1598</c:v>
                </c:pt>
                <c:pt idx="43">
                  <c:v>1571</c:v>
                </c:pt>
                <c:pt idx="44">
                  <c:v>1499</c:v>
                </c:pt>
                <c:pt idx="45">
                  <c:v>1641</c:v>
                </c:pt>
                <c:pt idx="46">
                  <c:v>1979</c:v>
                </c:pt>
                <c:pt idx="47">
                  <c:v>1777</c:v>
                </c:pt>
                <c:pt idx="48">
                  <c:v>1749</c:v>
                </c:pt>
                <c:pt idx="49">
                  <c:v>1446</c:v>
                </c:pt>
                <c:pt idx="50">
                  <c:v>1488</c:v>
                </c:pt>
                <c:pt idx="51">
                  <c:v>1488</c:v>
                </c:pt>
                <c:pt idx="52">
                  <c:v>1600</c:v>
                </c:pt>
                <c:pt idx="53">
                  <c:v>1723</c:v>
                </c:pt>
                <c:pt idx="54">
                  <c:v>1653</c:v>
                </c:pt>
                <c:pt idx="55">
                  <c:v>1946</c:v>
                </c:pt>
                <c:pt idx="56">
                  <c:v>1886</c:v>
                </c:pt>
                <c:pt idx="57">
                  <c:v>1875</c:v>
                </c:pt>
                <c:pt idx="58">
                  <c:v>1454</c:v>
                </c:pt>
                <c:pt idx="59">
                  <c:v>1416</c:v>
                </c:pt>
                <c:pt idx="60">
                  <c:v>1536</c:v>
                </c:pt>
                <c:pt idx="61">
                  <c:v>1544</c:v>
                </c:pt>
                <c:pt idx="62">
                  <c:v>1579</c:v>
                </c:pt>
                <c:pt idx="63">
                  <c:v>1753</c:v>
                </c:pt>
                <c:pt idx="64">
                  <c:v>1483</c:v>
                </c:pt>
                <c:pt idx="65">
                  <c:v>1525</c:v>
                </c:pt>
                <c:pt idx="66">
                  <c:v>1525</c:v>
                </c:pt>
                <c:pt idx="67">
                  <c:v>1302</c:v>
                </c:pt>
                <c:pt idx="68">
                  <c:v>1276</c:v>
                </c:pt>
                <c:pt idx="69">
                  <c:v>1238</c:v>
                </c:pt>
                <c:pt idx="70">
                  <c:v>1301</c:v>
                </c:pt>
                <c:pt idx="71">
                  <c:v>1355</c:v>
                </c:pt>
                <c:pt idx="72">
                  <c:v>1235</c:v>
                </c:pt>
                <c:pt idx="73">
                  <c:v>1515</c:v>
                </c:pt>
                <c:pt idx="74">
                  <c:v>1459</c:v>
                </c:pt>
                <c:pt idx="75">
                  <c:v>1285</c:v>
                </c:pt>
                <c:pt idx="76">
                  <c:v>1282</c:v>
                </c:pt>
                <c:pt idx="77">
                  <c:v>1011</c:v>
                </c:pt>
                <c:pt idx="78">
                  <c:v>1031</c:v>
                </c:pt>
                <c:pt idx="79">
                  <c:v>968</c:v>
                </c:pt>
                <c:pt idx="80">
                  <c:v>951</c:v>
                </c:pt>
                <c:pt idx="81">
                  <c:v>948</c:v>
                </c:pt>
                <c:pt idx="82">
                  <c:v>818</c:v>
                </c:pt>
                <c:pt idx="83">
                  <c:v>764</c:v>
                </c:pt>
                <c:pt idx="84">
                  <c:v>839</c:v>
                </c:pt>
                <c:pt idx="85">
                  <c:v>501</c:v>
                </c:pt>
                <c:pt idx="86">
                  <c:v>789</c:v>
                </c:pt>
                <c:pt idx="87">
                  <c:v>831</c:v>
                </c:pt>
                <c:pt idx="88">
                  <c:v>969</c:v>
                </c:pt>
                <c:pt idx="89">
                  <c:v>1067</c:v>
                </c:pt>
                <c:pt idx="90">
                  <c:v>1216</c:v>
                </c:pt>
                <c:pt idx="91">
                  <c:v>1227</c:v>
                </c:pt>
                <c:pt idx="92">
                  <c:v>1714</c:v>
                </c:pt>
                <c:pt idx="93">
                  <c:v>1754</c:v>
                </c:pt>
                <c:pt idx="94">
                  <c:v>1787</c:v>
                </c:pt>
                <c:pt idx="95">
                  <c:v>1864</c:v>
                </c:pt>
                <c:pt idx="96">
                  <c:v>2027</c:v>
                </c:pt>
                <c:pt idx="97">
                  <c:v>2090</c:v>
                </c:pt>
                <c:pt idx="98">
                  <c:v>1914</c:v>
                </c:pt>
                <c:pt idx="99">
                  <c:v>1992</c:v>
                </c:pt>
                <c:pt idx="100">
                  <c:v>2095</c:v>
                </c:pt>
                <c:pt idx="101">
                  <c:v>2256</c:v>
                </c:pt>
                <c:pt idx="102">
                  <c:v>2087</c:v>
                </c:pt>
                <c:pt idx="103">
                  <c:v>2297</c:v>
                </c:pt>
                <c:pt idx="104">
                  <c:v>1883</c:v>
                </c:pt>
                <c:pt idx="105">
                  <c:v>2006</c:v>
                </c:pt>
                <c:pt idx="106">
                  <c:v>2040</c:v>
                </c:pt>
                <c:pt idx="107">
                  <c:v>2190</c:v>
                </c:pt>
                <c:pt idx="108">
                  <c:v>1952</c:v>
                </c:pt>
                <c:pt idx="109">
                  <c:v>2043</c:v>
                </c:pt>
                <c:pt idx="110">
                  <c:v>2496</c:v>
                </c:pt>
                <c:pt idx="111">
                  <c:v>2654</c:v>
                </c:pt>
                <c:pt idx="112">
                  <c:v>2549</c:v>
                </c:pt>
                <c:pt idx="113">
                  <c:v>2426</c:v>
                </c:pt>
                <c:pt idx="114">
                  <c:v>2435</c:v>
                </c:pt>
                <c:pt idx="115">
                  <c:v>2705</c:v>
                </c:pt>
                <c:pt idx="116">
                  <c:v>2812</c:v>
                </c:pt>
                <c:pt idx="117">
                  <c:v>2817</c:v>
                </c:pt>
                <c:pt idx="118">
                  <c:v>3064</c:v>
                </c:pt>
                <c:pt idx="119">
                  <c:v>3039</c:v>
                </c:pt>
                <c:pt idx="120">
                  <c:v>3151</c:v>
                </c:pt>
                <c:pt idx="121">
                  <c:v>3110</c:v>
                </c:pt>
                <c:pt idx="122">
                  <c:v>2667</c:v>
                </c:pt>
                <c:pt idx="123">
                  <c:v>2648</c:v>
                </c:pt>
                <c:pt idx="124">
                  <c:v>2680</c:v>
                </c:pt>
                <c:pt idx="125">
                  <c:v>2982</c:v>
                </c:pt>
                <c:pt idx="126">
                  <c:v>2985</c:v>
                </c:pt>
                <c:pt idx="127">
                  <c:v>2534</c:v>
                </c:pt>
                <c:pt idx="128">
                  <c:v>2474</c:v>
                </c:pt>
                <c:pt idx="129">
                  <c:v>2670</c:v>
                </c:pt>
                <c:pt idx="130">
                  <c:v>2636</c:v>
                </c:pt>
                <c:pt idx="131">
                  <c:v>2761</c:v>
                </c:pt>
                <c:pt idx="132">
                  <c:v>2758</c:v>
                </c:pt>
                <c:pt idx="133">
                  <c:v>3093</c:v>
                </c:pt>
                <c:pt idx="134">
                  <c:v>3239</c:v>
                </c:pt>
                <c:pt idx="135">
                  <c:v>3682</c:v>
                </c:pt>
                <c:pt idx="136">
                  <c:v>4059</c:v>
                </c:pt>
                <c:pt idx="137">
                  <c:v>4114</c:v>
                </c:pt>
                <c:pt idx="138">
                  <c:v>4132</c:v>
                </c:pt>
                <c:pt idx="139">
                  <c:v>4184</c:v>
                </c:pt>
                <c:pt idx="140">
                  <c:v>4206</c:v>
                </c:pt>
                <c:pt idx="141">
                  <c:v>3885</c:v>
                </c:pt>
                <c:pt idx="142">
                  <c:v>3765</c:v>
                </c:pt>
                <c:pt idx="143">
                  <c:v>3782</c:v>
                </c:pt>
                <c:pt idx="144">
                  <c:v>3931</c:v>
                </c:pt>
                <c:pt idx="145">
                  <c:v>3612</c:v>
                </c:pt>
                <c:pt idx="146">
                  <c:v>3790</c:v>
                </c:pt>
                <c:pt idx="147">
                  <c:v>3359</c:v>
                </c:pt>
                <c:pt idx="148">
                  <c:v>2993</c:v>
                </c:pt>
                <c:pt idx="149">
                  <c:v>2843</c:v>
                </c:pt>
                <c:pt idx="150">
                  <c:v>2813</c:v>
                </c:pt>
                <c:pt idx="151">
                  <c:v>3040</c:v>
                </c:pt>
                <c:pt idx="152">
                  <c:v>3157</c:v>
                </c:pt>
                <c:pt idx="153">
                  <c:v>3139</c:v>
                </c:pt>
                <c:pt idx="154">
                  <c:v>3001</c:v>
                </c:pt>
                <c:pt idx="155">
                  <c:v>2762</c:v>
                </c:pt>
                <c:pt idx="156">
                  <c:v>2644</c:v>
                </c:pt>
                <c:pt idx="157">
                  <c:v>2606</c:v>
                </c:pt>
                <c:pt idx="158">
                  <c:v>2329</c:v>
                </c:pt>
                <c:pt idx="159">
                  <c:v>2390</c:v>
                </c:pt>
                <c:pt idx="160">
                  <c:v>2965</c:v>
                </c:pt>
                <c:pt idx="161">
                  <c:v>3014</c:v>
                </c:pt>
                <c:pt idx="162">
                  <c:v>3014</c:v>
                </c:pt>
                <c:pt idx="163">
                  <c:v>2882</c:v>
                </c:pt>
                <c:pt idx="164">
                  <c:v>3243</c:v>
                </c:pt>
                <c:pt idx="165">
                  <c:v>3286</c:v>
                </c:pt>
                <c:pt idx="166">
                  <c:v>3469</c:v>
                </c:pt>
                <c:pt idx="167">
                  <c:v>3668</c:v>
                </c:pt>
                <c:pt idx="168">
                  <c:v>3786</c:v>
                </c:pt>
                <c:pt idx="169">
                  <c:v>4291</c:v>
                </c:pt>
                <c:pt idx="170">
                  <c:v>4703</c:v>
                </c:pt>
                <c:pt idx="171">
                  <c:v>4653</c:v>
                </c:pt>
                <c:pt idx="172">
                  <c:v>4173</c:v>
                </c:pt>
                <c:pt idx="173">
                  <c:v>4796</c:v>
                </c:pt>
                <c:pt idx="174">
                  <c:v>4845</c:v>
                </c:pt>
                <c:pt idx="175">
                  <c:v>4606</c:v>
                </c:pt>
                <c:pt idx="176">
                  <c:v>4368</c:v>
                </c:pt>
                <c:pt idx="177">
                  <c:v>4777</c:v>
                </c:pt>
                <c:pt idx="178">
                  <c:v>4936</c:v>
                </c:pt>
                <c:pt idx="179">
                  <c:v>4779</c:v>
                </c:pt>
                <c:pt idx="180">
                  <c:v>4702</c:v>
                </c:pt>
                <c:pt idx="181">
                  <c:v>4241</c:v>
                </c:pt>
                <c:pt idx="182">
                  <c:v>3639</c:v>
                </c:pt>
                <c:pt idx="183">
                  <c:v>3789</c:v>
                </c:pt>
                <c:pt idx="184">
                  <c:v>3832</c:v>
                </c:pt>
                <c:pt idx="185">
                  <c:v>3257</c:v>
                </c:pt>
                <c:pt idx="186">
                  <c:v>3208</c:v>
                </c:pt>
                <c:pt idx="187">
                  <c:v>3315</c:v>
                </c:pt>
                <c:pt idx="188">
                  <c:v>2967</c:v>
                </c:pt>
                <c:pt idx="189">
                  <c:v>2595</c:v>
                </c:pt>
                <c:pt idx="190">
                  <c:v>2379</c:v>
                </c:pt>
                <c:pt idx="191">
                  <c:v>2232</c:v>
                </c:pt>
                <c:pt idx="192">
                  <c:v>2203</c:v>
                </c:pt>
                <c:pt idx="193">
                  <c:v>2368</c:v>
                </c:pt>
                <c:pt idx="194">
                  <c:v>2424</c:v>
                </c:pt>
                <c:pt idx="195">
                  <c:v>2034</c:v>
                </c:pt>
                <c:pt idx="196">
                  <c:v>2159</c:v>
                </c:pt>
                <c:pt idx="197">
                  <c:v>2139</c:v>
                </c:pt>
                <c:pt idx="198">
                  <c:v>2139</c:v>
                </c:pt>
                <c:pt idx="199">
                  <c:v>2196</c:v>
                </c:pt>
                <c:pt idx="200">
                  <c:v>2174</c:v>
                </c:pt>
                <c:pt idx="201">
                  <c:v>2322</c:v>
                </c:pt>
                <c:pt idx="202">
                  <c:v>2263</c:v>
                </c:pt>
                <c:pt idx="203">
                  <c:v>2309</c:v>
                </c:pt>
                <c:pt idx="204">
                  <c:v>2157</c:v>
                </c:pt>
                <c:pt idx="205">
                  <c:v>1883</c:v>
                </c:pt>
                <c:pt idx="206">
                  <c:v>1763</c:v>
                </c:pt>
                <c:pt idx="207">
                  <c:v>1800</c:v>
                </c:pt>
                <c:pt idx="208">
                  <c:v>1597</c:v>
                </c:pt>
                <c:pt idx="209">
                  <c:v>1436</c:v>
                </c:pt>
              </c:numCache>
            </c:numRef>
          </c:val>
          <c:smooth val="0"/>
          <c:extLst>
            <c:ext xmlns:c16="http://schemas.microsoft.com/office/drawing/2014/chart" uri="{C3380CC4-5D6E-409C-BE32-E72D297353CC}">
              <c16:uniqueId val="{00000000-1FF4-4828-AC14-401A164559D2}"/>
            </c:ext>
          </c:extLst>
        </c:ser>
        <c:ser>
          <c:idx val="2"/>
          <c:order val="1"/>
          <c:tx>
            <c:strRef>
              <c:f>'oulu trk tre'!$E$5</c:f>
              <c:strCache>
                <c:ptCount val="1"/>
                <c:pt idx="0">
                  <c:v>Turku </c:v>
                </c:pt>
              </c:strCache>
            </c:strRef>
          </c:tx>
          <c:spPr>
            <a:ln w="19050" cap="rnd" cmpd="sng" algn="ctr">
              <a:solidFill>
                <a:schemeClr val="accent3"/>
              </a:solidFill>
              <a:prstDash val="solid"/>
              <a:round/>
            </a:ln>
            <a:effectLst/>
          </c:spPr>
          <c:marker>
            <c:symbol val="none"/>
          </c:marker>
          <c:cat>
            <c:strRef>
              <c:f>'oulu trk tre'!$B$6:$B$221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'oulu trk tre'!$E$6:$E$221</c:f>
              <c:numCache>
                <c:formatCode>0</c:formatCode>
                <c:ptCount val="216"/>
                <c:pt idx="0">
                  <c:v>413</c:v>
                </c:pt>
                <c:pt idx="1">
                  <c:v>496</c:v>
                </c:pt>
                <c:pt idx="2">
                  <c:v>323</c:v>
                </c:pt>
                <c:pt idx="3">
                  <c:v>356</c:v>
                </c:pt>
                <c:pt idx="4">
                  <c:v>345</c:v>
                </c:pt>
                <c:pt idx="5">
                  <c:v>301</c:v>
                </c:pt>
                <c:pt idx="6">
                  <c:v>301</c:v>
                </c:pt>
                <c:pt idx="7">
                  <c:v>347</c:v>
                </c:pt>
                <c:pt idx="8">
                  <c:v>291</c:v>
                </c:pt>
                <c:pt idx="9">
                  <c:v>335</c:v>
                </c:pt>
                <c:pt idx="10">
                  <c:v>366</c:v>
                </c:pt>
                <c:pt idx="11">
                  <c:v>366</c:v>
                </c:pt>
                <c:pt idx="12">
                  <c:v>366</c:v>
                </c:pt>
                <c:pt idx="13">
                  <c:v>330</c:v>
                </c:pt>
                <c:pt idx="14">
                  <c:v>387</c:v>
                </c:pt>
                <c:pt idx="15">
                  <c:v>341</c:v>
                </c:pt>
                <c:pt idx="16">
                  <c:v>466</c:v>
                </c:pt>
                <c:pt idx="17">
                  <c:v>586</c:v>
                </c:pt>
                <c:pt idx="18">
                  <c:v>586</c:v>
                </c:pt>
                <c:pt idx="19">
                  <c:v>424</c:v>
                </c:pt>
                <c:pt idx="20">
                  <c:v>452</c:v>
                </c:pt>
                <c:pt idx="21">
                  <c:v>408</c:v>
                </c:pt>
                <c:pt idx="22">
                  <c:v>423</c:v>
                </c:pt>
                <c:pt idx="23">
                  <c:v>424</c:v>
                </c:pt>
                <c:pt idx="24">
                  <c:v>483</c:v>
                </c:pt>
                <c:pt idx="25">
                  <c:v>503</c:v>
                </c:pt>
                <c:pt idx="26">
                  <c:v>446</c:v>
                </c:pt>
                <c:pt idx="27">
                  <c:v>509</c:v>
                </c:pt>
                <c:pt idx="28">
                  <c:v>417</c:v>
                </c:pt>
                <c:pt idx="29">
                  <c:v>335</c:v>
                </c:pt>
                <c:pt idx="30">
                  <c:v>461</c:v>
                </c:pt>
                <c:pt idx="31">
                  <c:v>742</c:v>
                </c:pt>
                <c:pt idx="32">
                  <c:v>849</c:v>
                </c:pt>
                <c:pt idx="33">
                  <c:v>849</c:v>
                </c:pt>
                <c:pt idx="34">
                  <c:v>946</c:v>
                </c:pt>
                <c:pt idx="35">
                  <c:v>1038</c:v>
                </c:pt>
                <c:pt idx="36">
                  <c:v>979</c:v>
                </c:pt>
                <c:pt idx="37">
                  <c:v>920</c:v>
                </c:pt>
                <c:pt idx="38">
                  <c:v>943</c:v>
                </c:pt>
                <c:pt idx="39">
                  <c:v>1093</c:v>
                </c:pt>
                <c:pt idx="40">
                  <c:v>1163</c:v>
                </c:pt>
                <c:pt idx="41">
                  <c:v>1137</c:v>
                </c:pt>
                <c:pt idx="42">
                  <c:v>1011</c:v>
                </c:pt>
                <c:pt idx="43">
                  <c:v>851</c:v>
                </c:pt>
                <c:pt idx="44">
                  <c:v>724</c:v>
                </c:pt>
                <c:pt idx="45">
                  <c:v>724</c:v>
                </c:pt>
                <c:pt idx="46">
                  <c:v>608</c:v>
                </c:pt>
                <c:pt idx="47">
                  <c:v>575</c:v>
                </c:pt>
                <c:pt idx="48">
                  <c:v>727</c:v>
                </c:pt>
                <c:pt idx="49">
                  <c:v>755</c:v>
                </c:pt>
                <c:pt idx="50">
                  <c:v>732</c:v>
                </c:pt>
                <c:pt idx="51">
                  <c:v>596</c:v>
                </c:pt>
                <c:pt idx="52">
                  <c:v>558</c:v>
                </c:pt>
                <c:pt idx="53">
                  <c:v>713</c:v>
                </c:pt>
                <c:pt idx="54">
                  <c:v>847</c:v>
                </c:pt>
                <c:pt idx="55">
                  <c:v>856</c:v>
                </c:pt>
                <c:pt idx="56">
                  <c:v>951</c:v>
                </c:pt>
                <c:pt idx="57">
                  <c:v>952</c:v>
                </c:pt>
                <c:pt idx="58">
                  <c:v>959</c:v>
                </c:pt>
                <c:pt idx="59">
                  <c:v>940</c:v>
                </c:pt>
                <c:pt idx="60">
                  <c:v>788</c:v>
                </c:pt>
                <c:pt idx="61">
                  <c:v>752</c:v>
                </c:pt>
                <c:pt idx="62">
                  <c:v>752</c:v>
                </c:pt>
                <c:pt idx="63">
                  <c:v>761</c:v>
                </c:pt>
                <c:pt idx="64">
                  <c:v>720</c:v>
                </c:pt>
                <c:pt idx="65">
                  <c:v>592</c:v>
                </c:pt>
                <c:pt idx="66">
                  <c:v>725</c:v>
                </c:pt>
                <c:pt idx="67">
                  <c:v>660</c:v>
                </c:pt>
                <c:pt idx="68">
                  <c:v>557</c:v>
                </c:pt>
                <c:pt idx="69">
                  <c:v>841</c:v>
                </c:pt>
                <c:pt idx="70">
                  <c:v>1015</c:v>
                </c:pt>
                <c:pt idx="71">
                  <c:v>974</c:v>
                </c:pt>
                <c:pt idx="72">
                  <c:v>974</c:v>
                </c:pt>
                <c:pt idx="73">
                  <c:v>1028</c:v>
                </c:pt>
                <c:pt idx="74">
                  <c:v>1097</c:v>
                </c:pt>
                <c:pt idx="75">
                  <c:v>1127</c:v>
                </c:pt>
                <c:pt idx="76">
                  <c:v>1103</c:v>
                </c:pt>
                <c:pt idx="77">
                  <c:v>1064</c:v>
                </c:pt>
                <c:pt idx="78">
                  <c:v>797</c:v>
                </c:pt>
                <c:pt idx="79">
                  <c:v>754</c:v>
                </c:pt>
                <c:pt idx="80">
                  <c:v>779</c:v>
                </c:pt>
                <c:pt idx="81">
                  <c:v>558</c:v>
                </c:pt>
                <c:pt idx="82">
                  <c:v>388</c:v>
                </c:pt>
                <c:pt idx="83">
                  <c:v>388</c:v>
                </c:pt>
                <c:pt idx="84">
                  <c:v>388</c:v>
                </c:pt>
                <c:pt idx="85">
                  <c:v>436</c:v>
                </c:pt>
                <c:pt idx="86">
                  <c:v>367</c:v>
                </c:pt>
                <c:pt idx="87">
                  <c:v>426</c:v>
                </c:pt>
                <c:pt idx="88">
                  <c:v>461</c:v>
                </c:pt>
                <c:pt idx="89">
                  <c:v>598</c:v>
                </c:pt>
                <c:pt idx="90">
                  <c:v>659</c:v>
                </c:pt>
                <c:pt idx="91">
                  <c:v>686</c:v>
                </c:pt>
                <c:pt idx="92">
                  <c:v>758</c:v>
                </c:pt>
                <c:pt idx="93">
                  <c:v>694</c:v>
                </c:pt>
                <c:pt idx="94">
                  <c:v>656</c:v>
                </c:pt>
                <c:pt idx="95">
                  <c:v>656</c:v>
                </c:pt>
                <c:pt idx="96">
                  <c:v>738</c:v>
                </c:pt>
                <c:pt idx="97">
                  <c:v>636</c:v>
                </c:pt>
                <c:pt idx="98">
                  <c:v>636</c:v>
                </c:pt>
                <c:pt idx="99">
                  <c:v>538</c:v>
                </c:pt>
                <c:pt idx="100">
                  <c:v>539</c:v>
                </c:pt>
                <c:pt idx="101">
                  <c:v>422</c:v>
                </c:pt>
                <c:pt idx="102">
                  <c:v>361</c:v>
                </c:pt>
                <c:pt idx="103">
                  <c:v>312</c:v>
                </c:pt>
                <c:pt idx="104">
                  <c:v>215</c:v>
                </c:pt>
                <c:pt idx="105">
                  <c:v>343</c:v>
                </c:pt>
                <c:pt idx="106">
                  <c:v>548</c:v>
                </c:pt>
                <c:pt idx="107">
                  <c:v>588</c:v>
                </c:pt>
                <c:pt idx="108">
                  <c:v>862</c:v>
                </c:pt>
                <c:pt idx="109">
                  <c:v>931</c:v>
                </c:pt>
                <c:pt idx="110">
                  <c:v>931</c:v>
                </c:pt>
                <c:pt idx="111">
                  <c:v>874</c:v>
                </c:pt>
                <c:pt idx="112">
                  <c:v>838</c:v>
                </c:pt>
                <c:pt idx="113">
                  <c:v>1141</c:v>
                </c:pt>
                <c:pt idx="114">
                  <c:v>1395</c:v>
                </c:pt>
                <c:pt idx="115">
                  <c:v>1664</c:v>
                </c:pt>
                <c:pt idx="116">
                  <c:v>1837</c:v>
                </c:pt>
                <c:pt idx="117">
                  <c:v>2029</c:v>
                </c:pt>
                <c:pt idx="118">
                  <c:v>1880</c:v>
                </c:pt>
                <c:pt idx="119">
                  <c:v>1866</c:v>
                </c:pt>
                <c:pt idx="120">
                  <c:v>1661</c:v>
                </c:pt>
                <c:pt idx="121">
                  <c:v>1699</c:v>
                </c:pt>
                <c:pt idx="122">
                  <c:v>2263</c:v>
                </c:pt>
                <c:pt idx="123">
                  <c:v>2534</c:v>
                </c:pt>
                <c:pt idx="124">
                  <c:v>2832</c:v>
                </c:pt>
                <c:pt idx="125">
                  <c:v>2509</c:v>
                </c:pt>
                <c:pt idx="126">
                  <c:v>2333</c:v>
                </c:pt>
                <c:pt idx="127">
                  <c:v>2204</c:v>
                </c:pt>
                <c:pt idx="128">
                  <c:v>2156</c:v>
                </c:pt>
                <c:pt idx="129">
                  <c:v>2118</c:v>
                </c:pt>
                <c:pt idx="130">
                  <c:v>2282</c:v>
                </c:pt>
                <c:pt idx="131">
                  <c:v>2495</c:v>
                </c:pt>
                <c:pt idx="132">
                  <c:v>2435</c:v>
                </c:pt>
                <c:pt idx="133">
                  <c:v>2420</c:v>
                </c:pt>
                <c:pt idx="134">
                  <c:v>2377</c:v>
                </c:pt>
                <c:pt idx="135">
                  <c:v>2117</c:v>
                </c:pt>
                <c:pt idx="136">
                  <c:v>2176</c:v>
                </c:pt>
                <c:pt idx="137">
                  <c:v>2336</c:v>
                </c:pt>
                <c:pt idx="138">
                  <c:v>2345</c:v>
                </c:pt>
                <c:pt idx="139">
                  <c:v>2215</c:v>
                </c:pt>
                <c:pt idx="140">
                  <c:v>2165</c:v>
                </c:pt>
                <c:pt idx="141">
                  <c:v>2065</c:v>
                </c:pt>
                <c:pt idx="142">
                  <c:v>1900</c:v>
                </c:pt>
                <c:pt idx="143">
                  <c:v>1661</c:v>
                </c:pt>
                <c:pt idx="144">
                  <c:v>1676</c:v>
                </c:pt>
                <c:pt idx="145">
                  <c:v>1717</c:v>
                </c:pt>
                <c:pt idx="146">
                  <c:v>1364</c:v>
                </c:pt>
                <c:pt idx="147">
                  <c:v>1377</c:v>
                </c:pt>
                <c:pt idx="148">
                  <c:v>1154</c:v>
                </c:pt>
                <c:pt idx="149">
                  <c:v>1079</c:v>
                </c:pt>
                <c:pt idx="150">
                  <c:v>1050</c:v>
                </c:pt>
                <c:pt idx="151">
                  <c:v>1080</c:v>
                </c:pt>
                <c:pt idx="152">
                  <c:v>1038</c:v>
                </c:pt>
                <c:pt idx="153">
                  <c:v>1034</c:v>
                </c:pt>
                <c:pt idx="154">
                  <c:v>1142</c:v>
                </c:pt>
                <c:pt idx="155">
                  <c:v>1339</c:v>
                </c:pt>
                <c:pt idx="156">
                  <c:v>1299</c:v>
                </c:pt>
                <c:pt idx="157">
                  <c:v>1667</c:v>
                </c:pt>
                <c:pt idx="158">
                  <c:v>1499</c:v>
                </c:pt>
                <c:pt idx="159">
                  <c:v>1537</c:v>
                </c:pt>
                <c:pt idx="160">
                  <c:v>1553</c:v>
                </c:pt>
                <c:pt idx="161">
                  <c:v>1705</c:v>
                </c:pt>
                <c:pt idx="162">
                  <c:v>1684</c:v>
                </c:pt>
                <c:pt idx="163">
                  <c:v>1827</c:v>
                </c:pt>
                <c:pt idx="164">
                  <c:v>1869</c:v>
                </c:pt>
                <c:pt idx="165">
                  <c:v>2204</c:v>
                </c:pt>
                <c:pt idx="166">
                  <c:v>2596</c:v>
                </c:pt>
                <c:pt idx="167">
                  <c:v>2787</c:v>
                </c:pt>
                <c:pt idx="168">
                  <c:v>3022</c:v>
                </c:pt>
                <c:pt idx="169">
                  <c:v>2659</c:v>
                </c:pt>
                <c:pt idx="170">
                  <c:v>3012</c:v>
                </c:pt>
                <c:pt idx="171">
                  <c:v>3087</c:v>
                </c:pt>
                <c:pt idx="172">
                  <c:v>2937</c:v>
                </c:pt>
                <c:pt idx="173">
                  <c:v>2974</c:v>
                </c:pt>
                <c:pt idx="174">
                  <c:v>3318</c:v>
                </c:pt>
                <c:pt idx="175">
                  <c:v>3176</c:v>
                </c:pt>
                <c:pt idx="176">
                  <c:v>3197</c:v>
                </c:pt>
                <c:pt idx="177">
                  <c:v>2944</c:v>
                </c:pt>
                <c:pt idx="178">
                  <c:v>2819</c:v>
                </c:pt>
                <c:pt idx="179">
                  <c:v>3032</c:v>
                </c:pt>
                <c:pt idx="180">
                  <c:v>2769</c:v>
                </c:pt>
                <c:pt idx="181">
                  <c:v>2736</c:v>
                </c:pt>
                <c:pt idx="182">
                  <c:v>3081</c:v>
                </c:pt>
                <c:pt idx="183">
                  <c:v>3177</c:v>
                </c:pt>
                <c:pt idx="184">
                  <c:v>3510</c:v>
                </c:pt>
                <c:pt idx="185">
                  <c:v>3783</c:v>
                </c:pt>
                <c:pt idx="186">
                  <c:v>3669</c:v>
                </c:pt>
                <c:pt idx="187">
                  <c:v>3689</c:v>
                </c:pt>
                <c:pt idx="188">
                  <c:v>4701</c:v>
                </c:pt>
                <c:pt idx="189">
                  <c:v>4507</c:v>
                </c:pt>
                <c:pt idx="190">
                  <c:v>4107</c:v>
                </c:pt>
                <c:pt idx="191">
                  <c:v>3752</c:v>
                </c:pt>
                <c:pt idx="192">
                  <c:v>4134</c:v>
                </c:pt>
                <c:pt idx="193">
                  <c:v>4500</c:v>
                </c:pt>
                <c:pt idx="194">
                  <c:v>3802</c:v>
                </c:pt>
                <c:pt idx="195">
                  <c:v>3549</c:v>
                </c:pt>
                <c:pt idx="196">
                  <c:v>3361</c:v>
                </c:pt>
                <c:pt idx="197">
                  <c:v>3180</c:v>
                </c:pt>
                <c:pt idx="198">
                  <c:v>2913</c:v>
                </c:pt>
                <c:pt idx="199">
                  <c:v>2852</c:v>
                </c:pt>
                <c:pt idx="200">
                  <c:v>1744</c:v>
                </c:pt>
                <c:pt idx="201">
                  <c:v>1793</c:v>
                </c:pt>
                <c:pt idx="202">
                  <c:v>1763</c:v>
                </c:pt>
                <c:pt idx="203">
                  <c:v>1794</c:v>
                </c:pt>
                <c:pt idx="204">
                  <c:v>1374</c:v>
                </c:pt>
                <c:pt idx="205">
                  <c:v>1065</c:v>
                </c:pt>
                <c:pt idx="206">
                  <c:v>1112</c:v>
                </c:pt>
                <c:pt idx="207">
                  <c:v>1112</c:v>
                </c:pt>
                <c:pt idx="208">
                  <c:v>1084</c:v>
                </c:pt>
                <c:pt idx="209">
                  <c:v>898</c:v>
                </c:pt>
              </c:numCache>
            </c:numRef>
          </c:val>
          <c:smooth val="0"/>
          <c:extLst>
            <c:ext xmlns:c16="http://schemas.microsoft.com/office/drawing/2014/chart" uri="{C3380CC4-5D6E-409C-BE32-E72D297353CC}">
              <c16:uniqueId val="{00000001-1FF4-4828-AC14-401A164559D2}"/>
            </c:ext>
          </c:extLst>
        </c:ser>
        <c:ser>
          <c:idx val="0"/>
          <c:order val="2"/>
          <c:tx>
            <c:strRef>
              <c:f>'oulu trk tre'!$C$5</c:f>
              <c:strCache>
                <c:ptCount val="1"/>
                <c:pt idx="0">
                  <c:v>Oulu </c:v>
                </c:pt>
              </c:strCache>
            </c:strRef>
          </c:tx>
          <c:spPr>
            <a:ln w="19050" cap="rnd" cmpd="sng" algn="ctr">
              <a:solidFill>
                <a:schemeClr val="accent1"/>
              </a:solidFill>
              <a:prstDash val="solid"/>
              <a:round/>
            </a:ln>
            <a:effectLst/>
          </c:spPr>
          <c:marker>
            <c:symbol val="none"/>
          </c:marker>
          <c:cat>
            <c:strRef>
              <c:f>'oulu trk tre'!$B$6:$B$221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'oulu trk tre'!$C$6:$C$221</c:f>
              <c:numCache>
                <c:formatCode>0</c:formatCode>
                <c:ptCount val="216"/>
                <c:pt idx="0">
                  <c:v>1068</c:v>
                </c:pt>
                <c:pt idx="1">
                  <c:v>1047</c:v>
                </c:pt>
                <c:pt idx="2">
                  <c:v>977</c:v>
                </c:pt>
                <c:pt idx="3">
                  <c:v>1188</c:v>
                </c:pt>
                <c:pt idx="4">
                  <c:v>1401</c:v>
                </c:pt>
                <c:pt idx="5">
                  <c:v>1252</c:v>
                </c:pt>
                <c:pt idx="6">
                  <c:v>1169</c:v>
                </c:pt>
                <c:pt idx="7">
                  <c:v>1247</c:v>
                </c:pt>
                <c:pt idx="8">
                  <c:v>1234</c:v>
                </c:pt>
                <c:pt idx="9">
                  <c:v>1169</c:v>
                </c:pt>
                <c:pt idx="10">
                  <c:v>1129</c:v>
                </c:pt>
                <c:pt idx="11">
                  <c:v>1226</c:v>
                </c:pt>
                <c:pt idx="12">
                  <c:v>1234</c:v>
                </c:pt>
                <c:pt idx="13">
                  <c:v>1159</c:v>
                </c:pt>
                <c:pt idx="14">
                  <c:v>1262</c:v>
                </c:pt>
                <c:pt idx="15">
                  <c:v>1156</c:v>
                </c:pt>
                <c:pt idx="16">
                  <c:v>964</c:v>
                </c:pt>
                <c:pt idx="17">
                  <c:v>939</c:v>
                </c:pt>
                <c:pt idx="18">
                  <c:v>939</c:v>
                </c:pt>
                <c:pt idx="19">
                  <c:v>873</c:v>
                </c:pt>
                <c:pt idx="20">
                  <c:v>874</c:v>
                </c:pt>
                <c:pt idx="21">
                  <c:v>857</c:v>
                </c:pt>
                <c:pt idx="22">
                  <c:v>850</c:v>
                </c:pt>
                <c:pt idx="23">
                  <c:v>896</c:v>
                </c:pt>
                <c:pt idx="24">
                  <c:v>973</c:v>
                </c:pt>
                <c:pt idx="25">
                  <c:v>920</c:v>
                </c:pt>
                <c:pt idx="26">
                  <c:v>653</c:v>
                </c:pt>
                <c:pt idx="27">
                  <c:v>621</c:v>
                </c:pt>
                <c:pt idx="28">
                  <c:v>524</c:v>
                </c:pt>
                <c:pt idx="29">
                  <c:v>726</c:v>
                </c:pt>
                <c:pt idx="30">
                  <c:v>726</c:v>
                </c:pt>
                <c:pt idx="31">
                  <c:v>780</c:v>
                </c:pt>
                <c:pt idx="32">
                  <c:v>985</c:v>
                </c:pt>
                <c:pt idx="33">
                  <c:v>1071</c:v>
                </c:pt>
                <c:pt idx="34">
                  <c:v>1268</c:v>
                </c:pt>
                <c:pt idx="35">
                  <c:v>1091</c:v>
                </c:pt>
                <c:pt idx="36">
                  <c:v>1217</c:v>
                </c:pt>
                <c:pt idx="37">
                  <c:v>1321</c:v>
                </c:pt>
                <c:pt idx="38">
                  <c:v>1368</c:v>
                </c:pt>
                <c:pt idx="39">
                  <c:v>1397</c:v>
                </c:pt>
                <c:pt idx="40">
                  <c:v>1502</c:v>
                </c:pt>
                <c:pt idx="41">
                  <c:v>1290</c:v>
                </c:pt>
                <c:pt idx="42">
                  <c:v>1290</c:v>
                </c:pt>
                <c:pt idx="43">
                  <c:v>1159</c:v>
                </c:pt>
                <c:pt idx="44">
                  <c:v>1124</c:v>
                </c:pt>
                <c:pt idx="45">
                  <c:v>1040</c:v>
                </c:pt>
                <c:pt idx="46">
                  <c:v>1021</c:v>
                </c:pt>
                <c:pt idx="47">
                  <c:v>1172</c:v>
                </c:pt>
                <c:pt idx="48">
                  <c:v>975</c:v>
                </c:pt>
                <c:pt idx="49">
                  <c:v>970</c:v>
                </c:pt>
                <c:pt idx="50">
                  <c:v>967</c:v>
                </c:pt>
                <c:pt idx="51">
                  <c:v>1015</c:v>
                </c:pt>
                <c:pt idx="52">
                  <c:v>1025</c:v>
                </c:pt>
                <c:pt idx="53">
                  <c:v>1173</c:v>
                </c:pt>
                <c:pt idx="54">
                  <c:v>1173</c:v>
                </c:pt>
                <c:pt idx="55">
                  <c:v>1310</c:v>
                </c:pt>
                <c:pt idx="56">
                  <c:v>1148</c:v>
                </c:pt>
                <c:pt idx="57">
                  <c:v>1244</c:v>
                </c:pt>
                <c:pt idx="58">
                  <c:v>1127</c:v>
                </c:pt>
                <c:pt idx="59">
                  <c:v>1004</c:v>
                </c:pt>
                <c:pt idx="60">
                  <c:v>1086</c:v>
                </c:pt>
                <c:pt idx="61">
                  <c:v>1073</c:v>
                </c:pt>
                <c:pt idx="62">
                  <c:v>1134</c:v>
                </c:pt>
                <c:pt idx="63">
                  <c:v>1077</c:v>
                </c:pt>
                <c:pt idx="64">
                  <c:v>1046</c:v>
                </c:pt>
                <c:pt idx="65">
                  <c:v>888</c:v>
                </c:pt>
                <c:pt idx="66">
                  <c:v>888</c:v>
                </c:pt>
                <c:pt idx="67">
                  <c:v>951</c:v>
                </c:pt>
                <c:pt idx="68">
                  <c:v>1064</c:v>
                </c:pt>
                <c:pt idx="69">
                  <c:v>999</c:v>
                </c:pt>
                <c:pt idx="70">
                  <c:v>1018</c:v>
                </c:pt>
                <c:pt idx="71">
                  <c:v>990</c:v>
                </c:pt>
                <c:pt idx="72">
                  <c:v>894</c:v>
                </c:pt>
                <c:pt idx="73">
                  <c:v>928</c:v>
                </c:pt>
                <c:pt idx="74">
                  <c:v>981</c:v>
                </c:pt>
                <c:pt idx="75">
                  <c:v>1073</c:v>
                </c:pt>
                <c:pt idx="76">
                  <c:v>1065</c:v>
                </c:pt>
                <c:pt idx="77">
                  <c:v>1297</c:v>
                </c:pt>
                <c:pt idx="78">
                  <c:v>1360</c:v>
                </c:pt>
                <c:pt idx="79">
                  <c:v>1195</c:v>
                </c:pt>
                <c:pt idx="80">
                  <c:v>1175</c:v>
                </c:pt>
                <c:pt idx="81">
                  <c:v>1277</c:v>
                </c:pt>
                <c:pt idx="82">
                  <c:v>1186</c:v>
                </c:pt>
                <c:pt idx="83">
                  <c:v>1232</c:v>
                </c:pt>
                <c:pt idx="84">
                  <c:v>1266</c:v>
                </c:pt>
                <c:pt idx="85">
                  <c:v>1146</c:v>
                </c:pt>
                <c:pt idx="86">
                  <c:v>1088</c:v>
                </c:pt>
                <c:pt idx="87">
                  <c:v>983</c:v>
                </c:pt>
                <c:pt idx="88">
                  <c:v>907</c:v>
                </c:pt>
                <c:pt idx="89">
                  <c:v>747</c:v>
                </c:pt>
                <c:pt idx="90">
                  <c:v>684</c:v>
                </c:pt>
                <c:pt idx="91">
                  <c:v>828</c:v>
                </c:pt>
                <c:pt idx="92">
                  <c:v>868</c:v>
                </c:pt>
                <c:pt idx="93">
                  <c:v>765</c:v>
                </c:pt>
                <c:pt idx="94">
                  <c:v>771</c:v>
                </c:pt>
                <c:pt idx="95">
                  <c:v>725</c:v>
                </c:pt>
                <c:pt idx="96">
                  <c:v>691</c:v>
                </c:pt>
                <c:pt idx="97">
                  <c:v>723</c:v>
                </c:pt>
                <c:pt idx="98">
                  <c:v>714</c:v>
                </c:pt>
                <c:pt idx="99">
                  <c:v>827</c:v>
                </c:pt>
                <c:pt idx="100">
                  <c:v>994</c:v>
                </c:pt>
                <c:pt idx="101">
                  <c:v>1057</c:v>
                </c:pt>
                <c:pt idx="102">
                  <c:v>1057</c:v>
                </c:pt>
                <c:pt idx="103">
                  <c:v>1003</c:v>
                </c:pt>
                <c:pt idx="104">
                  <c:v>905</c:v>
                </c:pt>
                <c:pt idx="105">
                  <c:v>864</c:v>
                </c:pt>
                <c:pt idx="106">
                  <c:v>1015</c:v>
                </c:pt>
                <c:pt idx="107">
                  <c:v>1015</c:v>
                </c:pt>
                <c:pt idx="108">
                  <c:v>1015</c:v>
                </c:pt>
                <c:pt idx="109">
                  <c:v>1092</c:v>
                </c:pt>
                <c:pt idx="110">
                  <c:v>984</c:v>
                </c:pt>
                <c:pt idx="111">
                  <c:v>1174</c:v>
                </c:pt>
                <c:pt idx="112">
                  <c:v>1251</c:v>
                </c:pt>
                <c:pt idx="113">
                  <c:v>1430</c:v>
                </c:pt>
                <c:pt idx="114">
                  <c:v>1430</c:v>
                </c:pt>
                <c:pt idx="115">
                  <c:v>1477</c:v>
                </c:pt>
                <c:pt idx="116">
                  <c:v>1762</c:v>
                </c:pt>
                <c:pt idx="117">
                  <c:v>1784</c:v>
                </c:pt>
                <c:pt idx="118">
                  <c:v>1627</c:v>
                </c:pt>
                <c:pt idx="119">
                  <c:v>1710</c:v>
                </c:pt>
                <c:pt idx="120">
                  <c:v>1710</c:v>
                </c:pt>
                <c:pt idx="121">
                  <c:v>1815</c:v>
                </c:pt>
                <c:pt idx="122">
                  <c:v>1980</c:v>
                </c:pt>
                <c:pt idx="123">
                  <c:v>1945</c:v>
                </c:pt>
                <c:pt idx="124">
                  <c:v>2146</c:v>
                </c:pt>
                <c:pt idx="125">
                  <c:v>2341</c:v>
                </c:pt>
                <c:pt idx="126">
                  <c:v>2341</c:v>
                </c:pt>
                <c:pt idx="127">
                  <c:v>2300</c:v>
                </c:pt>
                <c:pt idx="128">
                  <c:v>2095</c:v>
                </c:pt>
                <c:pt idx="129">
                  <c:v>2196</c:v>
                </c:pt>
                <c:pt idx="130">
                  <c:v>2472</c:v>
                </c:pt>
                <c:pt idx="131">
                  <c:v>2389</c:v>
                </c:pt>
                <c:pt idx="132">
                  <c:v>2632</c:v>
                </c:pt>
                <c:pt idx="133">
                  <c:v>2593</c:v>
                </c:pt>
                <c:pt idx="134">
                  <c:v>2576</c:v>
                </c:pt>
                <c:pt idx="135">
                  <c:v>2300</c:v>
                </c:pt>
                <c:pt idx="136">
                  <c:v>2110</c:v>
                </c:pt>
                <c:pt idx="137">
                  <c:v>2170</c:v>
                </c:pt>
                <c:pt idx="138">
                  <c:v>2170</c:v>
                </c:pt>
                <c:pt idx="139">
                  <c:v>2095</c:v>
                </c:pt>
                <c:pt idx="140">
                  <c:v>1964</c:v>
                </c:pt>
                <c:pt idx="141">
                  <c:v>2376</c:v>
                </c:pt>
                <c:pt idx="142">
                  <c:v>2332</c:v>
                </c:pt>
                <c:pt idx="143">
                  <c:v>2348</c:v>
                </c:pt>
                <c:pt idx="144">
                  <c:v>2229</c:v>
                </c:pt>
                <c:pt idx="145">
                  <c:v>2344</c:v>
                </c:pt>
                <c:pt idx="146">
                  <c:v>2323</c:v>
                </c:pt>
                <c:pt idx="147">
                  <c:v>2314</c:v>
                </c:pt>
                <c:pt idx="148">
                  <c:v>2041</c:v>
                </c:pt>
                <c:pt idx="149">
                  <c:v>1718</c:v>
                </c:pt>
                <c:pt idx="150">
                  <c:v>1718</c:v>
                </c:pt>
                <c:pt idx="151">
                  <c:v>1853</c:v>
                </c:pt>
                <c:pt idx="152">
                  <c:v>2042</c:v>
                </c:pt>
                <c:pt idx="153">
                  <c:v>1754</c:v>
                </c:pt>
                <c:pt idx="154">
                  <c:v>1601</c:v>
                </c:pt>
                <c:pt idx="155">
                  <c:v>1597</c:v>
                </c:pt>
                <c:pt idx="156">
                  <c:v>1568</c:v>
                </c:pt>
                <c:pt idx="157">
                  <c:v>1379</c:v>
                </c:pt>
                <c:pt idx="158">
                  <c:v>1360</c:v>
                </c:pt>
                <c:pt idx="159">
                  <c:v>1514</c:v>
                </c:pt>
                <c:pt idx="160">
                  <c:v>1817</c:v>
                </c:pt>
                <c:pt idx="161">
                  <c:v>1614</c:v>
                </c:pt>
                <c:pt idx="162">
                  <c:v>1735</c:v>
                </c:pt>
                <c:pt idx="163">
                  <c:v>1672</c:v>
                </c:pt>
                <c:pt idx="164">
                  <c:v>1683</c:v>
                </c:pt>
                <c:pt idx="165">
                  <c:v>1429</c:v>
                </c:pt>
                <c:pt idx="166">
                  <c:v>1403</c:v>
                </c:pt>
                <c:pt idx="167">
                  <c:v>1540</c:v>
                </c:pt>
                <c:pt idx="168">
                  <c:v>1526</c:v>
                </c:pt>
                <c:pt idx="169">
                  <c:v>1600</c:v>
                </c:pt>
                <c:pt idx="170">
                  <c:v>1539</c:v>
                </c:pt>
                <c:pt idx="171">
                  <c:v>1427</c:v>
                </c:pt>
                <c:pt idx="172">
                  <c:v>1605</c:v>
                </c:pt>
                <c:pt idx="173">
                  <c:v>1787</c:v>
                </c:pt>
                <c:pt idx="174">
                  <c:v>1666</c:v>
                </c:pt>
                <c:pt idx="175">
                  <c:v>1847</c:v>
                </c:pt>
                <c:pt idx="176">
                  <c:v>1788</c:v>
                </c:pt>
                <c:pt idx="177">
                  <c:v>1883</c:v>
                </c:pt>
                <c:pt idx="178">
                  <c:v>1888</c:v>
                </c:pt>
                <c:pt idx="179">
                  <c:v>1794</c:v>
                </c:pt>
                <c:pt idx="180">
                  <c:v>1713</c:v>
                </c:pt>
                <c:pt idx="181">
                  <c:v>1633</c:v>
                </c:pt>
                <c:pt idx="182">
                  <c:v>2085</c:v>
                </c:pt>
                <c:pt idx="183">
                  <c:v>2110</c:v>
                </c:pt>
                <c:pt idx="184">
                  <c:v>1876</c:v>
                </c:pt>
                <c:pt idx="185">
                  <c:v>1769</c:v>
                </c:pt>
                <c:pt idx="186">
                  <c:v>1814</c:v>
                </c:pt>
                <c:pt idx="187">
                  <c:v>1706</c:v>
                </c:pt>
                <c:pt idx="188">
                  <c:v>1850</c:v>
                </c:pt>
                <c:pt idx="189">
                  <c:v>1853</c:v>
                </c:pt>
                <c:pt idx="190">
                  <c:v>1795</c:v>
                </c:pt>
                <c:pt idx="191">
                  <c:v>1843</c:v>
                </c:pt>
                <c:pt idx="192">
                  <c:v>1900</c:v>
                </c:pt>
                <c:pt idx="193">
                  <c:v>1838</c:v>
                </c:pt>
                <c:pt idx="194">
                  <c:v>1357</c:v>
                </c:pt>
                <c:pt idx="195">
                  <c:v>1277</c:v>
                </c:pt>
                <c:pt idx="196">
                  <c:v>1046</c:v>
                </c:pt>
                <c:pt idx="197">
                  <c:v>985</c:v>
                </c:pt>
                <c:pt idx="198">
                  <c:v>940</c:v>
                </c:pt>
                <c:pt idx="199">
                  <c:v>800</c:v>
                </c:pt>
                <c:pt idx="200">
                  <c:v>521</c:v>
                </c:pt>
                <c:pt idx="201">
                  <c:v>401</c:v>
                </c:pt>
                <c:pt idx="202">
                  <c:v>401</c:v>
                </c:pt>
                <c:pt idx="203">
                  <c:v>298</c:v>
                </c:pt>
                <c:pt idx="204">
                  <c:v>241</c:v>
                </c:pt>
                <c:pt idx="205">
                  <c:v>270</c:v>
                </c:pt>
                <c:pt idx="206">
                  <c:v>252</c:v>
                </c:pt>
                <c:pt idx="207">
                  <c:v>241</c:v>
                </c:pt>
                <c:pt idx="208">
                  <c:v>225</c:v>
                </c:pt>
                <c:pt idx="209">
                  <c:v>252</c:v>
                </c:pt>
              </c:numCache>
            </c:numRef>
          </c:val>
          <c:smooth val="0"/>
          <c:extLst>
            <c:ext xmlns:c16="http://schemas.microsoft.com/office/drawing/2014/chart" uri="{C3380CC4-5D6E-409C-BE32-E72D297353CC}">
              <c16:uniqueId val="{00000002-1FF4-4828-AC14-401A164559D2}"/>
            </c:ext>
          </c:extLst>
        </c:ser>
        <c:dLbls>
          <c:showLegendKey val="0"/>
          <c:showVal val="0"/>
          <c:showCatName val="0"/>
          <c:showSerName val="0"/>
          <c:showPercent val="0"/>
          <c:showBubbleSize val="0"/>
        </c:dLbls>
        <c:smooth val="0"/>
        <c:axId val="188410496"/>
        <c:axId val="194040192"/>
      </c:lineChart>
      <c:catAx>
        <c:axId val="188410496"/>
        <c:scaling>
          <c:orientation val="minMax"/>
        </c:scaling>
        <c:delete val="0"/>
        <c:axPos val="b"/>
        <c:numFmt formatCode="yy" sourceLinked="0"/>
        <c:majorTickMark val="out"/>
        <c:minorTickMark val="none"/>
        <c:tickLblPos val="low"/>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94040192"/>
        <c:crosses val="autoZero"/>
        <c:auto val="1"/>
        <c:lblAlgn val="ctr"/>
        <c:lblOffset val="100"/>
        <c:tickLblSkip val="12"/>
        <c:noMultiLvlLbl val="0"/>
      </c:catAx>
      <c:valAx>
        <c:axId val="194040192"/>
        <c:scaling>
          <c:orientation val="minMax"/>
          <c:max val="5000"/>
        </c:scaling>
        <c:delete val="0"/>
        <c:axPos val="l"/>
        <c:majorGridlines>
          <c:spPr>
            <a:ln w="6350" cap="flat" cmpd="sng" algn="ctr">
              <a:solidFill>
                <a:srgbClr val="FFFFFF">
                  <a:lumMod val="75000"/>
                </a:srgbClr>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88410496"/>
        <c:crosses val="autoZero"/>
        <c:crossBetween val="between"/>
      </c:valAx>
      <c:spPr>
        <a:solidFill>
          <a:sysClr val="window" lastClr="FFFFFF"/>
        </a:solidFill>
        <a:ln>
          <a:noFill/>
        </a:ln>
        <a:effectLst/>
      </c:spPr>
    </c:plotArea>
    <c:legend>
      <c:legendPos val="r"/>
      <c:layout>
        <c:manualLayout>
          <c:xMode val="edge"/>
          <c:yMode val="edge"/>
          <c:x val="0.84304534618530502"/>
          <c:y val="0.38018071956366917"/>
          <c:w val="0.15472148196640634"/>
          <c:h val="0.252867013888888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800">
          <a:solidFill>
            <a:schemeClr val="accent1"/>
          </a:solidFill>
          <a:latin typeface="+mn-lt"/>
        </a:defRPr>
      </a:pPr>
      <a:endParaRPr lang="en-US"/>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107539682539694E-2"/>
          <c:y val="8.1559626282213499E-2"/>
          <c:w val="0.75375766987211601"/>
          <c:h val="0.80358300326527188"/>
        </c:manualLayout>
      </c:layout>
      <c:lineChart>
        <c:grouping val="standard"/>
        <c:varyColors val="0"/>
        <c:ser>
          <c:idx val="4"/>
          <c:order val="0"/>
          <c:tx>
            <c:strRef>
              <c:f>pienemmät!$E$5</c:f>
              <c:strCache>
                <c:ptCount val="1"/>
                <c:pt idx="0">
                  <c:v>Kuopio </c:v>
                </c:pt>
              </c:strCache>
            </c:strRef>
          </c:tx>
          <c:spPr>
            <a:ln w="19050" cap="rnd" cmpd="sng" algn="ctr">
              <a:solidFill>
                <a:schemeClr val="accent5"/>
              </a:solidFill>
              <a:prstDash val="solid"/>
              <a:round/>
            </a:ln>
            <a:effectLst/>
          </c:spPr>
          <c:marker>
            <c:symbol val="none"/>
          </c:marker>
          <c:cat>
            <c:strRef>
              <c:f>pienemmät!$B$6:$B$221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pienemmät!$E$6:$E$221</c:f>
              <c:numCache>
                <c:formatCode>0</c:formatCode>
                <c:ptCount val="216"/>
                <c:pt idx="0">
                  <c:v>322</c:v>
                </c:pt>
                <c:pt idx="1">
                  <c:v>283</c:v>
                </c:pt>
                <c:pt idx="2">
                  <c:v>283</c:v>
                </c:pt>
                <c:pt idx="3">
                  <c:v>253</c:v>
                </c:pt>
                <c:pt idx="4">
                  <c:v>346</c:v>
                </c:pt>
                <c:pt idx="5">
                  <c:v>299</c:v>
                </c:pt>
                <c:pt idx="6">
                  <c:v>210</c:v>
                </c:pt>
                <c:pt idx="7">
                  <c:v>210</c:v>
                </c:pt>
                <c:pt idx="8">
                  <c:v>301</c:v>
                </c:pt>
                <c:pt idx="9">
                  <c:v>322</c:v>
                </c:pt>
                <c:pt idx="10">
                  <c:v>379</c:v>
                </c:pt>
                <c:pt idx="11">
                  <c:v>379</c:v>
                </c:pt>
                <c:pt idx="12">
                  <c:v>352</c:v>
                </c:pt>
                <c:pt idx="13">
                  <c:v>352</c:v>
                </c:pt>
                <c:pt idx="14">
                  <c:v>443</c:v>
                </c:pt>
                <c:pt idx="15">
                  <c:v>428</c:v>
                </c:pt>
                <c:pt idx="16">
                  <c:v>335</c:v>
                </c:pt>
                <c:pt idx="17">
                  <c:v>335</c:v>
                </c:pt>
                <c:pt idx="18">
                  <c:v>335</c:v>
                </c:pt>
                <c:pt idx="19">
                  <c:v>335</c:v>
                </c:pt>
                <c:pt idx="20">
                  <c:v>275</c:v>
                </c:pt>
                <c:pt idx="21">
                  <c:v>204</c:v>
                </c:pt>
                <c:pt idx="22">
                  <c:v>147</c:v>
                </c:pt>
                <c:pt idx="23">
                  <c:v>147</c:v>
                </c:pt>
                <c:pt idx="24">
                  <c:v>147</c:v>
                </c:pt>
                <c:pt idx="25">
                  <c:v>206</c:v>
                </c:pt>
                <c:pt idx="26">
                  <c:v>136</c:v>
                </c:pt>
                <c:pt idx="27">
                  <c:v>136</c:v>
                </c:pt>
                <c:pt idx="28">
                  <c:v>136</c:v>
                </c:pt>
                <c:pt idx="29">
                  <c:v>136</c:v>
                </c:pt>
                <c:pt idx="30">
                  <c:v>292</c:v>
                </c:pt>
                <c:pt idx="31">
                  <c:v>292</c:v>
                </c:pt>
                <c:pt idx="32">
                  <c:v>311</c:v>
                </c:pt>
                <c:pt idx="33">
                  <c:v>311</c:v>
                </c:pt>
                <c:pt idx="34">
                  <c:v>311</c:v>
                </c:pt>
                <c:pt idx="35">
                  <c:v>311</c:v>
                </c:pt>
                <c:pt idx="36">
                  <c:v>311</c:v>
                </c:pt>
                <c:pt idx="37">
                  <c:v>325</c:v>
                </c:pt>
                <c:pt idx="38">
                  <c:v>304</c:v>
                </c:pt>
                <c:pt idx="39">
                  <c:v>434</c:v>
                </c:pt>
                <c:pt idx="40">
                  <c:v>518</c:v>
                </c:pt>
                <c:pt idx="41">
                  <c:v>518</c:v>
                </c:pt>
                <c:pt idx="42">
                  <c:v>362</c:v>
                </c:pt>
                <c:pt idx="43">
                  <c:v>417</c:v>
                </c:pt>
                <c:pt idx="44">
                  <c:v>342</c:v>
                </c:pt>
                <c:pt idx="45">
                  <c:v>342</c:v>
                </c:pt>
                <c:pt idx="46">
                  <c:v>394</c:v>
                </c:pt>
                <c:pt idx="47">
                  <c:v>446</c:v>
                </c:pt>
                <c:pt idx="48">
                  <c:v>446</c:v>
                </c:pt>
                <c:pt idx="49">
                  <c:v>373</c:v>
                </c:pt>
                <c:pt idx="50">
                  <c:v>373</c:v>
                </c:pt>
                <c:pt idx="51">
                  <c:v>243</c:v>
                </c:pt>
                <c:pt idx="52">
                  <c:v>186</c:v>
                </c:pt>
                <c:pt idx="53">
                  <c:v>220</c:v>
                </c:pt>
                <c:pt idx="54">
                  <c:v>267</c:v>
                </c:pt>
                <c:pt idx="55">
                  <c:v>293</c:v>
                </c:pt>
                <c:pt idx="56">
                  <c:v>429</c:v>
                </c:pt>
                <c:pt idx="57">
                  <c:v>502</c:v>
                </c:pt>
                <c:pt idx="58">
                  <c:v>476</c:v>
                </c:pt>
                <c:pt idx="59">
                  <c:v>465</c:v>
                </c:pt>
                <c:pt idx="60">
                  <c:v>496</c:v>
                </c:pt>
                <c:pt idx="61">
                  <c:v>496</c:v>
                </c:pt>
                <c:pt idx="62">
                  <c:v>541</c:v>
                </c:pt>
                <c:pt idx="63">
                  <c:v>670</c:v>
                </c:pt>
                <c:pt idx="64">
                  <c:v>734</c:v>
                </c:pt>
                <c:pt idx="65">
                  <c:v>728</c:v>
                </c:pt>
                <c:pt idx="66">
                  <c:v>901</c:v>
                </c:pt>
                <c:pt idx="67">
                  <c:v>820</c:v>
                </c:pt>
                <c:pt idx="68">
                  <c:v>757</c:v>
                </c:pt>
                <c:pt idx="69">
                  <c:v>712</c:v>
                </c:pt>
                <c:pt idx="70">
                  <c:v>686</c:v>
                </c:pt>
                <c:pt idx="71">
                  <c:v>681</c:v>
                </c:pt>
                <c:pt idx="72">
                  <c:v>703</c:v>
                </c:pt>
                <c:pt idx="73">
                  <c:v>703</c:v>
                </c:pt>
                <c:pt idx="74">
                  <c:v>684</c:v>
                </c:pt>
                <c:pt idx="75">
                  <c:v>555</c:v>
                </c:pt>
                <c:pt idx="76">
                  <c:v>636</c:v>
                </c:pt>
                <c:pt idx="77">
                  <c:v>622</c:v>
                </c:pt>
                <c:pt idx="78">
                  <c:v>481</c:v>
                </c:pt>
                <c:pt idx="79">
                  <c:v>514</c:v>
                </c:pt>
                <c:pt idx="80">
                  <c:v>441</c:v>
                </c:pt>
                <c:pt idx="81">
                  <c:v>413</c:v>
                </c:pt>
                <c:pt idx="82">
                  <c:v>475</c:v>
                </c:pt>
                <c:pt idx="83">
                  <c:v>463</c:v>
                </c:pt>
                <c:pt idx="84">
                  <c:v>440</c:v>
                </c:pt>
                <c:pt idx="85">
                  <c:v>482</c:v>
                </c:pt>
                <c:pt idx="86">
                  <c:v>487</c:v>
                </c:pt>
                <c:pt idx="87">
                  <c:v>525</c:v>
                </c:pt>
                <c:pt idx="88">
                  <c:v>412</c:v>
                </c:pt>
                <c:pt idx="89">
                  <c:v>440</c:v>
                </c:pt>
                <c:pt idx="90">
                  <c:v>425</c:v>
                </c:pt>
                <c:pt idx="91">
                  <c:v>435</c:v>
                </c:pt>
                <c:pt idx="92">
                  <c:v>480</c:v>
                </c:pt>
                <c:pt idx="93">
                  <c:v>480</c:v>
                </c:pt>
                <c:pt idx="94">
                  <c:v>467</c:v>
                </c:pt>
                <c:pt idx="95">
                  <c:v>443</c:v>
                </c:pt>
                <c:pt idx="96">
                  <c:v>413</c:v>
                </c:pt>
                <c:pt idx="97">
                  <c:v>454</c:v>
                </c:pt>
                <c:pt idx="98">
                  <c:v>488</c:v>
                </c:pt>
                <c:pt idx="99">
                  <c:v>564</c:v>
                </c:pt>
                <c:pt idx="100">
                  <c:v>557</c:v>
                </c:pt>
                <c:pt idx="101">
                  <c:v>515</c:v>
                </c:pt>
                <c:pt idx="102">
                  <c:v>501</c:v>
                </c:pt>
                <c:pt idx="103">
                  <c:v>479</c:v>
                </c:pt>
                <c:pt idx="104">
                  <c:v>492</c:v>
                </c:pt>
                <c:pt idx="105">
                  <c:v>576</c:v>
                </c:pt>
                <c:pt idx="106">
                  <c:v>689</c:v>
                </c:pt>
                <c:pt idx="107">
                  <c:v>689</c:v>
                </c:pt>
                <c:pt idx="108">
                  <c:v>701</c:v>
                </c:pt>
                <c:pt idx="109">
                  <c:v>898</c:v>
                </c:pt>
                <c:pt idx="110">
                  <c:v>1119</c:v>
                </c:pt>
                <c:pt idx="111">
                  <c:v>1077</c:v>
                </c:pt>
                <c:pt idx="112">
                  <c:v>1086</c:v>
                </c:pt>
                <c:pt idx="113">
                  <c:v>1118</c:v>
                </c:pt>
                <c:pt idx="114">
                  <c:v>1081</c:v>
                </c:pt>
                <c:pt idx="115">
                  <c:v>1119</c:v>
                </c:pt>
                <c:pt idx="116">
                  <c:v>1119</c:v>
                </c:pt>
                <c:pt idx="117">
                  <c:v>1102</c:v>
                </c:pt>
                <c:pt idx="118">
                  <c:v>1018</c:v>
                </c:pt>
                <c:pt idx="119">
                  <c:v>1140</c:v>
                </c:pt>
                <c:pt idx="120">
                  <c:v>1218</c:v>
                </c:pt>
                <c:pt idx="121">
                  <c:v>1027</c:v>
                </c:pt>
                <c:pt idx="122">
                  <c:v>778</c:v>
                </c:pt>
                <c:pt idx="123">
                  <c:v>893</c:v>
                </c:pt>
                <c:pt idx="124">
                  <c:v>900</c:v>
                </c:pt>
                <c:pt idx="125">
                  <c:v>1135</c:v>
                </c:pt>
                <c:pt idx="126">
                  <c:v>1214</c:v>
                </c:pt>
                <c:pt idx="127">
                  <c:v>1155</c:v>
                </c:pt>
                <c:pt idx="128">
                  <c:v>1198</c:v>
                </c:pt>
                <c:pt idx="129">
                  <c:v>1183</c:v>
                </c:pt>
                <c:pt idx="130">
                  <c:v>1125</c:v>
                </c:pt>
                <c:pt idx="131">
                  <c:v>1120</c:v>
                </c:pt>
                <c:pt idx="132">
                  <c:v>1092</c:v>
                </c:pt>
                <c:pt idx="133">
                  <c:v>1080</c:v>
                </c:pt>
                <c:pt idx="134">
                  <c:v>1091</c:v>
                </c:pt>
                <c:pt idx="135">
                  <c:v>935</c:v>
                </c:pt>
                <c:pt idx="136">
                  <c:v>1080</c:v>
                </c:pt>
                <c:pt idx="137">
                  <c:v>933</c:v>
                </c:pt>
                <c:pt idx="138">
                  <c:v>855</c:v>
                </c:pt>
                <c:pt idx="139">
                  <c:v>855</c:v>
                </c:pt>
                <c:pt idx="140">
                  <c:v>815</c:v>
                </c:pt>
                <c:pt idx="141">
                  <c:v>813</c:v>
                </c:pt>
                <c:pt idx="142">
                  <c:v>948</c:v>
                </c:pt>
                <c:pt idx="143">
                  <c:v>831</c:v>
                </c:pt>
                <c:pt idx="144">
                  <c:v>1120</c:v>
                </c:pt>
                <c:pt idx="145">
                  <c:v>1075</c:v>
                </c:pt>
                <c:pt idx="146">
                  <c:v>1074</c:v>
                </c:pt>
                <c:pt idx="147">
                  <c:v>1091</c:v>
                </c:pt>
                <c:pt idx="148">
                  <c:v>1044</c:v>
                </c:pt>
                <c:pt idx="149">
                  <c:v>924</c:v>
                </c:pt>
                <c:pt idx="150">
                  <c:v>957</c:v>
                </c:pt>
                <c:pt idx="151">
                  <c:v>1016</c:v>
                </c:pt>
                <c:pt idx="152">
                  <c:v>955</c:v>
                </c:pt>
                <c:pt idx="153">
                  <c:v>931</c:v>
                </c:pt>
                <c:pt idx="154">
                  <c:v>884</c:v>
                </c:pt>
                <c:pt idx="155">
                  <c:v>1021</c:v>
                </c:pt>
                <c:pt idx="156">
                  <c:v>701</c:v>
                </c:pt>
                <c:pt idx="157">
                  <c:v>698</c:v>
                </c:pt>
                <c:pt idx="158">
                  <c:v>725</c:v>
                </c:pt>
                <c:pt idx="159">
                  <c:v>677</c:v>
                </c:pt>
                <c:pt idx="160">
                  <c:v>658</c:v>
                </c:pt>
                <c:pt idx="161">
                  <c:v>658</c:v>
                </c:pt>
                <c:pt idx="162">
                  <c:v>644</c:v>
                </c:pt>
                <c:pt idx="163">
                  <c:v>945</c:v>
                </c:pt>
                <c:pt idx="164">
                  <c:v>1052</c:v>
                </c:pt>
                <c:pt idx="165">
                  <c:v>1026</c:v>
                </c:pt>
                <c:pt idx="166">
                  <c:v>941</c:v>
                </c:pt>
                <c:pt idx="167">
                  <c:v>831</c:v>
                </c:pt>
                <c:pt idx="168">
                  <c:v>864</c:v>
                </c:pt>
                <c:pt idx="169">
                  <c:v>874</c:v>
                </c:pt>
                <c:pt idx="170">
                  <c:v>1011</c:v>
                </c:pt>
                <c:pt idx="171">
                  <c:v>1087</c:v>
                </c:pt>
                <c:pt idx="172">
                  <c:v>968</c:v>
                </c:pt>
                <c:pt idx="173">
                  <c:v>1282</c:v>
                </c:pt>
                <c:pt idx="174">
                  <c:v>1249</c:v>
                </c:pt>
                <c:pt idx="175">
                  <c:v>1027</c:v>
                </c:pt>
                <c:pt idx="176">
                  <c:v>1059</c:v>
                </c:pt>
                <c:pt idx="177">
                  <c:v>1120</c:v>
                </c:pt>
                <c:pt idx="178">
                  <c:v>1097</c:v>
                </c:pt>
                <c:pt idx="179">
                  <c:v>1110</c:v>
                </c:pt>
                <c:pt idx="180">
                  <c:v>1123</c:v>
                </c:pt>
                <c:pt idx="181">
                  <c:v>1084</c:v>
                </c:pt>
                <c:pt idx="182">
                  <c:v>917</c:v>
                </c:pt>
                <c:pt idx="183">
                  <c:v>1013</c:v>
                </c:pt>
                <c:pt idx="184">
                  <c:v>1068</c:v>
                </c:pt>
                <c:pt idx="185">
                  <c:v>938</c:v>
                </c:pt>
                <c:pt idx="186">
                  <c:v>938</c:v>
                </c:pt>
                <c:pt idx="187">
                  <c:v>881</c:v>
                </c:pt>
                <c:pt idx="188">
                  <c:v>924</c:v>
                </c:pt>
                <c:pt idx="189">
                  <c:v>925</c:v>
                </c:pt>
                <c:pt idx="190">
                  <c:v>925</c:v>
                </c:pt>
                <c:pt idx="191">
                  <c:v>885</c:v>
                </c:pt>
                <c:pt idx="192">
                  <c:v>808</c:v>
                </c:pt>
                <c:pt idx="193">
                  <c:v>1088</c:v>
                </c:pt>
                <c:pt idx="194">
                  <c:v>1089</c:v>
                </c:pt>
                <c:pt idx="195">
                  <c:v>959</c:v>
                </c:pt>
                <c:pt idx="196">
                  <c:v>876</c:v>
                </c:pt>
                <c:pt idx="197">
                  <c:v>829</c:v>
                </c:pt>
                <c:pt idx="198">
                  <c:v>829</c:v>
                </c:pt>
                <c:pt idx="199">
                  <c:v>784</c:v>
                </c:pt>
                <c:pt idx="200">
                  <c:v>602</c:v>
                </c:pt>
                <c:pt idx="201">
                  <c:v>540</c:v>
                </c:pt>
                <c:pt idx="202">
                  <c:v>540</c:v>
                </c:pt>
                <c:pt idx="203">
                  <c:v>540</c:v>
                </c:pt>
                <c:pt idx="204">
                  <c:v>540</c:v>
                </c:pt>
                <c:pt idx="205">
                  <c:v>260</c:v>
                </c:pt>
                <c:pt idx="206">
                  <c:v>215</c:v>
                </c:pt>
                <c:pt idx="207">
                  <c:v>173</c:v>
                </c:pt>
                <c:pt idx="208">
                  <c:v>173</c:v>
                </c:pt>
                <c:pt idx="209">
                  <c:v>103</c:v>
                </c:pt>
              </c:numCache>
            </c:numRef>
          </c:val>
          <c:smooth val="0"/>
          <c:extLst>
            <c:ext xmlns:c16="http://schemas.microsoft.com/office/drawing/2014/chart" uri="{C3380CC4-5D6E-409C-BE32-E72D297353CC}">
              <c16:uniqueId val="{00000000-5334-4BAC-BAAC-5735703CF701}"/>
            </c:ext>
          </c:extLst>
        </c:ser>
        <c:ser>
          <c:idx val="3"/>
          <c:order val="1"/>
          <c:tx>
            <c:strRef>
              <c:f>pienemmät!$D$5</c:f>
              <c:strCache>
                <c:ptCount val="1"/>
                <c:pt idx="0">
                  <c:v>Jyväskylä</c:v>
                </c:pt>
              </c:strCache>
            </c:strRef>
          </c:tx>
          <c:spPr>
            <a:ln w="19050" cap="rnd" cmpd="sng" algn="ctr">
              <a:solidFill>
                <a:schemeClr val="accent4"/>
              </a:solidFill>
              <a:prstDash val="solid"/>
              <a:round/>
            </a:ln>
            <a:effectLst/>
          </c:spPr>
          <c:marker>
            <c:symbol val="none"/>
          </c:marker>
          <c:cat>
            <c:strRef>
              <c:f>pienemmät!$B$6:$B$221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pienemmät!$D$6:$D$221</c:f>
              <c:numCache>
                <c:formatCode>0</c:formatCode>
                <c:ptCount val="216"/>
                <c:pt idx="0">
                  <c:v>490</c:v>
                </c:pt>
                <c:pt idx="1">
                  <c:v>487</c:v>
                </c:pt>
                <c:pt idx="2">
                  <c:v>547</c:v>
                </c:pt>
                <c:pt idx="3">
                  <c:v>587</c:v>
                </c:pt>
                <c:pt idx="4">
                  <c:v>504</c:v>
                </c:pt>
                <c:pt idx="5">
                  <c:v>477</c:v>
                </c:pt>
                <c:pt idx="6">
                  <c:v>477</c:v>
                </c:pt>
                <c:pt idx="7">
                  <c:v>496</c:v>
                </c:pt>
                <c:pt idx="8">
                  <c:v>448</c:v>
                </c:pt>
                <c:pt idx="9">
                  <c:v>429</c:v>
                </c:pt>
                <c:pt idx="10">
                  <c:v>474</c:v>
                </c:pt>
                <c:pt idx="11">
                  <c:v>448</c:v>
                </c:pt>
                <c:pt idx="12">
                  <c:v>438</c:v>
                </c:pt>
                <c:pt idx="13">
                  <c:v>417</c:v>
                </c:pt>
                <c:pt idx="14">
                  <c:v>344</c:v>
                </c:pt>
                <c:pt idx="15">
                  <c:v>294</c:v>
                </c:pt>
                <c:pt idx="16">
                  <c:v>297</c:v>
                </c:pt>
                <c:pt idx="17">
                  <c:v>283</c:v>
                </c:pt>
                <c:pt idx="18">
                  <c:v>283</c:v>
                </c:pt>
                <c:pt idx="19">
                  <c:v>309</c:v>
                </c:pt>
                <c:pt idx="20">
                  <c:v>322</c:v>
                </c:pt>
                <c:pt idx="21">
                  <c:v>248</c:v>
                </c:pt>
                <c:pt idx="22">
                  <c:v>203</c:v>
                </c:pt>
                <c:pt idx="23">
                  <c:v>244</c:v>
                </c:pt>
                <c:pt idx="24">
                  <c:v>244</c:v>
                </c:pt>
                <c:pt idx="25">
                  <c:v>244</c:v>
                </c:pt>
                <c:pt idx="26">
                  <c:v>377</c:v>
                </c:pt>
                <c:pt idx="27">
                  <c:v>359</c:v>
                </c:pt>
                <c:pt idx="28">
                  <c:v>376</c:v>
                </c:pt>
                <c:pt idx="29">
                  <c:v>356</c:v>
                </c:pt>
                <c:pt idx="30">
                  <c:v>451</c:v>
                </c:pt>
                <c:pt idx="31">
                  <c:v>404</c:v>
                </c:pt>
                <c:pt idx="32">
                  <c:v>417</c:v>
                </c:pt>
                <c:pt idx="33">
                  <c:v>569</c:v>
                </c:pt>
                <c:pt idx="34">
                  <c:v>653</c:v>
                </c:pt>
                <c:pt idx="35">
                  <c:v>667</c:v>
                </c:pt>
                <c:pt idx="36">
                  <c:v>667</c:v>
                </c:pt>
                <c:pt idx="37">
                  <c:v>667</c:v>
                </c:pt>
                <c:pt idx="38">
                  <c:v>531</c:v>
                </c:pt>
                <c:pt idx="39">
                  <c:v>603</c:v>
                </c:pt>
                <c:pt idx="40">
                  <c:v>597</c:v>
                </c:pt>
                <c:pt idx="41">
                  <c:v>592</c:v>
                </c:pt>
                <c:pt idx="42">
                  <c:v>567</c:v>
                </c:pt>
                <c:pt idx="43">
                  <c:v>629</c:v>
                </c:pt>
                <c:pt idx="44">
                  <c:v>596</c:v>
                </c:pt>
                <c:pt idx="45">
                  <c:v>676</c:v>
                </c:pt>
                <c:pt idx="46">
                  <c:v>592</c:v>
                </c:pt>
                <c:pt idx="47">
                  <c:v>577</c:v>
                </c:pt>
                <c:pt idx="48">
                  <c:v>617</c:v>
                </c:pt>
                <c:pt idx="49">
                  <c:v>655</c:v>
                </c:pt>
                <c:pt idx="50">
                  <c:v>731</c:v>
                </c:pt>
                <c:pt idx="51">
                  <c:v>751</c:v>
                </c:pt>
                <c:pt idx="52">
                  <c:v>947</c:v>
                </c:pt>
                <c:pt idx="53">
                  <c:v>965</c:v>
                </c:pt>
                <c:pt idx="54">
                  <c:v>899</c:v>
                </c:pt>
                <c:pt idx="55">
                  <c:v>923</c:v>
                </c:pt>
                <c:pt idx="56">
                  <c:v>953</c:v>
                </c:pt>
                <c:pt idx="57">
                  <c:v>721</c:v>
                </c:pt>
                <c:pt idx="58">
                  <c:v>762</c:v>
                </c:pt>
                <c:pt idx="59">
                  <c:v>815</c:v>
                </c:pt>
                <c:pt idx="60">
                  <c:v>808</c:v>
                </c:pt>
                <c:pt idx="61">
                  <c:v>770</c:v>
                </c:pt>
                <c:pt idx="62">
                  <c:v>685</c:v>
                </c:pt>
                <c:pt idx="63">
                  <c:v>581</c:v>
                </c:pt>
                <c:pt idx="64">
                  <c:v>388</c:v>
                </c:pt>
                <c:pt idx="65">
                  <c:v>537</c:v>
                </c:pt>
                <c:pt idx="66">
                  <c:v>552</c:v>
                </c:pt>
                <c:pt idx="67">
                  <c:v>570</c:v>
                </c:pt>
                <c:pt idx="68">
                  <c:v>636</c:v>
                </c:pt>
                <c:pt idx="69">
                  <c:v>636</c:v>
                </c:pt>
                <c:pt idx="70">
                  <c:v>693</c:v>
                </c:pt>
                <c:pt idx="71">
                  <c:v>600</c:v>
                </c:pt>
                <c:pt idx="72">
                  <c:v>650</c:v>
                </c:pt>
                <c:pt idx="73">
                  <c:v>677</c:v>
                </c:pt>
                <c:pt idx="74">
                  <c:v>677</c:v>
                </c:pt>
                <c:pt idx="75">
                  <c:v>747</c:v>
                </c:pt>
                <c:pt idx="76">
                  <c:v>938</c:v>
                </c:pt>
                <c:pt idx="77">
                  <c:v>849</c:v>
                </c:pt>
                <c:pt idx="78">
                  <c:v>830</c:v>
                </c:pt>
                <c:pt idx="79">
                  <c:v>778</c:v>
                </c:pt>
                <c:pt idx="80">
                  <c:v>689</c:v>
                </c:pt>
                <c:pt idx="81">
                  <c:v>731</c:v>
                </c:pt>
                <c:pt idx="82">
                  <c:v>668</c:v>
                </c:pt>
                <c:pt idx="83">
                  <c:v>838</c:v>
                </c:pt>
                <c:pt idx="84">
                  <c:v>764</c:v>
                </c:pt>
                <c:pt idx="85">
                  <c:v>813</c:v>
                </c:pt>
                <c:pt idx="86">
                  <c:v>951</c:v>
                </c:pt>
                <c:pt idx="87">
                  <c:v>889</c:v>
                </c:pt>
                <c:pt idx="88">
                  <c:v>912</c:v>
                </c:pt>
                <c:pt idx="89">
                  <c:v>834</c:v>
                </c:pt>
                <c:pt idx="90">
                  <c:v>911</c:v>
                </c:pt>
                <c:pt idx="91">
                  <c:v>859</c:v>
                </c:pt>
                <c:pt idx="92">
                  <c:v>994</c:v>
                </c:pt>
                <c:pt idx="93">
                  <c:v>1081</c:v>
                </c:pt>
                <c:pt idx="94">
                  <c:v>1070</c:v>
                </c:pt>
                <c:pt idx="95">
                  <c:v>900</c:v>
                </c:pt>
                <c:pt idx="96">
                  <c:v>891</c:v>
                </c:pt>
                <c:pt idx="97">
                  <c:v>815</c:v>
                </c:pt>
                <c:pt idx="98">
                  <c:v>717</c:v>
                </c:pt>
                <c:pt idx="99">
                  <c:v>800</c:v>
                </c:pt>
                <c:pt idx="100">
                  <c:v>762</c:v>
                </c:pt>
                <c:pt idx="101">
                  <c:v>888</c:v>
                </c:pt>
                <c:pt idx="102">
                  <c:v>957</c:v>
                </c:pt>
                <c:pt idx="103">
                  <c:v>1076</c:v>
                </c:pt>
                <c:pt idx="104">
                  <c:v>1078</c:v>
                </c:pt>
                <c:pt idx="105">
                  <c:v>1115</c:v>
                </c:pt>
                <c:pt idx="106">
                  <c:v>1160</c:v>
                </c:pt>
                <c:pt idx="107">
                  <c:v>1246</c:v>
                </c:pt>
                <c:pt idx="108">
                  <c:v>1246</c:v>
                </c:pt>
                <c:pt idx="109">
                  <c:v>1497</c:v>
                </c:pt>
                <c:pt idx="110">
                  <c:v>1576</c:v>
                </c:pt>
                <c:pt idx="111">
                  <c:v>1667</c:v>
                </c:pt>
                <c:pt idx="112">
                  <c:v>1592</c:v>
                </c:pt>
                <c:pt idx="113">
                  <c:v>1589</c:v>
                </c:pt>
                <c:pt idx="114">
                  <c:v>1691</c:v>
                </c:pt>
                <c:pt idx="115">
                  <c:v>1607</c:v>
                </c:pt>
                <c:pt idx="116">
                  <c:v>1591</c:v>
                </c:pt>
                <c:pt idx="117">
                  <c:v>1642</c:v>
                </c:pt>
                <c:pt idx="118">
                  <c:v>1702</c:v>
                </c:pt>
                <c:pt idx="119">
                  <c:v>1654</c:v>
                </c:pt>
                <c:pt idx="120">
                  <c:v>1772</c:v>
                </c:pt>
                <c:pt idx="121">
                  <c:v>1635</c:v>
                </c:pt>
                <c:pt idx="122">
                  <c:v>1692</c:v>
                </c:pt>
                <c:pt idx="123">
                  <c:v>1642</c:v>
                </c:pt>
                <c:pt idx="124">
                  <c:v>1705</c:v>
                </c:pt>
                <c:pt idx="125">
                  <c:v>1571</c:v>
                </c:pt>
                <c:pt idx="126">
                  <c:v>1406</c:v>
                </c:pt>
                <c:pt idx="127">
                  <c:v>1454</c:v>
                </c:pt>
                <c:pt idx="128">
                  <c:v>1765</c:v>
                </c:pt>
                <c:pt idx="129">
                  <c:v>1674</c:v>
                </c:pt>
                <c:pt idx="130">
                  <c:v>1749</c:v>
                </c:pt>
                <c:pt idx="131">
                  <c:v>1890</c:v>
                </c:pt>
                <c:pt idx="132">
                  <c:v>1906</c:v>
                </c:pt>
                <c:pt idx="133">
                  <c:v>1831</c:v>
                </c:pt>
                <c:pt idx="134">
                  <c:v>2134</c:v>
                </c:pt>
                <c:pt idx="135">
                  <c:v>2085</c:v>
                </c:pt>
                <c:pt idx="136">
                  <c:v>1897</c:v>
                </c:pt>
                <c:pt idx="137">
                  <c:v>2184</c:v>
                </c:pt>
                <c:pt idx="138">
                  <c:v>2101</c:v>
                </c:pt>
                <c:pt idx="139">
                  <c:v>2018</c:v>
                </c:pt>
                <c:pt idx="140">
                  <c:v>1570</c:v>
                </c:pt>
                <c:pt idx="141">
                  <c:v>1478</c:v>
                </c:pt>
                <c:pt idx="142">
                  <c:v>1520</c:v>
                </c:pt>
                <c:pt idx="143">
                  <c:v>1385</c:v>
                </c:pt>
                <c:pt idx="144">
                  <c:v>1280</c:v>
                </c:pt>
                <c:pt idx="145">
                  <c:v>1538</c:v>
                </c:pt>
                <c:pt idx="146">
                  <c:v>1211</c:v>
                </c:pt>
                <c:pt idx="147">
                  <c:v>1291</c:v>
                </c:pt>
                <c:pt idx="148">
                  <c:v>1463</c:v>
                </c:pt>
                <c:pt idx="149">
                  <c:v>1258</c:v>
                </c:pt>
                <c:pt idx="150">
                  <c:v>1258</c:v>
                </c:pt>
                <c:pt idx="151">
                  <c:v>1426</c:v>
                </c:pt>
                <c:pt idx="152">
                  <c:v>1679</c:v>
                </c:pt>
                <c:pt idx="153">
                  <c:v>1731</c:v>
                </c:pt>
                <c:pt idx="154">
                  <c:v>1485</c:v>
                </c:pt>
                <c:pt idx="155">
                  <c:v>1486</c:v>
                </c:pt>
                <c:pt idx="156">
                  <c:v>1457</c:v>
                </c:pt>
                <c:pt idx="157">
                  <c:v>1273</c:v>
                </c:pt>
                <c:pt idx="158">
                  <c:v>1121</c:v>
                </c:pt>
                <c:pt idx="159">
                  <c:v>1035</c:v>
                </c:pt>
                <c:pt idx="160">
                  <c:v>885</c:v>
                </c:pt>
                <c:pt idx="161">
                  <c:v>783</c:v>
                </c:pt>
                <c:pt idx="162">
                  <c:v>795</c:v>
                </c:pt>
                <c:pt idx="163">
                  <c:v>698</c:v>
                </c:pt>
                <c:pt idx="164">
                  <c:v>702</c:v>
                </c:pt>
                <c:pt idx="165">
                  <c:v>724</c:v>
                </c:pt>
                <c:pt idx="166">
                  <c:v>882</c:v>
                </c:pt>
                <c:pt idx="167">
                  <c:v>903</c:v>
                </c:pt>
                <c:pt idx="168">
                  <c:v>1000</c:v>
                </c:pt>
                <c:pt idx="169">
                  <c:v>952</c:v>
                </c:pt>
                <c:pt idx="170">
                  <c:v>1008</c:v>
                </c:pt>
                <c:pt idx="171">
                  <c:v>1274</c:v>
                </c:pt>
                <c:pt idx="172">
                  <c:v>1252</c:v>
                </c:pt>
                <c:pt idx="173">
                  <c:v>1376</c:v>
                </c:pt>
                <c:pt idx="174">
                  <c:v>1426</c:v>
                </c:pt>
                <c:pt idx="175">
                  <c:v>1398</c:v>
                </c:pt>
                <c:pt idx="176">
                  <c:v>1291</c:v>
                </c:pt>
                <c:pt idx="177">
                  <c:v>1210</c:v>
                </c:pt>
                <c:pt idx="178">
                  <c:v>1151</c:v>
                </c:pt>
                <c:pt idx="179">
                  <c:v>1085</c:v>
                </c:pt>
                <c:pt idx="180">
                  <c:v>988</c:v>
                </c:pt>
                <c:pt idx="181">
                  <c:v>961</c:v>
                </c:pt>
                <c:pt idx="182">
                  <c:v>998</c:v>
                </c:pt>
                <c:pt idx="183">
                  <c:v>744</c:v>
                </c:pt>
                <c:pt idx="184">
                  <c:v>864</c:v>
                </c:pt>
                <c:pt idx="185">
                  <c:v>802</c:v>
                </c:pt>
                <c:pt idx="186">
                  <c:v>816</c:v>
                </c:pt>
                <c:pt idx="187">
                  <c:v>847</c:v>
                </c:pt>
                <c:pt idx="188">
                  <c:v>724</c:v>
                </c:pt>
                <c:pt idx="189">
                  <c:v>862</c:v>
                </c:pt>
                <c:pt idx="190">
                  <c:v>831</c:v>
                </c:pt>
                <c:pt idx="191">
                  <c:v>916</c:v>
                </c:pt>
                <c:pt idx="192">
                  <c:v>972</c:v>
                </c:pt>
                <c:pt idx="193">
                  <c:v>934</c:v>
                </c:pt>
                <c:pt idx="194">
                  <c:v>904</c:v>
                </c:pt>
                <c:pt idx="195">
                  <c:v>796</c:v>
                </c:pt>
                <c:pt idx="196">
                  <c:v>676</c:v>
                </c:pt>
                <c:pt idx="197">
                  <c:v>614</c:v>
                </c:pt>
                <c:pt idx="198">
                  <c:v>538</c:v>
                </c:pt>
                <c:pt idx="199">
                  <c:v>464</c:v>
                </c:pt>
                <c:pt idx="200">
                  <c:v>587</c:v>
                </c:pt>
                <c:pt idx="201">
                  <c:v>590</c:v>
                </c:pt>
                <c:pt idx="202">
                  <c:v>522</c:v>
                </c:pt>
                <c:pt idx="203">
                  <c:v>483</c:v>
                </c:pt>
                <c:pt idx="204">
                  <c:v>427</c:v>
                </c:pt>
                <c:pt idx="205">
                  <c:v>427</c:v>
                </c:pt>
                <c:pt idx="206">
                  <c:v>364</c:v>
                </c:pt>
                <c:pt idx="207">
                  <c:v>364</c:v>
                </c:pt>
                <c:pt idx="208">
                  <c:v>415</c:v>
                </c:pt>
                <c:pt idx="209">
                  <c:v>457</c:v>
                </c:pt>
              </c:numCache>
            </c:numRef>
          </c:val>
          <c:smooth val="0"/>
          <c:extLst>
            <c:ext xmlns:c16="http://schemas.microsoft.com/office/drawing/2014/chart" uri="{C3380CC4-5D6E-409C-BE32-E72D297353CC}">
              <c16:uniqueId val="{00000001-5334-4BAC-BAAC-5735703CF701}"/>
            </c:ext>
          </c:extLst>
        </c:ser>
        <c:ser>
          <c:idx val="1"/>
          <c:order val="2"/>
          <c:tx>
            <c:strRef>
              <c:f>pienemmät!$C$5</c:f>
              <c:strCache>
                <c:ptCount val="1"/>
                <c:pt idx="0">
                  <c:v>Joensuu</c:v>
                </c:pt>
              </c:strCache>
            </c:strRef>
          </c:tx>
          <c:spPr>
            <a:ln w="19050" cap="rnd" cmpd="sng" algn="ctr">
              <a:solidFill>
                <a:schemeClr val="accent2"/>
              </a:solidFill>
              <a:prstDash val="solid"/>
              <a:round/>
            </a:ln>
            <a:effectLst/>
          </c:spPr>
          <c:marker>
            <c:symbol val="none"/>
          </c:marker>
          <c:cat>
            <c:strRef>
              <c:f>pienemmät!$B$6:$B$221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pienemmät!$C$6:$C$209</c:f>
              <c:numCache>
                <c:formatCode>0</c:formatCode>
                <c:ptCount val="204"/>
                <c:pt idx="0">
                  <c:v>185</c:v>
                </c:pt>
                <c:pt idx="1">
                  <c:v>164</c:v>
                </c:pt>
                <c:pt idx="2">
                  <c:v>183</c:v>
                </c:pt>
                <c:pt idx="3">
                  <c:v>142</c:v>
                </c:pt>
                <c:pt idx="4">
                  <c:v>161</c:v>
                </c:pt>
                <c:pt idx="5">
                  <c:v>139</c:v>
                </c:pt>
                <c:pt idx="6">
                  <c:v>128</c:v>
                </c:pt>
                <c:pt idx="7">
                  <c:v>96</c:v>
                </c:pt>
                <c:pt idx="8">
                  <c:v>132</c:v>
                </c:pt>
                <c:pt idx="9">
                  <c:v>91</c:v>
                </c:pt>
                <c:pt idx="10">
                  <c:v>91</c:v>
                </c:pt>
                <c:pt idx="11">
                  <c:v>91</c:v>
                </c:pt>
                <c:pt idx="12">
                  <c:v>112</c:v>
                </c:pt>
                <c:pt idx="13">
                  <c:v>112</c:v>
                </c:pt>
                <c:pt idx="14">
                  <c:v>93</c:v>
                </c:pt>
                <c:pt idx="15">
                  <c:v>143</c:v>
                </c:pt>
                <c:pt idx="16">
                  <c:v>124</c:v>
                </c:pt>
                <c:pt idx="17">
                  <c:v>136</c:v>
                </c:pt>
                <c:pt idx="18">
                  <c:v>147</c:v>
                </c:pt>
                <c:pt idx="19">
                  <c:v>147</c:v>
                </c:pt>
                <c:pt idx="20">
                  <c:v>111</c:v>
                </c:pt>
                <c:pt idx="21">
                  <c:v>111</c:v>
                </c:pt>
                <c:pt idx="22">
                  <c:v>111</c:v>
                </c:pt>
                <c:pt idx="23">
                  <c:v>127</c:v>
                </c:pt>
                <c:pt idx="24">
                  <c:v>106</c:v>
                </c:pt>
                <c:pt idx="25">
                  <c:v>133</c:v>
                </c:pt>
                <c:pt idx="26">
                  <c:v>133</c:v>
                </c:pt>
                <c:pt idx="27">
                  <c:v>158</c:v>
                </c:pt>
                <c:pt idx="28">
                  <c:v>202</c:v>
                </c:pt>
                <c:pt idx="29">
                  <c:v>200</c:v>
                </c:pt>
                <c:pt idx="30">
                  <c:v>173</c:v>
                </c:pt>
                <c:pt idx="31">
                  <c:v>173</c:v>
                </c:pt>
                <c:pt idx="32">
                  <c:v>173</c:v>
                </c:pt>
                <c:pt idx="33">
                  <c:v>173</c:v>
                </c:pt>
                <c:pt idx="34">
                  <c:v>173</c:v>
                </c:pt>
                <c:pt idx="35">
                  <c:v>236</c:v>
                </c:pt>
                <c:pt idx="36">
                  <c:v>268</c:v>
                </c:pt>
                <c:pt idx="37">
                  <c:v>241</c:v>
                </c:pt>
                <c:pt idx="38">
                  <c:v>241</c:v>
                </c:pt>
                <c:pt idx="39">
                  <c:v>166</c:v>
                </c:pt>
                <c:pt idx="40">
                  <c:v>134</c:v>
                </c:pt>
                <c:pt idx="41">
                  <c:v>142</c:v>
                </c:pt>
                <c:pt idx="42">
                  <c:v>178</c:v>
                </c:pt>
                <c:pt idx="43">
                  <c:v>188</c:v>
                </c:pt>
                <c:pt idx="44">
                  <c:v>188</c:v>
                </c:pt>
                <c:pt idx="45">
                  <c:v>188</c:v>
                </c:pt>
                <c:pt idx="46">
                  <c:v>227</c:v>
                </c:pt>
                <c:pt idx="47">
                  <c:v>148</c:v>
                </c:pt>
                <c:pt idx="48">
                  <c:v>116</c:v>
                </c:pt>
                <c:pt idx="49">
                  <c:v>198</c:v>
                </c:pt>
                <c:pt idx="50">
                  <c:v>198</c:v>
                </c:pt>
                <c:pt idx="51">
                  <c:v>198</c:v>
                </c:pt>
                <c:pt idx="52">
                  <c:v>186</c:v>
                </c:pt>
                <c:pt idx="53">
                  <c:v>211</c:v>
                </c:pt>
                <c:pt idx="54">
                  <c:v>211</c:v>
                </c:pt>
                <c:pt idx="55">
                  <c:v>220</c:v>
                </c:pt>
                <c:pt idx="56">
                  <c:v>263</c:v>
                </c:pt>
                <c:pt idx="57">
                  <c:v>354</c:v>
                </c:pt>
                <c:pt idx="58">
                  <c:v>338</c:v>
                </c:pt>
                <c:pt idx="59">
                  <c:v>338</c:v>
                </c:pt>
                <c:pt idx="60">
                  <c:v>338</c:v>
                </c:pt>
                <c:pt idx="61">
                  <c:v>286</c:v>
                </c:pt>
                <c:pt idx="62">
                  <c:v>311</c:v>
                </c:pt>
                <c:pt idx="63">
                  <c:v>341</c:v>
                </c:pt>
                <c:pt idx="64">
                  <c:v>437</c:v>
                </c:pt>
                <c:pt idx="65">
                  <c:v>593</c:v>
                </c:pt>
                <c:pt idx="66">
                  <c:v>557</c:v>
                </c:pt>
                <c:pt idx="67">
                  <c:v>619</c:v>
                </c:pt>
                <c:pt idx="68">
                  <c:v>576</c:v>
                </c:pt>
                <c:pt idx="69">
                  <c:v>485</c:v>
                </c:pt>
                <c:pt idx="70">
                  <c:v>496</c:v>
                </c:pt>
                <c:pt idx="71">
                  <c:v>496</c:v>
                </c:pt>
                <c:pt idx="72">
                  <c:v>575</c:v>
                </c:pt>
                <c:pt idx="73">
                  <c:v>554</c:v>
                </c:pt>
                <c:pt idx="74">
                  <c:v>529</c:v>
                </c:pt>
                <c:pt idx="75">
                  <c:v>610</c:v>
                </c:pt>
                <c:pt idx="76">
                  <c:v>674</c:v>
                </c:pt>
                <c:pt idx="77">
                  <c:v>488</c:v>
                </c:pt>
                <c:pt idx="78">
                  <c:v>507</c:v>
                </c:pt>
                <c:pt idx="79">
                  <c:v>470</c:v>
                </c:pt>
                <c:pt idx="80">
                  <c:v>543</c:v>
                </c:pt>
                <c:pt idx="81">
                  <c:v>575</c:v>
                </c:pt>
                <c:pt idx="82">
                  <c:v>555</c:v>
                </c:pt>
                <c:pt idx="83">
                  <c:v>555</c:v>
                </c:pt>
                <c:pt idx="84">
                  <c:v>536</c:v>
                </c:pt>
                <c:pt idx="85">
                  <c:v>571</c:v>
                </c:pt>
                <c:pt idx="86">
                  <c:v>604</c:v>
                </c:pt>
                <c:pt idx="87">
                  <c:v>532</c:v>
                </c:pt>
                <c:pt idx="88">
                  <c:v>525</c:v>
                </c:pt>
                <c:pt idx="89">
                  <c:v>511</c:v>
                </c:pt>
                <c:pt idx="90">
                  <c:v>492</c:v>
                </c:pt>
                <c:pt idx="91">
                  <c:v>472</c:v>
                </c:pt>
                <c:pt idx="92">
                  <c:v>399</c:v>
                </c:pt>
                <c:pt idx="93">
                  <c:v>395</c:v>
                </c:pt>
                <c:pt idx="94">
                  <c:v>381</c:v>
                </c:pt>
                <c:pt idx="95">
                  <c:v>381</c:v>
                </c:pt>
                <c:pt idx="96">
                  <c:v>321</c:v>
                </c:pt>
                <c:pt idx="97">
                  <c:v>277</c:v>
                </c:pt>
                <c:pt idx="98">
                  <c:v>326</c:v>
                </c:pt>
                <c:pt idx="99">
                  <c:v>433</c:v>
                </c:pt>
                <c:pt idx="100">
                  <c:v>394</c:v>
                </c:pt>
                <c:pt idx="101">
                  <c:v>436</c:v>
                </c:pt>
                <c:pt idx="102">
                  <c:v>436</c:v>
                </c:pt>
                <c:pt idx="103">
                  <c:v>412</c:v>
                </c:pt>
                <c:pt idx="104">
                  <c:v>447</c:v>
                </c:pt>
                <c:pt idx="105">
                  <c:v>419</c:v>
                </c:pt>
                <c:pt idx="106">
                  <c:v>532</c:v>
                </c:pt>
                <c:pt idx="107">
                  <c:v>532</c:v>
                </c:pt>
                <c:pt idx="108">
                  <c:v>598</c:v>
                </c:pt>
                <c:pt idx="109">
                  <c:v>598</c:v>
                </c:pt>
                <c:pt idx="110">
                  <c:v>551</c:v>
                </c:pt>
                <c:pt idx="111">
                  <c:v>434</c:v>
                </c:pt>
                <c:pt idx="112">
                  <c:v>361</c:v>
                </c:pt>
                <c:pt idx="113">
                  <c:v>612</c:v>
                </c:pt>
                <c:pt idx="114">
                  <c:v>670</c:v>
                </c:pt>
                <c:pt idx="115">
                  <c:v>690</c:v>
                </c:pt>
                <c:pt idx="116">
                  <c:v>670</c:v>
                </c:pt>
                <c:pt idx="117">
                  <c:v>828</c:v>
                </c:pt>
                <c:pt idx="118">
                  <c:v>715</c:v>
                </c:pt>
                <c:pt idx="119">
                  <c:v>715</c:v>
                </c:pt>
                <c:pt idx="120">
                  <c:v>649</c:v>
                </c:pt>
                <c:pt idx="121">
                  <c:v>675</c:v>
                </c:pt>
                <c:pt idx="122">
                  <c:v>827</c:v>
                </c:pt>
                <c:pt idx="123">
                  <c:v>798</c:v>
                </c:pt>
                <c:pt idx="124">
                  <c:v>757</c:v>
                </c:pt>
                <c:pt idx="125">
                  <c:v>648</c:v>
                </c:pt>
                <c:pt idx="126">
                  <c:v>590</c:v>
                </c:pt>
                <c:pt idx="127">
                  <c:v>813</c:v>
                </c:pt>
                <c:pt idx="128">
                  <c:v>922</c:v>
                </c:pt>
                <c:pt idx="129">
                  <c:v>764</c:v>
                </c:pt>
                <c:pt idx="130">
                  <c:v>764</c:v>
                </c:pt>
                <c:pt idx="131">
                  <c:v>764</c:v>
                </c:pt>
                <c:pt idx="132">
                  <c:v>811</c:v>
                </c:pt>
                <c:pt idx="133">
                  <c:v>822</c:v>
                </c:pt>
                <c:pt idx="134">
                  <c:v>849</c:v>
                </c:pt>
                <c:pt idx="135">
                  <c:v>883</c:v>
                </c:pt>
                <c:pt idx="136">
                  <c:v>925</c:v>
                </c:pt>
                <c:pt idx="137">
                  <c:v>794</c:v>
                </c:pt>
                <c:pt idx="138">
                  <c:v>794</c:v>
                </c:pt>
                <c:pt idx="139">
                  <c:v>602</c:v>
                </c:pt>
                <c:pt idx="140">
                  <c:v>597</c:v>
                </c:pt>
                <c:pt idx="141">
                  <c:v>658</c:v>
                </c:pt>
                <c:pt idx="142">
                  <c:v>684</c:v>
                </c:pt>
                <c:pt idx="143">
                  <c:v>684</c:v>
                </c:pt>
                <c:pt idx="144">
                  <c:v>637</c:v>
                </c:pt>
                <c:pt idx="145">
                  <c:v>600</c:v>
                </c:pt>
                <c:pt idx="146">
                  <c:v>452</c:v>
                </c:pt>
                <c:pt idx="147">
                  <c:v>539</c:v>
                </c:pt>
                <c:pt idx="148">
                  <c:v>564</c:v>
                </c:pt>
                <c:pt idx="149">
                  <c:v>623</c:v>
                </c:pt>
                <c:pt idx="150">
                  <c:v>661</c:v>
                </c:pt>
                <c:pt idx="151">
                  <c:v>610</c:v>
                </c:pt>
                <c:pt idx="152">
                  <c:v>511</c:v>
                </c:pt>
                <c:pt idx="153">
                  <c:v>474</c:v>
                </c:pt>
                <c:pt idx="154">
                  <c:v>448</c:v>
                </c:pt>
                <c:pt idx="155">
                  <c:v>448</c:v>
                </c:pt>
                <c:pt idx="156">
                  <c:v>610</c:v>
                </c:pt>
                <c:pt idx="157">
                  <c:v>660</c:v>
                </c:pt>
                <c:pt idx="158">
                  <c:v>594</c:v>
                </c:pt>
                <c:pt idx="159">
                  <c:v>473</c:v>
                </c:pt>
                <c:pt idx="160">
                  <c:v>406</c:v>
                </c:pt>
                <c:pt idx="161">
                  <c:v>334</c:v>
                </c:pt>
                <c:pt idx="162">
                  <c:v>296</c:v>
                </c:pt>
                <c:pt idx="163">
                  <c:v>296</c:v>
                </c:pt>
                <c:pt idx="164">
                  <c:v>372</c:v>
                </c:pt>
                <c:pt idx="165">
                  <c:v>384</c:v>
                </c:pt>
                <c:pt idx="166">
                  <c:v>408</c:v>
                </c:pt>
                <c:pt idx="167">
                  <c:v>479</c:v>
                </c:pt>
                <c:pt idx="168">
                  <c:v>317</c:v>
                </c:pt>
                <c:pt idx="169">
                  <c:v>267</c:v>
                </c:pt>
                <c:pt idx="170">
                  <c:v>310</c:v>
                </c:pt>
                <c:pt idx="171">
                  <c:v>350</c:v>
                </c:pt>
                <c:pt idx="172">
                  <c:v>350</c:v>
                </c:pt>
                <c:pt idx="173">
                  <c:v>348</c:v>
                </c:pt>
                <c:pt idx="174">
                  <c:v>348</c:v>
                </c:pt>
                <c:pt idx="175">
                  <c:v>492</c:v>
                </c:pt>
                <c:pt idx="176">
                  <c:v>496</c:v>
                </c:pt>
                <c:pt idx="177">
                  <c:v>460</c:v>
                </c:pt>
                <c:pt idx="178">
                  <c:v>436</c:v>
                </c:pt>
                <c:pt idx="179">
                  <c:v>365</c:v>
                </c:pt>
                <c:pt idx="180">
                  <c:v>385</c:v>
                </c:pt>
                <c:pt idx="181">
                  <c:v>385</c:v>
                </c:pt>
                <c:pt idx="182">
                  <c:v>342</c:v>
                </c:pt>
                <c:pt idx="183">
                  <c:v>348</c:v>
                </c:pt>
                <c:pt idx="184">
                  <c:v>405</c:v>
                </c:pt>
                <c:pt idx="185">
                  <c:v>412</c:v>
                </c:pt>
                <c:pt idx="186">
                  <c:v>442</c:v>
                </c:pt>
                <c:pt idx="187">
                  <c:v>374</c:v>
                </c:pt>
                <c:pt idx="188">
                  <c:v>274</c:v>
                </c:pt>
                <c:pt idx="189">
                  <c:v>274</c:v>
                </c:pt>
                <c:pt idx="190">
                  <c:v>274</c:v>
                </c:pt>
                <c:pt idx="191">
                  <c:v>274</c:v>
                </c:pt>
                <c:pt idx="192">
                  <c:v>254</c:v>
                </c:pt>
                <c:pt idx="193">
                  <c:v>254</c:v>
                </c:pt>
                <c:pt idx="194">
                  <c:v>254</c:v>
                </c:pt>
                <c:pt idx="195">
                  <c:v>208</c:v>
                </c:pt>
                <c:pt idx="196">
                  <c:v>151</c:v>
                </c:pt>
                <c:pt idx="197">
                  <c:v>106</c:v>
                </c:pt>
                <c:pt idx="198">
                  <c:v>76</c:v>
                </c:pt>
                <c:pt idx="199">
                  <c:v>0</c:v>
                </c:pt>
                <c:pt idx="200">
                  <c:v>0</c:v>
                </c:pt>
                <c:pt idx="201">
                  <c:v>48</c:v>
                </c:pt>
                <c:pt idx="202">
                  <c:v>48</c:v>
                </c:pt>
                <c:pt idx="203">
                  <c:v>48</c:v>
                </c:pt>
              </c:numCache>
            </c:numRef>
          </c:val>
          <c:smooth val="0"/>
          <c:extLst>
            <c:ext xmlns:c16="http://schemas.microsoft.com/office/drawing/2014/chart" uri="{C3380CC4-5D6E-409C-BE32-E72D297353CC}">
              <c16:uniqueId val="{00000002-5334-4BAC-BAAC-5735703CF701}"/>
            </c:ext>
          </c:extLst>
        </c:ser>
        <c:ser>
          <c:idx val="5"/>
          <c:order val="3"/>
          <c:tx>
            <c:strRef>
              <c:f>pienemmät!$F$5</c:f>
              <c:strCache>
                <c:ptCount val="1"/>
                <c:pt idx="0">
                  <c:v>Lahti </c:v>
                </c:pt>
              </c:strCache>
            </c:strRef>
          </c:tx>
          <c:spPr>
            <a:ln w="19050" cap="rnd" cmpd="sng" algn="ctr">
              <a:solidFill>
                <a:schemeClr val="accent6"/>
              </a:solidFill>
              <a:prstDash val="solid"/>
              <a:round/>
            </a:ln>
            <a:effectLst/>
          </c:spPr>
          <c:marker>
            <c:symbol val="none"/>
          </c:marker>
          <c:cat>
            <c:strRef>
              <c:f>pienemmät!$B$6:$B$221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pienemmät!$F$6:$F$221</c:f>
              <c:numCache>
                <c:formatCode>0</c:formatCode>
                <c:ptCount val="216"/>
                <c:pt idx="0">
                  <c:v>325</c:v>
                </c:pt>
                <c:pt idx="1">
                  <c:v>325</c:v>
                </c:pt>
                <c:pt idx="2">
                  <c:v>355</c:v>
                </c:pt>
                <c:pt idx="3">
                  <c:v>393</c:v>
                </c:pt>
                <c:pt idx="4">
                  <c:v>432</c:v>
                </c:pt>
                <c:pt idx="5">
                  <c:v>406</c:v>
                </c:pt>
                <c:pt idx="6">
                  <c:v>403</c:v>
                </c:pt>
                <c:pt idx="7">
                  <c:v>403</c:v>
                </c:pt>
                <c:pt idx="8">
                  <c:v>536</c:v>
                </c:pt>
                <c:pt idx="9">
                  <c:v>531</c:v>
                </c:pt>
                <c:pt idx="10">
                  <c:v>531</c:v>
                </c:pt>
                <c:pt idx="11">
                  <c:v>492</c:v>
                </c:pt>
                <c:pt idx="12">
                  <c:v>492</c:v>
                </c:pt>
                <c:pt idx="13">
                  <c:v>497</c:v>
                </c:pt>
                <c:pt idx="14">
                  <c:v>475</c:v>
                </c:pt>
                <c:pt idx="15">
                  <c:v>380</c:v>
                </c:pt>
                <c:pt idx="16">
                  <c:v>480</c:v>
                </c:pt>
                <c:pt idx="17">
                  <c:v>521</c:v>
                </c:pt>
                <c:pt idx="18">
                  <c:v>524</c:v>
                </c:pt>
                <c:pt idx="19">
                  <c:v>524</c:v>
                </c:pt>
                <c:pt idx="20">
                  <c:v>374</c:v>
                </c:pt>
                <c:pt idx="21">
                  <c:v>334</c:v>
                </c:pt>
                <c:pt idx="22">
                  <c:v>338</c:v>
                </c:pt>
                <c:pt idx="23">
                  <c:v>338</c:v>
                </c:pt>
                <c:pt idx="24">
                  <c:v>338</c:v>
                </c:pt>
                <c:pt idx="25">
                  <c:v>333</c:v>
                </c:pt>
                <c:pt idx="26">
                  <c:v>274</c:v>
                </c:pt>
                <c:pt idx="27">
                  <c:v>366</c:v>
                </c:pt>
                <c:pt idx="28">
                  <c:v>309</c:v>
                </c:pt>
                <c:pt idx="29">
                  <c:v>268</c:v>
                </c:pt>
                <c:pt idx="30">
                  <c:v>356</c:v>
                </c:pt>
                <c:pt idx="31">
                  <c:v>356</c:v>
                </c:pt>
                <c:pt idx="32">
                  <c:v>415</c:v>
                </c:pt>
                <c:pt idx="33">
                  <c:v>415</c:v>
                </c:pt>
                <c:pt idx="34">
                  <c:v>449</c:v>
                </c:pt>
                <c:pt idx="35">
                  <c:v>449</c:v>
                </c:pt>
                <c:pt idx="36">
                  <c:v>449</c:v>
                </c:pt>
                <c:pt idx="37">
                  <c:v>449</c:v>
                </c:pt>
                <c:pt idx="38">
                  <c:v>420</c:v>
                </c:pt>
                <c:pt idx="39">
                  <c:v>409</c:v>
                </c:pt>
                <c:pt idx="40">
                  <c:v>330</c:v>
                </c:pt>
                <c:pt idx="41">
                  <c:v>330</c:v>
                </c:pt>
                <c:pt idx="42">
                  <c:v>275</c:v>
                </c:pt>
                <c:pt idx="43">
                  <c:v>275</c:v>
                </c:pt>
                <c:pt idx="44">
                  <c:v>247</c:v>
                </c:pt>
                <c:pt idx="45">
                  <c:v>247</c:v>
                </c:pt>
                <c:pt idx="46">
                  <c:v>225</c:v>
                </c:pt>
                <c:pt idx="47">
                  <c:v>322</c:v>
                </c:pt>
                <c:pt idx="48">
                  <c:v>355</c:v>
                </c:pt>
                <c:pt idx="49">
                  <c:v>355</c:v>
                </c:pt>
                <c:pt idx="50">
                  <c:v>447</c:v>
                </c:pt>
                <c:pt idx="51">
                  <c:v>396</c:v>
                </c:pt>
                <c:pt idx="52">
                  <c:v>402</c:v>
                </c:pt>
                <c:pt idx="53">
                  <c:v>429</c:v>
                </c:pt>
                <c:pt idx="54">
                  <c:v>410</c:v>
                </c:pt>
                <c:pt idx="55">
                  <c:v>410</c:v>
                </c:pt>
                <c:pt idx="56">
                  <c:v>401</c:v>
                </c:pt>
                <c:pt idx="57">
                  <c:v>401</c:v>
                </c:pt>
                <c:pt idx="58">
                  <c:v>634</c:v>
                </c:pt>
                <c:pt idx="59">
                  <c:v>537</c:v>
                </c:pt>
                <c:pt idx="60">
                  <c:v>525</c:v>
                </c:pt>
                <c:pt idx="61">
                  <c:v>757</c:v>
                </c:pt>
                <c:pt idx="62">
                  <c:v>665</c:v>
                </c:pt>
                <c:pt idx="63">
                  <c:v>650</c:v>
                </c:pt>
                <c:pt idx="64">
                  <c:v>619</c:v>
                </c:pt>
                <c:pt idx="65">
                  <c:v>635</c:v>
                </c:pt>
                <c:pt idx="66">
                  <c:v>594</c:v>
                </c:pt>
                <c:pt idx="67">
                  <c:v>625</c:v>
                </c:pt>
                <c:pt idx="68">
                  <c:v>594</c:v>
                </c:pt>
                <c:pt idx="69">
                  <c:v>621</c:v>
                </c:pt>
                <c:pt idx="70">
                  <c:v>486</c:v>
                </c:pt>
                <c:pt idx="71">
                  <c:v>486</c:v>
                </c:pt>
                <c:pt idx="72">
                  <c:v>613</c:v>
                </c:pt>
                <c:pt idx="73">
                  <c:v>445</c:v>
                </c:pt>
                <c:pt idx="74">
                  <c:v>523</c:v>
                </c:pt>
                <c:pt idx="75">
                  <c:v>508</c:v>
                </c:pt>
                <c:pt idx="76">
                  <c:v>603</c:v>
                </c:pt>
                <c:pt idx="77">
                  <c:v>574</c:v>
                </c:pt>
                <c:pt idx="78">
                  <c:v>574</c:v>
                </c:pt>
                <c:pt idx="79">
                  <c:v>543</c:v>
                </c:pt>
                <c:pt idx="80">
                  <c:v>566</c:v>
                </c:pt>
                <c:pt idx="81">
                  <c:v>539</c:v>
                </c:pt>
                <c:pt idx="82">
                  <c:v>454</c:v>
                </c:pt>
                <c:pt idx="83">
                  <c:v>514</c:v>
                </c:pt>
                <c:pt idx="84">
                  <c:v>366</c:v>
                </c:pt>
                <c:pt idx="85">
                  <c:v>357</c:v>
                </c:pt>
                <c:pt idx="86">
                  <c:v>411</c:v>
                </c:pt>
                <c:pt idx="87">
                  <c:v>411</c:v>
                </c:pt>
                <c:pt idx="88">
                  <c:v>361</c:v>
                </c:pt>
                <c:pt idx="89">
                  <c:v>351</c:v>
                </c:pt>
                <c:pt idx="90">
                  <c:v>351</c:v>
                </c:pt>
                <c:pt idx="91">
                  <c:v>351</c:v>
                </c:pt>
                <c:pt idx="92">
                  <c:v>325</c:v>
                </c:pt>
                <c:pt idx="93">
                  <c:v>325</c:v>
                </c:pt>
                <c:pt idx="94">
                  <c:v>408</c:v>
                </c:pt>
                <c:pt idx="95">
                  <c:v>385</c:v>
                </c:pt>
                <c:pt idx="96">
                  <c:v>412</c:v>
                </c:pt>
                <c:pt idx="97">
                  <c:v>401</c:v>
                </c:pt>
                <c:pt idx="98">
                  <c:v>269</c:v>
                </c:pt>
                <c:pt idx="99">
                  <c:v>307</c:v>
                </c:pt>
                <c:pt idx="100">
                  <c:v>339</c:v>
                </c:pt>
                <c:pt idx="101">
                  <c:v>466</c:v>
                </c:pt>
                <c:pt idx="102">
                  <c:v>502</c:v>
                </c:pt>
                <c:pt idx="103">
                  <c:v>910</c:v>
                </c:pt>
                <c:pt idx="104">
                  <c:v>1013</c:v>
                </c:pt>
                <c:pt idx="105">
                  <c:v>1055</c:v>
                </c:pt>
                <c:pt idx="106">
                  <c:v>943</c:v>
                </c:pt>
                <c:pt idx="107">
                  <c:v>948</c:v>
                </c:pt>
                <c:pt idx="108">
                  <c:v>921</c:v>
                </c:pt>
                <c:pt idx="109">
                  <c:v>949</c:v>
                </c:pt>
                <c:pt idx="110">
                  <c:v>1157</c:v>
                </c:pt>
                <c:pt idx="111">
                  <c:v>1259</c:v>
                </c:pt>
                <c:pt idx="112">
                  <c:v>1182</c:v>
                </c:pt>
                <c:pt idx="113">
                  <c:v>1123</c:v>
                </c:pt>
                <c:pt idx="114">
                  <c:v>1159</c:v>
                </c:pt>
                <c:pt idx="115">
                  <c:v>792</c:v>
                </c:pt>
                <c:pt idx="116">
                  <c:v>689</c:v>
                </c:pt>
                <c:pt idx="117">
                  <c:v>647</c:v>
                </c:pt>
                <c:pt idx="118">
                  <c:v>647</c:v>
                </c:pt>
                <c:pt idx="119">
                  <c:v>605</c:v>
                </c:pt>
                <c:pt idx="120">
                  <c:v>689</c:v>
                </c:pt>
                <c:pt idx="121">
                  <c:v>617</c:v>
                </c:pt>
                <c:pt idx="122">
                  <c:v>473</c:v>
                </c:pt>
                <c:pt idx="123">
                  <c:v>333</c:v>
                </c:pt>
                <c:pt idx="124">
                  <c:v>333</c:v>
                </c:pt>
                <c:pt idx="125">
                  <c:v>373</c:v>
                </c:pt>
                <c:pt idx="126">
                  <c:v>343</c:v>
                </c:pt>
                <c:pt idx="127">
                  <c:v>458</c:v>
                </c:pt>
                <c:pt idx="128">
                  <c:v>458</c:v>
                </c:pt>
                <c:pt idx="129">
                  <c:v>496</c:v>
                </c:pt>
                <c:pt idx="130">
                  <c:v>537</c:v>
                </c:pt>
                <c:pt idx="131">
                  <c:v>766</c:v>
                </c:pt>
                <c:pt idx="132">
                  <c:v>682</c:v>
                </c:pt>
                <c:pt idx="133">
                  <c:v>713</c:v>
                </c:pt>
                <c:pt idx="134">
                  <c:v>739</c:v>
                </c:pt>
                <c:pt idx="135">
                  <c:v>823</c:v>
                </c:pt>
                <c:pt idx="136">
                  <c:v>823</c:v>
                </c:pt>
                <c:pt idx="137">
                  <c:v>711</c:v>
                </c:pt>
                <c:pt idx="138">
                  <c:v>669</c:v>
                </c:pt>
                <c:pt idx="139">
                  <c:v>513</c:v>
                </c:pt>
                <c:pt idx="140">
                  <c:v>513</c:v>
                </c:pt>
                <c:pt idx="141">
                  <c:v>475</c:v>
                </c:pt>
                <c:pt idx="142">
                  <c:v>471</c:v>
                </c:pt>
                <c:pt idx="143">
                  <c:v>487</c:v>
                </c:pt>
                <c:pt idx="144">
                  <c:v>487</c:v>
                </c:pt>
                <c:pt idx="145">
                  <c:v>456</c:v>
                </c:pt>
                <c:pt idx="146">
                  <c:v>446</c:v>
                </c:pt>
                <c:pt idx="147">
                  <c:v>394</c:v>
                </c:pt>
                <c:pt idx="148">
                  <c:v>527</c:v>
                </c:pt>
                <c:pt idx="149">
                  <c:v>557</c:v>
                </c:pt>
                <c:pt idx="150">
                  <c:v>557</c:v>
                </c:pt>
                <c:pt idx="151">
                  <c:v>557</c:v>
                </c:pt>
                <c:pt idx="152">
                  <c:v>607</c:v>
                </c:pt>
                <c:pt idx="153">
                  <c:v>607</c:v>
                </c:pt>
                <c:pt idx="154">
                  <c:v>570</c:v>
                </c:pt>
                <c:pt idx="155">
                  <c:v>325</c:v>
                </c:pt>
                <c:pt idx="156">
                  <c:v>325</c:v>
                </c:pt>
                <c:pt idx="157">
                  <c:v>449</c:v>
                </c:pt>
                <c:pt idx="158">
                  <c:v>369</c:v>
                </c:pt>
                <c:pt idx="159">
                  <c:v>377</c:v>
                </c:pt>
                <c:pt idx="160">
                  <c:v>515</c:v>
                </c:pt>
                <c:pt idx="161">
                  <c:v>517</c:v>
                </c:pt>
                <c:pt idx="162">
                  <c:v>517</c:v>
                </c:pt>
                <c:pt idx="163">
                  <c:v>517</c:v>
                </c:pt>
                <c:pt idx="164">
                  <c:v>472</c:v>
                </c:pt>
                <c:pt idx="165">
                  <c:v>472</c:v>
                </c:pt>
                <c:pt idx="166">
                  <c:v>472</c:v>
                </c:pt>
                <c:pt idx="167">
                  <c:v>472</c:v>
                </c:pt>
                <c:pt idx="168">
                  <c:v>650</c:v>
                </c:pt>
                <c:pt idx="169">
                  <c:v>526</c:v>
                </c:pt>
                <c:pt idx="170">
                  <c:v>564</c:v>
                </c:pt>
                <c:pt idx="171">
                  <c:v>524</c:v>
                </c:pt>
                <c:pt idx="172">
                  <c:v>301</c:v>
                </c:pt>
                <c:pt idx="173">
                  <c:v>303</c:v>
                </c:pt>
                <c:pt idx="174">
                  <c:v>303</c:v>
                </c:pt>
                <c:pt idx="175">
                  <c:v>303</c:v>
                </c:pt>
                <c:pt idx="176">
                  <c:v>331</c:v>
                </c:pt>
                <c:pt idx="177">
                  <c:v>386</c:v>
                </c:pt>
                <c:pt idx="178">
                  <c:v>386</c:v>
                </c:pt>
                <c:pt idx="179">
                  <c:v>443</c:v>
                </c:pt>
                <c:pt idx="180">
                  <c:v>265</c:v>
                </c:pt>
                <c:pt idx="181">
                  <c:v>265</c:v>
                </c:pt>
                <c:pt idx="182">
                  <c:v>273</c:v>
                </c:pt>
                <c:pt idx="183">
                  <c:v>310</c:v>
                </c:pt>
                <c:pt idx="184">
                  <c:v>262</c:v>
                </c:pt>
                <c:pt idx="185">
                  <c:v>415</c:v>
                </c:pt>
                <c:pt idx="186">
                  <c:v>415</c:v>
                </c:pt>
                <c:pt idx="187">
                  <c:v>415</c:v>
                </c:pt>
                <c:pt idx="188">
                  <c:v>419</c:v>
                </c:pt>
                <c:pt idx="189">
                  <c:v>364</c:v>
                </c:pt>
                <c:pt idx="190">
                  <c:v>364</c:v>
                </c:pt>
                <c:pt idx="191">
                  <c:v>339</c:v>
                </c:pt>
                <c:pt idx="192">
                  <c:v>339</c:v>
                </c:pt>
                <c:pt idx="193">
                  <c:v>339</c:v>
                </c:pt>
                <c:pt idx="194">
                  <c:v>293</c:v>
                </c:pt>
                <c:pt idx="195">
                  <c:v>301</c:v>
                </c:pt>
                <c:pt idx="196">
                  <c:v>301</c:v>
                </c:pt>
                <c:pt idx="197">
                  <c:v>114</c:v>
                </c:pt>
                <c:pt idx="198">
                  <c:v>114</c:v>
                </c:pt>
                <c:pt idx="199">
                  <c:v>114</c:v>
                </c:pt>
                <c:pt idx="200">
                  <c:v>116</c:v>
                </c:pt>
                <c:pt idx="201">
                  <c:v>116</c:v>
                </c:pt>
                <c:pt idx="202">
                  <c:v>119</c:v>
                </c:pt>
                <c:pt idx="203">
                  <c:v>151</c:v>
                </c:pt>
                <c:pt idx="204">
                  <c:v>151</c:v>
                </c:pt>
                <c:pt idx="205">
                  <c:v>151</c:v>
                </c:pt>
                <c:pt idx="206">
                  <c:v>189</c:v>
                </c:pt>
                <c:pt idx="207">
                  <c:v>144</c:v>
                </c:pt>
                <c:pt idx="208">
                  <c:v>144</c:v>
                </c:pt>
                <c:pt idx="209">
                  <c:v>144</c:v>
                </c:pt>
              </c:numCache>
            </c:numRef>
          </c:val>
          <c:smooth val="0"/>
          <c:extLst>
            <c:ext xmlns:c16="http://schemas.microsoft.com/office/drawing/2014/chart" uri="{C3380CC4-5D6E-409C-BE32-E72D297353CC}">
              <c16:uniqueId val="{00000003-5334-4BAC-BAAC-5735703CF701}"/>
            </c:ext>
          </c:extLst>
        </c:ser>
        <c:ser>
          <c:idx val="2"/>
          <c:order val="4"/>
          <c:tx>
            <c:strRef>
              <c:f>pienemmät!$I$5</c:f>
              <c:strCache>
                <c:ptCount val="1"/>
                <c:pt idx="0">
                  <c:v>Vaasa </c:v>
                </c:pt>
              </c:strCache>
            </c:strRef>
          </c:tx>
          <c:spPr>
            <a:ln w="19050" cap="rnd" cmpd="sng" algn="ctr">
              <a:solidFill>
                <a:schemeClr val="accent3"/>
              </a:solidFill>
              <a:prstDash val="solid"/>
              <a:round/>
            </a:ln>
            <a:effectLst/>
          </c:spPr>
          <c:marker>
            <c:symbol val="none"/>
          </c:marker>
          <c:cat>
            <c:strRef>
              <c:f>pienemmät!$B$6:$B$221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pienemmät!$I$6:$I$221</c:f>
              <c:numCache>
                <c:formatCode>0</c:formatCode>
                <c:ptCount val="216"/>
                <c:pt idx="0">
                  <c:v>71</c:v>
                </c:pt>
                <c:pt idx="1">
                  <c:v>101</c:v>
                </c:pt>
                <c:pt idx="2">
                  <c:v>101</c:v>
                </c:pt>
                <c:pt idx="3">
                  <c:v>125</c:v>
                </c:pt>
                <c:pt idx="4">
                  <c:v>105</c:v>
                </c:pt>
                <c:pt idx="5">
                  <c:v>105</c:v>
                </c:pt>
                <c:pt idx="6">
                  <c:v>180</c:v>
                </c:pt>
                <c:pt idx="7">
                  <c:v>205</c:v>
                </c:pt>
                <c:pt idx="8">
                  <c:v>183</c:v>
                </c:pt>
                <c:pt idx="9">
                  <c:v>181</c:v>
                </c:pt>
                <c:pt idx="10">
                  <c:v>159</c:v>
                </c:pt>
                <c:pt idx="11">
                  <c:v>159</c:v>
                </c:pt>
                <c:pt idx="12">
                  <c:v>159</c:v>
                </c:pt>
                <c:pt idx="13">
                  <c:v>129</c:v>
                </c:pt>
                <c:pt idx="14">
                  <c:v>129</c:v>
                </c:pt>
                <c:pt idx="15">
                  <c:v>121</c:v>
                </c:pt>
                <c:pt idx="16">
                  <c:v>150</c:v>
                </c:pt>
                <c:pt idx="17">
                  <c:v>150</c:v>
                </c:pt>
                <c:pt idx="18">
                  <c:v>70</c:v>
                </c:pt>
                <c:pt idx="19">
                  <c:v>97</c:v>
                </c:pt>
                <c:pt idx="20">
                  <c:v>97</c:v>
                </c:pt>
                <c:pt idx="21">
                  <c:v>124</c:v>
                </c:pt>
                <c:pt idx="22">
                  <c:v>124</c:v>
                </c:pt>
                <c:pt idx="23">
                  <c:v>124</c:v>
                </c:pt>
                <c:pt idx="24">
                  <c:v>124</c:v>
                </c:pt>
                <c:pt idx="25">
                  <c:v>124</c:v>
                </c:pt>
                <c:pt idx="26">
                  <c:v>124</c:v>
                </c:pt>
                <c:pt idx="27">
                  <c:v>192</c:v>
                </c:pt>
                <c:pt idx="28">
                  <c:v>163</c:v>
                </c:pt>
                <c:pt idx="29">
                  <c:v>240</c:v>
                </c:pt>
                <c:pt idx="30">
                  <c:v>279</c:v>
                </c:pt>
                <c:pt idx="31">
                  <c:v>227</c:v>
                </c:pt>
                <c:pt idx="32">
                  <c:v>231</c:v>
                </c:pt>
                <c:pt idx="33">
                  <c:v>204</c:v>
                </c:pt>
                <c:pt idx="34">
                  <c:v>204</c:v>
                </c:pt>
                <c:pt idx="35">
                  <c:v>204</c:v>
                </c:pt>
                <c:pt idx="36">
                  <c:v>204</c:v>
                </c:pt>
                <c:pt idx="37">
                  <c:v>204</c:v>
                </c:pt>
                <c:pt idx="38">
                  <c:v>238</c:v>
                </c:pt>
                <c:pt idx="39">
                  <c:v>154</c:v>
                </c:pt>
                <c:pt idx="40">
                  <c:v>184</c:v>
                </c:pt>
                <c:pt idx="41">
                  <c:v>158</c:v>
                </c:pt>
                <c:pt idx="42">
                  <c:v>119</c:v>
                </c:pt>
                <c:pt idx="43">
                  <c:v>119</c:v>
                </c:pt>
                <c:pt idx="44">
                  <c:v>115</c:v>
                </c:pt>
                <c:pt idx="45">
                  <c:v>115</c:v>
                </c:pt>
                <c:pt idx="46">
                  <c:v>115</c:v>
                </c:pt>
                <c:pt idx="47">
                  <c:v>115</c:v>
                </c:pt>
                <c:pt idx="48">
                  <c:v>115</c:v>
                </c:pt>
                <c:pt idx="49">
                  <c:v>204</c:v>
                </c:pt>
                <c:pt idx="50">
                  <c:v>233</c:v>
                </c:pt>
                <c:pt idx="51">
                  <c:v>261</c:v>
                </c:pt>
                <c:pt idx="52">
                  <c:v>231</c:v>
                </c:pt>
                <c:pt idx="53">
                  <c:v>210</c:v>
                </c:pt>
                <c:pt idx="54">
                  <c:v>210</c:v>
                </c:pt>
                <c:pt idx="55">
                  <c:v>221</c:v>
                </c:pt>
                <c:pt idx="56">
                  <c:v>221</c:v>
                </c:pt>
                <c:pt idx="57">
                  <c:v>221</c:v>
                </c:pt>
                <c:pt idx="58">
                  <c:v>254</c:v>
                </c:pt>
                <c:pt idx="59">
                  <c:v>254</c:v>
                </c:pt>
                <c:pt idx="60">
                  <c:v>313</c:v>
                </c:pt>
                <c:pt idx="61">
                  <c:v>224</c:v>
                </c:pt>
                <c:pt idx="62">
                  <c:v>297</c:v>
                </c:pt>
                <c:pt idx="63">
                  <c:v>320</c:v>
                </c:pt>
                <c:pt idx="64">
                  <c:v>396</c:v>
                </c:pt>
                <c:pt idx="65">
                  <c:v>380</c:v>
                </c:pt>
                <c:pt idx="66">
                  <c:v>380</c:v>
                </c:pt>
                <c:pt idx="67">
                  <c:v>377</c:v>
                </c:pt>
                <c:pt idx="68">
                  <c:v>377</c:v>
                </c:pt>
                <c:pt idx="69">
                  <c:v>413</c:v>
                </c:pt>
                <c:pt idx="70">
                  <c:v>380</c:v>
                </c:pt>
                <c:pt idx="71">
                  <c:v>380</c:v>
                </c:pt>
                <c:pt idx="72">
                  <c:v>321</c:v>
                </c:pt>
                <c:pt idx="73">
                  <c:v>357</c:v>
                </c:pt>
                <c:pt idx="74">
                  <c:v>221</c:v>
                </c:pt>
                <c:pt idx="75">
                  <c:v>170</c:v>
                </c:pt>
                <c:pt idx="76">
                  <c:v>94</c:v>
                </c:pt>
                <c:pt idx="77">
                  <c:v>114</c:v>
                </c:pt>
                <c:pt idx="78">
                  <c:v>114</c:v>
                </c:pt>
                <c:pt idx="79">
                  <c:v>106</c:v>
                </c:pt>
                <c:pt idx="80">
                  <c:v>106</c:v>
                </c:pt>
                <c:pt idx="81">
                  <c:v>120</c:v>
                </c:pt>
                <c:pt idx="82">
                  <c:v>128</c:v>
                </c:pt>
                <c:pt idx="83">
                  <c:v>172</c:v>
                </c:pt>
                <c:pt idx="84">
                  <c:v>172</c:v>
                </c:pt>
                <c:pt idx="85">
                  <c:v>238</c:v>
                </c:pt>
                <c:pt idx="86">
                  <c:v>291</c:v>
                </c:pt>
                <c:pt idx="87">
                  <c:v>339</c:v>
                </c:pt>
                <c:pt idx="88">
                  <c:v>400</c:v>
                </c:pt>
                <c:pt idx="89">
                  <c:v>376</c:v>
                </c:pt>
                <c:pt idx="90">
                  <c:v>376</c:v>
                </c:pt>
                <c:pt idx="91">
                  <c:v>376</c:v>
                </c:pt>
                <c:pt idx="92">
                  <c:v>519</c:v>
                </c:pt>
                <c:pt idx="93">
                  <c:v>469</c:v>
                </c:pt>
                <c:pt idx="94">
                  <c:v>461</c:v>
                </c:pt>
                <c:pt idx="95">
                  <c:v>417</c:v>
                </c:pt>
                <c:pt idx="96">
                  <c:v>417</c:v>
                </c:pt>
                <c:pt idx="97">
                  <c:v>374</c:v>
                </c:pt>
                <c:pt idx="98">
                  <c:v>391</c:v>
                </c:pt>
                <c:pt idx="99">
                  <c:v>404</c:v>
                </c:pt>
                <c:pt idx="100">
                  <c:v>343</c:v>
                </c:pt>
                <c:pt idx="101">
                  <c:v>347</c:v>
                </c:pt>
                <c:pt idx="102">
                  <c:v>347</c:v>
                </c:pt>
                <c:pt idx="103">
                  <c:v>481</c:v>
                </c:pt>
                <c:pt idx="104">
                  <c:v>338</c:v>
                </c:pt>
                <c:pt idx="105">
                  <c:v>338</c:v>
                </c:pt>
                <c:pt idx="106">
                  <c:v>338</c:v>
                </c:pt>
                <c:pt idx="107">
                  <c:v>358</c:v>
                </c:pt>
                <c:pt idx="108">
                  <c:v>358</c:v>
                </c:pt>
                <c:pt idx="109">
                  <c:v>359</c:v>
                </c:pt>
                <c:pt idx="110">
                  <c:v>289</c:v>
                </c:pt>
                <c:pt idx="111">
                  <c:v>228</c:v>
                </c:pt>
                <c:pt idx="112">
                  <c:v>289</c:v>
                </c:pt>
                <c:pt idx="113">
                  <c:v>275</c:v>
                </c:pt>
                <c:pt idx="114">
                  <c:v>275</c:v>
                </c:pt>
                <c:pt idx="115">
                  <c:v>175</c:v>
                </c:pt>
                <c:pt idx="116">
                  <c:v>175</c:v>
                </c:pt>
                <c:pt idx="117">
                  <c:v>175</c:v>
                </c:pt>
                <c:pt idx="118">
                  <c:v>175</c:v>
                </c:pt>
                <c:pt idx="119">
                  <c:v>209</c:v>
                </c:pt>
                <c:pt idx="120">
                  <c:v>209</c:v>
                </c:pt>
                <c:pt idx="121">
                  <c:v>149</c:v>
                </c:pt>
                <c:pt idx="122">
                  <c:v>264</c:v>
                </c:pt>
                <c:pt idx="123">
                  <c:v>303</c:v>
                </c:pt>
                <c:pt idx="124">
                  <c:v>248</c:v>
                </c:pt>
                <c:pt idx="125">
                  <c:v>428</c:v>
                </c:pt>
                <c:pt idx="126">
                  <c:v>428</c:v>
                </c:pt>
                <c:pt idx="127">
                  <c:v>394</c:v>
                </c:pt>
                <c:pt idx="128">
                  <c:v>419</c:v>
                </c:pt>
                <c:pt idx="129">
                  <c:v>419</c:v>
                </c:pt>
                <c:pt idx="130">
                  <c:v>419</c:v>
                </c:pt>
                <c:pt idx="131">
                  <c:v>416</c:v>
                </c:pt>
                <c:pt idx="132">
                  <c:v>416</c:v>
                </c:pt>
                <c:pt idx="133">
                  <c:v>416</c:v>
                </c:pt>
                <c:pt idx="134">
                  <c:v>301</c:v>
                </c:pt>
                <c:pt idx="135">
                  <c:v>309</c:v>
                </c:pt>
                <c:pt idx="136">
                  <c:v>373</c:v>
                </c:pt>
                <c:pt idx="137">
                  <c:v>193</c:v>
                </c:pt>
                <c:pt idx="138">
                  <c:v>282</c:v>
                </c:pt>
                <c:pt idx="139">
                  <c:v>282</c:v>
                </c:pt>
                <c:pt idx="140">
                  <c:v>257</c:v>
                </c:pt>
                <c:pt idx="141">
                  <c:v>257</c:v>
                </c:pt>
                <c:pt idx="142">
                  <c:v>282</c:v>
                </c:pt>
                <c:pt idx="143">
                  <c:v>231</c:v>
                </c:pt>
                <c:pt idx="144">
                  <c:v>231</c:v>
                </c:pt>
                <c:pt idx="145">
                  <c:v>231</c:v>
                </c:pt>
                <c:pt idx="146">
                  <c:v>231</c:v>
                </c:pt>
                <c:pt idx="147">
                  <c:v>184</c:v>
                </c:pt>
                <c:pt idx="148">
                  <c:v>230</c:v>
                </c:pt>
                <c:pt idx="149">
                  <c:v>375</c:v>
                </c:pt>
                <c:pt idx="150">
                  <c:v>286</c:v>
                </c:pt>
                <c:pt idx="151">
                  <c:v>286</c:v>
                </c:pt>
                <c:pt idx="152">
                  <c:v>286</c:v>
                </c:pt>
                <c:pt idx="153">
                  <c:v>286</c:v>
                </c:pt>
                <c:pt idx="154">
                  <c:v>261</c:v>
                </c:pt>
                <c:pt idx="155">
                  <c:v>269</c:v>
                </c:pt>
                <c:pt idx="156">
                  <c:v>269</c:v>
                </c:pt>
                <c:pt idx="157">
                  <c:v>269</c:v>
                </c:pt>
                <c:pt idx="158">
                  <c:v>269</c:v>
                </c:pt>
                <c:pt idx="159">
                  <c:v>269</c:v>
                </c:pt>
                <c:pt idx="160">
                  <c:v>185</c:v>
                </c:pt>
                <c:pt idx="161">
                  <c:v>74</c:v>
                </c:pt>
                <c:pt idx="162">
                  <c:v>74</c:v>
                </c:pt>
                <c:pt idx="163">
                  <c:v>142</c:v>
                </c:pt>
                <c:pt idx="164">
                  <c:v>142</c:v>
                </c:pt>
                <c:pt idx="165">
                  <c:v>142</c:v>
                </c:pt>
                <c:pt idx="166">
                  <c:v>150</c:v>
                </c:pt>
                <c:pt idx="167">
                  <c:v>142</c:v>
                </c:pt>
                <c:pt idx="168">
                  <c:v>142</c:v>
                </c:pt>
                <c:pt idx="169">
                  <c:v>142</c:v>
                </c:pt>
                <c:pt idx="170">
                  <c:v>142</c:v>
                </c:pt>
                <c:pt idx="171">
                  <c:v>142</c:v>
                </c:pt>
                <c:pt idx="172">
                  <c:v>110</c:v>
                </c:pt>
                <c:pt idx="173">
                  <c:v>198</c:v>
                </c:pt>
                <c:pt idx="174">
                  <c:v>198</c:v>
                </c:pt>
                <c:pt idx="175">
                  <c:v>130</c:v>
                </c:pt>
                <c:pt idx="176">
                  <c:v>130</c:v>
                </c:pt>
                <c:pt idx="177">
                  <c:v>130</c:v>
                </c:pt>
                <c:pt idx="178">
                  <c:v>154</c:v>
                </c:pt>
                <c:pt idx="179">
                  <c:v>154</c:v>
                </c:pt>
                <c:pt idx="180">
                  <c:v>164</c:v>
                </c:pt>
                <c:pt idx="181">
                  <c:v>164</c:v>
                </c:pt>
                <c:pt idx="182">
                  <c:v>164</c:v>
                </c:pt>
                <c:pt idx="183">
                  <c:v>164</c:v>
                </c:pt>
                <c:pt idx="184">
                  <c:v>282</c:v>
                </c:pt>
                <c:pt idx="185">
                  <c:v>160</c:v>
                </c:pt>
                <c:pt idx="186">
                  <c:v>160</c:v>
                </c:pt>
                <c:pt idx="187">
                  <c:v>218</c:v>
                </c:pt>
                <c:pt idx="188">
                  <c:v>218</c:v>
                </c:pt>
                <c:pt idx="189">
                  <c:v>271</c:v>
                </c:pt>
                <c:pt idx="190">
                  <c:v>239</c:v>
                </c:pt>
                <c:pt idx="191">
                  <c:v>239</c:v>
                </c:pt>
                <c:pt idx="192">
                  <c:v>229</c:v>
                </c:pt>
                <c:pt idx="193">
                  <c:v>229</c:v>
                </c:pt>
                <c:pt idx="194">
                  <c:v>229</c:v>
                </c:pt>
                <c:pt idx="195">
                  <c:v>229</c:v>
                </c:pt>
                <c:pt idx="196">
                  <c:v>111</c:v>
                </c:pt>
                <c:pt idx="197">
                  <c:v>111</c:v>
                </c:pt>
                <c:pt idx="198">
                  <c:v>111</c:v>
                </c:pt>
                <c:pt idx="199">
                  <c:v>53</c:v>
                </c:pt>
                <c:pt idx="200">
                  <c:v>119</c:v>
                </c:pt>
                <c:pt idx="201">
                  <c:v>66</c:v>
                </c:pt>
                <c:pt idx="202">
                  <c:v>66</c:v>
                </c:pt>
                <c:pt idx="203">
                  <c:v>80</c:v>
                </c:pt>
                <c:pt idx="204">
                  <c:v>87</c:v>
                </c:pt>
                <c:pt idx="205">
                  <c:v>87</c:v>
                </c:pt>
                <c:pt idx="206">
                  <c:v>156</c:v>
                </c:pt>
                <c:pt idx="207">
                  <c:v>156</c:v>
                </c:pt>
                <c:pt idx="208">
                  <c:v>228</c:v>
                </c:pt>
                <c:pt idx="209">
                  <c:v>228</c:v>
                </c:pt>
              </c:numCache>
            </c:numRef>
          </c:val>
          <c:smooth val="0"/>
          <c:extLst>
            <c:ext xmlns:c16="http://schemas.microsoft.com/office/drawing/2014/chart" uri="{C3380CC4-5D6E-409C-BE32-E72D297353CC}">
              <c16:uniqueId val="{00000004-5334-4BAC-BAAC-5735703CF701}"/>
            </c:ext>
          </c:extLst>
        </c:ser>
        <c:ser>
          <c:idx val="0"/>
          <c:order val="5"/>
          <c:tx>
            <c:strRef>
              <c:f>pienemmät!$H$5</c:f>
              <c:strCache>
                <c:ptCount val="1"/>
                <c:pt idx="0">
                  <c:v>Seinäjoki</c:v>
                </c:pt>
              </c:strCache>
            </c:strRef>
          </c:tx>
          <c:spPr>
            <a:ln w="19050" cap="rnd" cmpd="sng" algn="ctr">
              <a:solidFill>
                <a:schemeClr val="accent1"/>
              </a:solidFill>
              <a:prstDash val="solid"/>
              <a:round/>
            </a:ln>
            <a:effectLst/>
          </c:spPr>
          <c:marker>
            <c:symbol val="none"/>
          </c:marker>
          <c:cat>
            <c:strRef>
              <c:f>pienemmät!$B$6:$B$221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pienemmät!$H$6:$H$221</c:f>
              <c:numCache>
                <c:formatCode>0</c:formatCode>
                <c:ptCount val="216"/>
                <c:pt idx="0">
                  <c:v>201</c:v>
                </c:pt>
                <c:pt idx="1">
                  <c:v>201</c:v>
                </c:pt>
                <c:pt idx="2">
                  <c:v>195</c:v>
                </c:pt>
                <c:pt idx="3">
                  <c:v>210</c:v>
                </c:pt>
                <c:pt idx="4">
                  <c:v>186</c:v>
                </c:pt>
                <c:pt idx="5">
                  <c:v>210</c:v>
                </c:pt>
                <c:pt idx="6">
                  <c:v>157</c:v>
                </c:pt>
                <c:pt idx="7">
                  <c:v>141</c:v>
                </c:pt>
                <c:pt idx="8">
                  <c:v>154</c:v>
                </c:pt>
                <c:pt idx="9">
                  <c:v>182</c:v>
                </c:pt>
                <c:pt idx="10">
                  <c:v>182</c:v>
                </c:pt>
                <c:pt idx="11">
                  <c:v>159</c:v>
                </c:pt>
                <c:pt idx="12">
                  <c:v>159</c:v>
                </c:pt>
                <c:pt idx="13">
                  <c:v>159</c:v>
                </c:pt>
                <c:pt idx="14">
                  <c:v>166</c:v>
                </c:pt>
                <c:pt idx="15">
                  <c:v>151</c:v>
                </c:pt>
                <c:pt idx="16">
                  <c:v>209</c:v>
                </c:pt>
                <c:pt idx="17">
                  <c:v>204</c:v>
                </c:pt>
                <c:pt idx="18">
                  <c:v>188</c:v>
                </c:pt>
                <c:pt idx="19">
                  <c:v>188</c:v>
                </c:pt>
                <c:pt idx="20">
                  <c:v>165</c:v>
                </c:pt>
                <c:pt idx="21">
                  <c:v>137</c:v>
                </c:pt>
                <c:pt idx="22">
                  <c:v>137</c:v>
                </c:pt>
                <c:pt idx="23">
                  <c:v>153</c:v>
                </c:pt>
                <c:pt idx="24">
                  <c:v>153</c:v>
                </c:pt>
                <c:pt idx="25">
                  <c:v>207</c:v>
                </c:pt>
                <c:pt idx="26">
                  <c:v>178</c:v>
                </c:pt>
                <c:pt idx="27">
                  <c:v>178</c:v>
                </c:pt>
                <c:pt idx="28">
                  <c:v>136</c:v>
                </c:pt>
                <c:pt idx="29">
                  <c:v>144</c:v>
                </c:pt>
                <c:pt idx="30">
                  <c:v>129</c:v>
                </c:pt>
                <c:pt idx="31">
                  <c:v>129</c:v>
                </c:pt>
                <c:pt idx="32">
                  <c:v>137</c:v>
                </c:pt>
                <c:pt idx="33">
                  <c:v>137</c:v>
                </c:pt>
                <c:pt idx="34">
                  <c:v>164</c:v>
                </c:pt>
                <c:pt idx="35">
                  <c:v>200</c:v>
                </c:pt>
                <c:pt idx="36">
                  <c:v>240</c:v>
                </c:pt>
                <c:pt idx="37">
                  <c:v>199</c:v>
                </c:pt>
                <c:pt idx="38">
                  <c:v>199</c:v>
                </c:pt>
                <c:pt idx="39">
                  <c:v>226</c:v>
                </c:pt>
                <c:pt idx="40">
                  <c:v>210</c:v>
                </c:pt>
                <c:pt idx="41">
                  <c:v>265</c:v>
                </c:pt>
                <c:pt idx="42">
                  <c:v>265</c:v>
                </c:pt>
                <c:pt idx="43">
                  <c:v>265</c:v>
                </c:pt>
                <c:pt idx="44">
                  <c:v>241</c:v>
                </c:pt>
                <c:pt idx="45">
                  <c:v>371</c:v>
                </c:pt>
                <c:pt idx="46">
                  <c:v>430</c:v>
                </c:pt>
                <c:pt idx="47">
                  <c:v>378</c:v>
                </c:pt>
                <c:pt idx="48">
                  <c:v>386</c:v>
                </c:pt>
                <c:pt idx="49">
                  <c:v>373</c:v>
                </c:pt>
                <c:pt idx="50">
                  <c:v>401</c:v>
                </c:pt>
                <c:pt idx="51">
                  <c:v>382</c:v>
                </c:pt>
                <c:pt idx="52">
                  <c:v>449</c:v>
                </c:pt>
                <c:pt idx="53">
                  <c:v>396</c:v>
                </c:pt>
                <c:pt idx="54">
                  <c:v>418</c:v>
                </c:pt>
                <c:pt idx="55">
                  <c:v>418</c:v>
                </c:pt>
                <c:pt idx="56">
                  <c:v>418</c:v>
                </c:pt>
                <c:pt idx="57">
                  <c:v>360</c:v>
                </c:pt>
                <c:pt idx="58">
                  <c:v>274</c:v>
                </c:pt>
                <c:pt idx="59">
                  <c:v>336</c:v>
                </c:pt>
                <c:pt idx="60">
                  <c:v>322</c:v>
                </c:pt>
                <c:pt idx="61">
                  <c:v>322</c:v>
                </c:pt>
                <c:pt idx="62">
                  <c:v>360</c:v>
                </c:pt>
                <c:pt idx="63">
                  <c:v>385</c:v>
                </c:pt>
                <c:pt idx="64">
                  <c:v>357</c:v>
                </c:pt>
                <c:pt idx="65">
                  <c:v>374</c:v>
                </c:pt>
                <c:pt idx="66">
                  <c:v>352</c:v>
                </c:pt>
                <c:pt idx="67">
                  <c:v>352</c:v>
                </c:pt>
                <c:pt idx="68">
                  <c:v>366</c:v>
                </c:pt>
                <c:pt idx="69">
                  <c:v>364</c:v>
                </c:pt>
                <c:pt idx="70">
                  <c:v>374</c:v>
                </c:pt>
                <c:pt idx="71">
                  <c:v>321</c:v>
                </c:pt>
                <c:pt idx="72">
                  <c:v>287</c:v>
                </c:pt>
                <c:pt idx="73">
                  <c:v>376</c:v>
                </c:pt>
                <c:pt idx="74">
                  <c:v>310</c:v>
                </c:pt>
                <c:pt idx="75">
                  <c:v>300</c:v>
                </c:pt>
                <c:pt idx="76">
                  <c:v>261</c:v>
                </c:pt>
                <c:pt idx="77">
                  <c:v>245</c:v>
                </c:pt>
                <c:pt idx="78">
                  <c:v>245</c:v>
                </c:pt>
                <c:pt idx="79">
                  <c:v>303</c:v>
                </c:pt>
                <c:pt idx="80">
                  <c:v>325</c:v>
                </c:pt>
                <c:pt idx="81">
                  <c:v>303</c:v>
                </c:pt>
                <c:pt idx="82">
                  <c:v>301</c:v>
                </c:pt>
                <c:pt idx="83">
                  <c:v>292</c:v>
                </c:pt>
                <c:pt idx="84">
                  <c:v>292</c:v>
                </c:pt>
                <c:pt idx="85">
                  <c:v>254</c:v>
                </c:pt>
                <c:pt idx="86">
                  <c:v>254</c:v>
                </c:pt>
                <c:pt idx="87">
                  <c:v>417</c:v>
                </c:pt>
                <c:pt idx="88">
                  <c:v>417</c:v>
                </c:pt>
                <c:pt idx="89">
                  <c:v>421</c:v>
                </c:pt>
                <c:pt idx="90">
                  <c:v>428</c:v>
                </c:pt>
                <c:pt idx="91">
                  <c:v>408</c:v>
                </c:pt>
                <c:pt idx="92">
                  <c:v>420</c:v>
                </c:pt>
                <c:pt idx="93">
                  <c:v>372</c:v>
                </c:pt>
                <c:pt idx="94">
                  <c:v>364</c:v>
                </c:pt>
                <c:pt idx="95">
                  <c:v>435</c:v>
                </c:pt>
                <c:pt idx="96">
                  <c:v>435</c:v>
                </c:pt>
                <c:pt idx="97">
                  <c:v>510</c:v>
                </c:pt>
                <c:pt idx="98">
                  <c:v>526</c:v>
                </c:pt>
                <c:pt idx="99">
                  <c:v>388</c:v>
                </c:pt>
                <c:pt idx="100">
                  <c:v>439</c:v>
                </c:pt>
                <c:pt idx="101">
                  <c:v>477</c:v>
                </c:pt>
                <c:pt idx="102">
                  <c:v>470</c:v>
                </c:pt>
                <c:pt idx="103">
                  <c:v>510</c:v>
                </c:pt>
                <c:pt idx="104">
                  <c:v>488</c:v>
                </c:pt>
                <c:pt idx="105">
                  <c:v>496</c:v>
                </c:pt>
                <c:pt idx="106">
                  <c:v>496</c:v>
                </c:pt>
                <c:pt idx="107">
                  <c:v>479</c:v>
                </c:pt>
                <c:pt idx="108">
                  <c:v>564</c:v>
                </c:pt>
                <c:pt idx="109">
                  <c:v>484</c:v>
                </c:pt>
                <c:pt idx="110">
                  <c:v>535</c:v>
                </c:pt>
                <c:pt idx="111">
                  <c:v>513</c:v>
                </c:pt>
                <c:pt idx="112">
                  <c:v>510</c:v>
                </c:pt>
                <c:pt idx="113">
                  <c:v>483</c:v>
                </c:pt>
                <c:pt idx="114">
                  <c:v>483</c:v>
                </c:pt>
                <c:pt idx="115">
                  <c:v>641</c:v>
                </c:pt>
                <c:pt idx="116">
                  <c:v>676</c:v>
                </c:pt>
                <c:pt idx="117">
                  <c:v>911</c:v>
                </c:pt>
                <c:pt idx="118">
                  <c:v>957</c:v>
                </c:pt>
                <c:pt idx="119">
                  <c:v>903</c:v>
                </c:pt>
                <c:pt idx="120">
                  <c:v>873</c:v>
                </c:pt>
                <c:pt idx="121">
                  <c:v>827</c:v>
                </c:pt>
                <c:pt idx="122">
                  <c:v>771</c:v>
                </c:pt>
                <c:pt idx="123">
                  <c:v>745</c:v>
                </c:pt>
                <c:pt idx="124">
                  <c:v>697</c:v>
                </c:pt>
                <c:pt idx="125">
                  <c:v>831</c:v>
                </c:pt>
                <c:pt idx="126">
                  <c:v>831</c:v>
                </c:pt>
                <c:pt idx="127">
                  <c:v>653</c:v>
                </c:pt>
                <c:pt idx="128">
                  <c:v>592</c:v>
                </c:pt>
                <c:pt idx="129">
                  <c:v>460</c:v>
                </c:pt>
                <c:pt idx="130">
                  <c:v>486</c:v>
                </c:pt>
                <c:pt idx="131">
                  <c:v>486</c:v>
                </c:pt>
                <c:pt idx="132">
                  <c:v>692</c:v>
                </c:pt>
                <c:pt idx="133">
                  <c:v>692</c:v>
                </c:pt>
                <c:pt idx="134">
                  <c:v>681</c:v>
                </c:pt>
                <c:pt idx="135">
                  <c:v>714</c:v>
                </c:pt>
                <c:pt idx="136">
                  <c:v>714</c:v>
                </c:pt>
                <c:pt idx="137">
                  <c:v>603</c:v>
                </c:pt>
                <c:pt idx="138">
                  <c:v>603</c:v>
                </c:pt>
                <c:pt idx="139">
                  <c:v>545</c:v>
                </c:pt>
                <c:pt idx="140">
                  <c:v>569</c:v>
                </c:pt>
                <c:pt idx="141">
                  <c:v>458</c:v>
                </c:pt>
                <c:pt idx="142">
                  <c:v>451</c:v>
                </c:pt>
                <c:pt idx="143">
                  <c:v>451</c:v>
                </c:pt>
                <c:pt idx="144">
                  <c:v>190</c:v>
                </c:pt>
                <c:pt idx="145">
                  <c:v>190</c:v>
                </c:pt>
                <c:pt idx="146">
                  <c:v>253</c:v>
                </c:pt>
                <c:pt idx="147">
                  <c:v>220</c:v>
                </c:pt>
                <c:pt idx="148">
                  <c:v>261</c:v>
                </c:pt>
                <c:pt idx="149">
                  <c:v>214</c:v>
                </c:pt>
                <c:pt idx="150">
                  <c:v>214</c:v>
                </c:pt>
                <c:pt idx="151">
                  <c:v>214</c:v>
                </c:pt>
                <c:pt idx="152">
                  <c:v>190</c:v>
                </c:pt>
                <c:pt idx="153">
                  <c:v>210</c:v>
                </c:pt>
                <c:pt idx="154">
                  <c:v>145</c:v>
                </c:pt>
                <c:pt idx="155">
                  <c:v>145</c:v>
                </c:pt>
                <c:pt idx="156">
                  <c:v>145</c:v>
                </c:pt>
                <c:pt idx="157">
                  <c:v>232</c:v>
                </c:pt>
                <c:pt idx="158">
                  <c:v>233</c:v>
                </c:pt>
                <c:pt idx="159">
                  <c:v>233</c:v>
                </c:pt>
                <c:pt idx="160">
                  <c:v>192</c:v>
                </c:pt>
                <c:pt idx="161">
                  <c:v>264</c:v>
                </c:pt>
                <c:pt idx="162">
                  <c:v>264</c:v>
                </c:pt>
                <c:pt idx="163">
                  <c:v>264</c:v>
                </c:pt>
                <c:pt idx="164">
                  <c:v>264</c:v>
                </c:pt>
                <c:pt idx="165">
                  <c:v>244</c:v>
                </c:pt>
                <c:pt idx="166">
                  <c:v>244</c:v>
                </c:pt>
                <c:pt idx="167">
                  <c:v>244</c:v>
                </c:pt>
                <c:pt idx="168">
                  <c:v>244</c:v>
                </c:pt>
                <c:pt idx="169">
                  <c:v>169</c:v>
                </c:pt>
                <c:pt idx="170">
                  <c:v>183</c:v>
                </c:pt>
                <c:pt idx="171">
                  <c:v>205</c:v>
                </c:pt>
                <c:pt idx="172">
                  <c:v>298</c:v>
                </c:pt>
                <c:pt idx="173">
                  <c:v>205</c:v>
                </c:pt>
                <c:pt idx="174">
                  <c:v>205</c:v>
                </c:pt>
                <c:pt idx="175">
                  <c:v>211</c:v>
                </c:pt>
                <c:pt idx="176">
                  <c:v>211</c:v>
                </c:pt>
                <c:pt idx="177">
                  <c:v>211</c:v>
                </c:pt>
                <c:pt idx="178">
                  <c:v>211</c:v>
                </c:pt>
                <c:pt idx="179">
                  <c:v>358</c:v>
                </c:pt>
                <c:pt idx="180">
                  <c:v>358</c:v>
                </c:pt>
                <c:pt idx="181">
                  <c:v>358</c:v>
                </c:pt>
                <c:pt idx="182">
                  <c:v>280</c:v>
                </c:pt>
                <c:pt idx="183">
                  <c:v>276</c:v>
                </c:pt>
                <c:pt idx="184">
                  <c:v>225</c:v>
                </c:pt>
                <c:pt idx="185">
                  <c:v>225</c:v>
                </c:pt>
                <c:pt idx="186">
                  <c:v>225</c:v>
                </c:pt>
                <c:pt idx="187">
                  <c:v>240</c:v>
                </c:pt>
                <c:pt idx="188">
                  <c:v>240</c:v>
                </c:pt>
                <c:pt idx="189">
                  <c:v>240</c:v>
                </c:pt>
                <c:pt idx="190">
                  <c:v>345</c:v>
                </c:pt>
                <c:pt idx="191">
                  <c:v>220</c:v>
                </c:pt>
                <c:pt idx="192">
                  <c:v>220</c:v>
                </c:pt>
                <c:pt idx="193">
                  <c:v>208</c:v>
                </c:pt>
                <c:pt idx="194">
                  <c:v>208</c:v>
                </c:pt>
                <c:pt idx="195">
                  <c:v>190</c:v>
                </c:pt>
                <c:pt idx="196">
                  <c:v>148</c:v>
                </c:pt>
                <c:pt idx="197">
                  <c:v>246</c:v>
                </c:pt>
                <c:pt idx="198">
                  <c:v>246</c:v>
                </c:pt>
                <c:pt idx="199">
                  <c:v>240</c:v>
                </c:pt>
                <c:pt idx="200">
                  <c:v>240</c:v>
                </c:pt>
                <c:pt idx="201">
                  <c:v>240</c:v>
                </c:pt>
                <c:pt idx="202">
                  <c:v>135</c:v>
                </c:pt>
                <c:pt idx="203">
                  <c:v>113</c:v>
                </c:pt>
                <c:pt idx="204">
                  <c:v>113</c:v>
                </c:pt>
                <c:pt idx="205">
                  <c:v>113</c:v>
                </c:pt>
                <c:pt idx="206">
                  <c:v>186</c:v>
                </c:pt>
                <c:pt idx="207">
                  <c:v>186</c:v>
                </c:pt>
                <c:pt idx="208">
                  <c:v>204</c:v>
                </c:pt>
                <c:pt idx="209">
                  <c:v>106</c:v>
                </c:pt>
              </c:numCache>
            </c:numRef>
          </c:val>
          <c:smooth val="0"/>
          <c:extLst>
            <c:ext xmlns:c16="http://schemas.microsoft.com/office/drawing/2014/chart" uri="{C3380CC4-5D6E-409C-BE32-E72D297353CC}">
              <c16:uniqueId val="{00000005-5334-4BAC-BAAC-5735703CF701}"/>
            </c:ext>
          </c:extLst>
        </c:ser>
        <c:ser>
          <c:idx val="6"/>
          <c:order val="6"/>
          <c:tx>
            <c:strRef>
              <c:f>pienemmät!$G$5</c:f>
              <c:strCache>
                <c:ptCount val="1"/>
                <c:pt idx="0">
                  <c:v>Pori </c:v>
                </c:pt>
              </c:strCache>
            </c:strRef>
          </c:tx>
          <c:spPr>
            <a:ln w="19050" cap="rnd" cmpd="sng" algn="ctr">
              <a:solidFill>
                <a:schemeClr val="bg1">
                  <a:lumMod val="50000"/>
                </a:schemeClr>
              </a:solidFill>
              <a:prstDash val="solid"/>
              <a:round/>
            </a:ln>
            <a:effectLst/>
          </c:spPr>
          <c:marker>
            <c:symbol val="none"/>
          </c:marker>
          <c:cat>
            <c:strRef>
              <c:f>pienemmät!$B$6:$B$221</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pienemmät!$G$6:$G$221</c:f>
              <c:numCache>
                <c:formatCode>0</c:formatCode>
                <c:ptCount val="216"/>
                <c:pt idx="0">
                  <c:v>117</c:v>
                </c:pt>
                <c:pt idx="1">
                  <c:v>113</c:v>
                </c:pt>
                <c:pt idx="2">
                  <c:v>121</c:v>
                </c:pt>
                <c:pt idx="3">
                  <c:v>121</c:v>
                </c:pt>
                <c:pt idx="4">
                  <c:v>84</c:v>
                </c:pt>
                <c:pt idx="5">
                  <c:v>152</c:v>
                </c:pt>
                <c:pt idx="6">
                  <c:v>152</c:v>
                </c:pt>
                <c:pt idx="7">
                  <c:v>152</c:v>
                </c:pt>
                <c:pt idx="8">
                  <c:v>160</c:v>
                </c:pt>
                <c:pt idx="9">
                  <c:v>222</c:v>
                </c:pt>
                <c:pt idx="10">
                  <c:v>222</c:v>
                </c:pt>
                <c:pt idx="11">
                  <c:v>281</c:v>
                </c:pt>
                <c:pt idx="12">
                  <c:v>251</c:v>
                </c:pt>
                <c:pt idx="13">
                  <c:v>251</c:v>
                </c:pt>
                <c:pt idx="14">
                  <c:v>217</c:v>
                </c:pt>
                <c:pt idx="15">
                  <c:v>272</c:v>
                </c:pt>
                <c:pt idx="16">
                  <c:v>276</c:v>
                </c:pt>
                <c:pt idx="17">
                  <c:v>254</c:v>
                </c:pt>
                <c:pt idx="18">
                  <c:v>254</c:v>
                </c:pt>
                <c:pt idx="19">
                  <c:v>254</c:v>
                </c:pt>
                <c:pt idx="20">
                  <c:v>246</c:v>
                </c:pt>
                <c:pt idx="21">
                  <c:v>184</c:v>
                </c:pt>
                <c:pt idx="22">
                  <c:v>184</c:v>
                </c:pt>
                <c:pt idx="23">
                  <c:v>105</c:v>
                </c:pt>
                <c:pt idx="24">
                  <c:v>105</c:v>
                </c:pt>
                <c:pt idx="25">
                  <c:v>105</c:v>
                </c:pt>
                <c:pt idx="26">
                  <c:v>105</c:v>
                </c:pt>
                <c:pt idx="27">
                  <c:v>50</c:v>
                </c:pt>
                <c:pt idx="28">
                  <c:v>99</c:v>
                </c:pt>
                <c:pt idx="29">
                  <c:v>53</c:v>
                </c:pt>
                <c:pt idx="30">
                  <c:v>53</c:v>
                </c:pt>
                <c:pt idx="31">
                  <c:v>53</c:v>
                </c:pt>
                <c:pt idx="32">
                  <c:v>53</c:v>
                </c:pt>
                <c:pt idx="33">
                  <c:v>53</c:v>
                </c:pt>
                <c:pt idx="34">
                  <c:v>89</c:v>
                </c:pt>
                <c:pt idx="35">
                  <c:v>89</c:v>
                </c:pt>
                <c:pt idx="36">
                  <c:v>89</c:v>
                </c:pt>
                <c:pt idx="37">
                  <c:v>89</c:v>
                </c:pt>
                <c:pt idx="38">
                  <c:v>89</c:v>
                </c:pt>
                <c:pt idx="39">
                  <c:v>89</c:v>
                </c:pt>
                <c:pt idx="40">
                  <c:v>53</c:v>
                </c:pt>
                <c:pt idx="41">
                  <c:v>53</c:v>
                </c:pt>
                <c:pt idx="42">
                  <c:v>53</c:v>
                </c:pt>
                <c:pt idx="43">
                  <c:v>53</c:v>
                </c:pt>
                <c:pt idx="44">
                  <c:v>53</c:v>
                </c:pt>
                <c:pt idx="45">
                  <c:v>53</c:v>
                </c:pt>
                <c:pt idx="46">
                  <c:v>17</c:v>
                </c:pt>
                <c:pt idx="47">
                  <c:v>82</c:v>
                </c:pt>
                <c:pt idx="48">
                  <c:v>118</c:v>
                </c:pt>
                <c:pt idx="49">
                  <c:v>118</c:v>
                </c:pt>
                <c:pt idx="50">
                  <c:v>162</c:v>
                </c:pt>
                <c:pt idx="51">
                  <c:v>162</c:v>
                </c:pt>
                <c:pt idx="52">
                  <c:v>155</c:v>
                </c:pt>
                <c:pt idx="53">
                  <c:v>155</c:v>
                </c:pt>
                <c:pt idx="54">
                  <c:v>155</c:v>
                </c:pt>
                <c:pt idx="55">
                  <c:v>285</c:v>
                </c:pt>
                <c:pt idx="56">
                  <c:v>305</c:v>
                </c:pt>
                <c:pt idx="57">
                  <c:v>305</c:v>
                </c:pt>
                <c:pt idx="58">
                  <c:v>305</c:v>
                </c:pt>
                <c:pt idx="59">
                  <c:v>259</c:v>
                </c:pt>
                <c:pt idx="60">
                  <c:v>223</c:v>
                </c:pt>
                <c:pt idx="61">
                  <c:v>231</c:v>
                </c:pt>
                <c:pt idx="62">
                  <c:v>187</c:v>
                </c:pt>
                <c:pt idx="63">
                  <c:v>187</c:v>
                </c:pt>
                <c:pt idx="64">
                  <c:v>187</c:v>
                </c:pt>
                <c:pt idx="65">
                  <c:v>187</c:v>
                </c:pt>
                <c:pt idx="66">
                  <c:v>187</c:v>
                </c:pt>
                <c:pt idx="67">
                  <c:v>57</c:v>
                </c:pt>
                <c:pt idx="68">
                  <c:v>111</c:v>
                </c:pt>
                <c:pt idx="69">
                  <c:v>111</c:v>
                </c:pt>
                <c:pt idx="70">
                  <c:v>111</c:v>
                </c:pt>
                <c:pt idx="71">
                  <c:v>92</c:v>
                </c:pt>
                <c:pt idx="72">
                  <c:v>92</c:v>
                </c:pt>
                <c:pt idx="73">
                  <c:v>84</c:v>
                </c:pt>
                <c:pt idx="74">
                  <c:v>84</c:v>
                </c:pt>
                <c:pt idx="75">
                  <c:v>84</c:v>
                </c:pt>
                <c:pt idx="76">
                  <c:v>130</c:v>
                </c:pt>
                <c:pt idx="77">
                  <c:v>130</c:v>
                </c:pt>
                <c:pt idx="78">
                  <c:v>130</c:v>
                </c:pt>
                <c:pt idx="79">
                  <c:v>130</c:v>
                </c:pt>
                <c:pt idx="80">
                  <c:v>56</c:v>
                </c:pt>
                <c:pt idx="81">
                  <c:v>56</c:v>
                </c:pt>
                <c:pt idx="82">
                  <c:v>111</c:v>
                </c:pt>
                <c:pt idx="83">
                  <c:v>111</c:v>
                </c:pt>
                <c:pt idx="84">
                  <c:v>164</c:v>
                </c:pt>
                <c:pt idx="85">
                  <c:v>165</c:v>
                </c:pt>
                <c:pt idx="86">
                  <c:v>216</c:v>
                </c:pt>
                <c:pt idx="87">
                  <c:v>216</c:v>
                </c:pt>
                <c:pt idx="88">
                  <c:v>160</c:v>
                </c:pt>
                <c:pt idx="89">
                  <c:v>160</c:v>
                </c:pt>
                <c:pt idx="90">
                  <c:v>160</c:v>
                </c:pt>
                <c:pt idx="91">
                  <c:v>206</c:v>
                </c:pt>
                <c:pt idx="92">
                  <c:v>206</c:v>
                </c:pt>
                <c:pt idx="93">
                  <c:v>206</c:v>
                </c:pt>
                <c:pt idx="94">
                  <c:v>216</c:v>
                </c:pt>
                <c:pt idx="95">
                  <c:v>216</c:v>
                </c:pt>
                <c:pt idx="96">
                  <c:v>163</c:v>
                </c:pt>
                <c:pt idx="97">
                  <c:v>162</c:v>
                </c:pt>
                <c:pt idx="98">
                  <c:v>111</c:v>
                </c:pt>
                <c:pt idx="99">
                  <c:v>111</c:v>
                </c:pt>
                <c:pt idx="100">
                  <c:v>111</c:v>
                </c:pt>
                <c:pt idx="101">
                  <c:v>111</c:v>
                </c:pt>
                <c:pt idx="102">
                  <c:v>111</c:v>
                </c:pt>
                <c:pt idx="103">
                  <c:v>108</c:v>
                </c:pt>
                <c:pt idx="104">
                  <c:v>164</c:v>
                </c:pt>
                <c:pt idx="105">
                  <c:v>172</c:v>
                </c:pt>
                <c:pt idx="106">
                  <c:v>107</c:v>
                </c:pt>
                <c:pt idx="107">
                  <c:v>142</c:v>
                </c:pt>
                <c:pt idx="108">
                  <c:v>142</c:v>
                </c:pt>
                <c:pt idx="109">
                  <c:v>179</c:v>
                </c:pt>
                <c:pt idx="110">
                  <c:v>179</c:v>
                </c:pt>
                <c:pt idx="111">
                  <c:v>375</c:v>
                </c:pt>
                <c:pt idx="112">
                  <c:v>375</c:v>
                </c:pt>
                <c:pt idx="113">
                  <c:v>385</c:v>
                </c:pt>
                <c:pt idx="114">
                  <c:v>437</c:v>
                </c:pt>
                <c:pt idx="115">
                  <c:v>394</c:v>
                </c:pt>
                <c:pt idx="116">
                  <c:v>375</c:v>
                </c:pt>
                <c:pt idx="117">
                  <c:v>367</c:v>
                </c:pt>
                <c:pt idx="118">
                  <c:v>367</c:v>
                </c:pt>
                <c:pt idx="119">
                  <c:v>332</c:v>
                </c:pt>
                <c:pt idx="120">
                  <c:v>332</c:v>
                </c:pt>
                <c:pt idx="121">
                  <c:v>332</c:v>
                </c:pt>
                <c:pt idx="122">
                  <c:v>338</c:v>
                </c:pt>
                <c:pt idx="123">
                  <c:v>142</c:v>
                </c:pt>
                <c:pt idx="124">
                  <c:v>142</c:v>
                </c:pt>
                <c:pt idx="125">
                  <c:v>155</c:v>
                </c:pt>
                <c:pt idx="126">
                  <c:v>329</c:v>
                </c:pt>
                <c:pt idx="127">
                  <c:v>339</c:v>
                </c:pt>
                <c:pt idx="128">
                  <c:v>361</c:v>
                </c:pt>
                <c:pt idx="129">
                  <c:v>446</c:v>
                </c:pt>
                <c:pt idx="130">
                  <c:v>515</c:v>
                </c:pt>
                <c:pt idx="131">
                  <c:v>551</c:v>
                </c:pt>
                <c:pt idx="132">
                  <c:v>551</c:v>
                </c:pt>
                <c:pt idx="133">
                  <c:v>577</c:v>
                </c:pt>
                <c:pt idx="134">
                  <c:v>586</c:v>
                </c:pt>
                <c:pt idx="135">
                  <c:v>586</c:v>
                </c:pt>
                <c:pt idx="136">
                  <c:v>647</c:v>
                </c:pt>
                <c:pt idx="137">
                  <c:v>624</c:v>
                </c:pt>
                <c:pt idx="138">
                  <c:v>398</c:v>
                </c:pt>
                <c:pt idx="139">
                  <c:v>388</c:v>
                </c:pt>
                <c:pt idx="140">
                  <c:v>366</c:v>
                </c:pt>
                <c:pt idx="141">
                  <c:v>281</c:v>
                </c:pt>
                <c:pt idx="142">
                  <c:v>212</c:v>
                </c:pt>
                <c:pt idx="143">
                  <c:v>176</c:v>
                </c:pt>
                <c:pt idx="144">
                  <c:v>176</c:v>
                </c:pt>
                <c:pt idx="145">
                  <c:v>130</c:v>
                </c:pt>
                <c:pt idx="146">
                  <c:v>115</c:v>
                </c:pt>
                <c:pt idx="147">
                  <c:v>115</c:v>
                </c:pt>
                <c:pt idx="148">
                  <c:v>54</c:v>
                </c:pt>
                <c:pt idx="149">
                  <c:v>64</c:v>
                </c:pt>
                <c:pt idx="150">
                  <c:v>114</c:v>
                </c:pt>
                <c:pt idx="151">
                  <c:v>147</c:v>
                </c:pt>
                <c:pt idx="152">
                  <c:v>211</c:v>
                </c:pt>
                <c:pt idx="153">
                  <c:v>215</c:v>
                </c:pt>
                <c:pt idx="154">
                  <c:v>215</c:v>
                </c:pt>
                <c:pt idx="155">
                  <c:v>215</c:v>
                </c:pt>
                <c:pt idx="156">
                  <c:v>215</c:v>
                </c:pt>
                <c:pt idx="157">
                  <c:v>198</c:v>
                </c:pt>
                <c:pt idx="158">
                  <c:v>198</c:v>
                </c:pt>
                <c:pt idx="159">
                  <c:v>198</c:v>
                </c:pt>
                <c:pt idx="160">
                  <c:v>198</c:v>
                </c:pt>
                <c:pt idx="161">
                  <c:v>188</c:v>
                </c:pt>
                <c:pt idx="162">
                  <c:v>138</c:v>
                </c:pt>
                <c:pt idx="163">
                  <c:v>105</c:v>
                </c:pt>
                <c:pt idx="164">
                  <c:v>4</c:v>
                </c:pt>
                <c:pt idx="165">
                  <c:v>0</c:v>
                </c:pt>
                <c:pt idx="166">
                  <c:v>0</c:v>
                </c:pt>
                <c:pt idx="167">
                  <c:v>38</c:v>
                </c:pt>
                <c:pt idx="168">
                  <c:v>38</c:v>
                </c:pt>
                <c:pt idx="169">
                  <c:v>38</c:v>
                </c:pt>
                <c:pt idx="170">
                  <c:v>38</c:v>
                </c:pt>
                <c:pt idx="171">
                  <c:v>49</c:v>
                </c:pt>
                <c:pt idx="172">
                  <c:v>104</c:v>
                </c:pt>
                <c:pt idx="173">
                  <c:v>104</c:v>
                </c:pt>
                <c:pt idx="174">
                  <c:v>104</c:v>
                </c:pt>
                <c:pt idx="175">
                  <c:v>139</c:v>
                </c:pt>
                <c:pt idx="176">
                  <c:v>139</c:v>
                </c:pt>
                <c:pt idx="177">
                  <c:v>139</c:v>
                </c:pt>
                <c:pt idx="178">
                  <c:v>139</c:v>
                </c:pt>
                <c:pt idx="179">
                  <c:v>101</c:v>
                </c:pt>
                <c:pt idx="180">
                  <c:v>101</c:v>
                </c:pt>
                <c:pt idx="181">
                  <c:v>101</c:v>
                </c:pt>
                <c:pt idx="182">
                  <c:v>101</c:v>
                </c:pt>
                <c:pt idx="183">
                  <c:v>90</c:v>
                </c:pt>
                <c:pt idx="184">
                  <c:v>63</c:v>
                </c:pt>
                <c:pt idx="185">
                  <c:v>63</c:v>
                </c:pt>
                <c:pt idx="186">
                  <c:v>63</c:v>
                </c:pt>
                <c:pt idx="187">
                  <c:v>28</c:v>
                </c:pt>
                <c:pt idx="188">
                  <c:v>28</c:v>
                </c:pt>
                <c:pt idx="189">
                  <c:v>28</c:v>
                </c:pt>
                <c:pt idx="190">
                  <c:v>55</c:v>
                </c:pt>
                <c:pt idx="191">
                  <c:v>55</c:v>
                </c:pt>
                <c:pt idx="192">
                  <c:v>55</c:v>
                </c:pt>
                <c:pt idx="193">
                  <c:v>55</c:v>
                </c:pt>
                <c:pt idx="194">
                  <c:v>55</c:v>
                </c:pt>
                <c:pt idx="195">
                  <c:v>55</c:v>
                </c:pt>
                <c:pt idx="196">
                  <c:v>27</c:v>
                </c:pt>
                <c:pt idx="197">
                  <c:v>27</c:v>
                </c:pt>
                <c:pt idx="198">
                  <c:v>27</c:v>
                </c:pt>
                <c:pt idx="199">
                  <c:v>27</c:v>
                </c:pt>
                <c:pt idx="200">
                  <c:v>27</c:v>
                </c:pt>
                <c:pt idx="201">
                  <c:v>27</c:v>
                </c:pt>
                <c:pt idx="202">
                  <c:v>0</c:v>
                </c:pt>
                <c:pt idx="203">
                  <c:v>0</c:v>
                </c:pt>
                <c:pt idx="204">
                  <c:v>0</c:v>
                </c:pt>
                <c:pt idx="205">
                  <c:v>0</c:v>
                </c:pt>
                <c:pt idx="206">
                  <c:v>0</c:v>
                </c:pt>
                <c:pt idx="207">
                  <c:v>0</c:v>
                </c:pt>
                <c:pt idx="208">
                  <c:v>0</c:v>
                </c:pt>
                <c:pt idx="209">
                  <c:v>0</c:v>
                </c:pt>
              </c:numCache>
            </c:numRef>
          </c:val>
          <c:smooth val="0"/>
          <c:extLst>
            <c:ext xmlns:c16="http://schemas.microsoft.com/office/drawing/2014/chart" uri="{C3380CC4-5D6E-409C-BE32-E72D297353CC}">
              <c16:uniqueId val="{00000006-5334-4BAC-BAAC-5735703CF701}"/>
            </c:ext>
          </c:extLst>
        </c:ser>
        <c:dLbls>
          <c:showLegendKey val="0"/>
          <c:showVal val="0"/>
          <c:showCatName val="0"/>
          <c:showSerName val="0"/>
          <c:showPercent val="0"/>
          <c:showBubbleSize val="0"/>
        </c:dLbls>
        <c:smooth val="0"/>
        <c:axId val="188410496"/>
        <c:axId val="194040192"/>
      </c:lineChart>
      <c:catAx>
        <c:axId val="188410496"/>
        <c:scaling>
          <c:orientation val="minMax"/>
        </c:scaling>
        <c:delete val="0"/>
        <c:axPos val="b"/>
        <c:numFmt formatCode="yy" sourceLinked="0"/>
        <c:majorTickMark val="out"/>
        <c:minorTickMark val="none"/>
        <c:tickLblPos val="low"/>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94040192"/>
        <c:crosses val="autoZero"/>
        <c:auto val="1"/>
        <c:lblAlgn val="ctr"/>
        <c:lblOffset val="100"/>
        <c:tickLblSkip val="12"/>
        <c:noMultiLvlLbl val="0"/>
      </c:catAx>
      <c:valAx>
        <c:axId val="194040192"/>
        <c:scaling>
          <c:orientation val="minMax"/>
        </c:scaling>
        <c:delete val="0"/>
        <c:axPos val="l"/>
        <c:majorGridlines>
          <c:spPr>
            <a:ln w="3175" cap="flat" cmpd="sng" algn="ctr">
              <a:solidFill>
                <a:srgbClr val="FFFFFF">
                  <a:lumMod val="75000"/>
                </a:srgbClr>
              </a:solidFill>
              <a:prstDash val="solid"/>
              <a:round/>
            </a:ln>
            <a:effectLst/>
          </c:spPr>
        </c:majorGridlines>
        <c:numFmt formatCode="0"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crossAx val="188410496"/>
        <c:crosses val="autoZero"/>
        <c:crossBetween val="between"/>
      </c:valAx>
      <c:spPr>
        <a:solidFill>
          <a:sysClr val="window" lastClr="FFFFFF"/>
        </a:solidFill>
        <a:ln>
          <a:noFill/>
        </a:ln>
        <a:effectLst/>
      </c:spPr>
    </c:plotArea>
    <c:legend>
      <c:legendPos val="r"/>
      <c:layout>
        <c:manualLayout>
          <c:xMode val="edge"/>
          <c:yMode val="edge"/>
          <c:x val="0.8303948079421688"/>
          <c:y val="0.18428019129491441"/>
          <c:w val="0.15177641872083775"/>
          <c:h val="0.770769914453949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w="6350" cap="flat" cmpd="sng" algn="ctr">
      <a:noFill/>
      <a:prstDash val="solid"/>
      <a:round/>
    </a:ln>
    <a:effectLst/>
  </c:spPr>
  <c:txPr>
    <a:bodyPr/>
    <a:lstStyle/>
    <a:p>
      <a:pPr>
        <a:defRPr sz="800">
          <a:solidFill>
            <a:schemeClr val="accent1"/>
          </a:solidFill>
          <a:latin typeface="+mn-lt"/>
        </a:defRPr>
      </a:pPr>
      <a:endParaRPr lang="en-US"/>
    </a:p>
  </c:txPr>
  <c:externalData r:id="rId4">
    <c:autoUpdate val="0"/>
  </c:externalData>
  <c:userShapes r:id="rId5"/>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72626475147205"/>
          <c:y val="5.2877322822952502E-2"/>
          <c:w val="0.72480850925339191"/>
          <c:h val="0.86056697867465548"/>
        </c:manualLayout>
      </c:layout>
      <c:doughnutChart>
        <c:varyColors val="1"/>
        <c:ser>
          <c:idx val="0"/>
          <c:order val="0"/>
          <c:spPr>
            <a:ln>
              <a:noFill/>
            </a:ln>
          </c:spPr>
          <c:dPt>
            <c:idx val="0"/>
            <c:bubble3D val="0"/>
            <c:explosion val="6"/>
            <c:spPr>
              <a:solidFill>
                <a:schemeClr val="accent1"/>
              </a:solidFill>
              <a:ln w="19050">
                <a:noFill/>
              </a:ln>
              <a:effectLst/>
            </c:spPr>
            <c:extLst>
              <c:ext xmlns:c16="http://schemas.microsoft.com/office/drawing/2014/chart" uri="{C3380CC4-5D6E-409C-BE32-E72D297353CC}">
                <c16:uniqueId val="{00000001-7792-4EF4-9758-8585966FE364}"/>
              </c:ext>
            </c:extLst>
          </c:dPt>
          <c:dPt>
            <c:idx val="1"/>
            <c:bubble3D val="0"/>
            <c:spPr>
              <a:solidFill>
                <a:schemeClr val="accent2"/>
              </a:solidFill>
              <a:ln w="19050">
                <a:noFill/>
              </a:ln>
              <a:effectLst/>
            </c:spPr>
            <c:extLst>
              <c:ext xmlns:c16="http://schemas.microsoft.com/office/drawing/2014/chart" uri="{C3380CC4-5D6E-409C-BE32-E72D297353CC}">
                <c16:uniqueId val="{00000003-7792-4EF4-9758-8585966FE364}"/>
              </c:ext>
            </c:extLst>
          </c:dPt>
          <c:dPt>
            <c:idx val="2"/>
            <c:bubble3D val="0"/>
            <c:spPr>
              <a:solidFill>
                <a:schemeClr val="accent3"/>
              </a:solidFill>
              <a:ln w="19050">
                <a:noFill/>
              </a:ln>
              <a:effectLst/>
            </c:spPr>
            <c:extLst>
              <c:ext xmlns:c16="http://schemas.microsoft.com/office/drawing/2014/chart" uri="{C3380CC4-5D6E-409C-BE32-E72D297353CC}">
                <c16:uniqueId val="{00000005-7792-4EF4-9758-8585966FE364}"/>
              </c:ext>
            </c:extLst>
          </c:dPt>
          <c:dLbls>
            <c:dLbl>
              <c:idx val="0"/>
              <c:layout>
                <c:manualLayout>
                  <c:x val="7.7226488723475165E-2"/>
                  <c:y val="-0.12528364448174217"/>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j-lt"/>
                        <a:ea typeface="+mn-ea"/>
                        <a:cs typeface="+mn-cs"/>
                      </a:defRPr>
                    </a:pPr>
                    <a:r>
                      <a:rPr lang="en-US">
                        <a:latin typeface="+mj-lt"/>
                      </a:rPr>
                      <a:t>58%</a:t>
                    </a:r>
                  </a:p>
                  <a:p>
                    <a:pPr>
                      <a:defRPr b="1">
                        <a:solidFill>
                          <a:schemeClr val="bg1"/>
                        </a:solidFill>
                        <a:latin typeface="+mj-lt"/>
                      </a:defRPr>
                    </a:pPr>
                    <a:r>
                      <a:rPr lang="en-US" noProof="0">
                        <a:latin typeface="+mj-lt"/>
                      </a:rPr>
                      <a:t>Rakennukset</a:t>
                    </a:r>
                    <a:endParaRPr lang="en-US" noProof="0"/>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j-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050209698922347"/>
                      <c:h val="0.19821253218494339"/>
                    </c:manualLayout>
                  </c15:layout>
                  <c15:showDataLabelsRange val="0"/>
                </c:ext>
                <c:ext xmlns:c16="http://schemas.microsoft.com/office/drawing/2014/chart" uri="{C3380CC4-5D6E-409C-BE32-E72D297353CC}">
                  <c16:uniqueId val="{00000001-7792-4EF4-9758-8585966FE364}"/>
                </c:ext>
              </c:extLst>
            </c:dLbl>
            <c:dLbl>
              <c:idx val="1"/>
              <c:layout>
                <c:manualLayout>
                  <c:x val="1.1023080768803548E-2"/>
                  <c:y val="3.7825085939311325E-3"/>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j-lt"/>
                        <a:ea typeface="+mn-ea"/>
                        <a:cs typeface="+mn-cs"/>
                      </a:defRPr>
                    </a:pPr>
                    <a:r>
                      <a:rPr lang="en-US">
                        <a:latin typeface="+mj-lt"/>
                      </a:rPr>
                      <a:t>24 %</a:t>
                    </a:r>
                  </a:p>
                  <a:p>
                    <a:pPr>
                      <a:defRPr b="1">
                        <a:solidFill>
                          <a:schemeClr val="bg1"/>
                        </a:solidFill>
                        <a:latin typeface="+mj-lt"/>
                      </a:defRPr>
                    </a:pPr>
                    <a:fld id="{D70CCBEA-3E40-49B7-A45D-DA55DB646DEE}" type="CATEGORYNAME">
                      <a:rPr lang="en-US" smtClean="0">
                        <a:latin typeface="+mj-lt"/>
                      </a:rPr>
                      <a:pPr>
                        <a:defRPr b="1">
                          <a:solidFill>
                            <a:schemeClr val="bg1"/>
                          </a:solidFill>
                          <a:latin typeface="+mj-lt"/>
                        </a:defRPr>
                      </a:pPr>
                      <a:t>[CATEGORY NAME]</a:t>
                    </a:fld>
                    <a:endParaRPr lang="en-US"/>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j-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396282357515831"/>
                      <c:h val="0.25873790922416001"/>
                    </c:manualLayout>
                  </c15:layout>
                  <c15:dlblFieldTable/>
                  <c15:showDataLabelsRange val="0"/>
                </c:ext>
                <c:ext xmlns:c16="http://schemas.microsoft.com/office/drawing/2014/chart" uri="{C3380CC4-5D6E-409C-BE32-E72D297353CC}">
                  <c16:uniqueId val="{00000003-7792-4EF4-9758-8585966FE364}"/>
                </c:ext>
              </c:extLst>
            </c:dLbl>
            <c:dLbl>
              <c:idx val="2"/>
              <c:layout>
                <c:manualLayout>
                  <c:x val="2.3348100211086848E-3"/>
                  <c:y val="-2.3147398199084041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j-lt"/>
                        <a:ea typeface="+mn-ea"/>
                        <a:cs typeface="+mn-cs"/>
                      </a:defRPr>
                    </a:pPr>
                    <a:r>
                      <a:rPr lang="en-US">
                        <a:solidFill>
                          <a:schemeClr val="accent1"/>
                        </a:solidFill>
                        <a:latin typeface="+mj-lt"/>
                      </a:rPr>
                      <a:t>19 %</a:t>
                    </a:r>
                  </a:p>
                  <a:p>
                    <a:pPr>
                      <a:defRPr b="1">
                        <a:solidFill>
                          <a:schemeClr val="accent1"/>
                        </a:solidFill>
                        <a:latin typeface="+mj-lt"/>
                      </a:defRPr>
                    </a:pPr>
                    <a:r>
                      <a:rPr lang="en-US" noProof="0"/>
                      <a:t>Muut investoinnit</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j-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5857925508276858"/>
                      <c:h val="0.25873790922416001"/>
                    </c:manualLayout>
                  </c15:layout>
                  <c15:showDataLabelsRange val="0"/>
                </c:ext>
                <c:ext xmlns:c16="http://schemas.microsoft.com/office/drawing/2014/chart" uri="{C3380CC4-5D6E-409C-BE32-E72D297353CC}">
                  <c16:uniqueId val="{00000005-7792-4EF4-9758-8585966FE364}"/>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Investoinnit!$D$8:$D$10</c:f>
              <c:strCache>
                <c:ptCount val="3"/>
                <c:pt idx="0">
                  <c:v>Rakennukset </c:v>
                </c:pt>
                <c:pt idx="1">
                  <c:v>Koneet ja 
laitteet</c:v>
                </c:pt>
                <c:pt idx="2">
                  <c:v>Muut kiinteät investoinnit</c:v>
                </c:pt>
              </c:strCache>
            </c:strRef>
          </c:cat>
          <c:val>
            <c:numRef>
              <c:f>Investoinnit!$E$8:$E$10</c:f>
              <c:numCache>
                <c:formatCode>0</c:formatCode>
                <c:ptCount val="3"/>
                <c:pt idx="0">
                  <c:v>58</c:v>
                </c:pt>
                <c:pt idx="1">
                  <c:v>24</c:v>
                </c:pt>
                <c:pt idx="2">
                  <c:v>19</c:v>
                </c:pt>
              </c:numCache>
            </c:numRef>
          </c:val>
          <c:extLst>
            <c:ext xmlns:c16="http://schemas.microsoft.com/office/drawing/2014/chart" uri="{C3380CC4-5D6E-409C-BE32-E72D297353CC}">
              <c16:uniqueId val="{00000006-7792-4EF4-9758-8585966FE364}"/>
            </c:ext>
          </c:extLst>
        </c:ser>
        <c:dLbls>
          <c:showLegendKey val="0"/>
          <c:showVal val="0"/>
          <c:showCatName val="0"/>
          <c:showSerName val="0"/>
          <c:showPercent val="0"/>
          <c:showBubbleSize val="0"/>
          <c:showLeaderLines val="1"/>
        </c:dLbls>
        <c:firstSliceAng val="190"/>
        <c:holeSize val="3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54276457518669E-2"/>
          <c:y val="5.7596701419727454E-2"/>
          <c:w val="0.90231622632604236"/>
          <c:h val="0.83678836102428622"/>
        </c:manualLayout>
      </c:layout>
      <c:lineChart>
        <c:grouping val="standard"/>
        <c:varyColors val="0"/>
        <c:ser>
          <c:idx val="0"/>
          <c:order val="0"/>
          <c:tx>
            <c:strRef>
              <c:f>ntp_906_199000!$C$11</c:f>
              <c:strCache>
                <c:ptCount val="1"/>
                <c:pt idx="0">
                  <c:v>Asuinrakennukset</c:v>
                </c:pt>
              </c:strCache>
            </c:strRef>
          </c:tx>
          <c:spPr>
            <a:ln w="28575" cap="rnd">
              <a:solidFill>
                <a:srgbClr val="002060"/>
              </a:solidFill>
              <a:round/>
            </a:ln>
            <a:effectLst/>
          </c:spPr>
          <c:marker>
            <c:symbol val="none"/>
          </c:marker>
          <c:cat>
            <c:numRef>
              <c:f>ntp_906_199000!$D$4:$GS$4</c:f>
              <c:numCache>
                <c:formatCode>m/d/yyyy</c:formatCode>
                <c:ptCount val="198"/>
                <c:pt idx="0">
                  <c:v>27395</c:v>
                </c:pt>
                <c:pt idx="1">
                  <c:v>27485</c:v>
                </c:pt>
                <c:pt idx="2">
                  <c:v>27576</c:v>
                </c:pt>
                <c:pt idx="3">
                  <c:v>27668</c:v>
                </c:pt>
                <c:pt idx="4">
                  <c:v>27760</c:v>
                </c:pt>
                <c:pt idx="5">
                  <c:v>27851</c:v>
                </c:pt>
                <c:pt idx="6">
                  <c:v>27942</c:v>
                </c:pt>
                <c:pt idx="7">
                  <c:v>28034</c:v>
                </c:pt>
                <c:pt idx="8">
                  <c:v>28126</c:v>
                </c:pt>
                <c:pt idx="9">
                  <c:v>28216</c:v>
                </c:pt>
                <c:pt idx="10">
                  <c:v>28307</c:v>
                </c:pt>
                <c:pt idx="11">
                  <c:v>28399</c:v>
                </c:pt>
                <c:pt idx="12">
                  <c:v>28491</c:v>
                </c:pt>
                <c:pt idx="13">
                  <c:v>28581</c:v>
                </c:pt>
                <c:pt idx="14">
                  <c:v>28672</c:v>
                </c:pt>
                <c:pt idx="15">
                  <c:v>28764</c:v>
                </c:pt>
                <c:pt idx="16">
                  <c:v>28856</c:v>
                </c:pt>
                <c:pt idx="17">
                  <c:v>28946</c:v>
                </c:pt>
                <c:pt idx="18">
                  <c:v>29037</c:v>
                </c:pt>
                <c:pt idx="19">
                  <c:v>29129</c:v>
                </c:pt>
                <c:pt idx="20">
                  <c:v>29221</c:v>
                </c:pt>
                <c:pt idx="21">
                  <c:v>29312</c:v>
                </c:pt>
                <c:pt idx="22">
                  <c:v>29403</c:v>
                </c:pt>
                <c:pt idx="23">
                  <c:v>29495</c:v>
                </c:pt>
                <c:pt idx="24">
                  <c:v>29587</c:v>
                </c:pt>
                <c:pt idx="25">
                  <c:v>29677</c:v>
                </c:pt>
                <c:pt idx="26">
                  <c:v>29768</c:v>
                </c:pt>
                <c:pt idx="27">
                  <c:v>29860</c:v>
                </c:pt>
                <c:pt idx="28">
                  <c:v>29952</c:v>
                </c:pt>
                <c:pt idx="29">
                  <c:v>30042</c:v>
                </c:pt>
                <c:pt idx="30">
                  <c:v>30133</c:v>
                </c:pt>
                <c:pt idx="31">
                  <c:v>30225</c:v>
                </c:pt>
                <c:pt idx="32">
                  <c:v>30317</c:v>
                </c:pt>
                <c:pt idx="33">
                  <c:v>30407</c:v>
                </c:pt>
                <c:pt idx="34">
                  <c:v>30498</c:v>
                </c:pt>
                <c:pt idx="35">
                  <c:v>30590</c:v>
                </c:pt>
                <c:pt idx="36">
                  <c:v>30682</c:v>
                </c:pt>
                <c:pt idx="37">
                  <c:v>30773</c:v>
                </c:pt>
                <c:pt idx="38">
                  <c:v>30864</c:v>
                </c:pt>
                <c:pt idx="39">
                  <c:v>30956</c:v>
                </c:pt>
                <c:pt idx="40">
                  <c:v>31048</c:v>
                </c:pt>
                <c:pt idx="41">
                  <c:v>31138</c:v>
                </c:pt>
                <c:pt idx="42">
                  <c:v>31229</c:v>
                </c:pt>
                <c:pt idx="43">
                  <c:v>31321</c:v>
                </c:pt>
                <c:pt idx="44">
                  <c:v>31413</c:v>
                </c:pt>
                <c:pt idx="45">
                  <c:v>31503</c:v>
                </c:pt>
                <c:pt idx="46">
                  <c:v>31594</c:v>
                </c:pt>
                <c:pt idx="47">
                  <c:v>31686</c:v>
                </c:pt>
                <c:pt idx="48">
                  <c:v>31778</c:v>
                </c:pt>
                <c:pt idx="49">
                  <c:v>31868</c:v>
                </c:pt>
                <c:pt idx="50">
                  <c:v>31959</c:v>
                </c:pt>
                <c:pt idx="51">
                  <c:v>32051</c:v>
                </c:pt>
                <c:pt idx="52">
                  <c:v>32143</c:v>
                </c:pt>
                <c:pt idx="53">
                  <c:v>32234</c:v>
                </c:pt>
                <c:pt idx="54">
                  <c:v>32325</c:v>
                </c:pt>
                <c:pt idx="55">
                  <c:v>32417</c:v>
                </c:pt>
                <c:pt idx="56">
                  <c:v>32509</c:v>
                </c:pt>
                <c:pt idx="57">
                  <c:v>32599</c:v>
                </c:pt>
                <c:pt idx="58">
                  <c:v>32690</c:v>
                </c:pt>
                <c:pt idx="59">
                  <c:v>32782</c:v>
                </c:pt>
                <c:pt idx="60">
                  <c:v>32874</c:v>
                </c:pt>
                <c:pt idx="61">
                  <c:v>32964</c:v>
                </c:pt>
                <c:pt idx="62">
                  <c:v>33055</c:v>
                </c:pt>
                <c:pt idx="63">
                  <c:v>33147</c:v>
                </c:pt>
                <c:pt idx="64">
                  <c:v>33239</c:v>
                </c:pt>
                <c:pt idx="65">
                  <c:v>33329</c:v>
                </c:pt>
                <c:pt idx="66">
                  <c:v>33420</c:v>
                </c:pt>
                <c:pt idx="67">
                  <c:v>33512</c:v>
                </c:pt>
                <c:pt idx="68">
                  <c:v>33604</c:v>
                </c:pt>
                <c:pt idx="69">
                  <c:v>33695</c:v>
                </c:pt>
                <c:pt idx="70">
                  <c:v>33786</c:v>
                </c:pt>
                <c:pt idx="71">
                  <c:v>33878</c:v>
                </c:pt>
                <c:pt idx="72">
                  <c:v>33970</c:v>
                </c:pt>
                <c:pt idx="73">
                  <c:v>34060</c:v>
                </c:pt>
                <c:pt idx="74">
                  <c:v>34151</c:v>
                </c:pt>
                <c:pt idx="75">
                  <c:v>34243</c:v>
                </c:pt>
                <c:pt idx="76">
                  <c:v>34335</c:v>
                </c:pt>
                <c:pt idx="77">
                  <c:v>34425</c:v>
                </c:pt>
                <c:pt idx="78">
                  <c:v>34516</c:v>
                </c:pt>
                <c:pt idx="79">
                  <c:v>34608</c:v>
                </c:pt>
                <c:pt idx="80">
                  <c:v>34700</c:v>
                </c:pt>
                <c:pt idx="81">
                  <c:v>34790</c:v>
                </c:pt>
                <c:pt idx="82">
                  <c:v>34881</c:v>
                </c:pt>
                <c:pt idx="83">
                  <c:v>34973</c:v>
                </c:pt>
                <c:pt idx="84">
                  <c:v>35065</c:v>
                </c:pt>
                <c:pt idx="85">
                  <c:v>35156</c:v>
                </c:pt>
                <c:pt idx="86">
                  <c:v>35247</c:v>
                </c:pt>
                <c:pt idx="87">
                  <c:v>35339</c:v>
                </c:pt>
                <c:pt idx="88">
                  <c:v>35431</c:v>
                </c:pt>
                <c:pt idx="89">
                  <c:v>35521</c:v>
                </c:pt>
                <c:pt idx="90">
                  <c:v>35612</c:v>
                </c:pt>
                <c:pt idx="91">
                  <c:v>35704</c:v>
                </c:pt>
                <c:pt idx="92">
                  <c:v>35796</c:v>
                </c:pt>
                <c:pt idx="93">
                  <c:v>35886</c:v>
                </c:pt>
                <c:pt idx="94">
                  <c:v>35977</c:v>
                </c:pt>
                <c:pt idx="95">
                  <c:v>36069</c:v>
                </c:pt>
                <c:pt idx="96">
                  <c:v>36161</c:v>
                </c:pt>
                <c:pt idx="97">
                  <c:v>36251</c:v>
                </c:pt>
                <c:pt idx="98">
                  <c:v>36342</c:v>
                </c:pt>
                <c:pt idx="99">
                  <c:v>36434</c:v>
                </c:pt>
                <c:pt idx="100">
                  <c:v>36526</c:v>
                </c:pt>
                <c:pt idx="101">
                  <c:v>36617</c:v>
                </c:pt>
                <c:pt idx="102">
                  <c:v>36708</c:v>
                </c:pt>
                <c:pt idx="103">
                  <c:v>36800</c:v>
                </c:pt>
                <c:pt idx="104">
                  <c:v>36892</c:v>
                </c:pt>
                <c:pt idx="105">
                  <c:v>36982</c:v>
                </c:pt>
                <c:pt idx="106">
                  <c:v>37073</c:v>
                </c:pt>
                <c:pt idx="107">
                  <c:v>37165</c:v>
                </c:pt>
                <c:pt idx="108">
                  <c:v>37257</c:v>
                </c:pt>
                <c:pt idx="109">
                  <c:v>37347</c:v>
                </c:pt>
                <c:pt idx="110">
                  <c:v>37438</c:v>
                </c:pt>
                <c:pt idx="111">
                  <c:v>37530</c:v>
                </c:pt>
                <c:pt idx="112">
                  <c:v>37622</c:v>
                </c:pt>
                <c:pt idx="113">
                  <c:v>37712</c:v>
                </c:pt>
                <c:pt idx="114">
                  <c:v>37803</c:v>
                </c:pt>
                <c:pt idx="115">
                  <c:v>37895</c:v>
                </c:pt>
                <c:pt idx="116">
                  <c:v>37987</c:v>
                </c:pt>
                <c:pt idx="117">
                  <c:v>38078</c:v>
                </c:pt>
                <c:pt idx="118">
                  <c:v>38169</c:v>
                </c:pt>
                <c:pt idx="119">
                  <c:v>38261</c:v>
                </c:pt>
                <c:pt idx="120">
                  <c:v>38353</c:v>
                </c:pt>
                <c:pt idx="121">
                  <c:v>38443</c:v>
                </c:pt>
                <c:pt idx="122">
                  <c:v>38534</c:v>
                </c:pt>
                <c:pt idx="123">
                  <c:v>38626</c:v>
                </c:pt>
                <c:pt idx="124">
                  <c:v>38718</c:v>
                </c:pt>
                <c:pt idx="125">
                  <c:v>38808</c:v>
                </c:pt>
                <c:pt idx="126">
                  <c:v>38899</c:v>
                </c:pt>
                <c:pt idx="127">
                  <c:v>38991</c:v>
                </c:pt>
                <c:pt idx="128">
                  <c:v>39083</c:v>
                </c:pt>
                <c:pt idx="129">
                  <c:v>39173</c:v>
                </c:pt>
                <c:pt idx="130">
                  <c:v>39264</c:v>
                </c:pt>
                <c:pt idx="131">
                  <c:v>39356</c:v>
                </c:pt>
                <c:pt idx="132">
                  <c:v>39448</c:v>
                </c:pt>
                <c:pt idx="133">
                  <c:v>39539</c:v>
                </c:pt>
                <c:pt idx="134">
                  <c:v>39630</c:v>
                </c:pt>
                <c:pt idx="135">
                  <c:v>39722</c:v>
                </c:pt>
                <c:pt idx="136">
                  <c:v>39814</c:v>
                </c:pt>
                <c:pt idx="137">
                  <c:v>39904</c:v>
                </c:pt>
                <c:pt idx="138">
                  <c:v>39995</c:v>
                </c:pt>
                <c:pt idx="139">
                  <c:v>40087</c:v>
                </c:pt>
                <c:pt idx="140">
                  <c:v>40179</c:v>
                </c:pt>
                <c:pt idx="141">
                  <c:v>40269</c:v>
                </c:pt>
                <c:pt idx="142">
                  <c:v>40360</c:v>
                </c:pt>
                <c:pt idx="143">
                  <c:v>40452</c:v>
                </c:pt>
                <c:pt idx="144">
                  <c:v>40544</c:v>
                </c:pt>
                <c:pt idx="145">
                  <c:v>40634</c:v>
                </c:pt>
                <c:pt idx="146">
                  <c:v>40725</c:v>
                </c:pt>
                <c:pt idx="147">
                  <c:v>40817</c:v>
                </c:pt>
                <c:pt idx="148">
                  <c:v>40909</c:v>
                </c:pt>
                <c:pt idx="149">
                  <c:v>41000</c:v>
                </c:pt>
                <c:pt idx="150">
                  <c:v>41091</c:v>
                </c:pt>
                <c:pt idx="151">
                  <c:v>41183</c:v>
                </c:pt>
                <c:pt idx="152">
                  <c:v>41275</c:v>
                </c:pt>
                <c:pt idx="153">
                  <c:v>41365</c:v>
                </c:pt>
                <c:pt idx="154">
                  <c:v>41456</c:v>
                </c:pt>
                <c:pt idx="155">
                  <c:v>41548</c:v>
                </c:pt>
                <c:pt idx="156">
                  <c:v>41640</c:v>
                </c:pt>
                <c:pt idx="157">
                  <c:v>41730</c:v>
                </c:pt>
                <c:pt idx="158">
                  <c:v>41821</c:v>
                </c:pt>
                <c:pt idx="159">
                  <c:v>41913</c:v>
                </c:pt>
                <c:pt idx="160">
                  <c:v>42005</c:v>
                </c:pt>
                <c:pt idx="161">
                  <c:v>42095</c:v>
                </c:pt>
                <c:pt idx="162">
                  <c:v>42186</c:v>
                </c:pt>
                <c:pt idx="163">
                  <c:v>42278</c:v>
                </c:pt>
                <c:pt idx="164">
                  <c:v>42370</c:v>
                </c:pt>
                <c:pt idx="165">
                  <c:v>42461</c:v>
                </c:pt>
                <c:pt idx="166">
                  <c:v>42552</c:v>
                </c:pt>
                <c:pt idx="167">
                  <c:v>42644</c:v>
                </c:pt>
                <c:pt idx="168">
                  <c:v>42736</c:v>
                </c:pt>
                <c:pt idx="169">
                  <c:v>42826</c:v>
                </c:pt>
                <c:pt idx="170">
                  <c:v>42917</c:v>
                </c:pt>
                <c:pt idx="171">
                  <c:v>43009</c:v>
                </c:pt>
                <c:pt idx="172">
                  <c:v>43101</c:v>
                </c:pt>
                <c:pt idx="173">
                  <c:v>43191</c:v>
                </c:pt>
                <c:pt idx="174">
                  <c:v>43282</c:v>
                </c:pt>
                <c:pt idx="175">
                  <c:v>43374</c:v>
                </c:pt>
                <c:pt idx="176">
                  <c:v>43466</c:v>
                </c:pt>
                <c:pt idx="177">
                  <c:v>43556</c:v>
                </c:pt>
                <c:pt idx="178">
                  <c:v>43647</c:v>
                </c:pt>
                <c:pt idx="179">
                  <c:v>43739</c:v>
                </c:pt>
                <c:pt idx="180">
                  <c:v>43831</c:v>
                </c:pt>
                <c:pt idx="181">
                  <c:v>43922</c:v>
                </c:pt>
                <c:pt idx="182">
                  <c:v>44013</c:v>
                </c:pt>
                <c:pt idx="183">
                  <c:v>44105</c:v>
                </c:pt>
                <c:pt idx="184">
                  <c:v>44197</c:v>
                </c:pt>
                <c:pt idx="185">
                  <c:v>44287</c:v>
                </c:pt>
                <c:pt idx="186">
                  <c:v>44378</c:v>
                </c:pt>
                <c:pt idx="187">
                  <c:v>44470</c:v>
                </c:pt>
                <c:pt idx="188">
                  <c:v>44562</c:v>
                </c:pt>
                <c:pt idx="189">
                  <c:v>44652</c:v>
                </c:pt>
                <c:pt idx="190">
                  <c:v>44743</c:v>
                </c:pt>
                <c:pt idx="191">
                  <c:v>44835</c:v>
                </c:pt>
                <c:pt idx="192">
                  <c:v>44927</c:v>
                </c:pt>
                <c:pt idx="193">
                  <c:v>45017</c:v>
                </c:pt>
                <c:pt idx="194">
                  <c:v>45108</c:v>
                </c:pt>
                <c:pt idx="195">
                  <c:v>45200</c:v>
                </c:pt>
                <c:pt idx="196">
                  <c:v>45292</c:v>
                </c:pt>
                <c:pt idx="197">
                  <c:v>45383</c:v>
                </c:pt>
              </c:numCache>
            </c:numRef>
          </c:cat>
          <c:val>
            <c:numRef>
              <c:f>ntp_906_199000!$D$11:$GS$11</c:f>
              <c:numCache>
                <c:formatCode>General</c:formatCode>
                <c:ptCount val="198"/>
                <c:pt idx="0">
                  <c:v>9.1753511554145906</c:v>
                </c:pt>
                <c:pt idx="1">
                  <c:v>8.6579123080347209</c:v>
                </c:pt>
                <c:pt idx="2">
                  <c:v>8.0709534368070948</c:v>
                </c:pt>
                <c:pt idx="3">
                  <c:v>7.5833514926999346</c:v>
                </c:pt>
                <c:pt idx="4">
                  <c:v>7.2862761333057344</c:v>
                </c:pt>
                <c:pt idx="5">
                  <c:v>7.0668540453724153</c:v>
                </c:pt>
                <c:pt idx="6">
                  <c:v>7.3076923076923084</c:v>
                </c:pt>
                <c:pt idx="7">
                  <c:v>7.4693422519509474</c:v>
                </c:pt>
                <c:pt idx="8">
                  <c:v>7.6099002585888433</c:v>
                </c:pt>
                <c:pt idx="9">
                  <c:v>7.9161395264774992</c:v>
                </c:pt>
                <c:pt idx="10">
                  <c:v>7.70979020979021</c:v>
                </c:pt>
                <c:pt idx="11">
                  <c:v>7.74503084304318</c:v>
                </c:pt>
                <c:pt idx="12">
                  <c:v>7.8801144973901325</c:v>
                </c:pt>
                <c:pt idx="13">
                  <c:v>7.5200261566127189</c:v>
                </c:pt>
                <c:pt idx="14">
                  <c:v>7.3613766730401524</c:v>
                </c:pt>
                <c:pt idx="15">
                  <c:v>6.7398597133272347</c:v>
                </c:pt>
                <c:pt idx="16">
                  <c:v>6.7896678966789663</c:v>
                </c:pt>
                <c:pt idx="17">
                  <c:v>6.7388857625211029</c:v>
                </c:pt>
                <c:pt idx="18">
                  <c:v>6.8125854993160058</c:v>
                </c:pt>
                <c:pt idx="19">
                  <c:v>7.1877454831107617</c:v>
                </c:pt>
                <c:pt idx="20">
                  <c:v>7.0505582737423165</c:v>
                </c:pt>
                <c:pt idx="21">
                  <c:v>7.3305500982318277</c:v>
                </c:pt>
                <c:pt idx="22">
                  <c:v>7.4499238608410439</c:v>
                </c:pt>
                <c:pt idx="23">
                  <c:v>7.3068893528183718</c:v>
                </c:pt>
                <c:pt idx="24">
                  <c:v>7.3631840796019903</c:v>
                </c:pt>
                <c:pt idx="25">
                  <c:v>6.950431034482758</c:v>
                </c:pt>
                <c:pt idx="26">
                  <c:v>6.8172268907563023</c:v>
                </c:pt>
                <c:pt idx="27">
                  <c:v>6.9293756397134088</c:v>
                </c:pt>
                <c:pt idx="28">
                  <c:v>6.8761114404267936</c:v>
                </c:pt>
                <c:pt idx="29">
                  <c:v>7.078371110257395</c:v>
                </c:pt>
                <c:pt idx="30">
                  <c:v>7.0106561974200785</c:v>
                </c:pt>
                <c:pt idx="31">
                  <c:v>7.0653157228152699</c:v>
                </c:pt>
                <c:pt idx="32">
                  <c:v>6.9288555015466198</c:v>
                </c:pt>
                <c:pt idx="33">
                  <c:v>7.0516665238625649</c:v>
                </c:pt>
                <c:pt idx="34">
                  <c:v>7.0475396163469552</c:v>
                </c:pt>
                <c:pt idx="35">
                  <c:v>7.0330389270526661</c:v>
                </c:pt>
                <c:pt idx="36">
                  <c:v>6.8675267463813725</c:v>
                </c:pt>
                <c:pt idx="37">
                  <c:v>6.7404503881331177</c:v>
                </c:pt>
                <c:pt idx="38">
                  <c:v>6.7245769057960159</c:v>
                </c:pt>
                <c:pt idx="39">
                  <c:v>6.6179159049360141</c:v>
                </c:pt>
                <c:pt idx="40">
                  <c:v>6.501969208736126</c:v>
                </c:pt>
                <c:pt idx="41">
                  <c:v>6.3682219419924344</c:v>
                </c:pt>
                <c:pt idx="42">
                  <c:v>6.3973995435368973</c:v>
                </c:pt>
                <c:pt idx="43">
                  <c:v>6.4127847670860261</c:v>
                </c:pt>
                <c:pt idx="44">
                  <c:v>6.3109079911284365</c:v>
                </c:pt>
                <c:pt idx="45">
                  <c:v>5.2410761854022372</c:v>
                </c:pt>
                <c:pt idx="46">
                  <c:v>5.9970869482616678</c:v>
                </c:pt>
                <c:pt idx="47">
                  <c:v>5.9420289855072461</c:v>
                </c:pt>
                <c:pt idx="48">
                  <c:v>5.9699624530663336</c:v>
                </c:pt>
                <c:pt idx="49">
                  <c:v>5.913001332848661</c:v>
                </c:pt>
                <c:pt idx="50">
                  <c:v>5.7670673219255137</c:v>
                </c:pt>
                <c:pt idx="51">
                  <c:v>5.8762649494020245</c:v>
                </c:pt>
                <c:pt idx="52">
                  <c:v>6.1770078042840533</c:v>
                </c:pt>
                <c:pt idx="53">
                  <c:v>6.4647547574376834</c:v>
                </c:pt>
                <c:pt idx="54">
                  <c:v>7.0864081226775522</c:v>
                </c:pt>
                <c:pt idx="55">
                  <c:v>7.3817414884001202</c:v>
                </c:pt>
                <c:pt idx="56">
                  <c:v>7.5851317776586935</c:v>
                </c:pt>
                <c:pt idx="57">
                  <c:v>7.8288942695722357</c:v>
                </c:pt>
                <c:pt idx="58">
                  <c:v>8.0522509913692559</c:v>
                </c:pt>
                <c:pt idx="59">
                  <c:v>8.1110805609018435</c:v>
                </c:pt>
                <c:pt idx="60">
                  <c:v>7.5773466177241744</c:v>
                </c:pt>
                <c:pt idx="61">
                  <c:v>7.4558907228229945</c:v>
                </c:pt>
                <c:pt idx="62">
                  <c:v>7.2837164159350598</c:v>
                </c:pt>
                <c:pt idx="63">
                  <c:v>7.0013736872424337</c:v>
                </c:pt>
                <c:pt idx="64">
                  <c:v>6.9026548672566372</c:v>
                </c:pt>
                <c:pt idx="65">
                  <c:v>6.5625572449166514</c:v>
                </c:pt>
                <c:pt idx="66">
                  <c:v>6.1933814013680903</c:v>
                </c:pt>
                <c:pt idx="67">
                  <c:v>5.9461480927449522</c:v>
                </c:pt>
                <c:pt idx="68">
                  <c:v>5.4844606946983543</c:v>
                </c:pt>
                <c:pt idx="69">
                  <c:v>5.1312255571785332</c:v>
                </c:pt>
                <c:pt idx="70">
                  <c:v>4.8792019289868094</c:v>
                </c:pt>
                <c:pt idx="71">
                  <c:v>4.5599051008303677</c:v>
                </c:pt>
                <c:pt idx="72">
                  <c:v>4.4157065600752405</c:v>
                </c:pt>
                <c:pt idx="73">
                  <c:v>4.398593200468933</c:v>
                </c:pt>
                <c:pt idx="74">
                  <c:v>4.4065585988447928</c:v>
                </c:pt>
                <c:pt idx="75">
                  <c:v>4.5496535796766739</c:v>
                </c:pt>
                <c:pt idx="76">
                  <c:v>4.5982819605861547</c:v>
                </c:pt>
                <c:pt idx="77">
                  <c:v>4.5748987854251011</c:v>
                </c:pt>
                <c:pt idx="78">
                  <c:v>4.5842032011134304</c:v>
                </c:pt>
                <c:pt idx="79">
                  <c:v>4.5121643235962621</c:v>
                </c:pt>
                <c:pt idx="80">
                  <c:v>4.9204895512446924</c:v>
                </c:pt>
                <c:pt idx="81">
                  <c:v>4.5113691340106437</c:v>
                </c:pt>
                <c:pt idx="82">
                  <c:v>4.3734128743601115</c:v>
                </c:pt>
                <c:pt idx="83">
                  <c:v>4.3148430601268366</c:v>
                </c:pt>
                <c:pt idx="84">
                  <c:v>4.2881578423962763</c:v>
                </c:pt>
                <c:pt idx="85">
                  <c:v>4.3119121018101332</c:v>
                </c:pt>
                <c:pt idx="86">
                  <c:v>4.5301223721368054</c:v>
                </c:pt>
                <c:pt idx="87">
                  <c:v>4.6546316836227337</c:v>
                </c:pt>
                <c:pt idx="88">
                  <c:v>4.7421748465102258</c:v>
                </c:pt>
                <c:pt idx="89">
                  <c:v>4.8985304408677397</c:v>
                </c:pt>
                <c:pt idx="90">
                  <c:v>4.949188803708326</c:v>
                </c:pt>
                <c:pt idx="91">
                  <c:v>5.1269699263643247</c:v>
                </c:pt>
                <c:pt idx="92">
                  <c:v>5.3277431230187133</c:v>
                </c:pt>
                <c:pt idx="93">
                  <c:v>4.8725987193169695</c:v>
                </c:pt>
                <c:pt idx="94">
                  <c:v>5.5763301187430292</c:v>
                </c:pt>
                <c:pt idx="95">
                  <c:v>5.497766328626863</c:v>
                </c:pt>
                <c:pt idx="96">
                  <c:v>5.6144169520822</c:v>
                </c:pt>
                <c:pt idx="97">
                  <c:v>5.6555841351497254</c:v>
                </c:pt>
                <c:pt idx="98">
                  <c:v>5.7227971150830985</c:v>
                </c:pt>
                <c:pt idx="99">
                  <c:v>5.8741561900043351</c:v>
                </c:pt>
                <c:pt idx="100">
                  <c:v>6.1121517916490422</c:v>
                </c:pt>
                <c:pt idx="101">
                  <c:v>6.1083890126206386</c:v>
                </c:pt>
                <c:pt idx="102">
                  <c:v>6.0627157485568413</c:v>
                </c:pt>
                <c:pt idx="103">
                  <c:v>5.9211274008410042</c:v>
                </c:pt>
                <c:pt idx="104">
                  <c:v>5.504484929522536</c:v>
                </c:pt>
                <c:pt idx="105">
                  <c:v>5.3478453528303982</c:v>
                </c:pt>
                <c:pt idx="106">
                  <c:v>5.2468032448783166</c:v>
                </c:pt>
                <c:pt idx="107">
                  <c:v>5.2486416416140331</c:v>
                </c:pt>
                <c:pt idx="108">
                  <c:v>5.1059310495071077</c:v>
                </c:pt>
                <c:pt idx="109">
                  <c:v>5.0963297815089872</c:v>
                </c:pt>
                <c:pt idx="110">
                  <c:v>5.0456238863992224</c:v>
                </c:pt>
                <c:pt idx="111">
                  <c:v>5.0162415464082217</c:v>
                </c:pt>
                <c:pt idx="112">
                  <c:v>5.2782236490101653</c:v>
                </c:pt>
                <c:pt idx="113">
                  <c:v>5.3679195341450505</c:v>
                </c:pt>
                <c:pt idx="114">
                  <c:v>5.6537473121099282</c:v>
                </c:pt>
                <c:pt idx="115">
                  <c:v>5.7807827330646209</c:v>
                </c:pt>
                <c:pt idx="116">
                  <c:v>5.8695429391268705</c:v>
                </c:pt>
                <c:pt idx="117">
                  <c:v>6.0539937075002532</c:v>
                </c:pt>
                <c:pt idx="118">
                  <c:v>6.0156230377012534</c:v>
                </c:pt>
                <c:pt idx="119">
                  <c:v>6.1158983728796823</c:v>
                </c:pt>
                <c:pt idx="120">
                  <c:v>6.1541462463121448</c:v>
                </c:pt>
                <c:pt idx="121">
                  <c:v>6.3736803339062122</c:v>
                </c:pt>
                <c:pt idx="122">
                  <c:v>6.5329679656619053</c:v>
                </c:pt>
                <c:pt idx="123">
                  <c:v>6.5672429088642197</c:v>
                </c:pt>
                <c:pt idx="124">
                  <c:v>6.5533980582524274</c:v>
                </c:pt>
                <c:pt idx="125">
                  <c:v>6.5396751197849712</c:v>
                </c:pt>
                <c:pt idx="126">
                  <c:v>6.527583116972635</c:v>
                </c:pt>
                <c:pt idx="127">
                  <c:v>6.6926369669105163</c:v>
                </c:pt>
                <c:pt idx="128">
                  <c:v>6.6372948562617022</c:v>
                </c:pt>
                <c:pt idx="129">
                  <c:v>6.5899063811470997</c:v>
                </c:pt>
                <c:pt idx="130">
                  <c:v>6.5311584044857902</c:v>
                </c:pt>
                <c:pt idx="131">
                  <c:v>6.3266154165800961</c:v>
                </c:pt>
                <c:pt idx="132">
                  <c:v>6.3188286244586518</c:v>
                </c:pt>
                <c:pt idx="133">
                  <c:v>6.0715754833401894</c:v>
                </c:pt>
                <c:pt idx="134">
                  <c:v>5.8468111077204759</c:v>
                </c:pt>
                <c:pt idx="135">
                  <c:v>5.6291666666666664</c:v>
                </c:pt>
                <c:pt idx="136">
                  <c:v>5.5169246916819725</c:v>
                </c:pt>
                <c:pt idx="137">
                  <c:v>5.3556022563875674</c:v>
                </c:pt>
                <c:pt idx="138">
                  <c:v>5.2814423922603337</c:v>
                </c:pt>
                <c:pt idx="139">
                  <c:v>5.4798146922567836</c:v>
                </c:pt>
                <c:pt idx="140">
                  <c:v>5.9055635933184272</c:v>
                </c:pt>
                <c:pt idx="141">
                  <c:v>6.2787136294027563</c:v>
                </c:pt>
                <c:pt idx="142">
                  <c:v>6.5236343532713859</c:v>
                </c:pt>
                <c:pt idx="143">
                  <c:v>6.5924092409240922</c:v>
                </c:pt>
                <c:pt idx="144">
                  <c:v>6.5586151993304611</c:v>
                </c:pt>
                <c:pt idx="145">
                  <c:v>6.4779542875668668</c:v>
                </c:pt>
                <c:pt idx="146">
                  <c:v>6.6254879079312694</c:v>
                </c:pt>
                <c:pt idx="147">
                  <c:v>6.6880192172955653</c:v>
                </c:pt>
                <c:pt idx="148">
                  <c:v>6.66732830488289</c:v>
                </c:pt>
                <c:pt idx="149">
                  <c:v>6.7964460417290606</c:v>
                </c:pt>
                <c:pt idx="150">
                  <c:v>6.7476840322741305</c:v>
                </c:pt>
                <c:pt idx="151">
                  <c:v>6.6439049566270318</c:v>
                </c:pt>
                <c:pt idx="152">
                  <c:v>6.5748811410459584</c:v>
                </c:pt>
                <c:pt idx="153">
                  <c:v>6.4047521025701339</c:v>
                </c:pt>
                <c:pt idx="154">
                  <c:v>6.2664355143463775</c:v>
                </c:pt>
                <c:pt idx="155">
                  <c:v>6.1870084474220803</c:v>
                </c:pt>
                <c:pt idx="156">
                  <c:v>6.0795421363078903</c:v>
                </c:pt>
                <c:pt idx="157">
                  <c:v>6.0142652246385238</c:v>
                </c:pt>
                <c:pt idx="158">
                  <c:v>5.9794012898257778</c:v>
                </c:pt>
                <c:pt idx="159">
                  <c:v>5.8512377618342342</c:v>
                </c:pt>
                <c:pt idx="160">
                  <c:v>5.9345641774413558</c:v>
                </c:pt>
                <c:pt idx="161">
                  <c:v>5.8732407669783697</c:v>
                </c:pt>
                <c:pt idx="162">
                  <c:v>5.9078652109143714</c:v>
                </c:pt>
                <c:pt idx="163">
                  <c:v>6.219082596312397</c:v>
                </c:pt>
                <c:pt idx="164">
                  <c:v>6.416298660333247</c:v>
                </c:pt>
                <c:pt idx="165">
                  <c:v>6.7451939104344927</c:v>
                </c:pt>
                <c:pt idx="166">
                  <c:v>6.9555364681372103</c:v>
                </c:pt>
                <c:pt idx="167">
                  <c:v>6.2592194642239267</c:v>
                </c:pt>
                <c:pt idx="168">
                  <c:v>6.7588435984916497</c:v>
                </c:pt>
                <c:pt idx="169">
                  <c:v>6.7951696132498709</c:v>
                </c:pt>
                <c:pt idx="170">
                  <c:v>6.7957914030418927</c:v>
                </c:pt>
                <c:pt idx="171">
                  <c:v>6.9105903230857564</c:v>
                </c:pt>
                <c:pt idx="172">
                  <c:v>7.1718445092993939</c:v>
                </c:pt>
                <c:pt idx="173">
                  <c:v>7.1907908321288456</c:v>
                </c:pt>
                <c:pt idx="174">
                  <c:v>7.3011043112585048</c:v>
                </c:pt>
                <c:pt idx="175">
                  <c:v>7.1817580292156569</c:v>
                </c:pt>
                <c:pt idx="176">
                  <c:v>7.1420135315257554</c:v>
                </c:pt>
                <c:pt idx="177">
                  <c:v>6.9922252994761251</c:v>
                </c:pt>
                <c:pt idx="178">
                  <c:v>6.911393246477</c:v>
                </c:pt>
                <c:pt idx="179">
                  <c:v>7.047540305911534</c:v>
                </c:pt>
                <c:pt idx="180">
                  <c:v>6.8386440789150003</c:v>
                </c:pt>
                <c:pt idx="181">
                  <c:v>7.3819052445780393</c:v>
                </c:pt>
                <c:pt idx="182">
                  <c:v>6.9425364382643657</c:v>
                </c:pt>
                <c:pt idx="183">
                  <c:v>6.7847049044056531</c:v>
                </c:pt>
                <c:pt idx="184">
                  <c:v>6.772770092716546</c:v>
                </c:pt>
                <c:pt idx="185">
                  <c:v>6.7895169214413427</c:v>
                </c:pt>
                <c:pt idx="186">
                  <c:v>6.8979682118368242</c:v>
                </c:pt>
                <c:pt idx="187">
                  <c:v>7.1582944826947426</c:v>
                </c:pt>
                <c:pt idx="188">
                  <c:v>7.6027585365109394</c:v>
                </c:pt>
                <c:pt idx="189">
                  <c:v>7.4116374128396254</c:v>
                </c:pt>
                <c:pt idx="190">
                  <c:v>7.4292400432483667</c:v>
                </c:pt>
                <c:pt idx="191">
                  <c:v>6.9550528789659225</c:v>
                </c:pt>
                <c:pt idx="192">
                  <c:v>6.5463970063629349</c:v>
                </c:pt>
                <c:pt idx="193">
                  <c:v>6.1994998771374474</c:v>
                </c:pt>
                <c:pt idx="194">
                  <c:v>5.8474934113775685</c:v>
                </c:pt>
                <c:pt idx="195">
                  <c:v>5.6414909341021175</c:v>
                </c:pt>
                <c:pt idx="196">
                  <c:v>5.2449268250440202</c:v>
                </c:pt>
                <c:pt idx="197">
                  <c:v>5.0252917169626947</c:v>
                </c:pt>
              </c:numCache>
            </c:numRef>
          </c:val>
          <c:smooth val="0"/>
          <c:extLst>
            <c:ext xmlns:c16="http://schemas.microsoft.com/office/drawing/2014/chart" uri="{C3380CC4-5D6E-409C-BE32-E72D297353CC}">
              <c16:uniqueId val="{00000000-D286-439C-9800-27E8BE4F725A}"/>
            </c:ext>
          </c:extLst>
        </c:ser>
        <c:ser>
          <c:idx val="2"/>
          <c:order val="2"/>
          <c:spPr>
            <a:ln w="12700" cap="rnd">
              <a:solidFill>
                <a:schemeClr val="accent1"/>
              </a:solidFill>
              <a:prstDash val="sysDash"/>
              <a:round/>
            </a:ln>
            <a:effectLst/>
          </c:spPr>
          <c:marker>
            <c:symbol val="none"/>
          </c:marker>
          <c:cat>
            <c:numRef>
              <c:f>ntp_906_199000!$D$4:$GS$4</c:f>
              <c:numCache>
                <c:formatCode>m/d/yyyy</c:formatCode>
                <c:ptCount val="198"/>
                <c:pt idx="0">
                  <c:v>27395</c:v>
                </c:pt>
                <c:pt idx="1">
                  <c:v>27485</c:v>
                </c:pt>
                <c:pt idx="2">
                  <c:v>27576</c:v>
                </c:pt>
                <c:pt idx="3">
                  <c:v>27668</c:v>
                </c:pt>
                <c:pt idx="4">
                  <c:v>27760</c:v>
                </c:pt>
                <c:pt idx="5">
                  <c:v>27851</c:v>
                </c:pt>
                <c:pt idx="6">
                  <c:v>27942</c:v>
                </c:pt>
                <c:pt idx="7">
                  <c:v>28034</c:v>
                </c:pt>
                <c:pt idx="8">
                  <c:v>28126</c:v>
                </c:pt>
                <c:pt idx="9">
                  <c:v>28216</c:v>
                </c:pt>
                <c:pt idx="10">
                  <c:v>28307</c:v>
                </c:pt>
                <c:pt idx="11">
                  <c:v>28399</c:v>
                </c:pt>
                <c:pt idx="12">
                  <c:v>28491</c:v>
                </c:pt>
                <c:pt idx="13">
                  <c:v>28581</c:v>
                </c:pt>
                <c:pt idx="14">
                  <c:v>28672</c:v>
                </c:pt>
                <c:pt idx="15">
                  <c:v>28764</c:v>
                </c:pt>
                <c:pt idx="16">
                  <c:v>28856</c:v>
                </c:pt>
                <c:pt idx="17">
                  <c:v>28946</c:v>
                </c:pt>
                <c:pt idx="18">
                  <c:v>29037</c:v>
                </c:pt>
                <c:pt idx="19">
                  <c:v>29129</c:v>
                </c:pt>
                <c:pt idx="20">
                  <c:v>29221</c:v>
                </c:pt>
                <c:pt idx="21">
                  <c:v>29312</c:v>
                </c:pt>
                <c:pt idx="22">
                  <c:v>29403</c:v>
                </c:pt>
                <c:pt idx="23">
                  <c:v>29495</c:v>
                </c:pt>
                <c:pt idx="24">
                  <c:v>29587</c:v>
                </c:pt>
                <c:pt idx="25">
                  <c:v>29677</c:v>
                </c:pt>
                <c:pt idx="26">
                  <c:v>29768</c:v>
                </c:pt>
                <c:pt idx="27">
                  <c:v>29860</c:v>
                </c:pt>
                <c:pt idx="28">
                  <c:v>29952</c:v>
                </c:pt>
                <c:pt idx="29">
                  <c:v>30042</c:v>
                </c:pt>
                <c:pt idx="30">
                  <c:v>30133</c:v>
                </c:pt>
                <c:pt idx="31">
                  <c:v>30225</c:v>
                </c:pt>
                <c:pt idx="32">
                  <c:v>30317</c:v>
                </c:pt>
                <c:pt idx="33">
                  <c:v>30407</c:v>
                </c:pt>
                <c:pt idx="34">
                  <c:v>30498</c:v>
                </c:pt>
                <c:pt idx="35">
                  <c:v>30590</c:v>
                </c:pt>
                <c:pt idx="36">
                  <c:v>30682</c:v>
                </c:pt>
                <c:pt idx="37">
                  <c:v>30773</c:v>
                </c:pt>
                <c:pt idx="38">
                  <c:v>30864</c:v>
                </c:pt>
                <c:pt idx="39">
                  <c:v>30956</c:v>
                </c:pt>
                <c:pt idx="40">
                  <c:v>31048</c:v>
                </c:pt>
                <c:pt idx="41">
                  <c:v>31138</c:v>
                </c:pt>
                <c:pt idx="42">
                  <c:v>31229</c:v>
                </c:pt>
                <c:pt idx="43">
                  <c:v>31321</c:v>
                </c:pt>
                <c:pt idx="44">
                  <c:v>31413</c:v>
                </c:pt>
                <c:pt idx="45">
                  <c:v>31503</c:v>
                </c:pt>
                <c:pt idx="46">
                  <c:v>31594</c:v>
                </c:pt>
                <c:pt idx="47">
                  <c:v>31686</c:v>
                </c:pt>
                <c:pt idx="48">
                  <c:v>31778</c:v>
                </c:pt>
                <c:pt idx="49">
                  <c:v>31868</c:v>
                </c:pt>
                <c:pt idx="50">
                  <c:v>31959</c:v>
                </c:pt>
                <c:pt idx="51">
                  <c:v>32051</c:v>
                </c:pt>
                <c:pt idx="52">
                  <c:v>32143</c:v>
                </c:pt>
                <c:pt idx="53">
                  <c:v>32234</c:v>
                </c:pt>
                <c:pt idx="54">
                  <c:v>32325</c:v>
                </c:pt>
                <c:pt idx="55">
                  <c:v>32417</c:v>
                </c:pt>
                <c:pt idx="56">
                  <c:v>32509</c:v>
                </c:pt>
                <c:pt idx="57">
                  <c:v>32599</c:v>
                </c:pt>
                <c:pt idx="58">
                  <c:v>32690</c:v>
                </c:pt>
                <c:pt idx="59">
                  <c:v>32782</c:v>
                </c:pt>
                <c:pt idx="60">
                  <c:v>32874</c:v>
                </c:pt>
                <c:pt idx="61">
                  <c:v>32964</c:v>
                </c:pt>
                <c:pt idx="62">
                  <c:v>33055</c:v>
                </c:pt>
                <c:pt idx="63">
                  <c:v>33147</c:v>
                </c:pt>
                <c:pt idx="64">
                  <c:v>33239</c:v>
                </c:pt>
                <c:pt idx="65">
                  <c:v>33329</c:v>
                </c:pt>
                <c:pt idx="66">
                  <c:v>33420</c:v>
                </c:pt>
                <c:pt idx="67">
                  <c:v>33512</c:v>
                </c:pt>
                <c:pt idx="68">
                  <c:v>33604</c:v>
                </c:pt>
                <c:pt idx="69">
                  <c:v>33695</c:v>
                </c:pt>
                <c:pt idx="70">
                  <c:v>33786</c:v>
                </c:pt>
                <c:pt idx="71">
                  <c:v>33878</c:v>
                </c:pt>
                <c:pt idx="72">
                  <c:v>33970</c:v>
                </c:pt>
                <c:pt idx="73">
                  <c:v>34060</c:v>
                </c:pt>
                <c:pt idx="74">
                  <c:v>34151</c:v>
                </c:pt>
                <c:pt idx="75">
                  <c:v>34243</c:v>
                </c:pt>
                <c:pt idx="76">
                  <c:v>34335</c:v>
                </c:pt>
                <c:pt idx="77">
                  <c:v>34425</c:v>
                </c:pt>
                <c:pt idx="78">
                  <c:v>34516</c:v>
                </c:pt>
                <c:pt idx="79">
                  <c:v>34608</c:v>
                </c:pt>
                <c:pt idx="80">
                  <c:v>34700</c:v>
                </c:pt>
                <c:pt idx="81">
                  <c:v>34790</c:v>
                </c:pt>
                <c:pt idx="82">
                  <c:v>34881</c:v>
                </c:pt>
                <c:pt idx="83">
                  <c:v>34973</c:v>
                </c:pt>
                <c:pt idx="84">
                  <c:v>35065</c:v>
                </c:pt>
                <c:pt idx="85">
                  <c:v>35156</c:v>
                </c:pt>
                <c:pt idx="86">
                  <c:v>35247</c:v>
                </c:pt>
                <c:pt idx="87">
                  <c:v>35339</c:v>
                </c:pt>
                <c:pt idx="88">
                  <c:v>35431</c:v>
                </c:pt>
                <c:pt idx="89">
                  <c:v>35521</c:v>
                </c:pt>
                <c:pt idx="90">
                  <c:v>35612</c:v>
                </c:pt>
                <c:pt idx="91">
                  <c:v>35704</c:v>
                </c:pt>
                <c:pt idx="92">
                  <c:v>35796</c:v>
                </c:pt>
                <c:pt idx="93">
                  <c:v>35886</c:v>
                </c:pt>
                <c:pt idx="94">
                  <c:v>35977</c:v>
                </c:pt>
                <c:pt idx="95">
                  <c:v>36069</c:v>
                </c:pt>
                <c:pt idx="96">
                  <c:v>36161</c:v>
                </c:pt>
                <c:pt idx="97">
                  <c:v>36251</c:v>
                </c:pt>
                <c:pt idx="98">
                  <c:v>36342</c:v>
                </c:pt>
                <c:pt idx="99">
                  <c:v>36434</c:v>
                </c:pt>
                <c:pt idx="100">
                  <c:v>36526</c:v>
                </c:pt>
                <c:pt idx="101">
                  <c:v>36617</c:v>
                </c:pt>
                <c:pt idx="102">
                  <c:v>36708</c:v>
                </c:pt>
                <c:pt idx="103">
                  <c:v>36800</c:v>
                </c:pt>
                <c:pt idx="104">
                  <c:v>36892</c:v>
                </c:pt>
                <c:pt idx="105">
                  <c:v>36982</c:v>
                </c:pt>
                <c:pt idx="106">
                  <c:v>37073</c:v>
                </c:pt>
                <c:pt idx="107">
                  <c:v>37165</c:v>
                </c:pt>
                <c:pt idx="108">
                  <c:v>37257</c:v>
                </c:pt>
                <c:pt idx="109">
                  <c:v>37347</c:v>
                </c:pt>
                <c:pt idx="110">
                  <c:v>37438</c:v>
                </c:pt>
                <c:pt idx="111">
                  <c:v>37530</c:v>
                </c:pt>
                <c:pt idx="112">
                  <c:v>37622</c:v>
                </c:pt>
                <c:pt idx="113">
                  <c:v>37712</c:v>
                </c:pt>
                <c:pt idx="114">
                  <c:v>37803</c:v>
                </c:pt>
                <c:pt idx="115">
                  <c:v>37895</c:v>
                </c:pt>
                <c:pt idx="116">
                  <c:v>37987</c:v>
                </c:pt>
                <c:pt idx="117">
                  <c:v>38078</c:v>
                </c:pt>
                <c:pt idx="118">
                  <c:v>38169</c:v>
                </c:pt>
                <c:pt idx="119">
                  <c:v>38261</c:v>
                </c:pt>
                <c:pt idx="120">
                  <c:v>38353</c:v>
                </c:pt>
                <c:pt idx="121">
                  <c:v>38443</c:v>
                </c:pt>
                <c:pt idx="122">
                  <c:v>38534</c:v>
                </c:pt>
                <c:pt idx="123">
                  <c:v>38626</c:v>
                </c:pt>
                <c:pt idx="124">
                  <c:v>38718</c:v>
                </c:pt>
                <c:pt idx="125">
                  <c:v>38808</c:v>
                </c:pt>
                <c:pt idx="126">
                  <c:v>38899</c:v>
                </c:pt>
                <c:pt idx="127">
                  <c:v>38991</c:v>
                </c:pt>
                <c:pt idx="128">
                  <c:v>39083</c:v>
                </c:pt>
                <c:pt idx="129">
                  <c:v>39173</c:v>
                </c:pt>
                <c:pt idx="130">
                  <c:v>39264</c:v>
                </c:pt>
                <c:pt idx="131">
                  <c:v>39356</c:v>
                </c:pt>
                <c:pt idx="132">
                  <c:v>39448</c:v>
                </c:pt>
                <c:pt idx="133">
                  <c:v>39539</c:v>
                </c:pt>
                <c:pt idx="134">
                  <c:v>39630</c:v>
                </c:pt>
                <c:pt idx="135">
                  <c:v>39722</c:v>
                </c:pt>
                <c:pt idx="136">
                  <c:v>39814</c:v>
                </c:pt>
                <c:pt idx="137">
                  <c:v>39904</c:v>
                </c:pt>
                <c:pt idx="138">
                  <c:v>39995</c:v>
                </c:pt>
                <c:pt idx="139">
                  <c:v>40087</c:v>
                </c:pt>
                <c:pt idx="140">
                  <c:v>40179</c:v>
                </c:pt>
                <c:pt idx="141">
                  <c:v>40269</c:v>
                </c:pt>
                <c:pt idx="142">
                  <c:v>40360</c:v>
                </c:pt>
                <c:pt idx="143">
                  <c:v>40452</c:v>
                </c:pt>
                <c:pt idx="144">
                  <c:v>40544</c:v>
                </c:pt>
                <c:pt idx="145">
                  <c:v>40634</c:v>
                </c:pt>
                <c:pt idx="146">
                  <c:v>40725</c:v>
                </c:pt>
                <c:pt idx="147">
                  <c:v>40817</c:v>
                </c:pt>
                <c:pt idx="148">
                  <c:v>40909</c:v>
                </c:pt>
                <c:pt idx="149">
                  <c:v>41000</c:v>
                </c:pt>
                <c:pt idx="150">
                  <c:v>41091</c:v>
                </c:pt>
                <c:pt idx="151">
                  <c:v>41183</c:v>
                </c:pt>
                <c:pt idx="152">
                  <c:v>41275</c:v>
                </c:pt>
                <c:pt idx="153">
                  <c:v>41365</c:v>
                </c:pt>
                <c:pt idx="154">
                  <c:v>41456</c:v>
                </c:pt>
                <c:pt idx="155">
                  <c:v>41548</c:v>
                </c:pt>
                <c:pt idx="156">
                  <c:v>41640</c:v>
                </c:pt>
                <c:pt idx="157">
                  <c:v>41730</c:v>
                </c:pt>
                <c:pt idx="158">
                  <c:v>41821</c:v>
                </c:pt>
                <c:pt idx="159">
                  <c:v>41913</c:v>
                </c:pt>
                <c:pt idx="160">
                  <c:v>42005</c:v>
                </c:pt>
                <c:pt idx="161">
                  <c:v>42095</c:v>
                </c:pt>
                <c:pt idx="162">
                  <c:v>42186</c:v>
                </c:pt>
                <c:pt idx="163">
                  <c:v>42278</c:v>
                </c:pt>
                <c:pt idx="164">
                  <c:v>42370</c:v>
                </c:pt>
                <c:pt idx="165">
                  <c:v>42461</c:v>
                </c:pt>
                <c:pt idx="166">
                  <c:v>42552</c:v>
                </c:pt>
                <c:pt idx="167">
                  <c:v>42644</c:v>
                </c:pt>
                <c:pt idx="168">
                  <c:v>42736</c:v>
                </c:pt>
                <c:pt idx="169">
                  <c:v>42826</c:v>
                </c:pt>
                <c:pt idx="170">
                  <c:v>42917</c:v>
                </c:pt>
                <c:pt idx="171">
                  <c:v>43009</c:v>
                </c:pt>
                <c:pt idx="172">
                  <c:v>43101</c:v>
                </c:pt>
                <c:pt idx="173">
                  <c:v>43191</c:v>
                </c:pt>
                <c:pt idx="174">
                  <c:v>43282</c:v>
                </c:pt>
                <c:pt idx="175">
                  <c:v>43374</c:v>
                </c:pt>
                <c:pt idx="176">
                  <c:v>43466</c:v>
                </c:pt>
                <c:pt idx="177">
                  <c:v>43556</c:v>
                </c:pt>
                <c:pt idx="178">
                  <c:v>43647</c:v>
                </c:pt>
                <c:pt idx="179">
                  <c:v>43739</c:v>
                </c:pt>
                <c:pt idx="180">
                  <c:v>43831</c:v>
                </c:pt>
                <c:pt idx="181">
                  <c:v>43922</c:v>
                </c:pt>
                <c:pt idx="182">
                  <c:v>44013</c:v>
                </c:pt>
                <c:pt idx="183">
                  <c:v>44105</c:v>
                </c:pt>
                <c:pt idx="184">
                  <c:v>44197</c:v>
                </c:pt>
                <c:pt idx="185">
                  <c:v>44287</c:v>
                </c:pt>
                <c:pt idx="186">
                  <c:v>44378</c:v>
                </c:pt>
                <c:pt idx="187">
                  <c:v>44470</c:v>
                </c:pt>
                <c:pt idx="188">
                  <c:v>44562</c:v>
                </c:pt>
                <c:pt idx="189">
                  <c:v>44652</c:v>
                </c:pt>
                <c:pt idx="190">
                  <c:v>44743</c:v>
                </c:pt>
                <c:pt idx="191">
                  <c:v>44835</c:v>
                </c:pt>
                <c:pt idx="192">
                  <c:v>44927</c:v>
                </c:pt>
                <c:pt idx="193">
                  <c:v>45017</c:v>
                </c:pt>
                <c:pt idx="194">
                  <c:v>45108</c:v>
                </c:pt>
                <c:pt idx="195">
                  <c:v>45200</c:v>
                </c:pt>
                <c:pt idx="196">
                  <c:v>45292</c:v>
                </c:pt>
                <c:pt idx="197">
                  <c:v>45383</c:v>
                </c:pt>
              </c:numCache>
            </c:numRef>
          </c:cat>
          <c:val>
            <c:numRef>
              <c:f>ntp_906_199000!$D$15:$GS$15</c:f>
              <c:numCache>
                <c:formatCode>General</c:formatCode>
                <c:ptCount val="198"/>
                <c:pt idx="0">
                  <c:v>6.3149350866054625</c:v>
                </c:pt>
                <c:pt idx="1">
                  <c:v>6.3149350866054625</c:v>
                </c:pt>
                <c:pt idx="2">
                  <c:v>6.3149350866054625</c:v>
                </c:pt>
                <c:pt idx="3">
                  <c:v>6.3149350866054625</c:v>
                </c:pt>
                <c:pt idx="4">
                  <c:v>6.3149350866054625</c:v>
                </c:pt>
                <c:pt idx="5">
                  <c:v>6.3149350866054625</c:v>
                </c:pt>
                <c:pt idx="6">
                  <c:v>6.3149350866054625</c:v>
                </c:pt>
                <c:pt idx="7">
                  <c:v>6.3149350866054625</c:v>
                </c:pt>
                <c:pt idx="8">
                  <c:v>6.3149350866054625</c:v>
                </c:pt>
                <c:pt idx="9">
                  <c:v>6.3149350866054625</c:v>
                </c:pt>
                <c:pt idx="10">
                  <c:v>6.3149350866054625</c:v>
                </c:pt>
                <c:pt idx="11">
                  <c:v>6.3149350866054625</c:v>
                </c:pt>
                <c:pt idx="12">
                  <c:v>6.3149350866054625</c:v>
                </c:pt>
                <c:pt idx="13">
                  <c:v>6.3149350866054625</c:v>
                </c:pt>
                <c:pt idx="14">
                  <c:v>6.3149350866054625</c:v>
                </c:pt>
                <c:pt idx="15">
                  <c:v>6.3149350866054625</c:v>
                </c:pt>
                <c:pt idx="16">
                  <c:v>6.3149350866054625</c:v>
                </c:pt>
                <c:pt idx="17">
                  <c:v>6.3149350866054625</c:v>
                </c:pt>
                <c:pt idx="18">
                  <c:v>6.3149350866054625</c:v>
                </c:pt>
                <c:pt idx="19">
                  <c:v>6.3149350866054625</c:v>
                </c:pt>
                <c:pt idx="20">
                  <c:v>6.3149350866054625</c:v>
                </c:pt>
                <c:pt idx="21">
                  <c:v>6.3149350866054625</c:v>
                </c:pt>
                <c:pt idx="22">
                  <c:v>6.3149350866054625</c:v>
                </c:pt>
                <c:pt idx="23">
                  <c:v>6.3149350866054625</c:v>
                </c:pt>
                <c:pt idx="24">
                  <c:v>6.3149350866054625</c:v>
                </c:pt>
                <c:pt idx="25">
                  <c:v>6.3149350866054625</c:v>
                </c:pt>
                <c:pt idx="26">
                  <c:v>6.3149350866054625</c:v>
                </c:pt>
                <c:pt idx="27">
                  <c:v>6.3149350866054625</c:v>
                </c:pt>
                <c:pt idx="28">
                  <c:v>6.3149350866054625</c:v>
                </c:pt>
                <c:pt idx="29">
                  <c:v>6.3149350866054625</c:v>
                </c:pt>
                <c:pt idx="30">
                  <c:v>6.3149350866054625</c:v>
                </c:pt>
                <c:pt idx="31">
                  <c:v>6.3149350866054625</c:v>
                </c:pt>
                <c:pt idx="32">
                  <c:v>6.3149350866054625</c:v>
                </c:pt>
                <c:pt idx="33">
                  <c:v>6.3149350866054625</c:v>
                </c:pt>
                <c:pt idx="34">
                  <c:v>6.3149350866054625</c:v>
                </c:pt>
                <c:pt idx="35">
                  <c:v>6.3149350866054625</c:v>
                </c:pt>
                <c:pt idx="36">
                  <c:v>6.3149350866054625</c:v>
                </c:pt>
                <c:pt idx="37">
                  <c:v>6.3149350866054625</c:v>
                </c:pt>
                <c:pt idx="38">
                  <c:v>6.3149350866054625</c:v>
                </c:pt>
                <c:pt idx="39">
                  <c:v>6.3149350866054625</c:v>
                </c:pt>
                <c:pt idx="40">
                  <c:v>6.3149350866054625</c:v>
                </c:pt>
                <c:pt idx="41">
                  <c:v>6.3149350866054625</c:v>
                </c:pt>
                <c:pt idx="42">
                  <c:v>6.3149350866054625</c:v>
                </c:pt>
                <c:pt idx="43">
                  <c:v>6.3149350866054625</c:v>
                </c:pt>
                <c:pt idx="44">
                  <c:v>6.3149350866054625</c:v>
                </c:pt>
                <c:pt idx="45">
                  <c:v>6.3149350866054625</c:v>
                </c:pt>
                <c:pt idx="46">
                  <c:v>6.3149350866054625</c:v>
                </c:pt>
                <c:pt idx="47">
                  <c:v>6.3149350866054625</c:v>
                </c:pt>
                <c:pt idx="48">
                  <c:v>6.3149350866054625</c:v>
                </c:pt>
                <c:pt idx="49">
                  <c:v>6.3149350866054625</c:v>
                </c:pt>
                <c:pt idx="50">
                  <c:v>6.3149350866054625</c:v>
                </c:pt>
                <c:pt idx="51">
                  <c:v>6.3149350866054625</c:v>
                </c:pt>
                <c:pt idx="52">
                  <c:v>6.3149350866054625</c:v>
                </c:pt>
                <c:pt idx="53">
                  <c:v>6.3149350866054625</c:v>
                </c:pt>
                <c:pt idx="54">
                  <c:v>6.3149350866054625</c:v>
                </c:pt>
                <c:pt idx="55">
                  <c:v>6.3149350866054625</c:v>
                </c:pt>
                <c:pt idx="56">
                  <c:v>6.3149350866054625</c:v>
                </c:pt>
                <c:pt idx="57">
                  <c:v>6.3149350866054625</c:v>
                </c:pt>
                <c:pt idx="58">
                  <c:v>6.3149350866054625</c:v>
                </c:pt>
                <c:pt idx="59">
                  <c:v>6.3149350866054625</c:v>
                </c:pt>
                <c:pt idx="60">
                  <c:v>6.3149350866054625</c:v>
                </c:pt>
                <c:pt idx="61">
                  <c:v>6.3149350866054625</c:v>
                </c:pt>
                <c:pt idx="62">
                  <c:v>6.3149350866054625</c:v>
                </c:pt>
                <c:pt idx="63">
                  <c:v>6.3149350866054625</c:v>
                </c:pt>
                <c:pt idx="64">
                  <c:v>6.3149350866054625</c:v>
                </c:pt>
                <c:pt idx="65">
                  <c:v>6.3149350866054625</c:v>
                </c:pt>
                <c:pt idx="66">
                  <c:v>6.3149350866054625</c:v>
                </c:pt>
                <c:pt idx="67">
                  <c:v>6.3149350866054625</c:v>
                </c:pt>
                <c:pt idx="68">
                  <c:v>6.3149350866054625</c:v>
                </c:pt>
                <c:pt idx="69">
                  <c:v>6.3149350866054625</c:v>
                </c:pt>
                <c:pt idx="70">
                  <c:v>6.3149350866054625</c:v>
                </c:pt>
                <c:pt idx="71">
                  <c:v>6.3149350866054625</c:v>
                </c:pt>
                <c:pt idx="72">
                  <c:v>6.3149350866054625</c:v>
                </c:pt>
                <c:pt idx="73">
                  <c:v>6.3149350866054625</c:v>
                </c:pt>
                <c:pt idx="74">
                  <c:v>6.3149350866054625</c:v>
                </c:pt>
                <c:pt idx="75">
                  <c:v>6.3149350866054625</c:v>
                </c:pt>
                <c:pt idx="76">
                  <c:v>6.3149350866054625</c:v>
                </c:pt>
                <c:pt idx="77">
                  <c:v>6.3149350866054625</c:v>
                </c:pt>
                <c:pt idx="78">
                  <c:v>6.3149350866054625</c:v>
                </c:pt>
                <c:pt idx="79">
                  <c:v>6.3149350866054625</c:v>
                </c:pt>
                <c:pt idx="80">
                  <c:v>6.3149350866054625</c:v>
                </c:pt>
                <c:pt idx="81">
                  <c:v>6.3149350866054625</c:v>
                </c:pt>
                <c:pt idx="82">
                  <c:v>6.3149350866054625</c:v>
                </c:pt>
                <c:pt idx="83">
                  <c:v>6.3149350866054625</c:v>
                </c:pt>
                <c:pt idx="84">
                  <c:v>6.3149350866054625</c:v>
                </c:pt>
                <c:pt idx="85">
                  <c:v>6.3149350866054625</c:v>
                </c:pt>
                <c:pt idx="86">
                  <c:v>6.3149350866054625</c:v>
                </c:pt>
                <c:pt idx="87">
                  <c:v>6.3149350866054625</c:v>
                </c:pt>
                <c:pt idx="88">
                  <c:v>6.3149350866054625</c:v>
                </c:pt>
                <c:pt idx="89">
                  <c:v>6.3149350866054625</c:v>
                </c:pt>
                <c:pt idx="90">
                  <c:v>6.3149350866054625</c:v>
                </c:pt>
                <c:pt idx="91">
                  <c:v>6.3149350866054625</c:v>
                </c:pt>
                <c:pt idx="92">
                  <c:v>6.3149350866054625</c:v>
                </c:pt>
                <c:pt idx="93">
                  <c:v>6.3149350866054625</c:v>
                </c:pt>
                <c:pt idx="94">
                  <c:v>6.3149350866054625</c:v>
                </c:pt>
                <c:pt idx="95">
                  <c:v>6.3149350866054625</c:v>
                </c:pt>
                <c:pt idx="96">
                  <c:v>6.3149350866054625</c:v>
                </c:pt>
                <c:pt idx="97">
                  <c:v>6.3149350866054625</c:v>
                </c:pt>
                <c:pt idx="98">
                  <c:v>6.3149350866054625</c:v>
                </c:pt>
                <c:pt idx="99">
                  <c:v>6.3149350866054625</c:v>
                </c:pt>
                <c:pt idx="100">
                  <c:v>6.3149350866054625</c:v>
                </c:pt>
                <c:pt idx="101">
                  <c:v>6.3149350866054625</c:v>
                </c:pt>
                <c:pt idx="102">
                  <c:v>6.3149350866054625</c:v>
                </c:pt>
                <c:pt idx="103">
                  <c:v>6.3149350866054625</c:v>
                </c:pt>
                <c:pt idx="104">
                  <c:v>6.3149350866054625</c:v>
                </c:pt>
                <c:pt idx="105">
                  <c:v>6.3149350866054625</c:v>
                </c:pt>
                <c:pt idx="106">
                  <c:v>6.3149350866054625</c:v>
                </c:pt>
                <c:pt idx="107">
                  <c:v>6.3149350866054625</c:v>
                </c:pt>
                <c:pt idx="108">
                  <c:v>6.3149350866054625</c:v>
                </c:pt>
                <c:pt idx="109">
                  <c:v>6.3149350866054625</c:v>
                </c:pt>
                <c:pt idx="110">
                  <c:v>6.3149350866054625</c:v>
                </c:pt>
                <c:pt idx="111">
                  <c:v>6.3149350866054625</c:v>
                </c:pt>
                <c:pt idx="112">
                  <c:v>6.3149350866054625</c:v>
                </c:pt>
                <c:pt idx="113">
                  <c:v>6.3149350866054625</c:v>
                </c:pt>
                <c:pt idx="114">
                  <c:v>6.3149350866054625</c:v>
                </c:pt>
                <c:pt idx="115">
                  <c:v>6.3149350866054625</c:v>
                </c:pt>
                <c:pt idx="116">
                  <c:v>6.3149350866054625</c:v>
                </c:pt>
                <c:pt idx="117">
                  <c:v>6.3149350866054625</c:v>
                </c:pt>
                <c:pt idx="118">
                  <c:v>6.3149350866054625</c:v>
                </c:pt>
                <c:pt idx="119">
                  <c:v>6.3149350866054625</c:v>
                </c:pt>
                <c:pt idx="120">
                  <c:v>6.3149350866054625</c:v>
                </c:pt>
                <c:pt idx="121">
                  <c:v>6.3149350866054625</c:v>
                </c:pt>
                <c:pt idx="122">
                  <c:v>6.3149350866054625</c:v>
                </c:pt>
                <c:pt idx="123">
                  <c:v>6.3149350866054625</c:v>
                </c:pt>
                <c:pt idx="124">
                  <c:v>6.3149350866054625</c:v>
                </c:pt>
                <c:pt idx="125">
                  <c:v>6.3149350866054625</c:v>
                </c:pt>
                <c:pt idx="126">
                  <c:v>6.3149350866054625</c:v>
                </c:pt>
                <c:pt idx="127">
                  <c:v>6.3149350866054625</c:v>
                </c:pt>
                <c:pt idx="128">
                  <c:v>6.3149350866054625</c:v>
                </c:pt>
                <c:pt idx="129">
                  <c:v>6.3149350866054625</c:v>
                </c:pt>
                <c:pt idx="130">
                  <c:v>6.3149350866054625</c:v>
                </c:pt>
                <c:pt idx="131">
                  <c:v>6.3149350866054625</c:v>
                </c:pt>
                <c:pt idx="132">
                  <c:v>6.3149350866054625</c:v>
                </c:pt>
                <c:pt idx="133">
                  <c:v>6.3149350866054625</c:v>
                </c:pt>
                <c:pt idx="134">
                  <c:v>6.3149350866054625</c:v>
                </c:pt>
                <c:pt idx="135">
                  <c:v>6.3149350866054625</c:v>
                </c:pt>
                <c:pt idx="136">
                  <c:v>6.3149350866054625</c:v>
                </c:pt>
                <c:pt idx="137">
                  <c:v>6.3149350866054625</c:v>
                </c:pt>
                <c:pt idx="138">
                  <c:v>6.3149350866054625</c:v>
                </c:pt>
                <c:pt idx="139">
                  <c:v>6.3149350866054625</c:v>
                </c:pt>
                <c:pt idx="140">
                  <c:v>6.3149350866054625</c:v>
                </c:pt>
                <c:pt idx="141">
                  <c:v>6.3149350866054625</c:v>
                </c:pt>
                <c:pt idx="142">
                  <c:v>6.3149350866054625</c:v>
                </c:pt>
                <c:pt idx="143">
                  <c:v>6.3149350866054625</c:v>
                </c:pt>
                <c:pt idx="144">
                  <c:v>6.3149350866054625</c:v>
                </c:pt>
                <c:pt idx="145">
                  <c:v>6.3149350866054625</c:v>
                </c:pt>
                <c:pt idx="146">
                  <c:v>6.3149350866054625</c:v>
                </c:pt>
                <c:pt idx="147">
                  <c:v>6.3149350866054625</c:v>
                </c:pt>
                <c:pt idx="148">
                  <c:v>6.3149350866054625</c:v>
                </c:pt>
                <c:pt idx="149">
                  <c:v>6.3149350866054625</c:v>
                </c:pt>
                <c:pt idx="150">
                  <c:v>6.3149350866054625</c:v>
                </c:pt>
                <c:pt idx="151">
                  <c:v>6.3149350866054625</c:v>
                </c:pt>
                <c:pt idx="152">
                  <c:v>6.3149350866054625</c:v>
                </c:pt>
                <c:pt idx="153">
                  <c:v>6.3149350866054625</c:v>
                </c:pt>
                <c:pt idx="154">
                  <c:v>6.3149350866054625</c:v>
                </c:pt>
                <c:pt idx="155">
                  <c:v>6.3149350866054625</c:v>
                </c:pt>
                <c:pt idx="156">
                  <c:v>6.3149350866054625</c:v>
                </c:pt>
                <c:pt idx="157">
                  <c:v>6.3149350866054625</c:v>
                </c:pt>
                <c:pt idx="158">
                  <c:v>6.3149350866054625</c:v>
                </c:pt>
                <c:pt idx="159">
                  <c:v>6.3149350866054625</c:v>
                </c:pt>
                <c:pt idx="160">
                  <c:v>6.3149350866054625</c:v>
                </c:pt>
                <c:pt idx="161">
                  <c:v>6.3149350866054625</c:v>
                </c:pt>
                <c:pt idx="162">
                  <c:v>6.3149350866054625</c:v>
                </c:pt>
                <c:pt idx="163">
                  <c:v>6.3149350866054625</c:v>
                </c:pt>
                <c:pt idx="164">
                  <c:v>6.3149350866054625</c:v>
                </c:pt>
                <c:pt idx="165">
                  <c:v>6.3149350866054625</c:v>
                </c:pt>
                <c:pt idx="166">
                  <c:v>6.3149350866054625</c:v>
                </c:pt>
                <c:pt idx="167">
                  <c:v>6.3149350866054625</c:v>
                </c:pt>
                <c:pt idx="168">
                  <c:v>6.3149350866054625</c:v>
                </c:pt>
                <c:pt idx="169">
                  <c:v>6.3149350866054625</c:v>
                </c:pt>
                <c:pt idx="170">
                  <c:v>6.3149350866054625</c:v>
                </c:pt>
                <c:pt idx="171">
                  <c:v>6.3149350866054625</c:v>
                </c:pt>
                <c:pt idx="172">
                  <c:v>6.3149350866054625</c:v>
                </c:pt>
                <c:pt idx="173">
                  <c:v>6.3149350866054625</c:v>
                </c:pt>
                <c:pt idx="174">
                  <c:v>6.3149350866054625</c:v>
                </c:pt>
                <c:pt idx="175">
                  <c:v>6.3149350866054625</c:v>
                </c:pt>
                <c:pt idx="176">
                  <c:v>6.3149350866054625</c:v>
                </c:pt>
                <c:pt idx="177">
                  <c:v>6.3149350866054625</c:v>
                </c:pt>
                <c:pt idx="178">
                  <c:v>6.3149350866054625</c:v>
                </c:pt>
                <c:pt idx="179">
                  <c:v>6.3149350866054625</c:v>
                </c:pt>
                <c:pt idx="180">
                  <c:v>6.3149350866054625</c:v>
                </c:pt>
                <c:pt idx="181">
                  <c:v>6.3149350866054625</c:v>
                </c:pt>
                <c:pt idx="182">
                  <c:v>6.3149350866054625</c:v>
                </c:pt>
                <c:pt idx="183">
                  <c:v>6.3149350866054625</c:v>
                </c:pt>
                <c:pt idx="184">
                  <c:v>6.3149350866054625</c:v>
                </c:pt>
                <c:pt idx="185">
                  <c:v>6.3149350866054625</c:v>
                </c:pt>
                <c:pt idx="186">
                  <c:v>6.3149350866054625</c:v>
                </c:pt>
                <c:pt idx="187">
                  <c:v>6.3149350866054625</c:v>
                </c:pt>
                <c:pt idx="188">
                  <c:v>6.3149350866054625</c:v>
                </c:pt>
                <c:pt idx="189">
                  <c:v>6.3149350866054625</c:v>
                </c:pt>
                <c:pt idx="190">
                  <c:v>6.3149350866054625</c:v>
                </c:pt>
                <c:pt idx="191">
                  <c:v>6.3149350866054625</c:v>
                </c:pt>
                <c:pt idx="192">
                  <c:v>6.3149350866054625</c:v>
                </c:pt>
                <c:pt idx="193">
                  <c:v>6.3149350866054625</c:v>
                </c:pt>
                <c:pt idx="194">
                  <c:v>6.3149350866054625</c:v>
                </c:pt>
                <c:pt idx="195">
                  <c:v>6.3149350866054625</c:v>
                </c:pt>
                <c:pt idx="196">
                  <c:v>6.3149350866054625</c:v>
                </c:pt>
                <c:pt idx="197">
                  <c:v>6.3149350866054625</c:v>
                </c:pt>
              </c:numCache>
            </c:numRef>
          </c:val>
          <c:smooth val="0"/>
          <c:extLst>
            <c:ext xmlns:c16="http://schemas.microsoft.com/office/drawing/2014/chart" uri="{C3380CC4-5D6E-409C-BE32-E72D297353CC}">
              <c16:uniqueId val="{00000001-D286-439C-9800-27E8BE4F725A}"/>
            </c:ext>
          </c:extLst>
        </c:ser>
        <c:dLbls>
          <c:showLegendKey val="0"/>
          <c:showVal val="0"/>
          <c:showCatName val="0"/>
          <c:showSerName val="0"/>
          <c:showPercent val="0"/>
          <c:showBubbleSize val="0"/>
        </c:dLbls>
        <c:marker val="1"/>
        <c:smooth val="0"/>
        <c:axId val="312975896"/>
        <c:axId val="312969664"/>
      </c:lineChart>
      <c:lineChart>
        <c:grouping val="standard"/>
        <c:varyColors val="0"/>
        <c:ser>
          <c:idx val="1"/>
          <c:order val="1"/>
          <c:tx>
            <c:strRef>
              <c:f>ntp_906_199000!$C$12</c:f>
              <c:strCache>
                <c:ptCount val="1"/>
                <c:pt idx="0">
                  <c:v>Maa- ja vesirakennukset</c:v>
                </c:pt>
              </c:strCache>
            </c:strRef>
          </c:tx>
          <c:spPr>
            <a:ln w="28575" cap="rnd">
              <a:solidFill>
                <a:schemeClr val="accent3"/>
              </a:solidFill>
              <a:round/>
            </a:ln>
            <a:effectLst/>
          </c:spPr>
          <c:marker>
            <c:symbol val="none"/>
          </c:marker>
          <c:cat>
            <c:numRef>
              <c:f>ntp_906_199000!$D$4:$GS$4</c:f>
              <c:numCache>
                <c:formatCode>m/d/yyyy</c:formatCode>
                <c:ptCount val="198"/>
                <c:pt idx="0">
                  <c:v>27395</c:v>
                </c:pt>
                <c:pt idx="1">
                  <c:v>27485</c:v>
                </c:pt>
                <c:pt idx="2">
                  <c:v>27576</c:v>
                </c:pt>
                <c:pt idx="3">
                  <c:v>27668</c:v>
                </c:pt>
                <c:pt idx="4">
                  <c:v>27760</c:v>
                </c:pt>
                <c:pt idx="5">
                  <c:v>27851</c:v>
                </c:pt>
                <c:pt idx="6">
                  <c:v>27942</c:v>
                </c:pt>
                <c:pt idx="7">
                  <c:v>28034</c:v>
                </c:pt>
                <c:pt idx="8">
                  <c:v>28126</c:v>
                </c:pt>
                <c:pt idx="9">
                  <c:v>28216</c:v>
                </c:pt>
                <c:pt idx="10">
                  <c:v>28307</c:v>
                </c:pt>
                <c:pt idx="11">
                  <c:v>28399</c:v>
                </c:pt>
                <c:pt idx="12">
                  <c:v>28491</c:v>
                </c:pt>
                <c:pt idx="13">
                  <c:v>28581</c:v>
                </c:pt>
                <c:pt idx="14">
                  <c:v>28672</c:v>
                </c:pt>
                <c:pt idx="15">
                  <c:v>28764</c:v>
                </c:pt>
                <c:pt idx="16">
                  <c:v>28856</c:v>
                </c:pt>
                <c:pt idx="17">
                  <c:v>28946</c:v>
                </c:pt>
                <c:pt idx="18">
                  <c:v>29037</c:v>
                </c:pt>
                <c:pt idx="19">
                  <c:v>29129</c:v>
                </c:pt>
                <c:pt idx="20">
                  <c:v>29221</c:v>
                </c:pt>
                <c:pt idx="21">
                  <c:v>29312</c:v>
                </c:pt>
                <c:pt idx="22">
                  <c:v>29403</c:v>
                </c:pt>
                <c:pt idx="23">
                  <c:v>29495</c:v>
                </c:pt>
                <c:pt idx="24">
                  <c:v>29587</c:v>
                </c:pt>
                <c:pt idx="25">
                  <c:v>29677</c:v>
                </c:pt>
                <c:pt idx="26">
                  <c:v>29768</c:v>
                </c:pt>
                <c:pt idx="27">
                  <c:v>29860</c:v>
                </c:pt>
                <c:pt idx="28">
                  <c:v>29952</c:v>
                </c:pt>
                <c:pt idx="29">
                  <c:v>30042</c:v>
                </c:pt>
                <c:pt idx="30">
                  <c:v>30133</c:v>
                </c:pt>
                <c:pt idx="31">
                  <c:v>30225</c:v>
                </c:pt>
                <c:pt idx="32">
                  <c:v>30317</c:v>
                </c:pt>
                <c:pt idx="33">
                  <c:v>30407</c:v>
                </c:pt>
                <c:pt idx="34">
                  <c:v>30498</c:v>
                </c:pt>
                <c:pt idx="35">
                  <c:v>30590</c:v>
                </c:pt>
                <c:pt idx="36">
                  <c:v>30682</c:v>
                </c:pt>
                <c:pt idx="37">
                  <c:v>30773</c:v>
                </c:pt>
                <c:pt idx="38">
                  <c:v>30864</c:v>
                </c:pt>
                <c:pt idx="39">
                  <c:v>30956</c:v>
                </c:pt>
                <c:pt idx="40">
                  <c:v>31048</c:v>
                </c:pt>
                <c:pt idx="41">
                  <c:v>31138</c:v>
                </c:pt>
                <c:pt idx="42">
                  <c:v>31229</c:v>
                </c:pt>
                <c:pt idx="43">
                  <c:v>31321</c:v>
                </c:pt>
                <c:pt idx="44">
                  <c:v>31413</c:v>
                </c:pt>
                <c:pt idx="45">
                  <c:v>31503</c:v>
                </c:pt>
                <c:pt idx="46">
                  <c:v>31594</c:v>
                </c:pt>
                <c:pt idx="47">
                  <c:v>31686</c:v>
                </c:pt>
                <c:pt idx="48">
                  <c:v>31778</c:v>
                </c:pt>
                <c:pt idx="49">
                  <c:v>31868</c:v>
                </c:pt>
                <c:pt idx="50">
                  <c:v>31959</c:v>
                </c:pt>
                <c:pt idx="51">
                  <c:v>32051</c:v>
                </c:pt>
                <c:pt idx="52">
                  <c:v>32143</c:v>
                </c:pt>
                <c:pt idx="53">
                  <c:v>32234</c:v>
                </c:pt>
                <c:pt idx="54">
                  <c:v>32325</c:v>
                </c:pt>
                <c:pt idx="55">
                  <c:v>32417</c:v>
                </c:pt>
                <c:pt idx="56">
                  <c:v>32509</c:v>
                </c:pt>
                <c:pt idx="57">
                  <c:v>32599</c:v>
                </c:pt>
                <c:pt idx="58">
                  <c:v>32690</c:v>
                </c:pt>
                <c:pt idx="59">
                  <c:v>32782</c:v>
                </c:pt>
                <c:pt idx="60">
                  <c:v>32874</c:v>
                </c:pt>
                <c:pt idx="61">
                  <c:v>32964</c:v>
                </c:pt>
                <c:pt idx="62">
                  <c:v>33055</c:v>
                </c:pt>
                <c:pt idx="63">
                  <c:v>33147</c:v>
                </c:pt>
                <c:pt idx="64">
                  <c:v>33239</c:v>
                </c:pt>
                <c:pt idx="65">
                  <c:v>33329</c:v>
                </c:pt>
                <c:pt idx="66">
                  <c:v>33420</c:v>
                </c:pt>
                <c:pt idx="67">
                  <c:v>33512</c:v>
                </c:pt>
                <c:pt idx="68">
                  <c:v>33604</c:v>
                </c:pt>
                <c:pt idx="69">
                  <c:v>33695</c:v>
                </c:pt>
                <c:pt idx="70">
                  <c:v>33786</c:v>
                </c:pt>
                <c:pt idx="71">
                  <c:v>33878</c:v>
                </c:pt>
                <c:pt idx="72">
                  <c:v>33970</c:v>
                </c:pt>
                <c:pt idx="73">
                  <c:v>34060</c:v>
                </c:pt>
                <c:pt idx="74">
                  <c:v>34151</c:v>
                </c:pt>
                <c:pt idx="75">
                  <c:v>34243</c:v>
                </c:pt>
                <c:pt idx="76">
                  <c:v>34335</c:v>
                </c:pt>
                <c:pt idx="77">
                  <c:v>34425</c:v>
                </c:pt>
                <c:pt idx="78">
                  <c:v>34516</c:v>
                </c:pt>
                <c:pt idx="79">
                  <c:v>34608</c:v>
                </c:pt>
                <c:pt idx="80">
                  <c:v>34700</c:v>
                </c:pt>
                <c:pt idx="81">
                  <c:v>34790</c:v>
                </c:pt>
                <c:pt idx="82">
                  <c:v>34881</c:v>
                </c:pt>
                <c:pt idx="83">
                  <c:v>34973</c:v>
                </c:pt>
                <c:pt idx="84">
                  <c:v>35065</c:v>
                </c:pt>
                <c:pt idx="85">
                  <c:v>35156</c:v>
                </c:pt>
                <c:pt idx="86">
                  <c:v>35247</c:v>
                </c:pt>
                <c:pt idx="87">
                  <c:v>35339</c:v>
                </c:pt>
                <c:pt idx="88">
                  <c:v>35431</c:v>
                </c:pt>
                <c:pt idx="89">
                  <c:v>35521</c:v>
                </c:pt>
                <c:pt idx="90">
                  <c:v>35612</c:v>
                </c:pt>
                <c:pt idx="91">
                  <c:v>35704</c:v>
                </c:pt>
                <c:pt idx="92">
                  <c:v>35796</c:v>
                </c:pt>
                <c:pt idx="93">
                  <c:v>35886</c:v>
                </c:pt>
                <c:pt idx="94">
                  <c:v>35977</c:v>
                </c:pt>
                <c:pt idx="95">
                  <c:v>36069</c:v>
                </c:pt>
                <c:pt idx="96">
                  <c:v>36161</c:v>
                </c:pt>
                <c:pt idx="97">
                  <c:v>36251</c:v>
                </c:pt>
                <c:pt idx="98">
                  <c:v>36342</c:v>
                </c:pt>
                <c:pt idx="99">
                  <c:v>36434</c:v>
                </c:pt>
                <c:pt idx="100">
                  <c:v>36526</c:v>
                </c:pt>
                <c:pt idx="101">
                  <c:v>36617</c:v>
                </c:pt>
                <c:pt idx="102">
                  <c:v>36708</c:v>
                </c:pt>
                <c:pt idx="103">
                  <c:v>36800</c:v>
                </c:pt>
                <c:pt idx="104">
                  <c:v>36892</c:v>
                </c:pt>
                <c:pt idx="105">
                  <c:v>36982</c:v>
                </c:pt>
                <c:pt idx="106">
                  <c:v>37073</c:v>
                </c:pt>
                <c:pt idx="107">
                  <c:v>37165</c:v>
                </c:pt>
                <c:pt idx="108">
                  <c:v>37257</c:v>
                </c:pt>
                <c:pt idx="109">
                  <c:v>37347</c:v>
                </c:pt>
                <c:pt idx="110">
                  <c:v>37438</c:v>
                </c:pt>
                <c:pt idx="111">
                  <c:v>37530</c:v>
                </c:pt>
                <c:pt idx="112">
                  <c:v>37622</c:v>
                </c:pt>
                <c:pt idx="113">
                  <c:v>37712</c:v>
                </c:pt>
                <c:pt idx="114">
                  <c:v>37803</c:v>
                </c:pt>
                <c:pt idx="115">
                  <c:v>37895</c:v>
                </c:pt>
                <c:pt idx="116">
                  <c:v>37987</c:v>
                </c:pt>
                <c:pt idx="117">
                  <c:v>38078</c:v>
                </c:pt>
                <c:pt idx="118">
                  <c:v>38169</c:v>
                </c:pt>
                <c:pt idx="119">
                  <c:v>38261</c:v>
                </c:pt>
                <c:pt idx="120">
                  <c:v>38353</c:v>
                </c:pt>
                <c:pt idx="121">
                  <c:v>38443</c:v>
                </c:pt>
                <c:pt idx="122">
                  <c:v>38534</c:v>
                </c:pt>
                <c:pt idx="123">
                  <c:v>38626</c:v>
                </c:pt>
                <c:pt idx="124">
                  <c:v>38718</c:v>
                </c:pt>
                <c:pt idx="125">
                  <c:v>38808</c:v>
                </c:pt>
                <c:pt idx="126">
                  <c:v>38899</c:v>
                </c:pt>
                <c:pt idx="127">
                  <c:v>38991</c:v>
                </c:pt>
                <c:pt idx="128">
                  <c:v>39083</c:v>
                </c:pt>
                <c:pt idx="129">
                  <c:v>39173</c:v>
                </c:pt>
                <c:pt idx="130">
                  <c:v>39264</c:v>
                </c:pt>
                <c:pt idx="131">
                  <c:v>39356</c:v>
                </c:pt>
                <c:pt idx="132">
                  <c:v>39448</c:v>
                </c:pt>
                <c:pt idx="133">
                  <c:v>39539</c:v>
                </c:pt>
                <c:pt idx="134">
                  <c:v>39630</c:v>
                </c:pt>
                <c:pt idx="135">
                  <c:v>39722</c:v>
                </c:pt>
                <c:pt idx="136">
                  <c:v>39814</c:v>
                </c:pt>
                <c:pt idx="137">
                  <c:v>39904</c:v>
                </c:pt>
                <c:pt idx="138">
                  <c:v>39995</c:v>
                </c:pt>
                <c:pt idx="139">
                  <c:v>40087</c:v>
                </c:pt>
                <c:pt idx="140">
                  <c:v>40179</c:v>
                </c:pt>
                <c:pt idx="141">
                  <c:v>40269</c:v>
                </c:pt>
                <c:pt idx="142">
                  <c:v>40360</c:v>
                </c:pt>
                <c:pt idx="143">
                  <c:v>40452</c:v>
                </c:pt>
                <c:pt idx="144">
                  <c:v>40544</c:v>
                </c:pt>
                <c:pt idx="145">
                  <c:v>40634</c:v>
                </c:pt>
                <c:pt idx="146">
                  <c:v>40725</c:v>
                </c:pt>
                <c:pt idx="147">
                  <c:v>40817</c:v>
                </c:pt>
                <c:pt idx="148">
                  <c:v>40909</c:v>
                </c:pt>
                <c:pt idx="149">
                  <c:v>41000</c:v>
                </c:pt>
                <c:pt idx="150">
                  <c:v>41091</c:v>
                </c:pt>
                <c:pt idx="151">
                  <c:v>41183</c:v>
                </c:pt>
                <c:pt idx="152">
                  <c:v>41275</c:v>
                </c:pt>
                <c:pt idx="153">
                  <c:v>41365</c:v>
                </c:pt>
                <c:pt idx="154">
                  <c:v>41456</c:v>
                </c:pt>
                <c:pt idx="155">
                  <c:v>41548</c:v>
                </c:pt>
                <c:pt idx="156">
                  <c:v>41640</c:v>
                </c:pt>
                <c:pt idx="157">
                  <c:v>41730</c:v>
                </c:pt>
                <c:pt idx="158">
                  <c:v>41821</c:v>
                </c:pt>
                <c:pt idx="159">
                  <c:v>41913</c:v>
                </c:pt>
                <c:pt idx="160">
                  <c:v>42005</c:v>
                </c:pt>
                <c:pt idx="161">
                  <c:v>42095</c:v>
                </c:pt>
                <c:pt idx="162">
                  <c:v>42186</c:v>
                </c:pt>
                <c:pt idx="163">
                  <c:v>42278</c:v>
                </c:pt>
                <c:pt idx="164">
                  <c:v>42370</c:v>
                </c:pt>
                <c:pt idx="165">
                  <c:v>42461</c:v>
                </c:pt>
                <c:pt idx="166">
                  <c:v>42552</c:v>
                </c:pt>
                <c:pt idx="167">
                  <c:v>42644</c:v>
                </c:pt>
                <c:pt idx="168">
                  <c:v>42736</c:v>
                </c:pt>
                <c:pt idx="169">
                  <c:v>42826</c:v>
                </c:pt>
                <c:pt idx="170">
                  <c:v>42917</c:v>
                </c:pt>
                <c:pt idx="171">
                  <c:v>43009</c:v>
                </c:pt>
                <c:pt idx="172">
                  <c:v>43101</c:v>
                </c:pt>
                <c:pt idx="173">
                  <c:v>43191</c:v>
                </c:pt>
                <c:pt idx="174">
                  <c:v>43282</c:v>
                </c:pt>
                <c:pt idx="175">
                  <c:v>43374</c:v>
                </c:pt>
                <c:pt idx="176">
                  <c:v>43466</c:v>
                </c:pt>
                <c:pt idx="177">
                  <c:v>43556</c:v>
                </c:pt>
                <c:pt idx="178">
                  <c:v>43647</c:v>
                </c:pt>
                <c:pt idx="179">
                  <c:v>43739</c:v>
                </c:pt>
                <c:pt idx="180">
                  <c:v>43831</c:v>
                </c:pt>
                <c:pt idx="181">
                  <c:v>43922</c:v>
                </c:pt>
                <c:pt idx="182">
                  <c:v>44013</c:v>
                </c:pt>
                <c:pt idx="183">
                  <c:v>44105</c:v>
                </c:pt>
                <c:pt idx="184">
                  <c:v>44197</c:v>
                </c:pt>
                <c:pt idx="185">
                  <c:v>44287</c:v>
                </c:pt>
                <c:pt idx="186">
                  <c:v>44378</c:v>
                </c:pt>
                <c:pt idx="187">
                  <c:v>44470</c:v>
                </c:pt>
                <c:pt idx="188">
                  <c:v>44562</c:v>
                </c:pt>
                <c:pt idx="189">
                  <c:v>44652</c:v>
                </c:pt>
                <c:pt idx="190">
                  <c:v>44743</c:v>
                </c:pt>
                <c:pt idx="191">
                  <c:v>44835</c:v>
                </c:pt>
                <c:pt idx="192">
                  <c:v>44927</c:v>
                </c:pt>
                <c:pt idx="193">
                  <c:v>45017</c:v>
                </c:pt>
                <c:pt idx="194">
                  <c:v>45108</c:v>
                </c:pt>
                <c:pt idx="195">
                  <c:v>45200</c:v>
                </c:pt>
                <c:pt idx="196">
                  <c:v>45292</c:v>
                </c:pt>
                <c:pt idx="197">
                  <c:v>45383</c:v>
                </c:pt>
              </c:numCache>
            </c:numRef>
          </c:cat>
          <c:val>
            <c:numRef>
              <c:f>ntp_906_199000!$D$12:$GS$12</c:f>
              <c:numCache>
                <c:formatCode>General</c:formatCode>
                <c:ptCount val="198"/>
                <c:pt idx="0">
                  <c:v>3.7381060262800179</c:v>
                </c:pt>
                <c:pt idx="1">
                  <c:v>3.7836634765190293</c:v>
                </c:pt>
                <c:pt idx="2">
                  <c:v>3.8137472283813749</c:v>
                </c:pt>
                <c:pt idx="3">
                  <c:v>3.7263020265853126</c:v>
                </c:pt>
                <c:pt idx="4">
                  <c:v>3.6431380666528672</c:v>
                </c:pt>
                <c:pt idx="5">
                  <c:v>3.5535033125878335</c:v>
                </c:pt>
                <c:pt idx="6">
                  <c:v>3.3653846153846154</c:v>
                </c:pt>
                <c:pt idx="7">
                  <c:v>3.3073206986250465</c:v>
                </c:pt>
                <c:pt idx="8">
                  <c:v>3.2138899150350939</c:v>
                </c:pt>
                <c:pt idx="9">
                  <c:v>3.1447677570938004</c:v>
                </c:pt>
                <c:pt idx="10">
                  <c:v>3.1468531468531471</c:v>
                </c:pt>
                <c:pt idx="11">
                  <c:v>3.1528444139821796</c:v>
                </c:pt>
                <c:pt idx="12">
                  <c:v>3.0981646741875735</c:v>
                </c:pt>
                <c:pt idx="13">
                  <c:v>2.9426189308484552</c:v>
                </c:pt>
                <c:pt idx="14">
                  <c:v>2.804333970681963</c:v>
                </c:pt>
                <c:pt idx="15">
                  <c:v>2.6837450442207991</c:v>
                </c:pt>
                <c:pt idx="16">
                  <c:v>2.7011070110701105</c:v>
                </c:pt>
                <c:pt idx="17">
                  <c:v>2.6449071468767587</c:v>
                </c:pt>
                <c:pt idx="18">
                  <c:v>2.6538987688098494</c:v>
                </c:pt>
                <c:pt idx="19">
                  <c:v>2.6184865147944487</c:v>
                </c:pt>
                <c:pt idx="20">
                  <c:v>2.6345502446368085</c:v>
                </c:pt>
                <c:pt idx="21">
                  <c:v>2.7013752455795679</c:v>
                </c:pt>
                <c:pt idx="22">
                  <c:v>2.6824411385732692</c:v>
                </c:pt>
                <c:pt idx="23">
                  <c:v>2.7371839480398981</c:v>
                </c:pt>
                <c:pt idx="24">
                  <c:v>2.697622996130459</c:v>
                </c:pt>
                <c:pt idx="25">
                  <c:v>2.6724137931034484</c:v>
                </c:pt>
                <c:pt idx="26">
                  <c:v>2.6680672268907561</c:v>
                </c:pt>
                <c:pt idx="27">
                  <c:v>2.6919140225179121</c:v>
                </c:pt>
                <c:pt idx="28">
                  <c:v>2.6970954356846475</c:v>
                </c:pt>
                <c:pt idx="29">
                  <c:v>2.6315789473684208</c:v>
                </c:pt>
                <c:pt idx="30">
                  <c:v>2.6453542718265095</c:v>
                </c:pt>
                <c:pt idx="31">
                  <c:v>2.6325312104215666</c:v>
                </c:pt>
                <c:pt idx="32">
                  <c:v>2.5364560318161731</c:v>
                </c:pt>
                <c:pt idx="33">
                  <c:v>2.5104961014480334</c:v>
                </c:pt>
                <c:pt idx="34">
                  <c:v>2.4937447873227692</c:v>
                </c:pt>
                <c:pt idx="35">
                  <c:v>2.4697415767091924</c:v>
                </c:pt>
                <c:pt idx="36">
                  <c:v>2.391441157960982</c:v>
                </c:pt>
                <c:pt idx="37">
                  <c:v>2.3749135347014065</c:v>
                </c:pt>
                <c:pt idx="38">
                  <c:v>2.3738205781039388</c:v>
                </c:pt>
                <c:pt idx="39">
                  <c:v>2.3839122486288846</c:v>
                </c:pt>
                <c:pt idx="40">
                  <c:v>2.3845327604726103</c:v>
                </c:pt>
                <c:pt idx="41">
                  <c:v>2.4520106487319602</c:v>
                </c:pt>
                <c:pt idx="42">
                  <c:v>2.4621343108098763</c:v>
                </c:pt>
                <c:pt idx="43">
                  <c:v>2.5025501530091807</c:v>
                </c:pt>
                <c:pt idx="44">
                  <c:v>2.5337724309429399</c:v>
                </c:pt>
                <c:pt idx="45">
                  <c:v>2.4773574853489611</c:v>
                </c:pt>
                <c:pt idx="46">
                  <c:v>2.4190994870495852</c:v>
                </c:pt>
                <c:pt idx="47">
                  <c:v>2.4070573408947702</c:v>
                </c:pt>
                <c:pt idx="48">
                  <c:v>2.4155193992490611</c:v>
                </c:pt>
                <c:pt idx="49">
                  <c:v>2.4294196049921242</c:v>
                </c:pt>
                <c:pt idx="50">
                  <c:v>2.3684054710166382</c:v>
                </c:pt>
                <c:pt idx="51">
                  <c:v>2.2424103035878566</c:v>
                </c:pt>
                <c:pt idx="52">
                  <c:v>2.1697016660209218</c:v>
                </c:pt>
                <c:pt idx="53">
                  <c:v>2.1173948003216299</c:v>
                </c:pt>
                <c:pt idx="54">
                  <c:v>2.0777725440937878</c:v>
                </c:pt>
                <c:pt idx="55">
                  <c:v>2.0638746610424827</c:v>
                </c:pt>
                <c:pt idx="56">
                  <c:v>2.2701807375651581</c:v>
                </c:pt>
                <c:pt idx="57">
                  <c:v>2.2266533732136922</c:v>
                </c:pt>
                <c:pt idx="58">
                  <c:v>2.2346629344529974</c:v>
                </c:pt>
                <c:pt idx="59">
                  <c:v>2.2408578498762717</c:v>
                </c:pt>
                <c:pt idx="60">
                  <c:v>2.5432616675406399</c:v>
                </c:pt>
                <c:pt idx="61">
                  <c:v>2.5392933759467624</c:v>
                </c:pt>
                <c:pt idx="62">
                  <c:v>2.5720209996911811</c:v>
                </c:pt>
                <c:pt idx="63">
                  <c:v>2.6277307573004829</c:v>
                </c:pt>
                <c:pt idx="64">
                  <c:v>2.6548672566371683</c:v>
                </c:pt>
                <c:pt idx="65">
                  <c:v>2.6790620992855834</c:v>
                </c:pt>
                <c:pt idx="66">
                  <c:v>2.6437419116287666</c:v>
                </c:pt>
                <c:pt idx="67">
                  <c:v>2.5570306656694091</c:v>
                </c:pt>
                <c:pt idx="68">
                  <c:v>2.5547274176159003</c:v>
                </c:pt>
                <c:pt idx="69">
                  <c:v>2.4548838524242567</c:v>
                </c:pt>
                <c:pt idx="70">
                  <c:v>2.4301451468015696</c:v>
                </c:pt>
                <c:pt idx="71">
                  <c:v>2.3677342823250296</c:v>
                </c:pt>
                <c:pt idx="72">
                  <c:v>2.2384199388666826</c:v>
                </c:pt>
                <c:pt idx="73">
                  <c:v>2.2274325908558033</c:v>
                </c:pt>
                <c:pt idx="74">
                  <c:v>2.1473821501770076</c:v>
                </c:pt>
                <c:pt idx="75">
                  <c:v>2.1431870669745958</c:v>
                </c:pt>
                <c:pt idx="76">
                  <c:v>2.1130966052643667</c:v>
                </c:pt>
                <c:pt idx="77">
                  <c:v>2.1232568600989654</c:v>
                </c:pt>
                <c:pt idx="78">
                  <c:v>2.109429366736256</c:v>
                </c:pt>
                <c:pt idx="79">
                  <c:v>2.0498358447680785</c:v>
                </c:pt>
                <c:pt idx="80">
                  <c:v>2.1480309716093582</c:v>
                </c:pt>
                <c:pt idx="81">
                  <c:v>2.0843412352846316</c:v>
                </c:pt>
                <c:pt idx="82">
                  <c:v>2.104075134023943</c:v>
                </c:pt>
                <c:pt idx="83">
                  <c:v>2.1875250862968612</c:v>
                </c:pt>
                <c:pt idx="84">
                  <c:v>2.2236365806117981</c:v>
                </c:pt>
                <c:pt idx="85">
                  <c:v>2.1895502331831476</c:v>
                </c:pt>
                <c:pt idx="86">
                  <c:v>2.2278004392845938</c:v>
                </c:pt>
                <c:pt idx="87">
                  <c:v>2.115046278589459</c:v>
                </c:pt>
                <c:pt idx="88">
                  <c:v>2.0678744962145466</c:v>
                </c:pt>
                <c:pt idx="89">
                  <c:v>2.117785716916504</c:v>
                </c:pt>
                <c:pt idx="90">
                  <c:v>2.0431449456231059</c:v>
                </c:pt>
                <c:pt idx="91">
                  <c:v>2.0817562452687359</c:v>
                </c:pt>
                <c:pt idx="92">
                  <c:v>2.0758768790264854</c:v>
                </c:pt>
                <c:pt idx="93">
                  <c:v>2.0277481323372464</c:v>
                </c:pt>
                <c:pt idx="94">
                  <c:v>2.0337203962474577</c:v>
                </c:pt>
                <c:pt idx="95">
                  <c:v>2.0282388234910487</c:v>
                </c:pt>
                <c:pt idx="96">
                  <c:v>1.8277263851989374</c:v>
                </c:pt>
                <c:pt idx="97">
                  <c:v>2.0069226128100093</c:v>
                </c:pt>
                <c:pt idx="98">
                  <c:v>1.9692693634368141</c:v>
                </c:pt>
                <c:pt idx="99">
                  <c:v>1.9446336780826159</c:v>
                </c:pt>
                <c:pt idx="100">
                  <c:v>1.9215662577799262</c:v>
                </c:pt>
                <c:pt idx="101">
                  <c:v>1.915367483296214</c:v>
                </c:pt>
                <c:pt idx="102">
                  <c:v>1.9261450990630349</c:v>
                </c:pt>
                <c:pt idx="103">
                  <c:v>2.003068530514831</c:v>
                </c:pt>
                <c:pt idx="104">
                  <c:v>1.958326369157056</c:v>
                </c:pt>
                <c:pt idx="105">
                  <c:v>1.9967874155311844</c:v>
                </c:pt>
                <c:pt idx="106">
                  <c:v>2.0074247215729408</c:v>
                </c:pt>
                <c:pt idx="107">
                  <c:v>1.938935929613592</c:v>
                </c:pt>
                <c:pt idx="108">
                  <c:v>1.9497848701051141</c:v>
                </c:pt>
                <c:pt idx="109">
                  <c:v>1.9131417500807233</c:v>
                </c:pt>
                <c:pt idx="110">
                  <c:v>1.9167431564170401</c:v>
                </c:pt>
                <c:pt idx="111">
                  <c:v>1.8824218541988391</c:v>
                </c:pt>
                <c:pt idx="112">
                  <c:v>1.9074371321562331</c:v>
                </c:pt>
                <c:pt idx="113">
                  <c:v>1.8819481206987825</c:v>
                </c:pt>
                <c:pt idx="114">
                  <c:v>1.9038128704043638</c:v>
                </c:pt>
                <c:pt idx="115">
                  <c:v>1.8983227148615265</c:v>
                </c:pt>
                <c:pt idx="116">
                  <c:v>1.9266243082598893</c:v>
                </c:pt>
                <c:pt idx="117">
                  <c:v>1.9765553638485742</c:v>
                </c:pt>
                <c:pt idx="118">
                  <c:v>1.9440886142717204</c:v>
                </c:pt>
                <c:pt idx="119">
                  <c:v>1.9456309720747638</c:v>
                </c:pt>
                <c:pt idx="120">
                  <c:v>1.7067759003242873</c:v>
                </c:pt>
                <c:pt idx="121">
                  <c:v>1.8757672477289469</c:v>
                </c:pt>
                <c:pt idx="122">
                  <c:v>1.8769551616266946</c:v>
                </c:pt>
                <c:pt idx="123">
                  <c:v>1.8582012611791785</c:v>
                </c:pt>
                <c:pt idx="124">
                  <c:v>1.8333490432651522</c:v>
                </c:pt>
                <c:pt idx="125">
                  <c:v>1.8674769194811265</c:v>
                </c:pt>
                <c:pt idx="126">
                  <c:v>1.9070376582496611</c:v>
                </c:pt>
                <c:pt idx="127">
                  <c:v>1.9273888523996103</c:v>
                </c:pt>
                <c:pt idx="128">
                  <c:v>2.0068289459191542</c:v>
                </c:pt>
                <c:pt idx="129">
                  <c:v>2.031636715807597</c:v>
                </c:pt>
                <c:pt idx="130">
                  <c:v>2.0453676564292085</c:v>
                </c:pt>
                <c:pt idx="131">
                  <c:v>2.1130272179513816</c:v>
                </c:pt>
                <c:pt idx="132">
                  <c:v>2.179830892967622</c:v>
                </c:pt>
                <c:pt idx="133">
                  <c:v>2.2069107363225009</c:v>
                </c:pt>
                <c:pt idx="134">
                  <c:v>2.1910283796155019</c:v>
                </c:pt>
                <c:pt idx="135">
                  <c:v>2.1749999999999998</c:v>
                </c:pt>
                <c:pt idx="136">
                  <c:v>2.2041458934662819</c:v>
                </c:pt>
                <c:pt idx="137">
                  <c:v>2.1325074659882755</c:v>
                </c:pt>
                <c:pt idx="138">
                  <c:v>2.1218117854001761</c:v>
                </c:pt>
                <c:pt idx="139">
                  <c:v>2.1288330024266489</c:v>
                </c:pt>
                <c:pt idx="140">
                  <c:v>2.0386689464684991</c:v>
                </c:pt>
                <c:pt idx="141">
                  <c:v>2.0971584141568829</c:v>
                </c:pt>
                <c:pt idx="142">
                  <c:v>2.0753152310276639</c:v>
                </c:pt>
                <c:pt idx="143">
                  <c:v>2.0585808580858083</c:v>
                </c:pt>
                <c:pt idx="144">
                  <c:v>2.0555634938455571</c:v>
                </c:pt>
                <c:pt idx="145">
                  <c:v>2.0303128545955582</c:v>
                </c:pt>
                <c:pt idx="146">
                  <c:v>2.0663152388233872</c:v>
                </c:pt>
                <c:pt idx="147">
                  <c:v>2.0718646782103893</c:v>
                </c:pt>
                <c:pt idx="148">
                  <c:v>2.0921000396982929</c:v>
                </c:pt>
                <c:pt idx="149">
                  <c:v>2.0864530298492565</c:v>
                </c:pt>
                <c:pt idx="150">
                  <c:v>2.0460205199721089</c:v>
                </c:pt>
                <c:pt idx="151">
                  <c:v>2.0425988050102228</c:v>
                </c:pt>
                <c:pt idx="152">
                  <c:v>2.0899366085578448</c:v>
                </c:pt>
                <c:pt idx="153">
                  <c:v>2.0937481620890432</c:v>
                </c:pt>
                <c:pt idx="154">
                  <c:v>2.16023530786762</c:v>
                </c:pt>
                <c:pt idx="155">
                  <c:v>2.215749101854549</c:v>
                </c:pt>
                <c:pt idx="156">
                  <c:v>2.2523311724970312</c:v>
                </c:pt>
                <c:pt idx="157">
                  <c:v>2.2890258557196574</c:v>
                </c:pt>
                <c:pt idx="158">
                  <c:v>2.2485321012609494</c:v>
                </c:pt>
                <c:pt idx="159">
                  <c:v>2.2100829021523785</c:v>
                </c:pt>
                <c:pt idx="160">
                  <c:v>2.1882384584349968</c:v>
                </c:pt>
                <c:pt idx="161">
                  <c:v>2.1271370548786246</c:v>
                </c:pt>
                <c:pt idx="162">
                  <c:v>2.1478003431954895</c:v>
                </c:pt>
                <c:pt idx="163">
                  <c:v>2.1829560785489432</c:v>
                </c:pt>
                <c:pt idx="164">
                  <c:v>2.241436894645044</c:v>
                </c:pt>
                <c:pt idx="165">
                  <c:v>2.3243323332222099</c:v>
                </c:pt>
                <c:pt idx="166">
                  <c:v>2.3447065918602314</c:v>
                </c:pt>
                <c:pt idx="167">
                  <c:v>2.3620039700606434</c:v>
                </c:pt>
                <c:pt idx="168">
                  <c:v>2.2732986173460223</c:v>
                </c:pt>
                <c:pt idx="169">
                  <c:v>2.2290000531980918</c:v>
                </c:pt>
                <c:pt idx="170">
                  <c:v>2.2135669092895789</c:v>
                </c:pt>
                <c:pt idx="171">
                  <c:v>2.1626041721036238</c:v>
                </c:pt>
                <c:pt idx="172">
                  <c:v>2.2380713903327751</c:v>
                </c:pt>
                <c:pt idx="173">
                  <c:v>2.214536444352674</c:v>
                </c:pt>
                <c:pt idx="174">
                  <c:v>2.2188792779240316</c:v>
                </c:pt>
                <c:pt idx="175">
                  <c:v>2.2208649327293393</c:v>
                </c:pt>
                <c:pt idx="176">
                  <c:v>2.1005922151546343</c:v>
                </c:pt>
                <c:pt idx="177">
                  <c:v>2.0871567286195734</c:v>
                </c:pt>
                <c:pt idx="178">
                  <c:v>2.042342462111141</c:v>
                </c:pt>
                <c:pt idx="179">
                  <c:v>2.0653162463828028</c:v>
                </c:pt>
                <c:pt idx="180">
                  <c:v>2.1450710923790939</c:v>
                </c:pt>
                <c:pt idx="181">
                  <c:v>2.3295643207913179</c:v>
                </c:pt>
                <c:pt idx="182">
                  <c:v>2.2868152119282961</c:v>
                </c:pt>
                <c:pt idx="183">
                  <c:v>2.261014131338321</c:v>
                </c:pt>
                <c:pt idx="184">
                  <c:v>2.2311468094600624</c:v>
                </c:pt>
                <c:pt idx="185">
                  <c:v>2.1858539649812343</c:v>
                </c:pt>
                <c:pt idx="186">
                  <c:v>2.2103200935317724</c:v>
                </c:pt>
                <c:pt idx="187">
                  <c:v>2.2785513600296396</c:v>
                </c:pt>
                <c:pt idx="188">
                  <c:v>2.4366055353818927</c:v>
                </c:pt>
                <c:pt idx="189">
                  <c:v>2.5682255349843714</c:v>
                </c:pt>
                <c:pt idx="190">
                  <c:v>2.5919398077521216</c:v>
                </c:pt>
                <c:pt idx="191">
                  <c:v>2.5117508813160985</c:v>
                </c:pt>
                <c:pt idx="192">
                  <c:v>2.33695889573232</c:v>
                </c:pt>
                <c:pt idx="193">
                  <c:v>2.2360984634953676</c:v>
                </c:pt>
                <c:pt idx="194">
                  <c:v>2.1840737343292709</c:v>
                </c:pt>
                <c:pt idx="195">
                  <c:v>2.180498441455812</c:v>
                </c:pt>
                <c:pt idx="196">
                  <c:v>2.1331870796409089</c:v>
                </c:pt>
                <c:pt idx="197">
                  <c:v>2.1196183249985632</c:v>
                </c:pt>
              </c:numCache>
            </c:numRef>
          </c:val>
          <c:smooth val="0"/>
          <c:extLst>
            <c:ext xmlns:c16="http://schemas.microsoft.com/office/drawing/2014/chart" uri="{C3380CC4-5D6E-409C-BE32-E72D297353CC}">
              <c16:uniqueId val="{00000002-D286-439C-9800-27E8BE4F725A}"/>
            </c:ext>
          </c:extLst>
        </c:ser>
        <c:ser>
          <c:idx val="3"/>
          <c:order val="3"/>
          <c:spPr>
            <a:ln w="12700" cap="rnd">
              <a:solidFill>
                <a:schemeClr val="accent3"/>
              </a:solidFill>
              <a:prstDash val="sysDash"/>
              <a:round/>
            </a:ln>
            <a:effectLst/>
          </c:spPr>
          <c:marker>
            <c:symbol val="none"/>
          </c:marker>
          <c:cat>
            <c:numRef>
              <c:f>ntp_906_199000!$D$4:$GS$4</c:f>
              <c:numCache>
                <c:formatCode>m/d/yyyy</c:formatCode>
                <c:ptCount val="198"/>
                <c:pt idx="0">
                  <c:v>27395</c:v>
                </c:pt>
                <c:pt idx="1">
                  <c:v>27485</c:v>
                </c:pt>
                <c:pt idx="2">
                  <c:v>27576</c:v>
                </c:pt>
                <c:pt idx="3">
                  <c:v>27668</c:v>
                </c:pt>
                <c:pt idx="4">
                  <c:v>27760</c:v>
                </c:pt>
                <c:pt idx="5">
                  <c:v>27851</c:v>
                </c:pt>
                <c:pt idx="6">
                  <c:v>27942</c:v>
                </c:pt>
                <c:pt idx="7">
                  <c:v>28034</c:v>
                </c:pt>
                <c:pt idx="8">
                  <c:v>28126</c:v>
                </c:pt>
                <c:pt idx="9">
                  <c:v>28216</c:v>
                </c:pt>
                <c:pt idx="10">
                  <c:v>28307</c:v>
                </c:pt>
                <c:pt idx="11">
                  <c:v>28399</c:v>
                </c:pt>
                <c:pt idx="12">
                  <c:v>28491</c:v>
                </c:pt>
                <c:pt idx="13">
                  <c:v>28581</c:v>
                </c:pt>
                <c:pt idx="14">
                  <c:v>28672</c:v>
                </c:pt>
                <c:pt idx="15">
                  <c:v>28764</c:v>
                </c:pt>
                <c:pt idx="16">
                  <c:v>28856</c:v>
                </c:pt>
                <c:pt idx="17">
                  <c:v>28946</c:v>
                </c:pt>
                <c:pt idx="18">
                  <c:v>29037</c:v>
                </c:pt>
                <c:pt idx="19">
                  <c:v>29129</c:v>
                </c:pt>
                <c:pt idx="20">
                  <c:v>29221</c:v>
                </c:pt>
                <c:pt idx="21">
                  <c:v>29312</c:v>
                </c:pt>
                <c:pt idx="22">
                  <c:v>29403</c:v>
                </c:pt>
                <c:pt idx="23">
                  <c:v>29495</c:v>
                </c:pt>
                <c:pt idx="24">
                  <c:v>29587</c:v>
                </c:pt>
                <c:pt idx="25">
                  <c:v>29677</c:v>
                </c:pt>
                <c:pt idx="26">
                  <c:v>29768</c:v>
                </c:pt>
                <c:pt idx="27">
                  <c:v>29860</c:v>
                </c:pt>
                <c:pt idx="28">
                  <c:v>29952</c:v>
                </c:pt>
                <c:pt idx="29">
                  <c:v>30042</c:v>
                </c:pt>
                <c:pt idx="30">
                  <c:v>30133</c:v>
                </c:pt>
                <c:pt idx="31">
                  <c:v>30225</c:v>
                </c:pt>
                <c:pt idx="32">
                  <c:v>30317</c:v>
                </c:pt>
                <c:pt idx="33">
                  <c:v>30407</c:v>
                </c:pt>
                <c:pt idx="34">
                  <c:v>30498</c:v>
                </c:pt>
                <c:pt idx="35">
                  <c:v>30590</c:v>
                </c:pt>
                <c:pt idx="36">
                  <c:v>30682</c:v>
                </c:pt>
                <c:pt idx="37">
                  <c:v>30773</c:v>
                </c:pt>
                <c:pt idx="38">
                  <c:v>30864</c:v>
                </c:pt>
                <c:pt idx="39">
                  <c:v>30956</c:v>
                </c:pt>
                <c:pt idx="40">
                  <c:v>31048</c:v>
                </c:pt>
                <c:pt idx="41">
                  <c:v>31138</c:v>
                </c:pt>
                <c:pt idx="42">
                  <c:v>31229</c:v>
                </c:pt>
                <c:pt idx="43">
                  <c:v>31321</c:v>
                </c:pt>
                <c:pt idx="44">
                  <c:v>31413</c:v>
                </c:pt>
                <c:pt idx="45">
                  <c:v>31503</c:v>
                </c:pt>
                <c:pt idx="46">
                  <c:v>31594</c:v>
                </c:pt>
                <c:pt idx="47">
                  <c:v>31686</c:v>
                </c:pt>
                <c:pt idx="48">
                  <c:v>31778</c:v>
                </c:pt>
                <c:pt idx="49">
                  <c:v>31868</c:v>
                </c:pt>
                <c:pt idx="50">
                  <c:v>31959</c:v>
                </c:pt>
                <c:pt idx="51">
                  <c:v>32051</c:v>
                </c:pt>
                <c:pt idx="52">
                  <c:v>32143</c:v>
                </c:pt>
                <c:pt idx="53">
                  <c:v>32234</c:v>
                </c:pt>
                <c:pt idx="54">
                  <c:v>32325</c:v>
                </c:pt>
                <c:pt idx="55">
                  <c:v>32417</c:v>
                </c:pt>
                <c:pt idx="56">
                  <c:v>32509</c:v>
                </c:pt>
                <c:pt idx="57">
                  <c:v>32599</c:v>
                </c:pt>
                <c:pt idx="58">
                  <c:v>32690</c:v>
                </c:pt>
                <c:pt idx="59">
                  <c:v>32782</c:v>
                </c:pt>
                <c:pt idx="60">
                  <c:v>32874</c:v>
                </c:pt>
                <c:pt idx="61">
                  <c:v>32964</c:v>
                </c:pt>
                <c:pt idx="62">
                  <c:v>33055</c:v>
                </c:pt>
                <c:pt idx="63">
                  <c:v>33147</c:v>
                </c:pt>
                <c:pt idx="64">
                  <c:v>33239</c:v>
                </c:pt>
                <c:pt idx="65">
                  <c:v>33329</c:v>
                </c:pt>
                <c:pt idx="66">
                  <c:v>33420</c:v>
                </c:pt>
                <c:pt idx="67">
                  <c:v>33512</c:v>
                </c:pt>
                <c:pt idx="68">
                  <c:v>33604</c:v>
                </c:pt>
                <c:pt idx="69">
                  <c:v>33695</c:v>
                </c:pt>
                <c:pt idx="70">
                  <c:v>33786</c:v>
                </c:pt>
                <c:pt idx="71">
                  <c:v>33878</c:v>
                </c:pt>
                <c:pt idx="72">
                  <c:v>33970</c:v>
                </c:pt>
                <c:pt idx="73">
                  <c:v>34060</c:v>
                </c:pt>
                <c:pt idx="74">
                  <c:v>34151</c:v>
                </c:pt>
                <c:pt idx="75">
                  <c:v>34243</c:v>
                </c:pt>
                <c:pt idx="76">
                  <c:v>34335</c:v>
                </c:pt>
                <c:pt idx="77">
                  <c:v>34425</c:v>
                </c:pt>
                <c:pt idx="78">
                  <c:v>34516</c:v>
                </c:pt>
                <c:pt idx="79">
                  <c:v>34608</c:v>
                </c:pt>
                <c:pt idx="80">
                  <c:v>34700</c:v>
                </c:pt>
                <c:pt idx="81">
                  <c:v>34790</c:v>
                </c:pt>
                <c:pt idx="82">
                  <c:v>34881</c:v>
                </c:pt>
                <c:pt idx="83">
                  <c:v>34973</c:v>
                </c:pt>
                <c:pt idx="84">
                  <c:v>35065</c:v>
                </c:pt>
                <c:pt idx="85">
                  <c:v>35156</c:v>
                </c:pt>
                <c:pt idx="86">
                  <c:v>35247</c:v>
                </c:pt>
                <c:pt idx="87">
                  <c:v>35339</c:v>
                </c:pt>
                <c:pt idx="88">
                  <c:v>35431</c:v>
                </c:pt>
                <c:pt idx="89">
                  <c:v>35521</c:v>
                </c:pt>
                <c:pt idx="90">
                  <c:v>35612</c:v>
                </c:pt>
                <c:pt idx="91">
                  <c:v>35704</c:v>
                </c:pt>
                <c:pt idx="92">
                  <c:v>35796</c:v>
                </c:pt>
                <c:pt idx="93">
                  <c:v>35886</c:v>
                </c:pt>
                <c:pt idx="94">
                  <c:v>35977</c:v>
                </c:pt>
                <c:pt idx="95">
                  <c:v>36069</c:v>
                </c:pt>
                <c:pt idx="96">
                  <c:v>36161</c:v>
                </c:pt>
                <c:pt idx="97">
                  <c:v>36251</c:v>
                </c:pt>
                <c:pt idx="98">
                  <c:v>36342</c:v>
                </c:pt>
                <c:pt idx="99">
                  <c:v>36434</c:v>
                </c:pt>
                <c:pt idx="100">
                  <c:v>36526</c:v>
                </c:pt>
                <c:pt idx="101">
                  <c:v>36617</c:v>
                </c:pt>
                <c:pt idx="102">
                  <c:v>36708</c:v>
                </c:pt>
                <c:pt idx="103">
                  <c:v>36800</c:v>
                </c:pt>
                <c:pt idx="104">
                  <c:v>36892</c:v>
                </c:pt>
                <c:pt idx="105">
                  <c:v>36982</c:v>
                </c:pt>
                <c:pt idx="106">
                  <c:v>37073</c:v>
                </c:pt>
                <c:pt idx="107">
                  <c:v>37165</c:v>
                </c:pt>
                <c:pt idx="108">
                  <c:v>37257</c:v>
                </c:pt>
                <c:pt idx="109">
                  <c:v>37347</c:v>
                </c:pt>
                <c:pt idx="110">
                  <c:v>37438</c:v>
                </c:pt>
                <c:pt idx="111">
                  <c:v>37530</c:v>
                </c:pt>
                <c:pt idx="112">
                  <c:v>37622</c:v>
                </c:pt>
                <c:pt idx="113">
                  <c:v>37712</c:v>
                </c:pt>
                <c:pt idx="114">
                  <c:v>37803</c:v>
                </c:pt>
                <c:pt idx="115">
                  <c:v>37895</c:v>
                </c:pt>
                <c:pt idx="116">
                  <c:v>37987</c:v>
                </c:pt>
                <c:pt idx="117">
                  <c:v>38078</c:v>
                </c:pt>
                <c:pt idx="118">
                  <c:v>38169</c:v>
                </c:pt>
                <c:pt idx="119">
                  <c:v>38261</c:v>
                </c:pt>
                <c:pt idx="120">
                  <c:v>38353</c:v>
                </c:pt>
                <c:pt idx="121">
                  <c:v>38443</c:v>
                </c:pt>
                <c:pt idx="122">
                  <c:v>38534</c:v>
                </c:pt>
                <c:pt idx="123">
                  <c:v>38626</c:v>
                </c:pt>
                <c:pt idx="124">
                  <c:v>38718</c:v>
                </c:pt>
                <c:pt idx="125">
                  <c:v>38808</c:v>
                </c:pt>
                <c:pt idx="126">
                  <c:v>38899</c:v>
                </c:pt>
                <c:pt idx="127">
                  <c:v>38991</c:v>
                </c:pt>
                <c:pt idx="128">
                  <c:v>39083</c:v>
                </c:pt>
                <c:pt idx="129">
                  <c:v>39173</c:v>
                </c:pt>
                <c:pt idx="130">
                  <c:v>39264</c:v>
                </c:pt>
                <c:pt idx="131">
                  <c:v>39356</c:v>
                </c:pt>
                <c:pt idx="132">
                  <c:v>39448</c:v>
                </c:pt>
                <c:pt idx="133">
                  <c:v>39539</c:v>
                </c:pt>
                <c:pt idx="134">
                  <c:v>39630</c:v>
                </c:pt>
                <c:pt idx="135">
                  <c:v>39722</c:v>
                </c:pt>
                <c:pt idx="136">
                  <c:v>39814</c:v>
                </c:pt>
                <c:pt idx="137">
                  <c:v>39904</c:v>
                </c:pt>
                <c:pt idx="138">
                  <c:v>39995</c:v>
                </c:pt>
                <c:pt idx="139">
                  <c:v>40087</c:v>
                </c:pt>
                <c:pt idx="140">
                  <c:v>40179</c:v>
                </c:pt>
                <c:pt idx="141">
                  <c:v>40269</c:v>
                </c:pt>
                <c:pt idx="142">
                  <c:v>40360</c:v>
                </c:pt>
                <c:pt idx="143">
                  <c:v>40452</c:v>
                </c:pt>
                <c:pt idx="144">
                  <c:v>40544</c:v>
                </c:pt>
                <c:pt idx="145">
                  <c:v>40634</c:v>
                </c:pt>
                <c:pt idx="146">
                  <c:v>40725</c:v>
                </c:pt>
                <c:pt idx="147">
                  <c:v>40817</c:v>
                </c:pt>
                <c:pt idx="148">
                  <c:v>40909</c:v>
                </c:pt>
                <c:pt idx="149">
                  <c:v>41000</c:v>
                </c:pt>
                <c:pt idx="150">
                  <c:v>41091</c:v>
                </c:pt>
                <c:pt idx="151">
                  <c:v>41183</c:v>
                </c:pt>
                <c:pt idx="152">
                  <c:v>41275</c:v>
                </c:pt>
                <c:pt idx="153">
                  <c:v>41365</c:v>
                </c:pt>
                <c:pt idx="154">
                  <c:v>41456</c:v>
                </c:pt>
                <c:pt idx="155">
                  <c:v>41548</c:v>
                </c:pt>
                <c:pt idx="156">
                  <c:v>41640</c:v>
                </c:pt>
                <c:pt idx="157">
                  <c:v>41730</c:v>
                </c:pt>
                <c:pt idx="158">
                  <c:v>41821</c:v>
                </c:pt>
                <c:pt idx="159">
                  <c:v>41913</c:v>
                </c:pt>
                <c:pt idx="160">
                  <c:v>42005</c:v>
                </c:pt>
                <c:pt idx="161">
                  <c:v>42095</c:v>
                </c:pt>
                <c:pt idx="162">
                  <c:v>42186</c:v>
                </c:pt>
                <c:pt idx="163">
                  <c:v>42278</c:v>
                </c:pt>
                <c:pt idx="164">
                  <c:v>42370</c:v>
                </c:pt>
                <c:pt idx="165">
                  <c:v>42461</c:v>
                </c:pt>
                <c:pt idx="166">
                  <c:v>42552</c:v>
                </c:pt>
                <c:pt idx="167">
                  <c:v>42644</c:v>
                </c:pt>
                <c:pt idx="168">
                  <c:v>42736</c:v>
                </c:pt>
                <c:pt idx="169">
                  <c:v>42826</c:v>
                </c:pt>
                <c:pt idx="170">
                  <c:v>42917</c:v>
                </c:pt>
                <c:pt idx="171">
                  <c:v>43009</c:v>
                </c:pt>
                <c:pt idx="172">
                  <c:v>43101</c:v>
                </c:pt>
                <c:pt idx="173">
                  <c:v>43191</c:v>
                </c:pt>
                <c:pt idx="174">
                  <c:v>43282</c:v>
                </c:pt>
                <c:pt idx="175">
                  <c:v>43374</c:v>
                </c:pt>
                <c:pt idx="176">
                  <c:v>43466</c:v>
                </c:pt>
                <c:pt idx="177">
                  <c:v>43556</c:v>
                </c:pt>
                <c:pt idx="178">
                  <c:v>43647</c:v>
                </c:pt>
                <c:pt idx="179">
                  <c:v>43739</c:v>
                </c:pt>
                <c:pt idx="180">
                  <c:v>43831</c:v>
                </c:pt>
                <c:pt idx="181">
                  <c:v>43922</c:v>
                </c:pt>
                <c:pt idx="182">
                  <c:v>44013</c:v>
                </c:pt>
                <c:pt idx="183">
                  <c:v>44105</c:v>
                </c:pt>
                <c:pt idx="184">
                  <c:v>44197</c:v>
                </c:pt>
                <c:pt idx="185">
                  <c:v>44287</c:v>
                </c:pt>
                <c:pt idx="186">
                  <c:v>44378</c:v>
                </c:pt>
                <c:pt idx="187">
                  <c:v>44470</c:v>
                </c:pt>
                <c:pt idx="188">
                  <c:v>44562</c:v>
                </c:pt>
                <c:pt idx="189">
                  <c:v>44652</c:v>
                </c:pt>
                <c:pt idx="190">
                  <c:v>44743</c:v>
                </c:pt>
                <c:pt idx="191">
                  <c:v>44835</c:v>
                </c:pt>
                <c:pt idx="192">
                  <c:v>44927</c:v>
                </c:pt>
                <c:pt idx="193">
                  <c:v>45017</c:v>
                </c:pt>
                <c:pt idx="194">
                  <c:v>45108</c:v>
                </c:pt>
                <c:pt idx="195">
                  <c:v>45200</c:v>
                </c:pt>
                <c:pt idx="196">
                  <c:v>45292</c:v>
                </c:pt>
                <c:pt idx="197">
                  <c:v>45383</c:v>
                </c:pt>
              </c:numCache>
            </c:numRef>
          </c:cat>
          <c:val>
            <c:numRef>
              <c:f>ntp_906_199000!$D$16:$GS$16</c:f>
              <c:numCache>
                <c:formatCode>General</c:formatCode>
                <c:ptCount val="198"/>
                <c:pt idx="0">
                  <c:v>2.3120039956863039</c:v>
                </c:pt>
                <c:pt idx="1">
                  <c:v>2.3120039956863039</c:v>
                </c:pt>
                <c:pt idx="2">
                  <c:v>2.3120039956863039</c:v>
                </c:pt>
                <c:pt idx="3">
                  <c:v>2.3120039956863039</c:v>
                </c:pt>
                <c:pt idx="4">
                  <c:v>2.3120039956863039</c:v>
                </c:pt>
                <c:pt idx="5">
                  <c:v>2.3120039956863039</c:v>
                </c:pt>
                <c:pt idx="6">
                  <c:v>2.3120039956863039</c:v>
                </c:pt>
                <c:pt idx="7">
                  <c:v>2.3120039956863039</c:v>
                </c:pt>
                <c:pt idx="8">
                  <c:v>2.3120039956863039</c:v>
                </c:pt>
                <c:pt idx="9">
                  <c:v>2.3120039956863039</c:v>
                </c:pt>
                <c:pt idx="10">
                  <c:v>2.3120039956863039</c:v>
                </c:pt>
                <c:pt idx="11">
                  <c:v>2.3120039956863039</c:v>
                </c:pt>
                <c:pt idx="12">
                  <c:v>2.3120039956863039</c:v>
                </c:pt>
                <c:pt idx="13">
                  <c:v>2.3120039956863039</c:v>
                </c:pt>
                <c:pt idx="14">
                  <c:v>2.3120039956863039</c:v>
                </c:pt>
                <c:pt idx="15">
                  <c:v>2.3120039956863039</c:v>
                </c:pt>
                <c:pt idx="16">
                  <c:v>2.3120039956863039</c:v>
                </c:pt>
                <c:pt idx="17">
                  <c:v>2.3120039956863039</c:v>
                </c:pt>
                <c:pt idx="18">
                  <c:v>2.3120039956863039</c:v>
                </c:pt>
                <c:pt idx="19">
                  <c:v>2.3120039956863039</c:v>
                </c:pt>
                <c:pt idx="20">
                  <c:v>2.3120039956863039</c:v>
                </c:pt>
                <c:pt idx="21">
                  <c:v>2.3120039956863039</c:v>
                </c:pt>
                <c:pt idx="22">
                  <c:v>2.3120039956863039</c:v>
                </c:pt>
                <c:pt idx="23">
                  <c:v>2.3120039956863039</c:v>
                </c:pt>
                <c:pt idx="24">
                  <c:v>2.3120039956863039</c:v>
                </c:pt>
                <c:pt idx="25">
                  <c:v>2.3120039956863039</c:v>
                </c:pt>
                <c:pt idx="26">
                  <c:v>2.3120039956863039</c:v>
                </c:pt>
                <c:pt idx="27">
                  <c:v>2.3120039956863039</c:v>
                </c:pt>
                <c:pt idx="28">
                  <c:v>2.3120039956863039</c:v>
                </c:pt>
                <c:pt idx="29">
                  <c:v>2.3120039956863039</c:v>
                </c:pt>
                <c:pt idx="30">
                  <c:v>2.3120039956863039</c:v>
                </c:pt>
                <c:pt idx="31">
                  <c:v>2.3120039956863039</c:v>
                </c:pt>
                <c:pt idx="32">
                  <c:v>2.3120039956863039</c:v>
                </c:pt>
                <c:pt idx="33">
                  <c:v>2.3120039956863039</c:v>
                </c:pt>
                <c:pt idx="34">
                  <c:v>2.3120039956863039</c:v>
                </c:pt>
                <c:pt idx="35">
                  <c:v>2.3120039956863039</c:v>
                </c:pt>
                <c:pt idx="36">
                  <c:v>2.3120039956863039</c:v>
                </c:pt>
                <c:pt idx="37">
                  <c:v>2.3120039956863039</c:v>
                </c:pt>
                <c:pt idx="38">
                  <c:v>2.3120039956863039</c:v>
                </c:pt>
                <c:pt idx="39">
                  <c:v>2.3120039956863039</c:v>
                </c:pt>
                <c:pt idx="40">
                  <c:v>2.3120039956863039</c:v>
                </c:pt>
                <c:pt idx="41">
                  <c:v>2.3120039956863039</c:v>
                </c:pt>
                <c:pt idx="42">
                  <c:v>2.3120039956863039</c:v>
                </c:pt>
                <c:pt idx="43">
                  <c:v>2.3120039956863039</c:v>
                </c:pt>
                <c:pt idx="44">
                  <c:v>2.3120039956863039</c:v>
                </c:pt>
                <c:pt idx="45">
                  <c:v>2.3120039956863039</c:v>
                </c:pt>
                <c:pt idx="46">
                  <c:v>2.3120039956863039</c:v>
                </c:pt>
                <c:pt idx="47">
                  <c:v>2.3120039956863039</c:v>
                </c:pt>
                <c:pt idx="48">
                  <c:v>2.3120039956863039</c:v>
                </c:pt>
                <c:pt idx="49">
                  <c:v>2.3120039956863039</c:v>
                </c:pt>
                <c:pt idx="50">
                  <c:v>2.3120039956863039</c:v>
                </c:pt>
                <c:pt idx="51">
                  <c:v>2.3120039956863039</c:v>
                </c:pt>
                <c:pt idx="52">
                  <c:v>2.3120039956863039</c:v>
                </c:pt>
                <c:pt idx="53">
                  <c:v>2.3120039956863039</c:v>
                </c:pt>
                <c:pt idx="54">
                  <c:v>2.3120039956863039</c:v>
                </c:pt>
                <c:pt idx="55">
                  <c:v>2.3120039956863039</c:v>
                </c:pt>
                <c:pt idx="56">
                  <c:v>2.3120039956863039</c:v>
                </c:pt>
                <c:pt idx="57">
                  <c:v>2.3120039956863039</c:v>
                </c:pt>
                <c:pt idx="58">
                  <c:v>2.3120039956863039</c:v>
                </c:pt>
                <c:pt idx="59">
                  <c:v>2.3120039956863039</c:v>
                </c:pt>
                <c:pt idx="60">
                  <c:v>2.3120039956863039</c:v>
                </c:pt>
                <c:pt idx="61">
                  <c:v>2.3120039956863039</c:v>
                </c:pt>
                <c:pt idx="62">
                  <c:v>2.3120039956863039</c:v>
                </c:pt>
                <c:pt idx="63">
                  <c:v>2.3120039956863039</c:v>
                </c:pt>
                <c:pt idx="64">
                  <c:v>2.3120039956863039</c:v>
                </c:pt>
                <c:pt idx="65">
                  <c:v>2.3120039956863039</c:v>
                </c:pt>
                <c:pt idx="66">
                  <c:v>2.3120039956863039</c:v>
                </c:pt>
                <c:pt idx="67">
                  <c:v>2.3120039956863039</c:v>
                </c:pt>
                <c:pt idx="68">
                  <c:v>2.3120039956863039</c:v>
                </c:pt>
                <c:pt idx="69">
                  <c:v>2.3120039956863039</c:v>
                </c:pt>
                <c:pt idx="70">
                  <c:v>2.3120039956863039</c:v>
                </c:pt>
                <c:pt idx="71">
                  <c:v>2.3120039956863039</c:v>
                </c:pt>
                <c:pt idx="72">
                  <c:v>2.3120039956863039</c:v>
                </c:pt>
                <c:pt idx="73">
                  <c:v>2.3120039956863039</c:v>
                </c:pt>
                <c:pt idx="74">
                  <c:v>2.3120039956863039</c:v>
                </c:pt>
                <c:pt idx="75">
                  <c:v>2.3120039956863039</c:v>
                </c:pt>
                <c:pt idx="76">
                  <c:v>2.3120039956863039</c:v>
                </c:pt>
                <c:pt idx="77">
                  <c:v>2.3120039956863039</c:v>
                </c:pt>
                <c:pt idx="78">
                  <c:v>2.3120039956863039</c:v>
                </c:pt>
                <c:pt idx="79">
                  <c:v>2.3120039956863039</c:v>
                </c:pt>
                <c:pt idx="80">
                  <c:v>2.3120039956863039</c:v>
                </c:pt>
                <c:pt idx="81">
                  <c:v>2.3120039956863039</c:v>
                </c:pt>
                <c:pt idx="82">
                  <c:v>2.3120039956863039</c:v>
                </c:pt>
                <c:pt idx="83">
                  <c:v>2.3120039956863039</c:v>
                </c:pt>
                <c:pt idx="84">
                  <c:v>2.3120039956863039</c:v>
                </c:pt>
                <c:pt idx="85">
                  <c:v>2.3120039956863039</c:v>
                </c:pt>
                <c:pt idx="86">
                  <c:v>2.3120039956863039</c:v>
                </c:pt>
                <c:pt idx="87">
                  <c:v>2.3120039956863039</c:v>
                </c:pt>
                <c:pt idx="88">
                  <c:v>2.3120039956863039</c:v>
                </c:pt>
                <c:pt idx="89">
                  <c:v>2.3120039956863039</c:v>
                </c:pt>
                <c:pt idx="90">
                  <c:v>2.3120039956863039</c:v>
                </c:pt>
                <c:pt idx="91">
                  <c:v>2.3120039956863039</c:v>
                </c:pt>
                <c:pt idx="92">
                  <c:v>2.3120039956863039</c:v>
                </c:pt>
                <c:pt idx="93">
                  <c:v>2.3120039956863039</c:v>
                </c:pt>
                <c:pt idx="94">
                  <c:v>2.3120039956863039</c:v>
                </c:pt>
                <c:pt idx="95">
                  <c:v>2.3120039956863039</c:v>
                </c:pt>
                <c:pt idx="96">
                  <c:v>2.3120039956863039</c:v>
                </c:pt>
                <c:pt idx="97">
                  <c:v>2.3120039956863039</c:v>
                </c:pt>
                <c:pt idx="98">
                  <c:v>2.3120039956863039</c:v>
                </c:pt>
                <c:pt idx="99">
                  <c:v>2.3120039956863039</c:v>
                </c:pt>
                <c:pt idx="100">
                  <c:v>2.3120039956863039</c:v>
                </c:pt>
                <c:pt idx="101">
                  <c:v>2.3120039956863039</c:v>
                </c:pt>
                <c:pt idx="102">
                  <c:v>2.3120039956863039</c:v>
                </c:pt>
                <c:pt idx="103">
                  <c:v>2.3120039956863039</c:v>
                </c:pt>
                <c:pt idx="104">
                  <c:v>2.3120039956863039</c:v>
                </c:pt>
                <c:pt idx="105">
                  <c:v>2.3120039956863039</c:v>
                </c:pt>
                <c:pt idx="106">
                  <c:v>2.3120039956863039</c:v>
                </c:pt>
                <c:pt idx="107">
                  <c:v>2.3120039956863039</c:v>
                </c:pt>
                <c:pt idx="108">
                  <c:v>2.3120039956863039</c:v>
                </c:pt>
                <c:pt idx="109">
                  <c:v>2.3120039956863039</c:v>
                </c:pt>
                <c:pt idx="110">
                  <c:v>2.3120039956863039</c:v>
                </c:pt>
                <c:pt idx="111">
                  <c:v>2.3120039956863039</c:v>
                </c:pt>
                <c:pt idx="112">
                  <c:v>2.3120039956863039</c:v>
                </c:pt>
                <c:pt idx="113">
                  <c:v>2.3120039956863039</c:v>
                </c:pt>
                <c:pt idx="114">
                  <c:v>2.3120039956863039</c:v>
                </c:pt>
                <c:pt idx="115">
                  <c:v>2.3120039956863039</c:v>
                </c:pt>
                <c:pt idx="116">
                  <c:v>2.3120039956863039</c:v>
                </c:pt>
                <c:pt idx="117">
                  <c:v>2.3120039956863039</c:v>
                </c:pt>
                <c:pt idx="118">
                  <c:v>2.3120039956863039</c:v>
                </c:pt>
                <c:pt idx="119">
                  <c:v>2.3120039956863039</c:v>
                </c:pt>
                <c:pt idx="120">
                  <c:v>2.3120039956863039</c:v>
                </c:pt>
                <c:pt idx="121">
                  <c:v>2.3120039956863039</c:v>
                </c:pt>
                <c:pt idx="122">
                  <c:v>2.3120039956863039</c:v>
                </c:pt>
                <c:pt idx="123">
                  <c:v>2.3120039956863039</c:v>
                </c:pt>
                <c:pt idx="124">
                  <c:v>2.3120039956863039</c:v>
                </c:pt>
                <c:pt idx="125">
                  <c:v>2.3120039956863039</c:v>
                </c:pt>
                <c:pt idx="126">
                  <c:v>2.3120039956863039</c:v>
                </c:pt>
                <c:pt idx="127">
                  <c:v>2.3120039956863039</c:v>
                </c:pt>
                <c:pt idx="128">
                  <c:v>2.3120039956863039</c:v>
                </c:pt>
                <c:pt idx="129">
                  <c:v>2.3120039956863039</c:v>
                </c:pt>
                <c:pt idx="130">
                  <c:v>2.3120039956863039</c:v>
                </c:pt>
                <c:pt idx="131">
                  <c:v>2.3120039956863039</c:v>
                </c:pt>
                <c:pt idx="132">
                  <c:v>2.3120039956863039</c:v>
                </c:pt>
                <c:pt idx="133">
                  <c:v>2.3120039956863039</c:v>
                </c:pt>
                <c:pt idx="134">
                  <c:v>2.3120039956863039</c:v>
                </c:pt>
                <c:pt idx="135">
                  <c:v>2.3120039956863039</c:v>
                </c:pt>
                <c:pt idx="136">
                  <c:v>2.3120039956863039</c:v>
                </c:pt>
                <c:pt idx="137">
                  <c:v>2.3120039956863039</c:v>
                </c:pt>
                <c:pt idx="138">
                  <c:v>2.3120039956863039</c:v>
                </c:pt>
                <c:pt idx="139">
                  <c:v>2.3120039956863039</c:v>
                </c:pt>
                <c:pt idx="140">
                  <c:v>2.3120039956863039</c:v>
                </c:pt>
                <c:pt idx="141">
                  <c:v>2.3120039956863039</c:v>
                </c:pt>
                <c:pt idx="142">
                  <c:v>2.3120039956863039</c:v>
                </c:pt>
                <c:pt idx="143">
                  <c:v>2.3120039956863039</c:v>
                </c:pt>
                <c:pt idx="144">
                  <c:v>2.3120039956863039</c:v>
                </c:pt>
                <c:pt idx="145">
                  <c:v>2.3120039956863039</c:v>
                </c:pt>
                <c:pt idx="146">
                  <c:v>2.3120039956863039</c:v>
                </c:pt>
                <c:pt idx="147">
                  <c:v>2.3120039956863039</c:v>
                </c:pt>
                <c:pt idx="148">
                  <c:v>2.3120039956863039</c:v>
                </c:pt>
                <c:pt idx="149">
                  <c:v>2.3120039956863039</c:v>
                </c:pt>
                <c:pt idx="150">
                  <c:v>2.3120039956863039</c:v>
                </c:pt>
                <c:pt idx="151">
                  <c:v>2.3120039956863039</c:v>
                </c:pt>
                <c:pt idx="152">
                  <c:v>2.3120039956863039</c:v>
                </c:pt>
                <c:pt idx="153">
                  <c:v>2.3120039956863039</c:v>
                </c:pt>
                <c:pt idx="154">
                  <c:v>2.3120039956863039</c:v>
                </c:pt>
                <c:pt idx="155">
                  <c:v>2.3120039956863039</c:v>
                </c:pt>
                <c:pt idx="156">
                  <c:v>2.3120039956863039</c:v>
                </c:pt>
                <c:pt idx="157">
                  <c:v>2.3120039956863039</c:v>
                </c:pt>
                <c:pt idx="158">
                  <c:v>2.3120039956863039</c:v>
                </c:pt>
                <c:pt idx="159">
                  <c:v>2.3120039956863039</c:v>
                </c:pt>
                <c:pt idx="160">
                  <c:v>2.3120039956863039</c:v>
                </c:pt>
                <c:pt idx="161">
                  <c:v>2.3120039956863039</c:v>
                </c:pt>
                <c:pt idx="162">
                  <c:v>2.3120039956863039</c:v>
                </c:pt>
                <c:pt idx="163">
                  <c:v>2.3120039956863039</c:v>
                </c:pt>
                <c:pt idx="164">
                  <c:v>2.3120039956863039</c:v>
                </c:pt>
                <c:pt idx="165">
                  <c:v>2.3120039956863039</c:v>
                </c:pt>
                <c:pt idx="166">
                  <c:v>2.3120039956863039</c:v>
                </c:pt>
                <c:pt idx="167">
                  <c:v>2.3120039956863039</c:v>
                </c:pt>
                <c:pt idx="168">
                  <c:v>2.3120039956863039</c:v>
                </c:pt>
                <c:pt idx="169">
                  <c:v>2.3120039956863039</c:v>
                </c:pt>
                <c:pt idx="170">
                  <c:v>2.3120039956863039</c:v>
                </c:pt>
                <c:pt idx="171">
                  <c:v>2.3120039956863039</c:v>
                </c:pt>
                <c:pt idx="172">
                  <c:v>2.3120039956863039</c:v>
                </c:pt>
                <c:pt idx="173">
                  <c:v>2.3120039956863039</c:v>
                </c:pt>
                <c:pt idx="174">
                  <c:v>2.3120039956863039</c:v>
                </c:pt>
                <c:pt idx="175">
                  <c:v>2.3120039956863039</c:v>
                </c:pt>
                <c:pt idx="176">
                  <c:v>2.3120039956863039</c:v>
                </c:pt>
                <c:pt idx="177">
                  <c:v>2.3120039956863039</c:v>
                </c:pt>
                <c:pt idx="178">
                  <c:v>2.3120039956863039</c:v>
                </c:pt>
                <c:pt idx="179">
                  <c:v>2.3120039956863039</c:v>
                </c:pt>
                <c:pt idx="180">
                  <c:v>2.3120039956863039</c:v>
                </c:pt>
                <c:pt idx="181">
                  <c:v>2.3120039956863039</c:v>
                </c:pt>
                <c:pt idx="182">
                  <c:v>2.3120039956863039</c:v>
                </c:pt>
                <c:pt idx="183">
                  <c:v>2.3120039956863039</c:v>
                </c:pt>
                <c:pt idx="184">
                  <c:v>2.3120039956863039</c:v>
                </c:pt>
                <c:pt idx="185">
                  <c:v>2.3120039956863039</c:v>
                </c:pt>
                <c:pt idx="186">
                  <c:v>2.3120039956863039</c:v>
                </c:pt>
                <c:pt idx="187">
                  <c:v>2.3120039956863039</c:v>
                </c:pt>
                <c:pt idx="188">
                  <c:v>2.3120039956863039</c:v>
                </c:pt>
                <c:pt idx="189">
                  <c:v>2.3120039956863039</c:v>
                </c:pt>
                <c:pt idx="190">
                  <c:v>2.3120039956863039</c:v>
                </c:pt>
                <c:pt idx="191">
                  <c:v>2.3120039956863039</c:v>
                </c:pt>
                <c:pt idx="192">
                  <c:v>2.3120039956863039</c:v>
                </c:pt>
                <c:pt idx="193">
                  <c:v>2.3120039956863039</c:v>
                </c:pt>
                <c:pt idx="194">
                  <c:v>2.3120039956863039</c:v>
                </c:pt>
                <c:pt idx="195">
                  <c:v>2.3120039956863039</c:v>
                </c:pt>
                <c:pt idx="196">
                  <c:v>2.3120039956863039</c:v>
                </c:pt>
                <c:pt idx="197">
                  <c:v>2.3120039956863039</c:v>
                </c:pt>
              </c:numCache>
            </c:numRef>
          </c:val>
          <c:smooth val="0"/>
          <c:extLst>
            <c:ext xmlns:c16="http://schemas.microsoft.com/office/drawing/2014/chart" uri="{C3380CC4-5D6E-409C-BE32-E72D297353CC}">
              <c16:uniqueId val="{00000003-D286-439C-9800-27E8BE4F725A}"/>
            </c:ext>
          </c:extLst>
        </c:ser>
        <c:dLbls>
          <c:showLegendKey val="0"/>
          <c:showVal val="0"/>
          <c:showCatName val="0"/>
          <c:showSerName val="0"/>
          <c:showPercent val="0"/>
          <c:showBubbleSize val="0"/>
        </c:dLbls>
        <c:marker val="1"/>
        <c:smooth val="0"/>
        <c:axId val="709392896"/>
        <c:axId val="939267840"/>
      </c:lineChart>
      <c:dateAx>
        <c:axId val="312975896"/>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312969664"/>
        <c:crosses val="autoZero"/>
        <c:auto val="1"/>
        <c:lblOffset val="100"/>
        <c:baseTimeUnit val="months"/>
        <c:majorUnit val="2"/>
        <c:majorTimeUnit val="years"/>
        <c:minorUnit val="2"/>
      </c:dateAx>
      <c:valAx>
        <c:axId val="312969664"/>
        <c:scaling>
          <c:orientation val="minMax"/>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rgbClr val="002060"/>
                    </a:solidFill>
                    <a:latin typeface="+mn-lt"/>
                    <a:ea typeface="+mn-ea"/>
                    <a:cs typeface="+mn-cs"/>
                  </a:defRPr>
                </a:pPr>
                <a:r>
                  <a:rPr lang="fi-FI" sz="700" b="0" i="0" baseline="0" err="1">
                    <a:effectLst/>
                  </a:rPr>
                  <a:t>Asuinrak</a:t>
                </a:r>
                <a:r>
                  <a:rPr lang="fi-FI" sz="700" b="0" i="0" baseline="0">
                    <a:effectLst/>
                  </a:rPr>
                  <a:t>. investoinnit / BKT</a:t>
                </a:r>
                <a:endParaRPr lang="fi-FI" sz="700">
                  <a:effectLst/>
                </a:endParaRPr>
              </a:p>
            </c:rich>
          </c:tx>
          <c:overlay val="0"/>
          <c:spPr>
            <a:noFill/>
            <a:ln>
              <a:noFill/>
            </a:ln>
            <a:effectLst/>
          </c:spPr>
          <c:txPr>
            <a:bodyPr rot="-5400000" spcFirstLastPara="1" vertOverflow="ellipsis" vert="horz" wrap="square" anchor="ctr" anchorCtr="1"/>
            <a:lstStyle/>
            <a:p>
              <a:pPr>
                <a:defRPr sz="700" b="0" i="0" u="none" strike="noStrike" kern="1200" baseline="0">
                  <a:solidFill>
                    <a:srgbClr val="00206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312975896"/>
        <c:crosses val="autoZero"/>
        <c:crossBetween val="between"/>
      </c:valAx>
      <c:valAx>
        <c:axId val="939267840"/>
        <c:scaling>
          <c:orientation val="minMax"/>
          <c:min val="1.5"/>
        </c:scaling>
        <c:delete val="0"/>
        <c:axPos val="r"/>
        <c:title>
          <c:tx>
            <c:rich>
              <a:bodyPr rot="-5400000" spcFirstLastPara="1" vertOverflow="ellipsis" vert="horz" wrap="square" anchor="ctr" anchorCtr="1"/>
              <a:lstStyle/>
              <a:p>
                <a:pPr>
                  <a:defRPr sz="800" b="0" i="0" u="none" strike="noStrike" kern="1200" baseline="0">
                    <a:solidFill>
                      <a:srgbClr val="002060"/>
                    </a:solidFill>
                    <a:latin typeface="+mn-lt"/>
                    <a:ea typeface="+mn-ea"/>
                    <a:cs typeface="+mn-cs"/>
                  </a:defRPr>
                </a:pPr>
                <a:r>
                  <a:rPr lang="fi-FI" sz="800" b="0" i="0" baseline="0">
                    <a:effectLst/>
                  </a:rPr>
                  <a:t>Maa- ja </a:t>
                </a:r>
                <a:r>
                  <a:rPr lang="fi-FI" sz="800" b="0" i="0" baseline="0" err="1">
                    <a:effectLst/>
                  </a:rPr>
                  <a:t>vesirak</a:t>
                </a:r>
                <a:r>
                  <a:rPr lang="fi-FI" sz="800" b="0" i="0" baseline="0">
                    <a:effectLst/>
                  </a:rPr>
                  <a:t>. investoinnit / BKT</a:t>
                </a:r>
                <a:endParaRPr lang="fi-FI" sz="800">
                  <a:effectLst/>
                </a:endParaRP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709392896"/>
        <c:crosses val="max"/>
        <c:crossBetween val="between"/>
      </c:valAx>
      <c:dateAx>
        <c:axId val="709392896"/>
        <c:scaling>
          <c:orientation val="minMax"/>
        </c:scaling>
        <c:delete val="1"/>
        <c:axPos val="b"/>
        <c:numFmt formatCode="m/d/yyyy" sourceLinked="1"/>
        <c:majorTickMark val="out"/>
        <c:minorTickMark val="none"/>
        <c:tickLblPos val="nextTo"/>
        <c:crossAx val="939267840"/>
        <c:crosses val="autoZero"/>
        <c:auto val="1"/>
        <c:lblOffset val="100"/>
        <c:baseTimeUnit val="months"/>
      </c:dateAx>
      <c:spPr>
        <a:solidFill>
          <a:schemeClr val="bg1"/>
        </a:solidFill>
        <a:ln>
          <a:noFill/>
        </a:ln>
        <a:effectLst/>
      </c:spPr>
    </c:plotArea>
    <c:legend>
      <c:legendPos val="b"/>
      <c:legendEntry>
        <c:idx val="1"/>
        <c:delete val="1"/>
      </c:legendEntry>
      <c:legendEntry>
        <c:idx val="3"/>
        <c:delete val="1"/>
      </c:legendEntry>
      <c:layout>
        <c:manualLayout>
          <c:xMode val="edge"/>
          <c:yMode val="edge"/>
          <c:x val="0.73871946698905"/>
          <c:y val="0.10037196583207135"/>
          <c:w val="0.19681486945772508"/>
          <c:h val="0.16421727901357994"/>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r>
              <a:rPr lang="fi-FI" sz="1400" b="1" i="0" u="none" strike="noStrike" kern="1200" spc="0" baseline="0">
                <a:solidFill>
                  <a:prstClr val="black">
                    <a:lumMod val="65000"/>
                    <a:lumOff val="35000"/>
                  </a:prstClr>
                </a:solidFill>
                <a:effectLst/>
                <a:latin typeface="+mn-lt"/>
                <a:ea typeface="+mn-ea"/>
                <a:cs typeface="+mn-cs"/>
              </a:rPr>
              <a:t>Asuntotuotannon lasku jatkuu koko vuoden</a:t>
            </a:r>
          </a:p>
          <a:p>
            <a:pPr algn="l">
              <a:defRPr/>
            </a:pPr>
            <a:r>
              <a:rPr lang="fi-FI" sz="1200" b="0" i="0" u="none" strike="noStrike" kern="1200" spc="0" baseline="0">
                <a:solidFill>
                  <a:prstClr val="black">
                    <a:lumMod val="65000"/>
                    <a:lumOff val="35000"/>
                  </a:prstClr>
                </a:solidFill>
                <a:effectLst/>
                <a:latin typeface="+mn-lt"/>
                <a:ea typeface="+mn-ea"/>
                <a:cs typeface="+mn-cs"/>
              </a:rPr>
              <a:t>Lupien ja uudistuotannon vuosimuutos (%)</a:t>
            </a:r>
          </a:p>
          <a:p>
            <a:pPr algn="l">
              <a:defRPr/>
            </a:pPr>
            <a:endParaRPr lang="fi-FI" sz="1400" b="1" i="0" u="none" strike="noStrike" kern="1200" spc="0" baseline="0">
              <a:solidFill>
                <a:prstClr val="black">
                  <a:lumMod val="65000"/>
                  <a:lumOff val="35000"/>
                </a:prstClr>
              </a:solidFill>
              <a:effectLst/>
              <a:latin typeface="+mn-lt"/>
              <a:ea typeface="+mn-ea"/>
              <a:cs typeface="+mn-cs"/>
            </a:endParaRPr>
          </a:p>
        </c:rich>
      </c:tx>
      <c:layout>
        <c:manualLayout>
          <c:xMode val="edge"/>
          <c:yMode val="edge"/>
          <c:x val="3.2379973121916459E-4"/>
          <c:y val="2.6204903618911079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3715489172100917E-2"/>
          <c:y val="0.12723894221614901"/>
          <c:w val="0.91652626520735103"/>
          <c:h val="0.72678039000459227"/>
        </c:manualLayout>
      </c:layout>
      <c:lineChart>
        <c:grouping val="standard"/>
        <c:varyColors val="0"/>
        <c:ser>
          <c:idx val="2"/>
          <c:order val="0"/>
          <c:tx>
            <c:strRef>
              <c:f>kuva!$Q$5</c:f>
              <c:strCache>
                <c:ptCount val="1"/>
                <c:pt idx="0">
                  <c:v>Asuinrakentamisen luvat (edistetty) </c:v>
                </c:pt>
              </c:strCache>
            </c:strRef>
          </c:tx>
          <c:spPr>
            <a:ln w="9525" cap="rnd">
              <a:solidFill>
                <a:srgbClr val="002060"/>
              </a:solidFill>
              <a:round/>
            </a:ln>
            <a:effectLst/>
          </c:spPr>
          <c:marker>
            <c:symbol val="none"/>
          </c:marker>
          <c:cat>
            <c:numRef>
              <c:f>kuva!$I$6:$I$298</c:f>
              <c:numCache>
                <c:formatCode>m/d/yyyy</c:formatCode>
                <c:ptCount val="293"/>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pt idx="278">
                  <c:v>45352</c:v>
                </c:pt>
                <c:pt idx="279">
                  <c:v>45383</c:v>
                </c:pt>
                <c:pt idx="280">
                  <c:v>45413</c:v>
                </c:pt>
                <c:pt idx="281">
                  <c:v>45444</c:v>
                </c:pt>
                <c:pt idx="282">
                  <c:v>45474</c:v>
                </c:pt>
                <c:pt idx="283">
                  <c:v>45505</c:v>
                </c:pt>
                <c:pt idx="284">
                  <c:v>45536</c:v>
                </c:pt>
                <c:pt idx="285">
                  <c:v>45566</c:v>
                </c:pt>
                <c:pt idx="286">
                  <c:v>45597</c:v>
                </c:pt>
                <c:pt idx="287">
                  <c:v>45627</c:v>
                </c:pt>
                <c:pt idx="288">
                  <c:v>45658</c:v>
                </c:pt>
                <c:pt idx="289">
                  <c:v>45689</c:v>
                </c:pt>
                <c:pt idx="290">
                  <c:v>45717</c:v>
                </c:pt>
                <c:pt idx="291">
                  <c:v>45748</c:v>
                </c:pt>
                <c:pt idx="292">
                  <c:v>45778</c:v>
                </c:pt>
              </c:numCache>
            </c:numRef>
          </c:cat>
          <c:val>
            <c:numRef>
              <c:f>kuva!$Q$6:$Q$298</c:f>
              <c:numCache>
                <c:formatCode>General</c:formatCode>
                <c:ptCount val="293"/>
                <c:pt idx="24">
                  <c:v>0.77800074473938707</c:v>
                </c:pt>
                <c:pt idx="25">
                  <c:v>10.233792410723154</c:v>
                </c:pt>
                <c:pt idx="26">
                  <c:v>5.950296181274453</c:v>
                </c:pt>
                <c:pt idx="27">
                  <c:v>6.0361457403969041</c:v>
                </c:pt>
                <c:pt idx="28">
                  <c:v>2.5653115749895363</c:v>
                </c:pt>
                <c:pt idx="29">
                  <c:v>8.9964862369938317</c:v>
                </c:pt>
                <c:pt idx="30">
                  <c:v>2.6192638964102457</c:v>
                </c:pt>
                <c:pt idx="31">
                  <c:v>1.5141792380755561</c:v>
                </c:pt>
                <c:pt idx="32">
                  <c:v>8.0188044362557491</c:v>
                </c:pt>
                <c:pt idx="33">
                  <c:v>12.915632419723977</c:v>
                </c:pt>
                <c:pt idx="34">
                  <c:v>2.9160464309971417</c:v>
                </c:pt>
                <c:pt idx="35">
                  <c:v>-1.8996459662453304</c:v>
                </c:pt>
                <c:pt idx="36">
                  <c:v>9.3335770594367631</c:v>
                </c:pt>
                <c:pt idx="37">
                  <c:v>14.348602164428129</c:v>
                </c:pt>
                <c:pt idx="38">
                  <c:v>13.124251798003044</c:v>
                </c:pt>
                <c:pt idx="39">
                  <c:v>15.906762775100503</c:v>
                </c:pt>
                <c:pt idx="40">
                  <c:v>18.080692164602866</c:v>
                </c:pt>
                <c:pt idx="41">
                  <c:v>18.059816966416406</c:v>
                </c:pt>
                <c:pt idx="42">
                  <c:v>18.560138080210194</c:v>
                </c:pt>
                <c:pt idx="43">
                  <c:v>17.926354844218139</c:v>
                </c:pt>
                <c:pt idx="44">
                  <c:v>22.866910381750287</c:v>
                </c:pt>
                <c:pt idx="45">
                  <c:v>24.364743473854446</c:v>
                </c:pt>
                <c:pt idx="46">
                  <c:v>32.288253170018635</c:v>
                </c:pt>
                <c:pt idx="47">
                  <c:v>20.030476681482142</c:v>
                </c:pt>
                <c:pt idx="48">
                  <c:v>9.7903197111760534</c:v>
                </c:pt>
                <c:pt idx="49">
                  <c:v>-0.61164703965741296</c:v>
                </c:pt>
                <c:pt idx="50">
                  <c:v>1.614346924743586</c:v>
                </c:pt>
                <c:pt idx="51">
                  <c:v>3.4159202393024373</c:v>
                </c:pt>
                <c:pt idx="52">
                  <c:v>5.6489620998388972</c:v>
                </c:pt>
                <c:pt idx="53">
                  <c:v>4.7646821580368055</c:v>
                </c:pt>
                <c:pt idx="54">
                  <c:v>-1.25275576558154</c:v>
                </c:pt>
                <c:pt idx="55">
                  <c:v>-7.7704068025351773</c:v>
                </c:pt>
                <c:pt idx="56">
                  <c:v>-7.2767730501948051</c:v>
                </c:pt>
                <c:pt idx="57">
                  <c:v>-5.3476374981663355</c:v>
                </c:pt>
                <c:pt idx="58">
                  <c:v>-0.87079259840349721</c:v>
                </c:pt>
                <c:pt idx="59">
                  <c:v>9.1384000760962465</c:v>
                </c:pt>
                <c:pt idx="60">
                  <c:v>14.017986077352234</c:v>
                </c:pt>
                <c:pt idx="61">
                  <c:v>23.398162498798698</c:v>
                </c:pt>
                <c:pt idx="62">
                  <c:v>23.169930769718121</c:v>
                </c:pt>
                <c:pt idx="63">
                  <c:v>15.375513310816771</c:v>
                </c:pt>
                <c:pt idx="64">
                  <c:v>5.322461802707906</c:v>
                </c:pt>
                <c:pt idx="65">
                  <c:v>1.566079202832654</c:v>
                </c:pt>
                <c:pt idx="66">
                  <c:v>7.2477265363761347</c:v>
                </c:pt>
                <c:pt idx="67">
                  <c:v>14.550056193198401</c:v>
                </c:pt>
                <c:pt idx="68">
                  <c:v>9.767596450997047</c:v>
                </c:pt>
                <c:pt idx="69">
                  <c:v>0.90885905810169731</c:v>
                </c:pt>
                <c:pt idx="70">
                  <c:v>8.1584202226029419</c:v>
                </c:pt>
                <c:pt idx="71">
                  <c:v>7.2105646642937131</c:v>
                </c:pt>
                <c:pt idx="72">
                  <c:v>7.4078301954638022</c:v>
                </c:pt>
                <c:pt idx="73">
                  <c:v>-10.70425258037632</c:v>
                </c:pt>
                <c:pt idx="74">
                  <c:v>-11.731884358935858</c:v>
                </c:pt>
                <c:pt idx="75">
                  <c:v>-6.429919200460759</c:v>
                </c:pt>
                <c:pt idx="76">
                  <c:v>5.2881313545509556</c:v>
                </c:pt>
                <c:pt idx="77">
                  <c:v>8.3670913500679944</c:v>
                </c:pt>
                <c:pt idx="78">
                  <c:v>-2.0776007869644957</c:v>
                </c:pt>
                <c:pt idx="79">
                  <c:v>-2.4498634991321495</c:v>
                </c:pt>
                <c:pt idx="80">
                  <c:v>-2.9989333017438611</c:v>
                </c:pt>
                <c:pt idx="81">
                  <c:v>1.7433447117908116</c:v>
                </c:pt>
                <c:pt idx="82">
                  <c:v>-11.862471354130577</c:v>
                </c:pt>
                <c:pt idx="83">
                  <c:v>-5.7470479460815227</c:v>
                </c:pt>
                <c:pt idx="84">
                  <c:v>-9.8974878655093477</c:v>
                </c:pt>
                <c:pt idx="85">
                  <c:v>-0.21844283551551769</c:v>
                </c:pt>
                <c:pt idx="86">
                  <c:v>-4.6347959520323059</c:v>
                </c:pt>
                <c:pt idx="87">
                  <c:v>-8.0605245939944439</c:v>
                </c:pt>
                <c:pt idx="88">
                  <c:v>-13.55687261305188</c:v>
                </c:pt>
                <c:pt idx="89">
                  <c:v>-15.568291203386266</c:v>
                </c:pt>
                <c:pt idx="90">
                  <c:v>-17.611791984979362</c:v>
                </c:pt>
                <c:pt idx="91">
                  <c:v>-13.651214067130638</c:v>
                </c:pt>
                <c:pt idx="92">
                  <c:v>-12.751029627359642</c:v>
                </c:pt>
                <c:pt idx="93">
                  <c:v>-4.2662870231640113</c:v>
                </c:pt>
                <c:pt idx="94">
                  <c:v>-3.391997606048804</c:v>
                </c:pt>
                <c:pt idx="95">
                  <c:v>-15.215142116426335</c:v>
                </c:pt>
                <c:pt idx="96">
                  <c:v>-20.439821948044099</c:v>
                </c:pt>
                <c:pt idx="97">
                  <c:v>-19.206639688292611</c:v>
                </c:pt>
                <c:pt idx="98">
                  <c:v>-17.986103138132677</c:v>
                </c:pt>
                <c:pt idx="99">
                  <c:v>-16.264675785012244</c:v>
                </c:pt>
                <c:pt idx="100">
                  <c:v>-23.259323660742453</c:v>
                </c:pt>
                <c:pt idx="101">
                  <c:v>-19.741980397275654</c:v>
                </c:pt>
                <c:pt idx="102">
                  <c:v>-16.032541413285415</c:v>
                </c:pt>
                <c:pt idx="103">
                  <c:v>-18.698137813184886</c:v>
                </c:pt>
                <c:pt idx="104">
                  <c:v>-24.561471784314463</c:v>
                </c:pt>
                <c:pt idx="105">
                  <c:v>-30.484171275762321</c:v>
                </c:pt>
                <c:pt idx="106">
                  <c:v>-33.332864014192211</c:v>
                </c:pt>
                <c:pt idx="107">
                  <c:v>-34.513947728458533</c:v>
                </c:pt>
                <c:pt idx="108">
                  <c:v>-39.309066230887233</c:v>
                </c:pt>
                <c:pt idx="109">
                  <c:v>-34.457810813853555</c:v>
                </c:pt>
                <c:pt idx="110">
                  <c:v>-32.924502128882494</c:v>
                </c:pt>
                <c:pt idx="111">
                  <c:v>-26.517175435377894</c:v>
                </c:pt>
                <c:pt idx="112">
                  <c:v>-15.582916931678142</c:v>
                </c:pt>
                <c:pt idx="113">
                  <c:v>-8.9928573915582461</c:v>
                </c:pt>
                <c:pt idx="114">
                  <c:v>20.35527653837363</c:v>
                </c:pt>
                <c:pt idx="115">
                  <c:v>28.361620817919629</c:v>
                </c:pt>
                <c:pt idx="116">
                  <c:v>62.136869740431109</c:v>
                </c:pt>
                <c:pt idx="117">
                  <c:v>62.61442453126773</c:v>
                </c:pt>
                <c:pt idx="118">
                  <c:v>95.47256878263579</c:v>
                </c:pt>
                <c:pt idx="119">
                  <c:v>92.872928825256679</c:v>
                </c:pt>
                <c:pt idx="120">
                  <c:v>88.446491539853014</c:v>
                </c:pt>
                <c:pt idx="121">
                  <c:v>48.990918010726801</c:v>
                </c:pt>
                <c:pt idx="122">
                  <c:v>46.479379999420473</c:v>
                </c:pt>
                <c:pt idx="123">
                  <c:v>39.027355640585426</c:v>
                </c:pt>
                <c:pt idx="124">
                  <c:v>38.433948313555277</c:v>
                </c:pt>
                <c:pt idx="125">
                  <c:v>28.171227171466796</c:v>
                </c:pt>
                <c:pt idx="126">
                  <c:v>5.7292035048615304</c:v>
                </c:pt>
                <c:pt idx="127">
                  <c:v>5.7757651457208397</c:v>
                </c:pt>
                <c:pt idx="128">
                  <c:v>-0.66180243304368958</c:v>
                </c:pt>
                <c:pt idx="129">
                  <c:v>4.5980449728660915</c:v>
                </c:pt>
                <c:pt idx="130">
                  <c:v>-7.5918287969272882</c:v>
                </c:pt>
                <c:pt idx="131">
                  <c:v>-13.252525990153046</c:v>
                </c:pt>
                <c:pt idx="132">
                  <c:v>-3.7595334870314758</c:v>
                </c:pt>
                <c:pt idx="133">
                  <c:v>10.644499039309736</c:v>
                </c:pt>
                <c:pt idx="134">
                  <c:v>17.813587075682079</c:v>
                </c:pt>
                <c:pt idx="135">
                  <c:v>20.607045014157308</c:v>
                </c:pt>
                <c:pt idx="136">
                  <c:v>14.768616358585817</c:v>
                </c:pt>
                <c:pt idx="137">
                  <c:v>14.510323800985361</c:v>
                </c:pt>
                <c:pt idx="138">
                  <c:v>3.1774118214280378</c:v>
                </c:pt>
                <c:pt idx="139">
                  <c:v>-1.8754901188291768</c:v>
                </c:pt>
                <c:pt idx="140">
                  <c:v>-11.440604176687074</c:v>
                </c:pt>
                <c:pt idx="141">
                  <c:v>-18.358431581498181</c:v>
                </c:pt>
                <c:pt idx="142">
                  <c:v>-12.098313457266457</c:v>
                </c:pt>
                <c:pt idx="143">
                  <c:v>-2.9772945697695832</c:v>
                </c:pt>
                <c:pt idx="144">
                  <c:v>-3.3734452101799093</c:v>
                </c:pt>
                <c:pt idx="145">
                  <c:v>-8.6016305081239608</c:v>
                </c:pt>
                <c:pt idx="146">
                  <c:v>-13.956930770157967</c:v>
                </c:pt>
                <c:pt idx="147">
                  <c:v>-14.601592528608748</c:v>
                </c:pt>
                <c:pt idx="148">
                  <c:v>-13.775797896666688</c:v>
                </c:pt>
                <c:pt idx="149">
                  <c:v>-7.8106832247007532</c:v>
                </c:pt>
                <c:pt idx="150">
                  <c:v>-8.6932103268872396</c:v>
                </c:pt>
                <c:pt idx="151">
                  <c:v>-3.5252354449657872</c:v>
                </c:pt>
                <c:pt idx="152">
                  <c:v>-2.0688512831734585</c:v>
                </c:pt>
                <c:pt idx="153">
                  <c:v>-0.82655872523311302</c:v>
                </c:pt>
                <c:pt idx="154">
                  <c:v>-12.645219911265698</c:v>
                </c:pt>
                <c:pt idx="155">
                  <c:v>-11.550188819198453</c:v>
                </c:pt>
                <c:pt idx="156">
                  <c:v>-15.55824977966644</c:v>
                </c:pt>
                <c:pt idx="157">
                  <c:v>-16.833982781603524</c:v>
                </c:pt>
                <c:pt idx="158">
                  <c:v>-19.727078506863222</c:v>
                </c:pt>
                <c:pt idx="159">
                  <c:v>-21.390600120561245</c:v>
                </c:pt>
                <c:pt idx="160">
                  <c:v>-23.542214067392365</c:v>
                </c:pt>
                <c:pt idx="161">
                  <c:v>-31.54943795700099</c:v>
                </c:pt>
                <c:pt idx="162">
                  <c:v>-26.94928477046156</c:v>
                </c:pt>
                <c:pt idx="163">
                  <c:v>-27.876974942748006</c:v>
                </c:pt>
                <c:pt idx="164">
                  <c:v>-25.943661630887391</c:v>
                </c:pt>
                <c:pt idx="165">
                  <c:v>-13.357581652179775</c:v>
                </c:pt>
                <c:pt idx="166">
                  <c:v>-1.5972508708795345</c:v>
                </c:pt>
                <c:pt idx="167">
                  <c:v>-2.7855997045619745</c:v>
                </c:pt>
                <c:pt idx="168">
                  <c:v>10.069511078315216</c:v>
                </c:pt>
                <c:pt idx="169">
                  <c:v>15.217298997549619</c:v>
                </c:pt>
                <c:pt idx="170">
                  <c:v>15.563237245959627</c:v>
                </c:pt>
                <c:pt idx="171">
                  <c:v>-2.4344591778615268</c:v>
                </c:pt>
                <c:pt idx="172">
                  <c:v>-5.9569712465714417</c:v>
                </c:pt>
                <c:pt idx="173">
                  <c:v>-4.2882378199356168</c:v>
                </c:pt>
                <c:pt idx="174">
                  <c:v>9.7088947299975814</c:v>
                </c:pt>
                <c:pt idx="175">
                  <c:v>8.7729531784403747</c:v>
                </c:pt>
                <c:pt idx="176">
                  <c:v>14.162598218962813</c:v>
                </c:pt>
                <c:pt idx="177">
                  <c:v>0.96751796690348613</c:v>
                </c:pt>
                <c:pt idx="178">
                  <c:v>-2.5374714162132932</c:v>
                </c:pt>
                <c:pt idx="179">
                  <c:v>-5.5120606778276056</c:v>
                </c:pt>
                <c:pt idx="180">
                  <c:v>-11.616657755474392</c:v>
                </c:pt>
                <c:pt idx="181">
                  <c:v>-13.811113729195412</c:v>
                </c:pt>
                <c:pt idx="182">
                  <c:v>-17.478076678033204</c:v>
                </c:pt>
                <c:pt idx="183">
                  <c:v>-5.9126998157511252</c:v>
                </c:pt>
                <c:pt idx="184">
                  <c:v>-1.7382817566340805</c:v>
                </c:pt>
                <c:pt idx="185">
                  <c:v>20.185500745629881</c:v>
                </c:pt>
                <c:pt idx="186">
                  <c:v>17.747548837658542</c:v>
                </c:pt>
                <c:pt idx="187">
                  <c:v>20.859388758491477</c:v>
                </c:pt>
                <c:pt idx="188">
                  <c:v>10.017234385811634</c:v>
                </c:pt>
                <c:pt idx="189">
                  <c:v>6.4892349708429009</c:v>
                </c:pt>
                <c:pt idx="190">
                  <c:v>0.81565137750321526</c:v>
                </c:pt>
                <c:pt idx="191">
                  <c:v>19.399640990714857</c:v>
                </c:pt>
                <c:pt idx="192">
                  <c:v>13.614085994820215</c:v>
                </c:pt>
                <c:pt idx="193">
                  <c:v>16.235709146516569</c:v>
                </c:pt>
                <c:pt idx="194">
                  <c:v>16.971800915721388</c:v>
                </c:pt>
                <c:pt idx="195">
                  <c:v>26.001058888567854</c:v>
                </c:pt>
                <c:pt idx="196">
                  <c:v>27.110316221576184</c:v>
                </c:pt>
                <c:pt idx="197">
                  <c:v>10.008917745999526</c:v>
                </c:pt>
                <c:pt idx="198">
                  <c:v>-8.4671341347879689</c:v>
                </c:pt>
                <c:pt idx="199">
                  <c:v>-5.7908357427352826</c:v>
                </c:pt>
                <c:pt idx="200">
                  <c:v>7.9008506570529278</c:v>
                </c:pt>
                <c:pt idx="201">
                  <c:v>22.60600224055338</c:v>
                </c:pt>
                <c:pt idx="202">
                  <c:v>26.319151459616023</c:v>
                </c:pt>
                <c:pt idx="203">
                  <c:v>1.503831921574772E-2</c:v>
                </c:pt>
                <c:pt idx="204">
                  <c:v>8.0367014406581347</c:v>
                </c:pt>
                <c:pt idx="205">
                  <c:v>7.8454476701260063</c:v>
                </c:pt>
                <c:pt idx="206">
                  <c:v>20.829422163967635</c:v>
                </c:pt>
                <c:pt idx="207">
                  <c:v>17.987018725201693</c:v>
                </c:pt>
                <c:pt idx="208">
                  <c:v>16.970592205688419</c:v>
                </c:pt>
                <c:pt idx="209">
                  <c:v>10.456319873184185</c:v>
                </c:pt>
                <c:pt idx="210">
                  <c:v>13.00497700357721</c:v>
                </c:pt>
                <c:pt idx="211">
                  <c:v>22.358844231681047</c:v>
                </c:pt>
                <c:pt idx="212">
                  <c:v>18.889597701344911</c:v>
                </c:pt>
                <c:pt idx="213">
                  <c:v>20.517803397987137</c:v>
                </c:pt>
                <c:pt idx="214">
                  <c:v>23.804256950445193</c:v>
                </c:pt>
                <c:pt idx="215">
                  <c:v>39.962379169053946</c:v>
                </c:pt>
                <c:pt idx="216">
                  <c:v>8.578772414050519</c:v>
                </c:pt>
                <c:pt idx="217">
                  <c:v>-8.9375876417745417</c:v>
                </c:pt>
                <c:pt idx="218">
                  <c:v>-18.724147467654277</c:v>
                </c:pt>
                <c:pt idx="219">
                  <c:v>-13.084449883592171</c:v>
                </c:pt>
                <c:pt idx="220">
                  <c:v>-8.0316635129214831</c:v>
                </c:pt>
                <c:pt idx="221">
                  <c:v>-8.8790701484597605</c:v>
                </c:pt>
                <c:pt idx="222">
                  <c:v>-26.723115576078072</c:v>
                </c:pt>
                <c:pt idx="223">
                  <c:v>-29.558644531242919</c:v>
                </c:pt>
                <c:pt idx="224">
                  <c:v>-18.957828316982088</c:v>
                </c:pt>
                <c:pt idx="225">
                  <c:v>-10.792891692136834</c:v>
                </c:pt>
                <c:pt idx="226">
                  <c:v>-2.9149811584967722</c:v>
                </c:pt>
                <c:pt idx="227">
                  <c:v>-14.967154201424577</c:v>
                </c:pt>
                <c:pt idx="228">
                  <c:v>-15.311610028383598</c:v>
                </c:pt>
                <c:pt idx="229">
                  <c:v>-10.567458805291508</c:v>
                </c:pt>
                <c:pt idx="230">
                  <c:v>-12.123484148383454</c:v>
                </c:pt>
                <c:pt idx="231">
                  <c:v>-7.7891098135592642</c:v>
                </c:pt>
                <c:pt idx="232">
                  <c:v>-14.062854816527661</c:v>
                </c:pt>
                <c:pt idx="233">
                  <c:v>-10.090106083469323</c:v>
                </c:pt>
                <c:pt idx="234">
                  <c:v>2.3153903808554475</c:v>
                </c:pt>
                <c:pt idx="235">
                  <c:v>7.1179620918609032</c:v>
                </c:pt>
                <c:pt idx="236">
                  <c:v>0.26862421077598242</c:v>
                </c:pt>
                <c:pt idx="237">
                  <c:v>-12.78856381247428</c:v>
                </c:pt>
                <c:pt idx="238">
                  <c:v>-23.572374101838719</c:v>
                </c:pt>
                <c:pt idx="239">
                  <c:v>-16.421104508519008</c:v>
                </c:pt>
                <c:pt idx="240">
                  <c:v>-2.2486509484986783</c:v>
                </c:pt>
                <c:pt idx="241">
                  <c:v>7.6593333676318878</c:v>
                </c:pt>
                <c:pt idx="242">
                  <c:v>4.0110069170530949</c:v>
                </c:pt>
                <c:pt idx="243">
                  <c:v>-9.3670340750888812</c:v>
                </c:pt>
                <c:pt idx="244">
                  <c:v>-14.179411483069515</c:v>
                </c:pt>
                <c:pt idx="245">
                  <c:v>-10.217529706002978</c:v>
                </c:pt>
                <c:pt idx="246">
                  <c:v>19.966178576938916</c:v>
                </c:pt>
                <c:pt idx="247">
                  <c:v>21.271493860417294</c:v>
                </c:pt>
                <c:pt idx="248">
                  <c:v>17.427687375550008</c:v>
                </c:pt>
                <c:pt idx="249">
                  <c:v>20.411046934090081</c:v>
                </c:pt>
                <c:pt idx="250">
                  <c:v>31.157506619127986</c:v>
                </c:pt>
                <c:pt idx="251">
                  <c:v>39.368852755226044</c:v>
                </c:pt>
                <c:pt idx="252">
                  <c:v>33.981288445699789</c:v>
                </c:pt>
                <c:pt idx="253">
                  <c:v>28.660395865510878</c:v>
                </c:pt>
                <c:pt idx="254">
                  <c:v>28.749722879715478</c:v>
                </c:pt>
                <c:pt idx="255">
                  <c:v>26.024127442388007</c:v>
                </c:pt>
                <c:pt idx="256">
                  <c:v>33.956890557641486</c:v>
                </c:pt>
                <c:pt idx="257">
                  <c:v>27.254961321971294</c:v>
                </c:pt>
                <c:pt idx="258">
                  <c:v>7.4788365234150831</c:v>
                </c:pt>
                <c:pt idx="259">
                  <c:v>-8.5528636269191765</c:v>
                </c:pt>
                <c:pt idx="260">
                  <c:v>-9.5692216191375081</c:v>
                </c:pt>
                <c:pt idx="261">
                  <c:v>-9.0620793173411585</c:v>
                </c:pt>
                <c:pt idx="262">
                  <c:v>-5.5575639248868498</c:v>
                </c:pt>
                <c:pt idx="263">
                  <c:v>-14.719454393729876</c:v>
                </c:pt>
                <c:pt idx="264">
                  <c:v>-12.707112873448892</c:v>
                </c:pt>
                <c:pt idx="265">
                  <c:v>-15.593789017448401</c:v>
                </c:pt>
                <c:pt idx="266">
                  <c:v>-6.7396292155515738</c:v>
                </c:pt>
                <c:pt idx="267">
                  <c:v>-9.1509885497588357</c:v>
                </c:pt>
                <c:pt idx="268">
                  <c:v>-13.907034196988377</c:v>
                </c:pt>
                <c:pt idx="269">
                  <c:v>-19.453373845905446</c:v>
                </c:pt>
                <c:pt idx="270">
                  <c:v>-27.036549776489778</c:v>
                </c:pt>
                <c:pt idx="271">
                  <c:v>-19.85096323206659</c:v>
                </c:pt>
                <c:pt idx="272">
                  <c:v>-20.747502307347759</c:v>
                </c:pt>
                <c:pt idx="273">
                  <c:v>-30.567032094606915</c:v>
                </c:pt>
                <c:pt idx="274">
                  <c:v>-32.651177441333374</c:v>
                </c:pt>
                <c:pt idx="275">
                  <c:v>-30.936637330896005</c:v>
                </c:pt>
                <c:pt idx="276">
                  <c:v>-29.619045990902549</c:v>
                </c:pt>
                <c:pt idx="277">
                  <c:v>-44.567371621320483</c:v>
                </c:pt>
                <c:pt idx="278">
                  <c:v>-54.291893328428976</c:v>
                </c:pt>
                <c:pt idx="279">
                  <c:v>-50.102936110717103</c:v>
                </c:pt>
                <c:pt idx="280">
                  <c:v>-43.158404237179226</c:v>
                </c:pt>
                <c:pt idx="281">
                  <c:v>-36.16006068103875</c:v>
                </c:pt>
                <c:pt idx="282">
                  <c:v>-47.62096352684555</c:v>
                </c:pt>
                <c:pt idx="283">
                  <c:v>-40.614097729913944</c:v>
                </c:pt>
                <c:pt idx="284">
                  <c:v>-40.413071010485559</c:v>
                </c:pt>
                <c:pt idx="285">
                  <c:v>-27.179237317739521</c:v>
                </c:pt>
                <c:pt idx="286">
                  <c:v>-42.860548914027049</c:v>
                </c:pt>
                <c:pt idx="287">
                  <c:v>-42.617392732930526</c:v>
                </c:pt>
                <c:pt idx="288">
                  <c:v>-50.100476457399104</c:v>
                </c:pt>
                <c:pt idx="289">
                  <c:v>-27.479554902167322</c:v>
                </c:pt>
                <c:pt idx="290">
                  <c:v>-6.0557432788280465</c:v>
                </c:pt>
                <c:pt idx="291">
                  <c:v>-4.393149967309256</c:v>
                </c:pt>
                <c:pt idx="292">
                  <c:v>-6.235961673997366</c:v>
                </c:pt>
              </c:numCache>
            </c:numRef>
          </c:val>
          <c:smooth val="0"/>
          <c:extLst>
            <c:ext xmlns:c16="http://schemas.microsoft.com/office/drawing/2014/chart" uri="{C3380CC4-5D6E-409C-BE32-E72D297353CC}">
              <c16:uniqueId val="{00000000-4F96-4CDE-A139-53C79E7A6965}"/>
            </c:ext>
          </c:extLst>
        </c:ser>
        <c:ser>
          <c:idx val="0"/>
          <c:order val="1"/>
          <c:tx>
            <c:strRef>
              <c:f>kuva!$J$5</c:f>
              <c:strCache>
                <c:ptCount val="1"/>
                <c:pt idx="0">
                  <c:v>Asuntojen uudistuotanto</c:v>
                </c:pt>
              </c:strCache>
            </c:strRef>
          </c:tx>
          <c:spPr>
            <a:ln w="38100" cap="rnd">
              <a:solidFill>
                <a:schemeClr val="accent3"/>
              </a:solidFill>
              <a:round/>
            </a:ln>
            <a:effectLst/>
          </c:spPr>
          <c:marker>
            <c:symbol val="none"/>
          </c:marker>
          <c:cat>
            <c:numRef>
              <c:f>kuva!$I$6:$I$298</c:f>
              <c:numCache>
                <c:formatCode>m/d/yyyy</c:formatCode>
                <c:ptCount val="293"/>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pt idx="137">
                  <c:v>41061</c:v>
                </c:pt>
                <c:pt idx="138">
                  <c:v>41091</c:v>
                </c:pt>
                <c:pt idx="139">
                  <c:v>41122</c:v>
                </c:pt>
                <c:pt idx="140">
                  <c:v>41153</c:v>
                </c:pt>
                <c:pt idx="141">
                  <c:v>41183</c:v>
                </c:pt>
                <c:pt idx="142">
                  <c:v>41214</c:v>
                </c:pt>
                <c:pt idx="143">
                  <c:v>41244</c:v>
                </c:pt>
                <c:pt idx="144">
                  <c:v>41275</c:v>
                </c:pt>
                <c:pt idx="145">
                  <c:v>41306</c:v>
                </c:pt>
                <c:pt idx="146">
                  <c:v>41334</c:v>
                </c:pt>
                <c:pt idx="147">
                  <c:v>41365</c:v>
                </c:pt>
                <c:pt idx="148">
                  <c:v>41395</c:v>
                </c:pt>
                <c:pt idx="149">
                  <c:v>41426</c:v>
                </c:pt>
                <c:pt idx="150">
                  <c:v>41456</c:v>
                </c:pt>
                <c:pt idx="151">
                  <c:v>41487</c:v>
                </c:pt>
                <c:pt idx="152">
                  <c:v>41518</c:v>
                </c:pt>
                <c:pt idx="153">
                  <c:v>41548</c:v>
                </c:pt>
                <c:pt idx="154">
                  <c:v>41579</c:v>
                </c:pt>
                <c:pt idx="155">
                  <c:v>41609</c:v>
                </c:pt>
                <c:pt idx="156">
                  <c:v>41640</c:v>
                </c:pt>
                <c:pt idx="157">
                  <c:v>41671</c:v>
                </c:pt>
                <c:pt idx="158">
                  <c:v>41699</c:v>
                </c:pt>
                <c:pt idx="159">
                  <c:v>41730</c:v>
                </c:pt>
                <c:pt idx="160">
                  <c:v>41760</c:v>
                </c:pt>
                <c:pt idx="161">
                  <c:v>41791</c:v>
                </c:pt>
                <c:pt idx="162">
                  <c:v>41821</c:v>
                </c:pt>
                <c:pt idx="163">
                  <c:v>41852</c:v>
                </c:pt>
                <c:pt idx="164">
                  <c:v>41883</c:v>
                </c:pt>
                <c:pt idx="165">
                  <c:v>41913</c:v>
                </c:pt>
                <c:pt idx="166">
                  <c:v>41944</c:v>
                </c:pt>
                <c:pt idx="167">
                  <c:v>41974</c:v>
                </c:pt>
                <c:pt idx="168">
                  <c:v>42005</c:v>
                </c:pt>
                <c:pt idx="169">
                  <c:v>42036</c:v>
                </c:pt>
                <c:pt idx="170">
                  <c:v>42064</c:v>
                </c:pt>
                <c:pt idx="171">
                  <c:v>42095</c:v>
                </c:pt>
                <c:pt idx="172">
                  <c:v>42125</c:v>
                </c:pt>
                <c:pt idx="173">
                  <c:v>42156</c:v>
                </c:pt>
                <c:pt idx="174">
                  <c:v>42186</c:v>
                </c:pt>
                <c:pt idx="175">
                  <c:v>42217</c:v>
                </c:pt>
                <c:pt idx="176">
                  <c:v>42248</c:v>
                </c:pt>
                <c:pt idx="177">
                  <c:v>42278</c:v>
                </c:pt>
                <c:pt idx="178">
                  <c:v>42309</c:v>
                </c:pt>
                <c:pt idx="179">
                  <c:v>42339</c:v>
                </c:pt>
                <c:pt idx="180">
                  <c:v>42370</c:v>
                </c:pt>
                <c:pt idx="181">
                  <c:v>42401</c:v>
                </c:pt>
                <c:pt idx="182">
                  <c:v>42430</c:v>
                </c:pt>
                <c:pt idx="183">
                  <c:v>42461</c:v>
                </c:pt>
                <c:pt idx="184">
                  <c:v>42491</c:v>
                </c:pt>
                <c:pt idx="185">
                  <c:v>42522</c:v>
                </c:pt>
                <c:pt idx="186">
                  <c:v>42552</c:v>
                </c:pt>
                <c:pt idx="187">
                  <c:v>42583</c:v>
                </c:pt>
                <c:pt idx="188">
                  <c:v>42614</c:v>
                </c:pt>
                <c:pt idx="189">
                  <c:v>42644</c:v>
                </c:pt>
                <c:pt idx="190">
                  <c:v>42675</c:v>
                </c:pt>
                <c:pt idx="191">
                  <c:v>42705</c:v>
                </c:pt>
                <c:pt idx="192">
                  <c:v>42736</c:v>
                </c:pt>
                <c:pt idx="193">
                  <c:v>42767</c:v>
                </c:pt>
                <c:pt idx="194">
                  <c:v>42795</c:v>
                </c:pt>
                <c:pt idx="195">
                  <c:v>42826</c:v>
                </c:pt>
                <c:pt idx="196">
                  <c:v>42856</c:v>
                </c:pt>
                <c:pt idx="197">
                  <c:v>42887</c:v>
                </c:pt>
                <c:pt idx="198">
                  <c:v>42917</c:v>
                </c:pt>
                <c:pt idx="199">
                  <c:v>42948</c:v>
                </c:pt>
                <c:pt idx="200">
                  <c:v>42979</c:v>
                </c:pt>
                <c:pt idx="201">
                  <c:v>43009</c:v>
                </c:pt>
                <c:pt idx="202">
                  <c:v>43040</c:v>
                </c:pt>
                <c:pt idx="203">
                  <c:v>43070</c:v>
                </c:pt>
                <c:pt idx="204">
                  <c:v>43101</c:v>
                </c:pt>
                <c:pt idx="205">
                  <c:v>43132</c:v>
                </c:pt>
                <c:pt idx="206">
                  <c:v>43160</c:v>
                </c:pt>
                <c:pt idx="207">
                  <c:v>43191</c:v>
                </c:pt>
                <c:pt idx="208">
                  <c:v>43221</c:v>
                </c:pt>
                <c:pt idx="209">
                  <c:v>43252</c:v>
                </c:pt>
                <c:pt idx="210">
                  <c:v>43282</c:v>
                </c:pt>
                <c:pt idx="211">
                  <c:v>43313</c:v>
                </c:pt>
                <c:pt idx="212">
                  <c:v>43344</c:v>
                </c:pt>
                <c:pt idx="213">
                  <c:v>43374</c:v>
                </c:pt>
                <c:pt idx="214">
                  <c:v>43405</c:v>
                </c:pt>
                <c:pt idx="215">
                  <c:v>43435</c:v>
                </c:pt>
                <c:pt idx="216">
                  <c:v>43466</c:v>
                </c:pt>
                <c:pt idx="217">
                  <c:v>43497</c:v>
                </c:pt>
                <c:pt idx="218">
                  <c:v>43525</c:v>
                </c:pt>
                <c:pt idx="219">
                  <c:v>43556</c:v>
                </c:pt>
                <c:pt idx="220">
                  <c:v>43586</c:v>
                </c:pt>
                <c:pt idx="221">
                  <c:v>43617</c:v>
                </c:pt>
                <c:pt idx="222">
                  <c:v>43647</c:v>
                </c:pt>
                <c:pt idx="223">
                  <c:v>43678</c:v>
                </c:pt>
                <c:pt idx="224">
                  <c:v>43709</c:v>
                </c:pt>
                <c:pt idx="225">
                  <c:v>43739</c:v>
                </c:pt>
                <c:pt idx="226">
                  <c:v>43770</c:v>
                </c:pt>
                <c:pt idx="227">
                  <c:v>43800</c:v>
                </c:pt>
                <c:pt idx="228">
                  <c:v>43831</c:v>
                </c:pt>
                <c:pt idx="229">
                  <c:v>43862</c:v>
                </c:pt>
                <c:pt idx="230">
                  <c:v>43891</c:v>
                </c:pt>
                <c:pt idx="231">
                  <c:v>43922</c:v>
                </c:pt>
                <c:pt idx="232">
                  <c:v>43952</c:v>
                </c:pt>
                <c:pt idx="233">
                  <c:v>43983</c:v>
                </c:pt>
                <c:pt idx="234">
                  <c:v>44013</c:v>
                </c:pt>
                <c:pt idx="235">
                  <c:v>44044</c:v>
                </c:pt>
                <c:pt idx="236">
                  <c:v>44075</c:v>
                </c:pt>
                <c:pt idx="237">
                  <c:v>44105</c:v>
                </c:pt>
                <c:pt idx="238">
                  <c:v>44136</c:v>
                </c:pt>
                <c:pt idx="239">
                  <c:v>44166</c:v>
                </c:pt>
                <c:pt idx="240">
                  <c:v>44197</c:v>
                </c:pt>
                <c:pt idx="241">
                  <c:v>44228</c:v>
                </c:pt>
                <c:pt idx="242">
                  <c:v>44256</c:v>
                </c:pt>
                <c:pt idx="243">
                  <c:v>44287</c:v>
                </c:pt>
                <c:pt idx="244">
                  <c:v>44317</c:v>
                </c:pt>
                <c:pt idx="245">
                  <c:v>44348</c:v>
                </c:pt>
                <c:pt idx="246">
                  <c:v>44378</c:v>
                </c:pt>
                <c:pt idx="247">
                  <c:v>44409</c:v>
                </c:pt>
                <c:pt idx="248">
                  <c:v>44440</c:v>
                </c:pt>
                <c:pt idx="249">
                  <c:v>44470</c:v>
                </c:pt>
                <c:pt idx="250">
                  <c:v>44501</c:v>
                </c:pt>
                <c:pt idx="251">
                  <c:v>44531</c:v>
                </c:pt>
                <c:pt idx="252">
                  <c:v>44562</c:v>
                </c:pt>
                <c:pt idx="253">
                  <c:v>44593</c:v>
                </c:pt>
                <c:pt idx="254">
                  <c:v>44621</c:v>
                </c:pt>
                <c:pt idx="255">
                  <c:v>44652</c:v>
                </c:pt>
                <c:pt idx="256">
                  <c:v>44682</c:v>
                </c:pt>
                <c:pt idx="257">
                  <c:v>44713</c:v>
                </c:pt>
                <c:pt idx="258">
                  <c:v>44743</c:v>
                </c:pt>
                <c:pt idx="259">
                  <c:v>44774</c:v>
                </c:pt>
                <c:pt idx="260">
                  <c:v>44805</c:v>
                </c:pt>
                <c:pt idx="261">
                  <c:v>44835</c:v>
                </c:pt>
                <c:pt idx="262">
                  <c:v>44866</c:v>
                </c:pt>
                <c:pt idx="263">
                  <c:v>44896</c:v>
                </c:pt>
                <c:pt idx="264">
                  <c:v>44927</c:v>
                </c:pt>
                <c:pt idx="265">
                  <c:v>44958</c:v>
                </c:pt>
                <c:pt idx="266">
                  <c:v>44986</c:v>
                </c:pt>
                <c:pt idx="267">
                  <c:v>45017</c:v>
                </c:pt>
                <c:pt idx="268">
                  <c:v>45047</c:v>
                </c:pt>
                <c:pt idx="269">
                  <c:v>45078</c:v>
                </c:pt>
                <c:pt idx="270">
                  <c:v>45108</c:v>
                </c:pt>
                <c:pt idx="271">
                  <c:v>45139</c:v>
                </c:pt>
                <c:pt idx="272">
                  <c:v>45170</c:v>
                </c:pt>
                <c:pt idx="273">
                  <c:v>45200</c:v>
                </c:pt>
                <c:pt idx="274">
                  <c:v>45231</c:v>
                </c:pt>
                <c:pt idx="275">
                  <c:v>45261</c:v>
                </c:pt>
                <c:pt idx="276">
                  <c:v>45292</c:v>
                </c:pt>
                <c:pt idx="277">
                  <c:v>45323</c:v>
                </c:pt>
                <c:pt idx="278">
                  <c:v>45352</c:v>
                </c:pt>
                <c:pt idx="279">
                  <c:v>45383</c:v>
                </c:pt>
                <c:pt idx="280">
                  <c:v>45413</c:v>
                </c:pt>
                <c:pt idx="281">
                  <c:v>45444</c:v>
                </c:pt>
                <c:pt idx="282">
                  <c:v>45474</c:v>
                </c:pt>
                <c:pt idx="283">
                  <c:v>45505</c:v>
                </c:pt>
                <c:pt idx="284">
                  <c:v>45536</c:v>
                </c:pt>
                <c:pt idx="285">
                  <c:v>45566</c:v>
                </c:pt>
                <c:pt idx="286">
                  <c:v>45597</c:v>
                </c:pt>
                <c:pt idx="287">
                  <c:v>45627</c:v>
                </c:pt>
                <c:pt idx="288">
                  <c:v>45658</c:v>
                </c:pt>
                <c:pt idx="289">
                  <c:v>45689</c:v>
                </c:pt>
                <c:pt idx="290">
                  <c:v>45717</c:v>
                </c:pt>
                <c:pt idx="291">
                  <c:v>45748</c:v>
                </c:pt>
                <c:pt idx="292">
                  <c:v>45778</c:v>
                </c:pt>
              </c:numCache>
            </c:numRef>
          </c:cat>
          <c:val>
            <c:numRef>
              <c:f>kuva!$J$6:$J$298</c:f>
              <c:numCache>
                <c:formatCode>General</c:formatCode>
                <c:ptCount val="293"/>
                <c:pt idx="2">
                  <c:v>-5.166666666666667</c:v>
                </c:pt>
                <c:pt idx="3">
                  <c:v>-7.7666666666666657</c:v>
                </c:pt>
                <c:pt idx="4">
                  <c:v>-10.966666666666667</c:v>
                </c:pt>
                <c:pt idx="5">
                  <c:v>-14</c:v>
                </c:pt>
                <c:pt idx="6">
                  <c:v>-16.166666666666668</c:v>
                </c:pt>
                <c:pt idx="7">
                  <c:v>-16.7</c:v>
                </c:pt>
                <c:pt idx="8">
                  <c:v>-16.666666666666668</c:v>
                </c:pt>
                <c:pt idx="9">
                  <c:v>-16.533333333333335</c:v>
                </c:pt>
                <c:pt idx="10">
                  <c:v>-16.333333333333332</c:v>
                </c:pt>
                <c:pt idx="11">
                  <c:v>-16.033333333333331</c:v>
                </c:pt>
                <c:pt idx="12">
                  <c:v>-15.799999999999999</c:v>
                </c:pt>
                <c:pt idx="13">
                  <c:v>-14.533333333333333</c:v>
                </c:pt>
                <c:pt idx="14">
                  <c:v>-12.433333333333332</c:v>
                </c:pt>
                <c:pt idx="15">
                  <c:v>-9.1333333333333329</c:v>
                </c:pt>
                <c:pt idx="16">
                  <c:v>-5.7333333333333334</c:v>
                </c:pt>
                <c:pt idx="17">
                  <c:v>-2.2333333333333329</c:v>
                </c:pt>
                <c:pt idx="18">
                  <c:v>1.1666666666666667</c:v>
                </c:pt>
                <c:pt idx="19">
                  <c:v>2.9666666666666663</c:v>
                </c:pt>
                <c:pt idx="20">
                  <c:v>4.333333333333333</c:v>
                </c:pt>
                <c:pt idx="21">
                  <c:v>4.833333333333333</c:v>
                </c:pt>
                <c:pt idx="22">
                  <c:v>5.4000000000000012</c:v>
                </c:pt>
                <c:pt idx="23">
                  <c:v>5.4666666666666659</c:v>
                </c:pt>
                <c:pt idx="24">
                  <c:v>6</c:v>
                </c:pt>
                <c:pt idx="25">
                  <c:v>6.4666666666666677</c:v>
                </c:pt>
                <c:pt idx="26">
                  <c:v>6.8999999999999995</c:v>
                </c:pt>
                <c:pt idx="27">
                  <c:v>6.8666666666666671</c:v>
                </c:pt>
                <c:pt idx="28">
                  <c:v>6.5</c:v>
                </c:pt>
                <c:pt idx="29">
                  <c:v>6.7</c:v>
                </c:pt>
                <c:pt idx="30">
                  <c:v>6.2333333333333334</c:v>
                </c:pt>
                <c:pt idx="31">
                  <c:v>7.0333333333333341</c:v>
                </c:pt>
                <c:pt idx="32">
                  <c:v>8.9666666666666668</c:v>
                </c:pt>
                <c:pt idx="33">
                  <c:v>12.799999999999999</c:v>
                </c:pt>
                <c:pt idx="34">
                  <c:v>16.366666666666664</c:v>
                </c:pt>
                <c:pt idx="35">
                  <c:v>19.066666666666666</c:v>
                </c:pt>
                <c:pt idx="36">
                  <c:v>20.133333333333333</c:v>
                </c:pt>
                <c:pt idx="37">
                  <c:v>20.399999999999999</c:v>
                </c:pt>
                <c:pt idx="38">
                  <c:v>20.866666666666667</c:v>
                </c:pt>
                <c:pt idx="39">
                  <c:v>21.133333333333336</c:v>
                </c:pt>
                <c:pt idx="40">
                  <c:v>22.266666666666666</c:v>
                </c:pt>
                <c:pt idx="41">
                  <c:v>22.100000000000005</c:v>
                </c:pt>
                <c:pt idx="42">
                  <c:v>21.466666666666669</c:v>
                </c:pt>
                <c:pt idx="43">
                  <c:v>19.433333333333334</c:v>
                </c:pt>
                <c:pt idx="44">
                  <c:v>15.766666666666667</c:v>
                </c:pt>
                <c:pt idx="45">
                  <c:v>12.4</c:v>
                </c:pt>
                <c:pt idx="46">
                  <c:v>9.2999999999999989</c:v>
                </c:pt>
                <c:pt idx="47">
                  <c:v>7.5999999999999988</c:v>
                </c:pt>
                <c:pt idx="48">
                  <c:v>6.0333333333333341</c:v>
                </c:pt>
                <c:pt idx="49">
                  <c:v>4.9666666666666668</c:v>
                </c:pt>
                <c:pt idx="50">
                  <c:v>3.7000000000000006</c:v>
                </c:pt>
                <c:pt idx="51">
                  <c:v>3.3000000000000003</c:v>
                </c:pt>
                <c:pt idx="52">
                  <c:v>2.5333333333333332</c:v>
                </c:pt>
                <c:pt idx="53">
                  <c:v>1.7000000000000002</c:v>
                </c:pt>
                <c:pt idx="54">
                  <c:v>0.93333333333333324</c:v>
                </c:pt>
                <c:pt idx="55">
                  <c:v>0.73333333333333339</c:v>
                </c:pt>
                <c:pt idx="56">
                  <c:v>1.8</c:v>
                </c:pt>
                <c:pt idx="57">
                  <c:v>3.1333333333333333</c:v>
                </c:pt>
                <c:pt idx="58">
                  <c:v>4.7333333333333334</c:v>
                </c:pt>
                <c:pt idx="59">
                  <c:v>6.166666666666667</c:v>
                </c:pt>
                <c:pt idx="60">
                  <c:v>7.2666666666666666</c:v>
                </c:pt>
                <c:pt idx="61">
                  <c:v>7.7333333333333334</c:v>
                </c:pt>
                <c:pt idx="62">
                  <c:v>8.3333333333333339</c:v>
                </c:pt>
                <c:pt idx="63">
                  <c:v>8</c:v>
                </c:pt>
                <c:pt idx="64">
                  <c:v>7.8666666666666671</c:v>
                </c:pt>
                <c:pt idx="65">
                  <c:v>7.4666666666666659</c:v>
                </c:pt>
                <c:pt idx="66">
                  <c:v>7</c:v>
                </c:pt>
                <c:pt idx="67">
                  <c:v>6.5999999999999988</c:v>
                </c:pt>
                <c:pt idx="68">
                  <c:v>5.7</c:v>
                </c:pt>
                <c:pt idx="69">
                  <c:v>4.3</c:v>
                </c:pt>
                <c:pt idx="70">
                  <c:v>2.8000000000000003</c:v>
                </c:pt>
                <c:pt idx="71">
                  <c:v>1.7</c:v>
                </c:pt>
                <c:pt idx="72">
                  <c:v>1.9666666666666668</c:v>
                </c:pt>
                <c:pt idx="73">
                  <c:v>2.6</c:v>
                </c:pt>
                <c:pt idx="74">
                  <c:v>3.1666666666666665</c:v>
                </c:pt>
                <c:pt idx="75">
                  <c:v>3.8000000000000003</c:v>
                </c:pt>
                <c:pt idx="76">
                  <c:v>2.8000000000000003</c:v>
                </c:pt>
                <c:pt idx="77">
                  <c:v>1.1000000000000001</c:v>
                </c:pt>
                <c:pt idx="78">
                  <c:v>-1.0333333333333334</c:v>
                </c:pt>
                <c:pt idx="79">
                  <c:v>-2.7666666666666671</c:v>
                </c:pt>
                <c:pt idx="80">
                  <c:v>-3.9666666666666668</c:v>
                </c:pt>
                <c:pt idx="81">
                  <c:v>-5.0666666666666664</c:v>
                </c:pt>
                <c:pt idx="82">
                  <c:v>-5.5666666666666664</c:v>
                </c:pt>
                <c:pt idx="83">
                  <c:v>-6.2333333333333334</c:v>
                </c:pt>
                <c:pt idx="84">
                  <c:v>-7.2666666666666666</c:v>
                </c:pt>
                <c:pt idx="85">
                  <c:v>-8</c:v>
                </c:pt>
                <c:pt idx="86">
                  <c:v>-8.9333333333333336</c:v>
                </c:pt>
                <c:pt idx="87">
                  <c:v>-9.9666666666666668</c:v>
                </c:pt>
                <c:pt idx="88">
                  <c:v>-10.866666666666667</c:v>
                </c:pt>
                <c:pt idx="89">
                  <c:v>-11.533333333333333</c:v>
                </c:pt>
                <c:pt idx="90">
                  <c:v>-12.6</c:v>
                </c:pt>
                <c:pt idx="91">
                  <c:v>-14.366666666666665</c:v>
                </c:pt>
                <c:pt idx="92">
                  <c:v>-16.2</c:v>
                </c:pt>
                <c:pt idx="93">
                  <c:v>-17.7</c:v>
                </c:pt>
                <c:pt idx="94">
                  <c:v>-19.466666666666669</c:v>
                </c:pt>
                <c:pt idx="95">
                  <c:v>-21.233333333333334</c:v>
                </c:pt>
                <c:pt idx="96">
                  <c:v>-22.566666666666666</c:v>
                </c:pt>
                <c:pt idx="97">
                  <c:v>-23.366666666666664</c:v>
                </c:pt>
                <c:pt idx="98">
                  <c:v>-23.866666666666664</c:v>
                </c:pt>
                <c:pt idx="99">
                  <c:v>-25.5</c:v>
                </c:pt>
                <c:pt idx="100">
                  <c:v>-28.133333333333336</c:v>
                </c:pt>
                <c:pt idx="101">
                  <c:v>-30.733333333333334</c:v>
                </c:pt>
                <c:pt idx="102">
                  <c:v>-32.299999999999997</c:v>
                </c:pt>
                <c:pt idx="103">
                  <c:v>-32.033333333333339</c:v>
                </c:pt>
                <c:pt idx="104">
                  <c:v>-30.966666666666669</c:v>
                </c:pt>
                <c:pt idx="105">
                  <c:v>-28.066666666666663</c:v>
                </c:pt>
                <c:pt idx="106">
                  <c:v>-24.233333333333334</c:v>
                </c:pt>
                <c:pt idx="107">
                  <c:v>-19.3</c:v>
                </c:pt>
                <c:pt idx="108">
                  <c:v>-14.033333333333331</c:v>
                </c:pt>
                <c:pt idx="109">
                  <c:v>-8</c:v>
                </c:pt>
                <c:pt idx="110">
                  <c:v>-0.9</c:v>
                </c:pt>
                <c:pt idx="111">
                  <c:v>10.066666666666668</c:v>
                </c:pt>
                <c:pt idx="112">
                  <c:v>24.466666666666669</c:v>
                </c:pt>
                <c:pt idx="113">
                  <c:v>39.433333333333337</c:v>
                </c:pt>
                <c:pt idx="114">
                  <c:v>51</c:v>
                </c:pt>
                <c:pt idx="115">
                  <c:v>58.133333333333333</c:v>
                </c:pt>
                <c:pt idx="116">
                  <c:v>61.566666666666663</c:v>
                </c:pt>
                <c:pt idx="117">
                  <c:v>62.066666666666663</c:v>
                </c:pt>
                <c:pt idx="118">
                  <c:v>59.79999999999999</c:v>
                </c:pt>
                <c:pt idx="119">
                  <c:v>54.300000000000004</c:v>
                </c:pt>
                <c:pt idx="120">
                  <c:v>47.666666666666664</c:v>
                </c:pt>
                <c:pt idx="121">
                  <c:v>40.733333333333327</c:v>
                </c:pt>
                <c:pt idx="122">
                  <c:v>35.6</c:v>
                </c:pt>
                <c:pt idx="123">
                  <c:v>29.266666666666669</c:v>
                </c:pt>
                <c:pt idx="124">
                  <c:v>23.033333333333331</c:v>
                </c:pt>
                <c:pt idx="125">
                  <c:v>16.266666666666666</c:v>
                </c:pt>
                <c:pt idx="126">
                  <c:v>11.333333333333334</c:v>
                </c:pt>
                <c:pt idx="127">
                  <c:v>6.8999999999999986</c:v>
                </c:pt>
                <c:pt idx="128">
                  <c:v>4.6000000000000005</c:v>
                </c:pt>
                <c:pt idx="129">
                  <c:v>3.0666666666666664</c:v>
                </c:pt>
                <c:pt idx="130">
                  <c:v>3</c:v>
                </c:pt>
                <c:pt idx="131">
                  <c:v>3.2333333333333329</c:v>
                </c:pt>
                <c:pt idx="132">
                  <c:v>3.2333333333333329</c:v>
                </c:pt>
                <c:pt idx="133">
                  <c:v>2.6333333333333333</c:v>
                </c:pt>
                <c:pt idx="134">
                  <c:v>0.83333333333333337</c:v>
                </c:pt>
                <c:pt idx="135">
                  <c:v>-0.9</c:v>
                </c:pt>
                <c:pt idx="136">
                  <c:v>-2.6333333333333333</c:v>
                </c:pt>
                <c:pt idx="137">
                  <c:v>-4.3</c:v>
                </c:pt>
                <c:pt idx="138">
                  <c:v>-5.3</c:v>
                </c:pt>
                <c:pt idx="139">
                  <c:v>-6.166666666666667</c:v>
                </c:pt>
                <c:pt idx="140">
                  <c:v>-6.5333333333333341</c:v>
                </c:pt>
                <c:pt idx="141">
                  <c:v>-7.8666666666666671</c:v>
                </c:pt>
                <c:pt idx="142">
                  <c:v>-9.2333333333333325</c:v>
                </c:pt>
                <c:pt idx="143">
                  <c:v>-9.9666666666666668</c:v>
                </c:pt>
                <c:pt idx="144">
                  <c:v>-9.6666666666666661</c:v>
                </c:pt>
                <c:pt idx="145">
                  <c:v>-8.8666666666666671</c:v>
                </c:pt>
                <c:pt idx="146">
                  <c:v>-7.6333333333333329</c:v>
                </c:pt>
                <c:pt idx="147">
                  <c:v>-7.6333333333333329</c:v>
                </c:pt>
                <c:pt idx="148">
                  <c:v>-7.8</c:v>
                </c:pt>
                <c:pt idx="149">
                  <c:v>-7.666666666666667</c:v>
                </c:pt>
                <c:pt idx="150">
                  <c:v>-6.166666666666667</c:v>
                </c:pt>
                <c:pt idx="151">
                  <c:v>-4.5999999999999996</c:v>
                </c:pt>
                <c:pt idx="152">
                  <c:v>-4.4333333333333327</c:v>
                </c:pt>
                <c:pt idx="153">
                  <c:v>-5.666666666666667</c:v>
                </c:pt>
                <c:pt idx="154">
                  <c:v>-7.4666666666666659</c:v>
                </c:pt>
                <c:pt idx="155">
                  <c:v>-9.4333333333333336</c:v>
                </c:pt>
                <c:pt idx="156">
                  <c:v>-10.533333333333333</c:v>
                </c:pt>
                <c:pt idx="157">
                  <c:v>-11.033333333333333</c:v>
                </c:pt>
                <c:pt idx="158">
                  <c:v>-11.433333333333332</c:v>
                </c:pt>
                <c:pt idx="159">
                  <c:v>-11.766666666666666</c:v>
                </c:pt>
                <c:pt idx="160">
                  <c:v>-13.233333333333334</c:v>
                </c:pt>
                <c:pt idx="161">
                  <c:v>-14.4</c:v>
                </c:pt>
                <c:pt idx="162">
                  <c:v>-15.566666666666668</c:v>
                </c:pt>
                <c:pt idx="163">
                  <c:v>-16.166666666666668</c:v>
                </c:pt>
                <c:pt idx="164">
                  <c:v>-16.366666666666664</c:v>
                </c:pt>
                <c:pt idx="165">
                  <c:v>-15.399999999999999</c:v>
                </c:pt>
                <c:pt idx="166">
                  <c:v>-14.766666666666667</c:v>
                </c:pt>
                <c:pt idx="167">
                  <c:v>-14.033333333333333</c:v>
                </c:pt>
                <c:pt idx="168">
                  <c:v>-14.200000000000001</c:v>
                </c:pt>
                <c:pt idx="169">
                  <c:v>-13.233333333333334</c:v>
                </c:pt>
                <c:pt idx="170">
                  <c:v>-11.5</c:v>
                </c:pt>
                <c:pt idx="171">
                  <c:v>-9.5666666666666682</c:v>
                </c:pt>
                <c:pt idx="172">
                  <c:v>-7.3</c:v>
                </c:pt>
                <c:pt idx="173">
                  <c:v>-5.3999999999999995</c:v>
                </c:pt>
                <c:pt idx="174">
                  <c:v>-3.9000000000000004</c:v>
                </c:pt>
                <c:pt idx="175">
                  <c:v>-1.5666666666666671</c:v>
                </c:pt>
                <c:pt idx="176">
                  <c:v>0.3666666666666667</c:v>
                </c:pt>
                <c:pt idx="177">
                  <c:v>2.4</c:v>
                </c:pt>
                <c:pt idx="178">
                  <c:v>3.1999999999999997</c:v>
                </c:pt>
                <c:pt idx="179">
                  <c:v>4.1333333333333337</c:v>
                </c:pt>
                <c:pt idx="180">
                  <c:v>5.9666666666666659</c:v>
                </c:pt>
                <c:pt idx="181">
                  <c:v>8.2333333333333343</c:v>
                </c:pt>
                <c:pt idx="182">
                  <c:v>10.766666666666666</c:v>
                </c:pt>
                <c:pt idx="183">
                  <c:v>14.4</c:v>
                </c:pt>
                <c:pt idx="184">
                  <c:v>18.366666666666664</c:v>
                </c:pt>
                <c:pt idx="185">
                  <c:v>21.933333333333334</c:v>
                </c:pt>
                <c:pt idx="186">
                  <c:v>23.2</c:v>
                </c:pt>
                <c:pt idx="187">
                  <c:v>23.733333333333334</c:v>
                </c:pt>
                <c:pt idx="188">
                  <c:v>22.5</c:v>
                </c:pt>
                <c:pt idx="189">
                  <c:v>20.533333333333331</c:v>
                </c:pt>
                <c:pt idx="190">
                  <c:v>18.133333333333333</c:v>
                </c:pt>
                <c:pt idx="191">
                  <c:v>16.200000000000003</c:v>
                </c:pt>
                <c:pt idx="192">
                  <c:v>14.566666666666668</c:v>
                </c:pt>
                <c:pt idx="193">
                  <c:v>13.1</c:v>
                </c:pt>
                <c:pt idx="194">
                  <c:v>12.300000000000002</c:v>
                </c:pt>
                <c:pt idx="195">
                  <c:v>11.133333333333333</c:v>
                </c:pt>
                <c:pt idx="196">
                  <c:v>9.4</c:v>
                </c:pt>
                <c:pt idx="197">
                  <c:v>7.3999999999999995</c:v>
                </c:pt>
                <c:pt idx="198">
                  <c:v>6.6000000000000005</c:v>
                </c:pt>
                <c:pt idx="199">
                  <c:v>6.3666666666666671</c:v>
                </c:pt>
                <c:pt idx="200">
                  <c:v>7.833333333333333</c:v>
                </c:pt>
                <c:pt idx="201">
                  <c:v>8.4333333333333336</c:v>
                </c:pt>
                <c:pt idx="202">
                  <c:v>9.2000000000000011</c:v>
                </c:pt>
                <c:pt idx="203">
                  <c:v>8.5333333333333332</c:v>
                </c:pt>
                <c:pt idx="204">
                  <c:v>9.4333333333333318</c:v>
                </c:pt>
                <c:pt idx="205">
                  <c:v>10.299999999999999</c:v>
                </c:pt>
                <c:pt idx="206">
                  <c:v>11.933333333333332</c:v>
                </c:pt>
                <c:pt idx="207">
                  <c:v>13.366666666666665</c:v>
                </c:pt>
                <c:pt idx="208">
                  <c:v>14.433333333333332</c:v>
                </c:pt>
                <c:pt idx="209">
                  <c:v>14.933333333333335</c:v>
                </c:pt>
                <c:pt idx="210">
                  <c:v>14.466666666666667</c:v>
                </c:pt>
                <c:pt idx="211">
                  <c:v>12.799999999999999</c:v>
                </c:pt>
                <c:pt idx="212">
                  <c:v>10.066666666666668</c:v>
                </c:pt>
                <c:pt idx="213">
                  <c:v>7.666666666666667</c:v>
                </c:pt>
                <c:pt idx="214">
                  <c:v>6.0666666666666673</c:v>
                </c:pt>
                <c:pt idx="215">
                  <c:v>5</c:v>
                </c:pt>
                <c:pt idx="216">
                  <c:v>2.4666666666666668</c:v>
                </c:pt>
                <c:pt idx="217">
                  <c:v>0.16666666666666674</c:v>
                </c:pt>
                <c:pt idx="218">
                  <c:v>-1.8333333333333333</c:v>
                </c:pt>
                <c:pt idx="219">
                  <c:v>-3.0666666666666664</c:v>
                </c:pt>
                <c:pt idx="220">
                  <c:v>-5</c:v>
                </c:pt>
                <c:pt idx="221">
                  <c:v>-8.0666666666666664</c:v>
                </c:pt>
                <c:pt idx="222">
                  <c:v>-10.366666666666667</c:v>
                </c:pt>
                <c:pt idx="223">
                  <c:v>-11.666666666666666</c:v>
                </c:pt>
                <c:pt idx="224">
                  <c:v>-11.6</c:v>
                </c:pt>
                <c:pt idx="225">
                  <c:v>-12.033333333333333</c:v>
                </c:pt>
                <c:pt idx="226">
                  <c:v>-12.166666666666666</c:v>
                </c:pt>
                <c:pt idx="227">
                  <c:v>-12</c:v>
                </c:pt>
                <c:pt idx="228">
                  <c:v>-11.166666666666666</c:v>
                </c:pt>
                <c:pt idx="229">
                  <c:v>-10.800000000000002</c:v>
                </c:pt>
                <c:pt idx="230">
                  <c:v>-10</c:v>
                </c:pt>
                <c:pt idx="231">
                  <c:v>-9.4333333333333353</c:v>
                </c:pt>
                <c:pt idx="232">
                  <c:v>-8.4666666666666668</c:v>
                </c:pt>
                <c:pt idx="233">
                  <c:v>-6.7666666666666666</c:v>
                </c:pt>
                <c:pt idx="234">
                  <c:v>-5.2333333333333334</c:v>
                </c:pt>
                <c:pt idx="235">
                  <c:v>-4.833333333333333</c:v>
                </c:pt>
                <c:pt idx="236">
                  <c:v>-5.833333333333333</c:v>
                </c:pt>
                <c:pt idx="237">
                  <c:v>-7</c:v>
                </c:pt>
                <c:pt idx="238">
                  <c:v>-8.0666666666666682</c:v>
                </c:pt>
                <c:pt idx="239">
                  <c:v>-8.7999999999999989</c:v>
                </c:pt>
                <c:pt idx="240">
                  <c:v>-8.6</c:v>
                </c:pt>
                <c:pt idx="241">
                  <c:v>-6.3</c:v>
                </c:pt>
                <c:pt idx="242">
                  <c:v>-3.9666666666666668</c:v>
                </c:pt>
                <c:pt idx="243">
                  <c:v>-1</c:v>
                </c:pt>
                <c:pt idx="244">
                  <c:v>2</c:v>
                </c:pt>
                <c:pt idx="245">
                  <c:v>5.8666666666666671</c:v>
                </c:pt>
                <c:pt idx="246">
                  <c:v>9.4</c:v>
                </c:pt>
                <c:pt idx="247">
                  <c:v>12.366666666666667</c:v>
                </c:pt>
                <c:pt idx="248">
                  <c:v>14.533333333333333</c:v>
                </c:pt>
                <c:pt idx="249">
                  <c:v>15.966666666666667</c:v>
                </c:pt>
                <c:pt idx="250">
                  <c:v>17.766666666666666</c:v>
                </c:pt>
                <c:pt idx="251">
                  <c:v>19.633333333333336</c:v>
                </c:pt>
                <c:pt idx="252">
                  <c:v>20.733333333333334</c:v>
                </c:pt>
                <c:pt idx="253">
                  <c:v>19.966666666666665</c:v>
                </c:pt>
                <c:pt idx="254">
                  <c:v>17.933333333333334</c:v>
                </c:pt>
                <c:pt idx="255">
                  <c:v>15.133333333333335</c:v>
                </c:pt>
                <c:pt idx="256">
                  <c:v>12.1</c:v>
                </c:pt>
                <c:pt idx="257">
                  <c:v>9.5333333333333332</c:v>
                </c:pt>
                <c:pt idx="258">
                  <c:v>7.4333333333333336</c:v>
                </c:pt>
                <c:pt idx="259">
                  <c:v>5.7333333333333334</c:v>
                </c:pt>
                <c:pt idx="260">
                  <c:v>3.1</c:v>
                </c:pt>
                <c:pt idx="261">
                  <c:v>0.36666666666666653</c:v>
                </c:pt>
                <c:pt idx="262">
                  <c:v>-3.4333333333333336</c:v>
                </c:pt>
                <c:pt idx="263">
                  <c:v>-6.833333333333333</c:v>
                </c:pt>
                <c:pt idx="264">
                  <c:v>-10.299999999999999</c:v>
                </c:pt>
                <c:pt idx="265">
                  <c:v>-12.6</c:v>
                </c:pt>
                <c:pt idx="266">
                  <c:v>-15.133333333333335</c:v>
                </c:pt>
                <c:pt idx="267">
                  <c:v>-17.766666666666666</c:v>
                </c:pt>
                <c:pt idx="268">
                  <c:v>-21.266666666666666</c:v>
                </c:pt>
                <c:pt idx="269">
                  <c:v>-25.133333333333336</c:v>
                </c:pt>
                <c:pt idx="270">
                  <c:v>-28.733333333333334</c:v>
                </c:pt>
                <c:pt idx="271">
                  <c:v>-31.2</c:v>
                </c:pt>
                <c:pt idx="272">
                  <c:v>-32.966666666666669</c:v>
                </c:pt>
                <c:pt idx="273">
                  <c:v>-34.633333333333333</c:v>
                </c:pt>
                <c:pt idx="274">
                  <c:v>-35.966666666666669</c:v>
                </c:pt>
                <c:pt idx="275">
                  <c:v>-36.93333333333333</c:v>
                </c:pt>
                <c:pt idx="276">
                  <c:v>-36.833333333333336</c:v>
                </c:pt>
                <c:pt idx="277">
                  <c:v>-37.1</c:v>
                </c:pt>
                <c:pt idx="278">
                  <c:v>-36.9</c:v>
                </c:pt>
                <c:pt idx="279">
                  <c:v>-36.233333333333334</c:v>
                </c:pt>
                <c:pt idx="280">
                  <c:v>-34.466666666666669</c:v>
                </c:pt>
                <c:pt idx="281">
                  <c:v>-31.333333333333332</c:v>
                </c:pt>
                <c:pt idx="282">
                  <c:v>-27.7</c:v>
                </c:pt>
              </c:numCache>
            </c:numRef>
          </c:val>
          <c:smooth val="0"/>
          <c:extLst>
            <c:ext xmlns:c16="http://schemas.microsoft.com/office/drawing/2014/chart" uri="{C3380CC4-5D6E-409C-BE32-E72D297353CC}">
              <c16:uniqueId val="{00000001-4F96-4CDE-A139-53C79E7A6965}"/>
            </c:ext>
          </c:extLst>
        </c:ser>
        <c:dLbls>
          <c:showLegendKey val="0"/>
          <c:showVal val="0"/>
          <c:showCatName val="0"/>
          <c:showSerName val="0"/>
          <c:showPercent val="0"/>
          <c:showBubbleSize val="0"/>
        </c:dLbls>
        <c:smooth val="0"/>
        <c:axId val="762882504"/>
        <c:axId val="762882832"/>
      </c:lineChart>
      <c:dateAx>
        <c:axId val="762882504"/>
        <c:scaling>
          <c:orientation val="minMax"/>
          <c:max val="45992"/>
          <c:min val="36892"/>
        </c:scaling>
        <c:delete val="0"/>
        <c:axPos val="b"/>
        <c:numFmt formatCode="yy" sourceLinked="0"/>
        <c:majorTickMark val="out"/>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762882832"/>
        <c:crosses val="autoZero"/>
        <c:auto val="1"/>
        <c:lblOffset val="100"/>
        <c:baseTimeUnit val="months"/>
        <c:majorUnit val="12"/>
        <c:majorTimeUnit val="months"/>
        <c:minorUnit val="3"/>
        <c:minorTimeUnit val="months"/>
      </c:dateAx>
      <c:valAx>
        <c:axId val="762882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762882504"/>
        <c:crosses val="autoZero"/>
        <c:crossBetween val="between"/>
      </c:valAx>
      <c:spPr>
        <a:noFill/>
        <a:ln>
          <a:noFill/>
        </a:ln>
        <a:effectLst/>
      </c:spPr>
    </c:plotArea>
    <c:legend>
      <c:legendPos val="b"/>
      <c:layout>
        <c:manualLayout>
          <c:xMode val="edge"/>
          <c:yMode val="edge"/>
          <c:x val="3.6655211912943873E-2"/>
          <c:y val="0.94193613422788725"/>
          <c:w val="0.96185567010309292"/>
          <c:h val="5.8063865772112769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10601562611526E-2"/>
          <c:y val="6.8539513629202964E-2"/>
          <c:w val="0.91810024890219966"/>
          <c:h val="0.89861979610495879"/>
        </c:manualLayout>
      </c:layout>
      <c:barChart>
        <c:barDir val="col"/>
        <c:grouping val="clustered"/>
        <c:varyColors val="0"/>
        <c:ser>
          <c:idx val="0"/>
          <c:order val="0"/>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1-1BD7-41CA-8725-783FCEEDBFBB}"/>
              </c:ext>
            </c:extLst>
          </c:dPt>
          <c:dPt>
            <c:idx val="2"/>
            <c:invertIfNegative val="0"/>
            <c:bubble3D val="0"/>
            <c:extLst>
              <c:ext xmlns:c16="http://schemas.microsoft.com/office/drawing/2014/chart" uri="{C3380CC4-5D6E-409C-BE32-E72D297353CC}">
                <c16:uniqueId val="{00000003-1BD7-41CA-8725-783FCEEDBFB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1BD7-41CA-8725-783FCEEDBFBB}"/>
              </c:ext>
            </c:extLst>
          </c:dPt>
          <c:dPt>
            <c:idx val="6"/>
            <c:invertIfNegative val="0"/>
            <c:bubble3D val="0"/>
            <c:spPr>
              <a:solidFill>
                <a:schemeClr val="tx2"/>
              </a:solidFill>
              <a:ln>
                <a:noFill/>
              </a:ln>
              <a:effectLst/>
            </c:spPr>
            <c:extLst>
              <c:ext xmlns:c16="http://schemas.microsoft.com/office/drawing/2014/chart" uri="{C3380CC4-5D6E-409C-BE32-E72D297353CC}">
                <c16:uniqueId val="{00000005-1BD7-41CA-8725-783FCEEDBFBB}"/>
              </c:ext>
            </c:extLst>
          </c:dPt>
          <c:dPt>
            <c:idx val="10"/>
            <c:invertIfNegative val="0"/>
            <c:bubble3D val="0"/>
            <c:extLst>
              <c:ext xmlns:c16="http://schemas.microsoft.com/office/drawing/2014/chart" uri="{C3380CC4-5D6E-409C-BE32-E72D297353CC}">
                <c16:uniqueId val="{00000007-1BD7-41CA-8725-783FCEEDBFBB}"/>
              </c:ext>
            </c:extLst>
          </c:dPt>
          <c:dLbls>
            <c:dLbl>
              <c:idx val="4"/>
              <c:spPr>
                <a:noFill/>
                <a:ln>
                  <a:noFill/>
                </a:ln>
                <a:effectLst/>
              </c:spPr>
              <c:txPr>
                <a:bodyPr rot="-5400000" spcFirstLastPara="1" vertOverflow="ellipsis" wrap="square" lIns="38100" tIns="19050" rIns="38100" bIns="0" anchor="ctr" anchorCtr="0">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D7-41CA-8725-783FCEEDBFBB}"/>
                </c:ext>
              </c:extLst>
            </c:dLbl>
            <c:dLbl>
              <c:idx val="5"/>
              <c:tx>
                <c:rich>
                  <a:bodyPr/>
                  <a:lstStyle/>
                  <a:p>
                    <a:r>
                      <a:rPr lang="en-US"/>
                      <a:t>Belgia</a:t>
                    </a:r>
                  </a:p>
                </c:rich>
              </c:tx>
              <c:dLblPos val="inBase"/>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A69-4D0F-BC97-DFF250656043}"/>
                </c:ext>
              </c:extLst>
            </c:dLbl>
            <c:dLbl>
              <c:idx val="6"/>
              <c:spPr>
                <a:noFill/>
                <a:ln>
                  <a:noFill/>
                </a:ln>
                <a:effectLst/>
              </c:spPr>
              <c:txPr>
                <a:bodyPr rot="-5400000" spcFirstLastPara="1" vertOverflow="ellipsis" wrap="square" lIns="38100" tIns="19050" rIns="38100" bIns="0" anchor="ctr" anchorCtr="0">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BD7-41CA-8725-783FCEEDBFBB}"/>
                </c:ext>
              </c:extLst>
            </c:dLbl>
            <c:dLbl>
              <c:idx val="23"/>
              <c:tx>
                <c:rich>
                  <a:bodyPr/>
                  <a:lstStyle/>
                  <a:p>
                    <a:r>
                      <a:rPr lang="en-US"/>
                      <a:t>Puola</a:t>
                    </a:r>
                  </a:p>
                </c:rich>
              </c:tx>
              <c:dLblPos val="inBase"/>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A69-4D0F-BC97-DFF250656043}"/>
                </c:ext>
              </c:extLst>
            </c:dLbl>
            <c:dLbl>
              <c:idx val="24"/>
              <c:tx>
                <c:rich>
                  <a:bodyPr/>
                  <a:lstStyle/>
                  <a:p>
                    <a:r>
                      <a:rPr lang="en-US" err="1"/>
                      <a:t>Kreikka</a:t>
                    </a:r>
                    <a:endParaRPr lang="en-US"/>
                  </a:p>
                </c:rich>
              </c:tx>
              <c:dLblPos val="inBase"/>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A69-4D0F-BC97-DFF250656043}"/>
                </c:ext>
              </c:extLst>
            </c:dLbl>
            <c:spPr>
              <a:noFill/>
              <a:ln>
                <a:noFill/>
              </a:ln>
              <a:effectLst/>
            </c:spPr>
            <c:txPr>
              <a:bodyPr rot="-5400000" spcFirstLastPara="1" vertOverflow="ellipsis" wrap="square" lIns="38100" tIns="19050" rIns="38100" bIns="0" anchor="ctr" anchorCtr="0">
                <a:spAutoFit/>
              </a:bodyPr>
              <a:lstStyle/>
              <a:p>
                <a:pPr>
                  <a:defRPr sz="900" b="0" i="0" u="none" strike="noStrike" kern="1200" baseline="0">
                    <a:solidFill>
                      <a:schemeClr val="bg1"/>
                    </a:solidFill>
                    <a:latin typeface="+mn-lt"/>
                    <a:ea typeface="+mn-ea"/>
                    <a:cs typeface="+mn-cs"/>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'Asuin inv 2023'!$A$18:$A$42</c:f>
              <c:strCache>
                <c:ptCount val="25"/>
                <c:pt idx="0">
                  <c:v>Saksa</c:v>
                </c:pt>
                <c:pt idx="1">
                  <c:v>Ranska</c:v>
                </c:pt>
                <c:pt idx="2">
                  <c:v>Italia</c:v>
                </c:pt>
                <c:pt idx="3">
                  <c:v>Tsekki</c:v>
                </c:pt>
                <c:pt idx="4">
                  <c:v>Suomi</c:v>
                </c:pt>
                <c:pt idx="5">
                  <c:v>Belgium</c:v>
                </c:pt>
                <c:pt idx="6">
                  <c:v>EU</c:v>
                </c:pt>
                <c:pt idx="7">
                  <c:v>Viro</c:v>
                </c:pt>
                <c:pt idx="8">
                  <c:v>Espanja</c:v>
                </c:pt>
                <c:pt idx="9">
                  <c:v>Tanska</c:v>
                </c:pt>
                <c:pt idx="10">
                  <c:v>Hollanti</c:v>
                </c:pt>
                <c:pt idx="11">
                  <c:v>Itävalta</c:v>
                </c:pt>
                <c:pt idx="12">
                  <c:v>Islanti</c:v>
                </c:pt>
                <c:pt idx="13">
                  <c:v>Unkari</c:v>
                </c:pt>
                <c:pt idx="14">
                  <c:v>Norja</c:v>
                </c:pt>
                <c:pt idx="15">
                  <c:v>Ruotsi</c:v>
                </c:pt>
                <c:pt idx="16">
                  <c:v>Liettua</c:v>
                </c:pt>
                <c:pt idx="17">
                  <c:v>Portugali</c:v>
                </c:pt>
                <c:pt idx="18">
                  <c:v>Slovakia</c:v>
                </c:pt>
                <c:pt idx="19">
                  <c:v>Luxemburg</c:v>
                </c:pt>
                <c:pt idx="20">
                  <c:v>Latvia</c:v>
                </c:pt>
                <c:pt idx="21">
                  <c:v>Slovenia</c:v>
                </c:pt>
                <c:pt idx="22">
                  <c:v>Bulgaria</c:v>
                </c:pt>
                <c:pt idx="23">
                  <c:v>Poland</c:v>
                </c:pt>
                <c:pt idx="24">
                  <c:v>Greece</c:v>
                </c:pt>
              </c:strCache>
            </c:strRef>
          </c:cat>
          <c:val>
            <c:numRef>
              <c:f>'Asuin inv 2023'!$H$18:$H$42</c:f>
              <c:numCache>
                <c:formatCode>#\ ##0.##########</c:formatCode>
                <c:ptCount val="25"/>
                <c:pt idx="0">
                  <c:v>6.9</c:v>
                </c:pt>
                <c:pt idx="1">
                  <c:v>6.4</c:v>
                </c:pt>
                <c:pt idx="2">
                  <c:v>6.4</c:v>
                </c:pt>
                <c:pt idx="3">
                  <c:v>6.2</c:v>
                </c:pt>
                <c:pt idx="4">
                  <c:v>6.1</c:v>
                </c:pt>
                <c:pt idx="5">
                  <c:v>5.8</c:v>
                </c:pt>
                <c:pt idx="6">
                  <c:v>5.7</c:v>
                </c:pt>
                <c:pt idx="7">
                  <c:v>5.7</c:v>
                </c:pt>
                <c:pt idx="8">
                  <c:v>5.7</c:v>
                </c:pt>
                <c:pt idx="9">
                  <c:v>5.6</c:v>
                </c:pt>
                <c:pt idx="10">
                  <c:v>5.2</c:v>
                </c:pt>
                <c:pt idx="11">
                  <c:v>5.0999999999999996</c:v>
                </c:pt>
                <c:pt idx="12">
                  <c:v>4.5</c:v>
                </c:pt>
                <c:pt idx="13">
                  <c:v>4.2</c:v>
                </c:pt>
                <c:pt idx="14">
                  <c:v>4.0999999999999996</c:v>
                </c:pt>
                <c:pt idx="15">
                  <c:v>3.8</c:v>
                </c:pt>
                <c:pt idx="16">
                  <c:v>3.7</c:v>
                </c:pt>
                <c:pt idx="17">
                  <c:v>3.7</c:v>
                </c:pt>
                <c:pt idx="18">
                  <c:v>3.7</c:v>
                </c:pt>
                <c:pt idx="19">
                  <c:v>3.5</c:v>
                </c:pt>
                <c:pt idx="20" formatCode="#\ ##0.0">
                  <c:v>3</c:v>
                </c:pt>
                <c:pt idx="21">
                  <c:v>2.9</c:v>
                </c:pt>
                <c:pt idx="22">
                  <c:v>2.8</c:v>
                </c:pt>
                <c:pt idx="23">
                  <c:v>2.1</c:v>
                </c:pt>
                <c:pt idx="24">
                  <c:v>1.9</c:v>
                </c:pt>
              </c:numCache>
            </c:numRef>
          </c:val>
          <c:extLst>
            <c:ext xmlns:c16="http://schemas.microsoft.com/office/drawing/2014/chart" uri="{C3380CC4-5D6E-409C-BE32-E72D297353CC}">
              <c16:uniqueId val="{00000008-1BD7-41CA-8725-783FCEEDBFBB}"/>
            </c:ext>
          </c:extLst>
        </c:ser>
        <c:dLbls>
          <c:showLegendKey val="0"/>
          <c:showVal val="0"/>
          <c:showCatName val="0"/>
          <c:showSerName val="0"/>
          <c:showPercent val="0"/>
          <c:showBubbleSize val="0"/>
        </c:dLbls>
        <c:gapWidth val="47"/>
        <c:overlap val="-27"/>
        <c:axId val="804017224"/>
        <c:axId val="805346184"/>
      </c:barChart>
      <c:catAx>
        <c:axId val="804017224"/>
        <c:scaling>
          <c:orientation val="minMax"/>
        </c:scaling>
        <c:delete val="1"/>
        <c:axPos val="b"/>
        <c:numFmt formatCode="General" sourceLinked="1"/>
        <c:majorTickMark val="none"/>
        <c:minorTickMark val="none"/>
        <c:tickLblPos val="nextTo"/>
        <c:crossAx val="805346184"/>
        <c:crosses val="autoZero"/>
        <c:auto val="1"/>
        <c:lblAlgn val="ctr"/>
        <c:lblOffset val="100"/>
        <c:noMultiLvlLbl val="0"/>
      </c:catAx>
      <c:valAx>
        <c:axId val="805346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rgbClr val="002060"/>
                    </a:solidFill>
                    <a:latin typeface="+mn-lt"/>
                    <a:ea typeface="+mn-ea"/>
                    <a:cs typeface="+mn-cs"/>
                  </a:defRPr>
                </a:pPr>
                <a:r>
                  <a:rPr lang="fi-FI" sz="800" err="1"/>
                  <a:t>Asuinrak</a:t>
                </a:r>
                <a:r>
                  <a:rPr lang="fi-FI" sz="800"/>
                  <a:t>. investoinnit 2023 / BKT (%)</a:t>
                </a:r>
              </a:p>
            </c:rich>
          </c:tx>
          <c:layout>
            <c:manualLayout>
              <c:xMode val="edge"/>
              <c:yMode val="edge"/>
              <c:x val="0"/>
              <c:y val="0.15808127365192837"/>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80401722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476828528890532E-2"/>
          <c:y val="6.8922349480373457E-2"/>
          <c:w val="0.91469892330087244"/>
          <c:h val="0.84205618380439129"/>
        </c:manualLayout>
      </c:layout>
      <c:lineChart>
        <c:grouping val="standard"/>
        <c:varyColors val="0"/>
        <c:ser>
          <c:idx val="0"/>
          <c:order val="0"/>
          <c:tx>
            <c:strRef>
              <c:f>'kaikki rak inv 2023'!$A$10</c:f>
              <c:strCache>
                <c:ptCount val="1"/>
                <c:pt idx="0">
                  <c:v>EU 27</c:v>
                </c:pt>
              </c:strCache>
            </c:strRef>
          </c:tx>
          <c:spPr>
            <a:ln w="28575" cap="rnd">
              <a:solidFill>
                <a:srgbClr val="7385A8"/>
              </a:solidFill>
              <a:round/>
            </a:ln>
            <a:effectLst/>
          </c:spPr>
          <c:marker>
            <c:symbol val="none"/>
          </c:marker>
          <c:cat>
            <c:numRef>
              <c:f>'kaikki rak inv 2023'!$B$9:$AD$9</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'kaikki rak inv 2023'!$B$10:$AD$10</c:f>
              <c:numCache>
                <c:formatCode>#\ ##0.##########</c:formatCode>
                <c:ptCount val="29"/>
                <c:pt idx="0">
                  <c:v>11.9</c:v>
                </c:pt>
                <c:pt idx="1">
                  <c:v>11.6</c:v>
                </c:pt>
                <c:pt idx="2">
                  <c:v>11.3</c:v>
                </c:pt>
                <c:pt idx="3">
                  <c:v>11.3</c:v>
                </c:pt>
                <c:pt idx="4">
                  <c:v>11.4</c:v>
                </c:pt>
                <c:pt idx="5">
                  <c:v>11.5</c:v>
                </c:pt>
                <c:pt idx="6">
                  <c:v>11.4</c:v>
                </c:pt>
                <c:pt idx="7">
                  <c:v>11.2</c:v>
                </c:pt>
                <c:pt idx="8">
                  <c:v>11.4</c:v>
                </c:pt>
                <c:pt idx="9">
                  <c:v>11.6</c:v>
                </c:pt>
                <c:pt idx="10">
                  <c:v>11.8</c:v>
                </c:pt>
                <c:pt idx="11">
                  <c:v>12.3</c:v>
                </c:pt>
                <c:pt idx="12">
                  <c:v>12.5</c:v>
                </c:pt>
                <c:pt idx="13">
                  <c:v>12.4</c:v>
                </c:pt>
                <c:pt idx="14">
                  <c:v>11.5</c:v>
                </c:pt>
                <c:pt idx="15">
                  <c:v>10.8</c:v>
                </c:pt>
                <c:pt idx="16">
                  <c:v>10.7</c:v>
                </c:pt>
                <c:pt idx="17">
                  <c:v>10.4</c:v>
                </c:pt>
                <c:pt idx="18">
                  <c:v>9.9</c:v>
                </c:pt>
                <c:pt idx="19">
                  <c:v>9.8000000000000007</c:v>
                </c:pt>
                <c:pt idx="20">
                  <c:v>9.6</c:v>
                </c:pt>
                <c:pt idx="21">
                  <c:v>9.6</c:v>
                </c:pt>
                <c:pt idx="22">
                  <c:v>9.8000000000000007</c:v>
                </c:pt>
                <c:pt idx="23">
                  <c:v>10.199999999999999</c:v>
                </c:pt>
                <c:pt idx="24">
                  <c:v>10.5</c:v>
                </c:pt>
                <c:pt idx="25">
                  <c:v>10.8</c:v>
                </c:pt>
                <c:pt idx="26">
                  <c:v>11.1</c:v>
                </c:pt>
                <c:pt idx="27">
                  <c:v>11.3</c:v>
                </c:pt>
                <c:pt idx="28">
                  <c:v>11.1</c:v>
                </c:pt>
              </c:numCache>
            </c:numRef>
          </c:val>
          <c:smooth val="0"/>
          <c:extLst>
            <c:ext xmlns:c16="http://schemas.microsoft.com/office/drawing/2014/chart" uri="{C3380CC4-5D6E-409C-BE32-E72D297353CC}">
              <c16:uniqueId val="{00000000-671E-4815-B682-863FBF44B403}"/>
            </c:ext>
          </c:extLst>
        </c:ser>
        <c:ser>
          <c:idx val="1"/>
          <c:order val="1"/>
          <c:tx>
            <c:strRef>
              <c:f>'kaikki rak inv 2023'!$A$11</c:f>
              <c:strCache>
                <c:ptCount val="1"/>
                <c:pt idx="0">
                  <c:v>Tanska</c:v>
                </c:pt>
              </c:strCache>
            </c:strRef>
          </c:tx>
          <c:spPr>
            <a:ln w="28575" cap="rnd">
              <a:solidFill>
                <a:srgbClr val="003399"/>
              </a:solidFill>
              <a:round/>
            </a:ln>
            <a:effectLst/>
          </c:spPr>
          <c:marker>
            <c:symbol val="none"/>
          </c:marker>
          <c:cat>
            <c:numRef>
              <c:f>'kaikki rak inv 2023'!$B$9:$AD$9</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'kaikki rak inv 2023'!$B$11:$AD$11</c:f>
              <c:numCache>
                <c:formatCode>#\ ##0.##########</c:formatCode>
                <c:ptCount val="29"/>
                <c:pt idx="0">
                  <c:v>8.6</c:v>
                </c:pt>
                <c:pt idx="1">
                  <c:v>9.4</c:v>
                </c:pt>
                <c:pt idx="2">
                  <c:v>9.6999999999999993</c:v>
                </c:pt>
                <c:pt idx="3">
                  <c:v>9.8000000000000007</c:v>
                </c:pt>
                <c:pt idx="4">
                  <c:v>9.5</c:v>
                </c:pt>
                <c:pt idx="5" formatCode="#\ ##0.0">
                  <c:v>10</c:v>
                </c:pt>
                <c:pt idx="6">
                  <c:v>9.8000000000000007</c:v>
                </c:pt>
                <c:pt idx="7">
                  <c:v>9.4</c:v>
                </c:pt>
                <c:pt idx="8">
                  <c:v>9.9</c:v>
                </c:pt>
                <c:pt idx="9" formatCode="#\ ##0.0">
                  <c:v>10</c:v>
                </c:pt>
                <c:pt idx="10">
                  <c:v>10.5</c:v>
                </c:pt>
                <c:pt idx="11">
                  <c:v>11.9</c:v>
                </c:pt>
                <c:pt idx="12">
                  <c:v>11.7</c:v>
                </c:pt>
                <c:pt idx="13">
                  <c:v>10.9</c:v>
                </c:pt>
                <c:pt idx="14">
                  <c:v>8.8000000000000007</c:v>
                </c:pt>
                <c:pt idx="15">
                  <c:v>7.7</c:v>
                </c:pt>
                <c:pt idx="16">
                  <c:v>8.6999999999999993</c:v>
                </c:pt>
                <c:pt idx="17">
                  <c:v>8.6</c:v>
                </c:pt>
                <c:pt idx="18">
                  <c:v>8.5</c:v>
                </c:pt>
                <c:pt idx="19">
                  <c:v>8.8000000000000007</c:v>
                </c:pt>
                <c:pt idx="20" formatCode="#\ ##0.0">
                  <c:v>9</c:v>
                </c:pt>
                <c:pt idx="21">
                  <c:v>9.4</c:v>
                </c:pt>
                <c:pt idx="22">
                  <c:v>9.6999999999999993</c:v>
                </c:pt>
                <c:pt idx="23" formatCode="#\ ##0.0">
                  <c:v>10</c:v>
                </c:pt>
                <c:pt idx="24">
                  <c:v>10.199999999999999</c:v>
                </c:pt>
                <c:pt idx="25" formatCode="#\ ##0.0">
                  <c:v>11</c:v>
                </c:pt>
                <c:pt idx="26">
                  <c:v>11.4</c:v>
                </c:pt>
                <c:pt idx="27">
                  <c:v>11.3</c:v>
                </c:pt>
                <c:pt idx="28">
                  <c:v>11.5</c:v>
                </c:pt>
              </c:numCache>
            </c:numRef>
          </c:val>
          <c:smooth val="0"/>
          <c:extLst>
            <c:ext xmlns:c16="http://schemas.microsoft.com/office/drawing/2014/chart" uri="{C3380CC4-5D6E-409C-BE32-E72D297353CC}">
              <c16:uniqueId val="{00000001-671E-4815-B682-863FBF44B403}"/>
            </c:ext>
          </c:extLst>
        </c:ser>
        <c:ser>
          <c:idx val="2"/>
          <c:order val="2"/>
          <c:tx>
            <c:strRef>
              <c:f>'kaikki rak inv 2023'!$A$12</c:f>
              <c:strCache>
                <c:ptCount val="1"/>
                <c:pt idx="0">
                  <c:v>Suomi</c:v>
                </c:pt>
              </c:strCache>
            </c:strRef>
          </c:tx>
          <c:spPr>
            <a:ln w="28575" cap="rnd">
              <a:solidFill>
                <a:schemeClr val="accent2"/>
              </a:solidFill>
              <a:round/>
            </a:ln>
            <a:effectLst/>
          </c:spPr>
          <c:marker>
            <c:symbol val="none"/>
          </c:marker>
          <c:cat>
            <c:numRef>
              <c:f>'kaikki rak inv 2023'!$B$9:$AD$9</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'kaikki rak inv 2023'!$B$12:$AD$12</c:f>
              <c:numCache>
                <c:formatCode>#\ ##0.##########</c:formatCode>
                <c:ptCount val="29"/>
                <c:pt idx="0">
                  <c:v>9.3000000000000007</c:v>
                </c:pt>
                <c:pt idx="1">
                  <c:v>9.9</c:v>
                </c:pt>
                <c:pt idx="2">
                  <c:v>10.199999999999999</c:v>
                </c:pt>
                <c:pt idx="3" formatCode="#\ ##0.0">
                  <c:v>11</c:v>
                </c:pt>
                <c:pt idx="4">
                  <c:v>11.5</c:v>
                </c:pt>
                <c:pt idx="5">
                  <c:v>12.2</c:v>
                </c:pt>
                <c:pt idx="6">
                  <c:v>11.9</c:v>
                </c:pt>
                <c:pt idx="7">
                  <c:v>11.3</c:v>
                </c:pt>
                <c:pt idx="8">
                  <c:v>11.4</c:v>
                </c:pt>
                <c:pt idx="9">
                  <c:v>11.9</c:v>
                </c:pt>
                <c:pt idx="10">
                  <c:v>12.5</c:v>
                </c:pt>
                <c:pt idx="11">
                  <c:v>12.8</c:v>
                </c:pt>
                <c:pt idx="12">
                  <c:v>13.8</c:v>
                </c:pt>
                <c:pt idx="13">
                  <c:v>13.9</c:v>
                </c:pt>
                <c:pt idx="14">
                  <c:v>12.4</c:v>
                </c:pt>
                <c:pt idx="15">
                  <c:v>12.6</c:v>
                </c:pt>
                <c:pt idx="16" formatCode="#\ ##0.0">
                  <c:v>13</c:v>
                </c:pt>
                <c:pt idx="17">
                  <c:v>13.2</c:v>
                </c:pt>
                <c:pt idx="18">
                  <c:v>12.7</c:v>
                </c:pt>
                <c:pt idx="19">
                  <c:v>12.3</c:v>
                </c:pt>
                <c:pt idx="20">
                  <c:v>12.2</c:v>
                </c:pt>
                <c:pt idx="21">
                  <c:v>13.2</c:v>
                </c:pt>
                <c:pt idx="22">
                  <c:v>13.6</c:v>
                </c:pt>
                <c:pt idx="23">
                  <c:v>14.4</c:v>
                </c:pt>
                <c:pt idx="24">
                  <c:v>14.4</c:v>
                </c:pt>
                <c:pt idx="25">
                  <c:v>14.6</c:v>
                </c:pt>
                <c:pt idx="26">
                  <c:v>14.1</c:v>
                </c:pt>
                <c:pt idx="27">
                  <c:v>14.6</c:v>
                </c:pt>
                <c:pt idx="28">
                  <c:v>12.9</c:v>
                </c:pt>
              </c:numCache>
            </c:numRef>
          </c:val>
          <c:smooth val="0"/>
          <c:extLst>
            <c:ext xmlns:c16="http://schemas.microsoft.com/office/drawing/2014/chart" uri="{C3380CC4-5D6E-409C-BE32-E72D297353CC}">
              <c16:uniqueId val="{00000002-671E-4815-B682-863FBF44B403}"/>
            </c:ext>
          </c:extLst>
        </c:ser>
        <c:ser>
          <c:idx val="3"/>
          <c:order val="3"/>
          <c:tx>
            <c:strRef>
              <c:f>'kaikki rak inv 2023'!$A$13</c:f>
              <c:strCache>
                <c:ptCount val="1"/>
                <c:pt idx="0">
                  <c:v>Ruotsi</c:v>
                </c:pt>
              </c:strCache>
            </c:strRef>
          </c:tx>
          <c:spPr>
            <a:ln w="28575" cap="rnd">
              <a:solidFill>
                <a:schemeClr val="accent1"/>
              </a:solidFill>
              <a:round/>
            </a:ln>
            <a:effectLst/>
          </c:spPr>
          <c:marker>
            <c:symbol val="none"/>
          </c:marker>
          <c:cat>
            <c:numRef>
              <c:f>'kaikki rak inv 2023'!$B$9:$AD$9</c:f>
              <c:numCache>
                <c:formatCode>General</c:formatCod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numCache>
            </c:numRef>
          </c:cat>
          <c:val>
            <c:numRef>
              <c:f>'kaikki rak inv 2023'!$B$13:$AD$13</c:f>
              <c:numCache>
                <c:formatCode>#\ ##0.##########</c:formatCode>
                <c:ptCount val="29"/>
                <c:pt idx="0">
                  <c:v>6.8</c:v>
                </c:pt>
                <c:pt idx="1">
                  <c:v>6.6</c:v>
                </c:pt>
                <c:pt idx="2">
                  <c:v>6.2</c:v>
                </c:pt>
                <c:pt idx="3">
                  <c:v>6.3</c:v>
                </c:pt>
                <c:pt idx="4">
                  <c:v>6.2</c:v>
                </c:pt>
                <c:pt idx="5">
                  <c:v>6.5</c:v>
                </c:pt>
                <c:pt idx="6">
                  <c:v>7.2</c:v>
                </c:pt>
                <c:pt idx="7">
                  <c:v>7.6</c:v>
                </c:pt>
                <c:pt idx="8">
                  <c:v>7.7</c:v>
                </c:pt>
                <c:pt idx="9">
                  <c:v>8.1999999999999993</c:v>
                </c:pt>
                <c:pt idx="10">
                  <c:v>8.3000000000000007</c:v>
                </c:pt>
                <c:pt idx="11">
                  <c:v>9.1999999999999993</c:v>
                </c:pt>
                <c:pt idx="12">
                  <c:v>9.9</c:v>
                </c:pt>
                <c:pt idx="13">
                  <c:v>9.9</c:v>
                </c:pt>
                <c:pt idx="14">
                  <c:v>8.9</c:v>
                </c:pt>
                <c:pt idx="15" formatCode="#\ ##0.0">
                  <c:v>9</c:v>
                </c:pt>
                <c:pt idx="16" formatCode="#\ ##0.0">
                  <c:v>9</c:v>
                </c:pt>
                <c:pt idx="17" formatCode="#\ ##0.0">
                  <c:v>9</c:v>
                </c:pt>
                <c:pt idx="18">
                  <c:v>8.9</c:v>
                </c:pt>
                <c:pt idx="19">
                  <c:v>9.6999999999999993</c:v>
                </c:pt>
                <c:pt idx="20" formatCode="#\ ##0.0">
                  <c:v>10</c:v>
                </c:pt>
                <c:pt idx="21">
                  <c:v>10.5</c:v>
                </c:pt>
                <c:pt idx="22">
                  <c:v>11.4</c:v>
                </c:pt>
                <c:pt idx="23">
                  <c:v>11.2</c:v>
                </c:pt>
                <c:pt idx="24" formatCode="#\ ##0.0">
                  <c:v>11</c:v>
                </c:pt>
                <c:pt idx="25">
                  <c:v>11.2</c:v>
                </c:pt>
                <c:pt idx="26">
                  <c:v>11.2</c:v>
                </c:pt>
                <c:pt idx="27">
                  <c:v>11.4</c:v>
                </c:pt>
                <c:pt idx="28">
                  <c:v>10.5</c:v>
                </c:pt>
              </c:numCache>
            </c:numRef>
          </c:val>
          <c:smooth val="0"/>
          <c:extLst>
            <c:ext xmlns:c16="http://schemas.microsoft.com/office/drawing/2014/chart" uri="{C3380CC4-5D6E-409C-BE32-E72D297353CC}">
              <c16:uniqueId val="{00000003-671E-4815-B682-863FBF44B403}"/>
            </c:ext>
          </c:extLst>
        </c:ser>
        <c:dLbls>
          <c:showLegendKey val="0"/>
          <c:showVal val="0"/>
          <c:showCatName val="0"/>
          <c:showSerName val="0"/>
          <c:showPercent val="0"/>
          <c:showBubbleSize val="0"/>
        </c:dLbls>
        <c:smooth val="0"/>
        <c:axId val="1099572936"/>
        <c:axId val="1099576544"/>
      </c:lineChart>
      <c:catAx>
        <c:axId val="109957293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1099576544"/>
        <c:crosses val="autoZero"/>
        <c:auto val="1"/>
        <c:lblAlgn val="ctr"/>
        <c:lblOffset val="100"/>
        <c:tickLblSkip val="4"/>
        <c:noMultiLvlLbl val="0"/>
      </c:catAx>
      <c:valAx>
        <c:axId val="1099576544"/>
        <c:scaling>
          <c:orientation val="minMax"/>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rgbClr val="002060"/>
                    </a:solidFill>
                    <a:latin typeface="+mn-lt"/>
                    <a:ea typeface="+mn-ea"/>
                    <a:cs typeface="+mn-cs"/>
                  </a:defRPr>
                </a:pPr>
                <a:r>
                  <a:rPr lang="fi-FI" sz="800"/>
                  <a:t>Rakennusinvestoinnit / BKT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1099572936"/>
        <c:crosses val="autoZero"/>
        <c:crossBetween val="between"/>
      </c:valAx>
      <c:spPr>
        <a:solidFill>
          <a:schemeClr val="bg1"/>
        </a:solidFill>
        <a:ln>
          <a:noFill/>
        </a:ln>
        <a:effectLst/>
      </c:spPr>
    </c:plotArea>
    <c:legend>
      <c:legendPos val="b"/>
      <c:layout>
        <c:manualLayout>
          <c:xMode val="edge"/>
          <c:yMode val="edge"/>
          <c:x val="0.83616683185058149"/>
          <c:y val="0.52943000799724615"/>
          <c:w val="0.14188537132446921"/>
          <c:h val="0.32604516272200668"/>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fi-FI" sz="900"/>
              <a:t> Määräindeksi 2018=100</a:t>
            </a:r>
          </a:p>
        </c:rich>
      </c:tx>
      <c:layout>
        <c:manualLayout>
          <c:xMode val="edge"/>
          <c:yMode val="edge"/>
          <c:x val="0.12857750896057349"/>
          <c:y val="2.6970778117567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205668425210423"/>
          <c:y val="0.1089717125382263"/>
          <c:w val="0.83294610763299393"/>
          <c:h val="0.79286399932042129"/>
        </c:manualLayout>
      </c:layout>
      <c:barChart>
        <c:barDir val="col"/>
        <c:grouping val="clustered"/>
        <c:varyColors val="0"/>
        <c:ser>
          <c:idx val="1"/>
          <c:order val="1"/>
          <c:spPr>
            <a:solidFill>
              <a:srgbClr val="788797"/>
            </a:solidFill>
            <a:ln>
              <a:noFill/>
            </a:ln>
            <a:effectLst/>
          </c:spPr>
          <c:invertIfNegative val="0"/>
          <c:cat>
            <c:strRef>
              <c:f>'Volyymit pääennuste'!$A$4:$A$11</c:f>
              <c:strCache>
                <c:ptCount val="8"/>
                <c:pt idx="0">
                  <c:v>18</c:v>
                </c:pt>
                <c:pt idx="1">
                  <c:v>19</c:v>
                </c:pt>
                <c:pt idx="2">
                  <c:v>20</c:v>
                </c:pt>
                <c:pt idx="3">
                  <c:v>21</c:v>
                </c:pt>
                <c:pt idx="4">
                  <c:v>22</c:v>
                </c:pt>
                <c:pt idx="5">
                  <c:v>23</c:v>
                </c:pt>
                <c:pt idx="6">
                  <c:v>24</c:v>
                </c:pt>
                <c:pt idx="7">
                  <c:v>25</c:v>
                </c:pt>
              </c:strCache>
            </c:strRef>
          </c:cat>
          <c:val>
            <c:numRef>
              <c:f>'Volyymit pääennuste'!$C$4:$C$11</c:f>
              <c:numCache>
                <c:formatCode>General</c:formatCode>
                <c:ptCount val="8"/>
                <c:pt idx="5">
                  <c:v>105</c:v>
                </c:pt>
                <c:pt idx="6">
                  <c:v>105</c:v>
                </c:pt>
                <c:pt idx="7">
                  <c:v>105</c:v>
                </c:pt>
              </c:numCache>
            </c:numRef>
          </c:val>
          <c:extLst>
            <c:ext xmlns:c16="http://schemas.microsoft.com/office/drawing/2014/chart" uri="{C3380CC4-5D6E-409C-BE32-E72D297353CC}">
              <c16:uniqueId val="{00000000-D678-4654-9EC3-1B7067CDA07F}"/>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spPr>
            <a:ln w="57150" cap="rnd">
              <a:solidFill>
                <a:srgbClr val="31D5C3"/>
              </a:solidFill>
              <a:round/>
            </a:ln>
            <a:effectLst/>
          </c:spPr>
          <c:marker>
            <c:symbol val="none"/>
          </c:marker>
          <c:cat>
            <c:strRef>
              <c:f>'Volyymit pääennuste'!$A$4:$A$11</c:f>
              <c:strCache>
                <c:ptCount val="8"/>
                <c:pt idx="0">
                  <c:v>18</c:v>
                </c:pt>
                <c:pt idx="1">
                  <c:v>19</c:v>
                </c:pt>
                <c:pt idx="2">
                  <c:v>20</c:v>
                </c:pt>
                <c:pt idx="3">
                  <c:v>21</c:v>
                </c:pt>
                <c:pt idx="4">
                  <c:v>22</c:v>
                </c:pt>
                <c:pt idx="5">
                  <c:v>23</c:v>
                </c:pt>
                <c:pt idx="6">
                  <c:v>24</c:v>
                </c:pt>
                <c:pt idx="7">
                  <c:v>25</c:v>
                </c:pt>
              </c:strCache>
            </c:strRef>
          </c:cat>
          <c:val>
            <c:numRef>
              <c:f>'Volyymit pääennuste'!$B$4:$B$11</c:f>
              <c:numCache>
                <c:formatCode>General</c:formatCode>
                <c:ptCount val="8"/>
                <c:pt idx="0">
                  <c:v>100</c:v>
                </c:pt>
                <c:pt idx="1">
                  <c:v>91.6</c:v>
                </c:pt>
                <c:pt idx="2">
                  <c:v>83.6</c:v>
                </c:pt>
                <c:pt idx="3">
                  <c:v>92.3</c:v>
                </c:pt>
                <c:pt idx="4">
                  <c:v>97.8</c:v>
                </c:pt>
                <c:pt idx="5">
                  <c:v>59.8</c:v>
                </c:pt>
                <c:pt idx="6">
                  <c:v>33.799999999999997</c:v>
                </c:pt>
                <c:pt idx="7">
                  <c:v>48.8</c:v>
                </c:pt>
              </c:numCache>
            </c:numRef>
          </c:val>
          <c:smooth val="0"/>
          <c:extLst>
            <c:ext xmlns:c16="http://schemas.microsoft.com/office/drawing/2014/chart" uri="{C3380CC4-5D6E-409C-BE32-E72D297353CC}">
              <c16:uniqueId val="{00000001-D678-4654-9EC3-1B7067CDA07F}"/>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05"/>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fi-FI" sz="900"/>
              <a:t> Määräindeksi 2018=100</a:t>
            </a:r>
          </a:p>
        </c:rich>
      </c:tx>
      <c:layout>
        <c:manualLayout>
          <c:xMode val="edge"/>
          <c:yMode val="edge"/>
          <c:x val="0.1171975806451613"/>
          <c:y val="3.23649337410805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205668425210423"/>
          <c:y val="0.1089717125382263"/>
          <c:w val="0.83294610763299393"/>
          <c:h val="0.79286399932042129"/>
        </c:manualLayout>
      </c:layout>
      <c:barChart>
        <c:barDir val="col"/>
        <c:grouping val="clustered"/>
        <c:varyColors val="0"/>
        <c:ser>
          <c:idx val="1"/>
          <c:order val="1"/>
          <c:spPr>
            <a:solidFill>
              <a:srgbClr val="788797"/>
            </a:solidFill>
            <a:ln>
              <a:noFill/>
            </a:ln>
            <a:effectLst/>
          </c:spPr>
          <c:invertIfNegative val="0"/>
          <c:cat>
            <c:strRef>
              <c:f>'Volyymit pääennuste'!$A$13:$A$20</c:f>
              <c:strCache>
                <c:ptCount val="8"/>
                <c:pt idx="0">
                  <c:v>18</c:v>
                </c:pt>
                <c:pt idx="1">
                  <c:v>19</c:v>
                </c:pt>
                <c:pt idx="2">
                  <c:v>20</c:v>
                </c:pt>
                <c:pt idx="3">
                  <c:v>21</c:v>
                </c:pt>
                <c:pt idx="4">
                  <c:v>22</c:v>
                </c:pt>
                <c:pt idx="5">
                  <c:v>23</c:v>
                </c:pt>
                <c:pt idx="6">
                  <c:v>24</c:v>
                </c:pt>
                <c:pt idx="7">
                  <c:v>25</c:v>
                </c:pt>
              </c:strCache>
            </c:strRef>
          </c:cat>
          <c:val>
            <c:numRef>
              <c:f>'Volyymit pääennuste'!$C$13:$C$20</c:f>
              <c:numCache>
                <c:formatCode>General</c:formatCode>
                <c:ptCount val="8"/>
                <c:pt idx="5">
                  <c:v>105</c:v>
                </c:pt>
                <c:pt idx="6">
                  <c:v>105</c:v>
                </c:pt>
                <c:pt idx="7">
                  <c:v>105</c:v>
                </c:pt>
              </c:numCache>
            </c:numRef>
          </c:val>
          <c:extLst>
            <c:ext xmlns:c16="http://schemas.microsoft.com/office/drawing/2014/chart" uri="{C3380CC4-5D6E-409C-BE32-E72D297353CC}">
              <c16:uniqueId val="{00000000-BAE7-49D2-AEC4-4DAC63A00690}"/>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spPr>
            <a:ln w="57150" cap="rnd">
              <a:solidFill>
                <a:srgbClr val="31D5C3"/>
              </a:solidFill>
              <a:round/>
            </a:ln>
            <a:effectLst/>
          </c:spPr>
          <c:marker>
            <c:symbol val="none"/>
          </c:marker>
          <c:cat>
            <c:strRef>
              <c:f>'Volyymit pääennuste'!$A$13:$A$20</c:f>
              <c:strCache>
                <c:ptCount val="8"/>
                <c:pt idx="0">
                  <c:v>18</c:v>
                </c:pt>
                <c:pt idx="1">
                  <c:v>19</c:v>
                </c:pt>
                <c:pt idx="2">
                  <c:v>20</c:v>
                </c:pt>
                <c:pt idx="3">
                  <c:v>21</c:v>
                </c:pt>
                <c:pt idx="4">
                  <c:v>22</c:v>
                </c:pt>
                <c:pt idx="5">
                  <c:v>23</c:v>
                </c:pt>
                <c:pt idx="6">
                  <c:v>24</c:v>
                </c:pt>
                <c:pt idx="7">
                  <c:v>25</c:v>
                </c:pt>
              </c:strCache>
            </c:strRef>
          </c:cat>
          <c:val>
            <c:numRef>
              <c:f>'Volyymit pääennuste'!$B$13:$B$20</c:f>
              <c:numCache>
                <c:formatCode>General</c:formatCode>
                <c:ptCount val="8"/>
                <c:pt idx="0">
                  <c:v>100</c:v>
                </c:pt>
                <c:pt idx="1">
                  <c:v>102.7</c:v>
                </c:pt>
                <c:pt idx="2">
                  <c:v>98.5</c:v>
                </c:pt>
                <c:pt idx="3">
                  <c:v>95.6</c:v>
                </c:pt>
                <c:pt idx="4">
                  <c:v>97</c:v>
                </c:pt>
                <c:pt idx="5">
                  <c:v>95</c:v>
                </c:pt>
                <c:pt idx="6">
                  <c:v>91.7</c:v>
                </c:pt>
                <c:pt idx="7">
                  <c:v>93.7</c:v>
                </c:pt>
              </c:numCache>
            </c:numRef>
          </c:val>
          <c:smooth val="0"/>
          <c:extLst>
            <c:ext xmlns:c16="http://schemas.microsoft.com/office/drawing/2014/chart" uri="{C3380CC4-5D6E-409C-BE32-E72D297353CC}">
              <c16:uniqueId val="{00000001-BAE7-49D2-AEC4-4DAC63A00690}"/>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04"/>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fi-FI" sz="900"/>
              <a:t> Määräindeksi 2018=100</a:t>
            </a:r>
          </a:p>
        </c:rich>
      </c:tx>
      <c:layout>
        <c:manualLayout>
          <c:xMode val="edge"/>
          <c:yMode val="edge"/>
          <c:x val="0.13426747311827958"/>
          <c:y val="2.6970778117567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205668425210423"/>
          <c:y val="0.1089717125382263"/>
          <c:w val="0.83294610763299393"/>
          <c:h val="0.79286399932042129"/>
        </c:manualLayout>
      </c:layout>
      <c:barChart>
        <c:barDir val="col"/>
        <c:grouping val="clustered"/>
        <c:varyColors val="0"/>
        <c:ser>
          <c:idx val="1"/>
          <c:order val="1"/>
          <c:spPr>
            <a:solidFill>
              <a:srgbClr val="788797"/>
            </a:solidFill>
            <a:ln>
              <a:noFill/>
            </a:ln>
            <a:effectLst/>
          </c:spPr>
          <c:invertIfNegative val="0"/>
          <c:cat>
            <c:strRef>
              <c:f>'Volyymit pääennuste'!$A$26:$A$33</c:f>
              <c:strCache>
                <c:ptCount val="8"/>
                <c:pt idx="0">
                  <c:v>18</c:v>
                </c:pt>
                <c:pt idx="1">
                  <c:v>19</c:v>
                </c:pt>
                <c:pt idx="2">
                  <c:v>20</c:v>
                </c:pt>
                <c:pt idx="3">
                  <c:v>21</c:v>
                </c:pt>
                <c:pt idx="4">
                  <c:v>22</c:v>
                </c:pt>
                <c:pt idx="5">
                  <c:v>23</c:v>
                </c:pt>
                <c:pt idx="6">
                  <c:v>24</c:v>
                </c:pt>
                <c:pt idx="7">
                  <c:v>25</c:v>
                </c:pt>
              </c:strCache>
            </c:strRef>
          </c:cat>
          <c:val>
            <c:numRef>
              <c:f>'Volyymit pääennuste'!$C$26:$C$33</c:f>
              <c:numCache>
                <c:formatCode>General</c:formatCode>
                <c:ptCount val="8"/>
                <c:pt idx="5">
                  <c:v>105</c:v>
                </c:pt>
                <c:pt idx="6">
                  <c:v>105</c:v>
                </c:pt>
                <c:pt idx="7">
                  <c:v>105</c:v>
                </c:pt>
              </c:numCache>
            </c:numRef>
          </c:val>
          <c:extLst>
            <c:ext xmlns:c16="http://schemas.microsoft.com/office/drawing/2014/chart" uri="{C3380CC4-5D6E-409C-BE32-E72D297353CC}">
              <c16:uniqueId val="{00000000-7727-46A8-BB5D-A8136371954D}"/>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spPr>
            <a:ln w="57150" cap="rnd">
              <a:solidFill>
                <a:srgbClr val="31D5C3"/>
              </a:solidFill>
              <a:round/>
            </a:ln>
            <a:effectLst/>
          </c:spPr>
          <c:marker>
            <c:symbol val="none"/>
          </c:marker>
          <c:cat>
            <c:strRef>
              <c:f>'Volyymit pääennuste'!$A$26:$A$33</c:f>
              <c:strCache>
                <c:ptCount val="8"/>
                <c:pt idx="0">
                  <c:v>18</c:v>
                </c:pt>
                <c:pt idx="1">
                  <c:v>19</c:v>
                </c:pt>
                <c:pt idx="2">
                  <c:v>20</c:v>
                </c:pt>
                <c:pt idx="3">
                  <c:v>21</c:v>
                </c:pt>
                <c:pt idx="4">
                  <c:v>22</c:v>
                </c:pt>
                <c:pt idx="5">
                  <c:v>23</c:v>
                </c:pt>
                <c:pt idx="6">
                  <c:v>24</c:v>
                </c:pt>
                <c:pt idx="7">
                  <c:v>25</c:v>
                </c:pt>
              </c:strCache>
            </c:strRef>
          </c:cat>
          <c:val>
            <c:numRef>
              <c:f>'Volyymit pääennuste'!$B$26:$B$33</c:f>
              <c:numCache>
                <c:formatCode>General</c:formatCode>
                <c:ptCount val="8"/>
                <c:pt idx="0">
                  <c:v>100</c:v>
                </c:pt>
                <c:pt idx="1">
                  <c:v>99.2</c:v>
                </c:pt>
                <c:pt idx="2">
                  <c:v>97.8</c:v>
                </c:pt>
                <c:pt idx="3">
                  <c:v>90.8</c:v>
                </c:pt>
                <c:pt idx="4">
                  <c:v>93.899999999999991</c:v>
                </c:pt>
                <c:pt idx="5">
                  <c:v>86.899999999999991</c:v>
                </c:pt>
                <c:pt idx="6">
                  <c:v>82.899999999999991</c:v>
                </c:pt>
                <c:pt idx="7">
                  <c:v>83.899999999999991</c:v>
                </c:pt>
              </c:numCache>
            </c:numRef>
          </c:val>
          <c:smooth val="0"/>
          <c:extLst>
            <c:ext xmlns:c16="http://schemas.microsoft.com/office/drawing/2014/chart" uri="{C3380CC4-5D6E-409C-BE32-E72D297353CC}">
              <c16:uniqueId val="{00000001-7727-46A8-BB5D-A8136371954D}"/>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02"/>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r>
              <a:rPr lang="fi-FI" sz="900"/>
              <a:t> Määräindeksi 2018=100</a:t>
            </a:r>
          </a:p>
        </c:rich>
      </c:tx>
      <c:layout>
        <c:manualLayout>
          <c:xMode val="edge"/>
          <c:yMode val="edge"/>
          <c:x val="0.1171975806451613"/>
          <c:y val="3.77590893645939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205668425210423"/>
          <c:y val="0.1089717125382263"/>
          <c:w val="0.83294610763299393"/>
          <c:h val="0.79286399932042129"/>
        </c:manualLayout>
      </c:layout>
      <c:barChart>
        <c:barDir val="col"/>
        <c:grouping val="clustered"/>
        <c:varyColors val="0"/>
        <c:ser>
          <c:idx val="1"/>
          <c:order val="1"/>
          <c:spPr>
            <a:solidFill>
              <a:srgbClr val="788797"/>
            </a:solidFill>
            <a:ln>
              <a:noFill/>
            </a:ln>
            <a:effectLst/>
          </c:spPr>
          <c:invertIfNegative val="0"/>
          <c:cat>
            <c:strRef>
              <c:f>'Volyymit pääennuste'!$A$40:$A$47</c:f>
              <c:strCache>
                <c:ptCount val="8"/>
                <c:pt idx="0">
                  <c:v>18</c:v>
                </c:pt>
                <c:pt idx="1">
                  <c:v>19</c:v>
                </c:pt>
                <c:pt idx="2">
                  <c:v>20</c:v>
                </c:pt>
                <c:pt idx="3">
                  <c:v>21</c:v>
                </c:pt>
                <c:pt idx="4">
                  <c:v>22</c:v>
                </c:pt>
                <c:pt idx="5">
                  <c:v>23</c:v>
                </c:pt>
                <c:pt idx="6">
                  <c:v>24</c:v>
                </c:pt>
                <c:pt idx="7">
                  <c:v>25</c:v>
                </c:pt>
              </c:strCache>
            </c:strRef>
          </c:cat>
          <c:val>
            <c:numRef>
              <c:f>'Volyymit pääennuste'!$C$40:$C$47</c:f>
              <c:numCache>
                <c:formatCode>General</c:formatCode>
                <c:ptCount val="8"/>
                <c:pt idx="5">
                  <c:v>110</c:v>
                </c:pt>
                <c:pt idx="6">
                  <c:v>110</c:v>
                </c:pt>
                <c:pt idx="7">
                  <c:v>110</c:v>
                </c:pt>
              </c:numCache>
            </c:numRef>
          </c:val>
          <c:extLst>
            <c:ext xmlns:c16="http://schemas.microsoft.com/office/drawing/2014/chart" uri="{C3380CC4-5D6E-409C-BE32-E72D297353CC}">
              <c16:uniqueId val="{00000000-0E4C-4805-B0E1-9C27E3EC99F4}"/>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spPr>
            <a:ln w="57150" cap="rnd">
              <a:solidFill>
                <a:srgbClr val="31D5C3"/>
              </a:solidFill>
              <a:round/>
            </a:ln>
            <a:effectLst/>
          </c:spPr>
          <c:marker>
            <c:symbol val="none"/>
          </c:marker>
          <c:cat>
            <c:strRef>
              <c:f>'Volyymit pääennuste'!$A$40:$A$47</c:f>
              <c:strCache>
                <c:ptCount val="8"/>
                <c:pt idx="0">
                  <c:v>18</c:v>
                </c:pt>
                <c:pt idx="1">
                  <c:v>19</c:v>
                </c:pt>
                <c:pt idx="2">
                  <c:v>20</c:v>
                </c:pt>
                <c:pt idx="3">
                  <c:v>21</c:v>
                </c:pt>
                <c:pt idx="4">
                  <c:v>22</c:v>
                </c:pt>
                <c:pt idx="5">
                  <c:v>23</c:v>
                </c:pt>
                <c:pt idx="6">
                  <c:v>24</c:v>
                </c:pt>
                <c:pt idx="7">
                  <c:v>25</c:v>
                </c:pt>
              </c:strCache>
            </c:strRef>
          </c:cat>
          <c:val>
            <c:numRef>
              <c:f>'Volyymit pääennuste'!$B$40:$B$47</c:f>
              <c:numCache>
                <c:formatCode>General</c:formatCode>
                <c:ptCount val="8"/>
                <c:pt idx="0">
                  <c:v>100</c:v>
                </c:pt>
                <c:pt idx="1">
                  <c:v>99.5</c:v>
                </c:pt>
                <c:pt idx="2">
                  <c:v>109.4</c:v>
                </c:pt>
                <c:pt idx="3">
                  <c:v>103.4</c:v>
                </c:pt>
                <c:pt idx="4">
                  <c:v>102</c:v>
                </c:pt>
                <c:pt idx="5">
                  <c:v>95</c:v>
                </c:pt>
                <c:pt idx="6">
                  <c:v>93</c:v>
                </c:pt>
                <c:pt idx="7">
                  <c:v>95</c:v>
                </c:pt>
              </c:numCache>
            </c:numRef>
          </c:val>
          <c:smooth val="0"/>
          <c:extLst>
            <c:ext xmlns:c16="http://schemas.microsoft.com/office/drawing/2014/chart" uri="{C3380CC4-5D6E-409C-BE32-E72D297353CC}">
              <c16:uniqueId val="{00000001-0E4C-4805-B0E1-9C27E3EC99F4}"/>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10"/>
          <c:min val="9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maj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56095456533395E-2"/>
          <c:y val="4.686506856015004E-2"/>
          <c:w val="0.92878549301193525"/>
          <c:h val="0.85537241192772906"/>
        </c:manualLayout>
      </c:layout>
      <c:barChart>
        <c:barDir val="col"/>
        <c:grouping val="clustered"/>
        <c:varyColors val="0"/>
        <c:ser>
          <c:idx val="1"/>
          <c:order val="1"/>
          <c:spPr>
            <a:solidFill>
              <a:srgbClr val="002060">
                <a:alpha val="16078"/>
              </a:srgbClr>
            </a:solidFill>
            <a:ln>
              <a:noFill/>
            </a:ln>
            <a:effectLst/>
          </c:spPr>
          <c:invertIfNegative val="0"/>
          <c:cat>
            <c:strRef>
              <c:f>Taul1!$A$2:$A$217</c:f>
              <c:strCache>
                <c:ptCount val="213"/>
                <c:pt idx="0">
                  <c:v>1972</c:v>
                </c:pt>
                <c:pt idx="4">
                  <c:v>1973</c:v>
                </c:pt>
                <c:pt idx="8">
                  <c:v>1974</c:v>
                </c:pt>
                <c:pt idx="12">
                  <c:v>1975</c:v>
                </c:pt>
                <c:pt idx="16">
                  <c:v>1976</c:v>
                </c:pt>
                <c:pt idx="20">
                  <c:v>1977</c:v>
                </c:pt>
                <c:pt idx="24">
                  <c:v>1978</c:v>
                </c:pt>
                <c:pt idx="28">
                  <c:v>1979</c:v>
                </c:pt>
                <c:pt idx="32">
                  <c:v>1980</c:v>
                </c:pt>
                <c:pt idx="36">
                  <c:v>1981</c:v>
                </c:pt>
                <c:pt idx="40">
                  <c:v>1982</c:v>
                </c:pt>
                <c:pt idx="44">
                  <c:v>1983</c:v>
                </c:pt>
                <c:pt idx="48">
                  <c:v>1984</c:v>
                </c:pt>
                <c:pt idx="52">
                  <c:v>1985</c:v>
                </c:pt>
                <c:pt idx="56">
                  <c:v>1986</c:v>
                </c:pt>
                <c:pt idx="60">
                  <c:v>1987</c:v>
                </c:pt>
                <c:pt idx="64">
                  <c:v>1988</c:v>
                </c:pt>
                <c:pt idx="68">
                  <c:v>1989</c:v>
                </c:pt>
                <c:pt idx="72">
                  <c:v>1990</c:v>
                </c:pt>
                <c:pt idx="76">
                  <c:v>1991</c:v>
                </c:pt>
                <c:pt idx="80">
                  <c:v>1992</c:v>
                </c:pt>
                <c:pt idx="84">
                  <c:v>1993</c:v>
                </c:pt>
                <c:pt idx="88">
                  <c:v>1994</c:v>
                </c:pt>
                <c:pt idx="92">
                  <c:v>1995</c:v>
                </c:pt>
                <c:pt idx="96">
                  <c:v>1996</c:v>
                </c:pt>
                <c:pt idx="100">
                  <c:v>1997</c:v>
                </c:pt>
                <c:pt idx="104">
                  <c:v>1998</c:v>
                </c:pt>
                <c:pt idx="108">
                  <c:v>1999</c:v>
                </c:pt>
                <c:pt idx="112">
                  <c:v>2000</c:v>
                </c:pt>
                <c:pt idx="116">
                  <c:v>2001</c:v>
                </c:pt>
                <c:pt idx="120">
                  <c:v>2002</c:v>
                </c:pt>
                <c:pt idx="124">
                  <c:v>2003</c:v>
                </c:pt>
                <c:pt idx="128">
                  <c:v>2004</c:v>
                </c:pt>
                <c:pt idx="132">
                  <c:v>2005</c:v>
                </c:pt>
                <c:pt idx="136">
                  <c:v>2006</c:v>
                </c:pt>
                <c:pt idx="140">
                  <c:v>2007</c:v>
                </c:pt>
                <c:pt idx="144">
                  <c:v>2008</c:v>
                </c:pt>
                <c:pt idx="148">
                  <c:v>2009</c:v>
                </c:pt>
                <c:pt idx="152">
                  <c:v>2010</c:v>
                </c:pt>
                <c:pt idx="156">
                  <c:v>2011</c:v>
                </c:pt>
                <c:pt idx="160">
                  <c:v>2012</c:v>
                </c:pt>
                <c:pt idx="164">
                  <c:v>2013</c:v>
                </c:pt>
                <c:pt idx="168">
                  <c:v>2014</c:v>
                </c:pt>
                <c:pt idx="172">
                  <c:v>2015</c:v>
                </c:pt>
                <c:pt idx="176">
                  <c:v>2016</c:v>
                </c:pt>
                <c:pt idx="180">
                  <c:v>2017</c:v>
                </c:pt>
                <c:pt idx="184">
                  <c:v>2018</c:v>
                </c:pt>
                <c:pt idx="188">
                  <c:v>2019</c:v>
                </c:pt>
                <c:pt idx="192">
                  <c:v>2020</c:v>
                </c:pt>
                <c:pt idx="196">
                  <c:v>2021</c:v>
                </c:pt>
                <c:pt idx="200">
                  <c:v>2022</c:v>
                </c:pt>
                <c:pt idx="204">
                  <c:v>2023e</c:v>
                </c:pt>
                <c:pt idx="208">
                  <c:v>2024e</c:v>
                </c:pt>
                <c:pt idx="212">
                  <c:v>2025e</c:v>
                </c:pt>
              </c:strCache>
            </c:strRef>
          </c:cat>
          <c:val>
            <c:numRef>
              <c:f>Taul1!$D$2:$D$217</c:f>
              <c:numCache>
                <c:formatCode>General</c:formatCode>
                <c:ptCount val="216"/>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44">
                  <c:v>80</c:v>
                </c:pt>
                <c:pt idx="45">
                  <c:v>80</c:v>
                </c:pt>
                <c:pt idx="46">
                  <c:v>80</c:v>
                </c:pt>
                <c:pt idx="47">
                  <c:v>80</c:v>
                </c:pt>
                <c:pt idx="48">
                  <c:v>80</c:v>
                </c:pt>
                <c:pt idx="49">
                  <c:v>80</c:v>
                </c:pt>
                <c:pt idx="50">
                  <c:v>80</c:v>
                </c:pt>
                <c:pt idx="51">
                  <c:v>80</c:v>
                </c:pt>
                <c:pt idx="52">
                  <c:v>80</c:v>
                </c:pt>
                <c:pt idx="53">
                  <c:v>80</c:v>
                </c:pt>
                <c:pt idx="54">
                  <c:v>80</c:v>
                </c:pt>
                <c:pt idx="55">
                  <c:v>80</c:v>
                </c:pt>
                <c:pt idx="71">
                  <c:v>80</c:v>
                </c:pt>
                <c:pt idx="72">
                  <c:v>80</c:v>
                </c:pt>
                <c:pt idx="73">
                  <c:v>80</c:v>
                </c:pt>
                <c:pt idx="74">
                  <c:v>80</c:v>
                </c:pt>
                <c:pt idx="75">
                  <c:v>80</c:v>
                </c:pt>
                <c:pt idx="76">
                  <c:v>80</c:v>
                </c:pt>
                <c:pt idx="77">
                  <c:v>80</c:v>
                </c:pt>
                <c:pt idx="78">
                  <c:v>80</c:v>
                </c:pt>
                <c:pt idx="79">
                  <c:v>80</c:v>
                </c:pt>
                <c:pt idx="80">
                  <c:v>80</c:v>
                </c:pt>
                <c:pt idx="81">
                  <c:v>80</c:v>
                </c:pt>
                <c:pt idx="82">
                  <c:v>80</c:v>
                </c:pt>
                <c:pt idx="83">
                  <c:v>80</c:v>
                </c:pt>
                <c:pt idx="84">
                  <c:v>80</c:v>
                </c:pt>
                <c:pt idx="85">
                  <c:v>80</c:v>
                </c:pt>
                <c:pt idx="86">
                  <c:v>80</c:v>
                </c:pt>
                <c:pt idx="87">
                  <c:v>80</c:v>
                </c:pt>
                <c:pt idx="88">
                  <c:v>80</c:v>
                </c:pt>
                <c:pt idx="89">
                  <c:v>80</c:v>
                </c:pt>
                <c:pt idx="90">
                  <c:v>80</c:v>
                </c:pt>
                <c:pt idx="91">
                  <c:v>80</c:v>
                </c:pt>
                <c:pt idx="116">
                  <c:v>80</c:v>
                </c:pt>
                <c:pt idx="117">
                  <c:v>80</c:v>
                </c:pt>
                <c:pt idx="118">
                  <c:v>80</c:v>
                </c:pt>
                <c:pt idx="119">
                  <c:v>80</c:v>
                </c:pt>
                <c:pt idx="120">
                  <c:v>80</c:v>
                </c:pt>
                <c:pt idx="121">
                  <c:v>80</c:v>
                </c:pt>
                <c:pt idx="122">
                  <c:v>80</c:v>
                </c:pt>
                <c:pt idx="123">
                  <c:v>80</c:v>
                </c:pt>
                <c:pt idx="124">
                  <c:v>80</c:v>
                </c:pt>
                <c:pt idx="125">
                  <c:v>80</c:v>
                </c:pt>
                <c:pt idx="126">
                  <c:v>80</c:v>
                </c:pt>
                <c:pt idx="127">
                  <c:v>80</c:v>
                </c:pt>
                <c:pt idx="144">
                  <c:v>80</c:v>
                </c:pt>
                <c:pt idx="145">
                  <c:v>80</c:v>
                </c:pt>
                <c:pt idx="146">
                  <c:v>80</c:v>
                </c:pt>
                <c:pt idx="147">
                  <c:v>80</c:v>
                </c:pt>
                <c:pt idx="148">
                  <c:v>80</c:v>
                </c:pt>
                <c:pt idx="149">
                  <c:v>80</c:v>
                </c:pt>
                <c:pt idx="150">
                  <c:v>80</c:v>
                </c:pt>
                <c:pt idx="151">
                  <c:v>80</c:v>
                </c:pt>
                <c:pt idx="152">
                  <c:v>80</c:v>
                </c:pt>
                <c:pt idx="153">
                  <c:v>80</c:v>
                </c:pt>
                <c:pt idx="154">
                  <c:v>80</c:v>
                </c:pt>
                <c:pt idx="155">
                  <c:v>80</c:v>
                </c:pt>
                <c:pt idx="156">
                  <c:v>80</c:v>
                </c:pt>
                <c:pt idx="160">
                  <c:v>80</c:v>
                </c:pt>
                <c:pt idx="161">
                  <c:v>80</c:v>
                </c:pt>
                <c:pt idx="162">
                  <c:v>80</c:v>
                </c:pt>
                <c:pt idx="163">
                  <c:v>80</c:v>
                </c:pt>
                <c:pt idx="164">
                  <c:v>80</c:v>
                </c:pt>
                <c:pt idx="165">
                  <c:v>80</c:v>
                </c:pt>
                <c:pt idx="166">
                  <c:v>80</c:v>
                </c:pt>
                <c:pt idx="167">
                  <c:v>80</c:v>
                </c:pt>
                <c:pt idx="168">
                  <c:v>80</c:v>
                </c:pt>
                <c:pt idx="169">
                  <c:v>80</c:v>
                </c:pt>
                <c:pt idx="170">
                  <c:v>80</c:v>
                </c:pt>
                <c:pt idx="171">
                  <c:v>80</c:v>
                </c:pt>
                <c:pt idx="172">
                  <c:v>80</c:v>
                </c:pt>
                <c:pt idx="173">
                  <c:v>80</c:v>
                </c:pt>
                <c:pt idx="192">
                  <c:v>80</c:v>
                </c:pt>
                <c:pt idx="193">
                  <c:v>80</c:v>
                </c:pt>
                <c:pt idx="194">
                  <c:v>80</c:v>
                </c:pt>
                <c:pt idx="195">
                  <c:v>80</c:v>
                </c:pt>
                <c:pt idx="196">
                  <c:v>80</c:v>
                </c:pt>
                <c:pt idx="197">
                  <c:v>80</c:v>
                </c:pt>
                <c:pt idx="198">
                  <c:v>80</c:v>
                </c:pt>
                <c:pt idx="199">
                  <c:v>80</c:v>
                </c:pt>
                <c:pt idx="200">
                  <c:v>80</c:v>
                </c:pt>
                <c:pt idx="201">
                  <c:v>80</c:v>
                </c:pt>
                <c:pt idx="202">
                  <c:v>80</c:v>
                </c:pt>
                <c:pt idx="203">
                  <c:v>80</c:v>
                </c:pt>
                <c:pt idx="204">
                  <c:v>80</c:v>
                </c:pt>
                <c:pt idx="205">
                  <c:v>80</c:v>
                </c:pt>
                <c:pt idx="206">
                  <c:v>80</c:v>
                </c:pt>
                <c:pt idx="207">
                  <c:v>80</c:v>
                </c:pt>
                <c:pt idx="208">
                  <c:v>80</c:v>
                </c:pt>
                <c:pt idx="209">
                  <c:v>80</c:v>
                </c:pt>
                <c:pt idx="210">
                  <c:v>80</c:v>
                </c:pt>
                <c:pt idx="211">
                  <c:v>80</c:v>
                </c:pt>
                <c:pt idx="212">
                  <c:v>80</c:v>
                </c:pt>
                <c:pt idx="213">
                  <c:v>80</c:v>
                </c:pt>
                <c:pt idx="214">
                  <c:v>80</c:v>
                </c:pt>
                <c:pt idx="215">
                  <c:v>80</c:v>
                </c:pt>
              </c:numCache>
            </c:numRef>
          </c:val>
          <c:extLst>
            <c:ext xmlns:c16="http://schemas.microsoft.com/office/drawing/2014/chart" uri="{C3380CC4-5D6E-409C-BE32-E72D297353CC}">
              <c16:uniqueId val="{00000000-1D00-43B9-B4EF-6D1DDC485163}"/>
            </c:ext>
          </c:extLst>
        </c:ser>
        <c:dLbls>
          <c:showLegendKey val="0"/>
          <c:showVal val="0"/>
          <c:showCatName val="0"/>
          <c:showSerName val="0"/>
          <c:showPercent val="0"/>
          <c:showBubbleSize val="0"/>
        </c:dLbls>
        <c:gapWidth val="0"/>
        <c:axId val="980221920"/>
        <c:axId val="980227496"/>
      </c:barChart>
      <c:lineChart>
        <c:grouping val="standard"/>
        <c:varyColors val="0"/>
        <c:ser>
          <c:idx val="0"/>
          <c:order val="0"/>
          <c:spPr>
            <a:ln w="28575" cap="rnd">
              <a:solidFill>
                <a:schemeClr val="accent1"/>
              </a:solidFill>
              <a:round/>
            </a:ln>
            <a:effectLst/>
          </c:spPr>
          <c:marker>
            <c:symbol val="none"/>
          </c:marker>
          <c:cat>
            <c:strRef>
              <c:f>Taul1!$A$2:$A$217</c:f>
              <c:strCache>
                <c:ptCount val="213"/>
                <c:pt idx="0">
                  <c:v>1972</c:v>
                </c:pt>
                <c:pt idx="4">
                  <c:v>1973</c:v>
                </c:pt>
                <c:pt idx="8">
                  <c:v>1974</c:v>
                </c:pt>
                <c:pt idx="12">
                  <c:v>1975</c:v>
                </c:pt>
                <c:pt idx="16">
                  <c:v>1976</c:v>
                </c:pt>
                <c:pt idx="20">
                  <c:v>1977</c:v>
                </c:pt>
                <c:pt idx="24">
                  <c:v>1978</c:v>
                </c:pt>
                <c:pt idx="28">
                  <c:v>1979</c:v>
                </c:pt>
                <c:pt idx="32">
                  <c:v>1980</c:v>
                </c:pt>
                <c:pt idx="36">
                  <c:v>1981</c:v>
                </c:pt>
                <c:pt idx="40">
                  <c:v>1982</c:v>
                </c:pt>
                <c:pt idx="44">
                  <c:v>1983</c:v>
                </c:pt>
                <c:pt idx="48">
                  <c:v>1984</c:v>
                </c:pt>
                <c:pt idx="52">
                  <c:v>1985</c:v>
                </c:pt>
                <c:pt idx="56">
                  <c:v>1986</c:v>
                </c:pt>
                <c:pt idx="60">
                  <c:v>1987</c:v>
                </c:pt>
                <c:pt idx="64">
                  <c:v>1988</c:v>
                </c:pt>
                <c:pt idx="68">
                  <c:v>1989</c:v>
                </c:pt>
                <c:pt idx="72">
                  <c:v>1990</c:v>
                </c:pt>
                <c:pt idx="76">
                  <c:v>1991</c:v>
                </c:pt>
                <c:pt idx="80">
                  <c:v>1992</c:v>
                </c:pt>
                <c:pt idx="84">
                  <c:v>1993</c:v>
                </c:pt>
                <c:pt idx="88">
                  <c:v>1994</c:v>
                </c:pt>
                <c:pt idx="92">
                  <c:v>1995</c:v>
                </c:pt>
                <c:pt idx="96">
                  <c:v>1996</c:v>
                </c:pt>
                <c:pt idx="100">
                  <c:v>1997</c:v>
                </c:pt>
                <c:pt idx="104">
                  <c:v>1998</c:v>
                </c:pt>
                <c:pt idx="108">
                  <c:v>1999</c:v>
                </c:pt>
                <c:pt idx="112">
                  <c:v>2000</c:v>
                </c:pt>
                <c:pt idx="116">
                  <c:v>2001</c:v>
                </c:pt>
                <c:pt idx="120">
                  <c:v>2002</c:v>
                </c:pt>
                <c:pt idx="124">
                  <c:v>2003</c:v>
                </c:pt>
                <c:pt idx="128">
                  <c:v>2004</c:v>
                </c:pt>
                <c:pt idx="132">
                  <c:v>2005</c:v>
                </c:pt>
                <c:pt idx="136">
                  <c:v>2006</c:v>
                </c:pt>
                <c:pt idx="140">
                  <c:v>2007</c:v>
                </c:pt>
                <c:pt idx="144">
                  <c:v>2008</c:v>
                </c:pt>
                <c:pt idx="148">
                  <c:v>2009</c:v>
                </c:pt>
                <c:pt idx="152">
                  <c:v>2010</c:v>
                </c:pt>
                <c:pt idx="156">
                  <c:v>2011</c:v>
                </c:pt>
                <c:pt idx="160">
                  <c:v>2012</c:v>
                </c:pt>
                <c:pt idx="164">
                  <c:v>2013</c:v>
                </c:pt>
                <c:pt idx="168">
                  <c:v>2014</c:v>
                </c:pt>
                <c:pt idx="172">
                  <c:v>2015</c:v>
                </c:pt>
                <c:pt idx="176">
                  <c:v>2016</c:v>
                </c:pt>
                <c:pt idx="180">
                  <c:v>2017</c:v>
                </c:pt>
                <c:pt idx="184">
                  <c:v>2018</c:v>
                </c:pt>
                <c:pt idx="188">
                  <c:v>2019</c:v>
                </c:pt>
                <c:pt idx="192">
                  <c:v>2020</c:v>
                </c:pt>
                <c:pt idx="196">
                  <c:v>2021</c:v>
                </c:pt>
                <c:pt idx="200">
                  <c:v>2022</c:v>
                </c:pt>
                <c:pt idx="204">
                  <c:v>2023e</c:v>
                </c:pt>
                <c:pt idx="208">
                  <c:v>2024e</c:v>
                </c:pt>
                <c:pt idx="212">
                  <c:v>2025e</c:v>
                </c:pt>
              </c:strCache>
            </c:strRef>
          </c:cat>
          <c:val>
            <c:numRef>
              <c:f>Taul1!$C$2:$C$217</c:f>
              <c:numCache>
                <c:formatCode>#,##0.00_);\(#,##0.00\)</c:formatCode>
                <c:ptCount val="216"/>
                <c:pt idx="0">
                  <c:v>39.040999999999997</c:v>
                </c:pt>
                <c:pt idx="1">
                  <c:v>39.085000000000001</c:v>
                </c:pt>
                <c:pt idx="2">
                  <c:v>38.884</c:v>
                </c:pt>
                <c:pt idx="3">
                  <c:v>42.050000000000004</c:v>
                </c:pt>
                <c:pt idx="4">
                  <c:v>43.658000000000001</c:v>
                </c:pt>
                <c:pt idx="5">
                  <c:v>47.204000000000001</c:v>
                </c:pt>
                <c:pt idx="6">
                  <c:v>50.817999999999998</c:v>
                </c:pt>
                <c:pt idx="7">
                  <c:v>48.686999999999998</c:v>
                </c:pt>
                <c:pt idx="8">
                  <c:v>48.877000000000002</c:v>
                </c:pt>
                <c:pt idx="9">
                  <c:v>47.789000000000001</c:v>
                </c:pt>
                <c:pt idx="10">
                  <c:v>45.138999999999996</c:v>
                </c:pt>
                <c:pt idx="11">
                  <c:v>46.594999999999999</c:v>
                </c:pt>
                <c:pt idx="12">
                  <c:v>48.683999999999997</c:v>
                </c:pt>
                <c:pt idx="13">
                  <c:v>48.268000000000001</c:v>
                </c:pt>
                <c:pt idx="14">
                  <c:v>48.548999999999999</c:v>
                </c:pt>
                <c:pt idx="15">
                  <c:v>47.07</c:v>
                </c:pt>
                <c:pt idx="16">
                  <c:v>42.98</c:v>
                </c:pt>
                <c:pt idx="17">
                  <c:v>40.909999999999997</c:v>
                </c:pt>
                <c:pt idx="18">
                  <c:v>40.31</c:v>
                </c:pt>
                <c:pt idx="19">
                  <c:v>40.049999999999997</c:v>
                </c:pt>
                <c:pt idx="20">
                  <c:v>40.78</c:v>
                </c:pt>
                <c:pt idx="21">
                  <c:v>40.44</c:v>
                </c:pt>
                <c:pt idx="22">
                  <c:v>39.549999999999997</c:v>
                </c:pt>
                <c:pt idx="23">
                  <c:v>39.08</c:v>
                </c:pt>
                <c:pt idx="24">
                  <c:v>39.72</c:v>
                </c:pt>
                <c:pt idx="25">
                  <c:v>40.58</c:v>
                </c:pt>
                <c:pt idx="26">
                  <c:v>40.82</c:v>
                </c:pt>
                <c:pt idx="27">
                  <c:v>38.79</c:v>
                </c:pt>
                <c:pt idx="28">
                  <c:v>37.32</c:v>
                </c:pt>
                <c:pt idx="29">
                  <c:v>40.78</c:v>
                </c:pt>
                <c:pt idx="30">
                  <c:v>41.39</c:v>
                </c:pt>
                <c:pt idx="31">
                  <c:v>43.86</c:v>
                </c:pt>
                <c:pt idx="32">
                  <c:v>43.6</c:v>
                </c:pt>
                <c:pt idx="33">
                  <c:v>44.4</c:v>
                </c:pt>
                <c:pt idx="34">
                  <c:v>44.8</c:v>
                </c:pt>
                <c:pt idx="35">
                  <c:v>45.37</c:v>
                </c:pt>
                <c:pt idx="36">
                  <c:v>44.55</c:v>
                </c:pt>
                <c:pt idx="37">
                  <c:v>41.75</c:v>
                </c:pt>
                <c:pt idx="38">
                  <c:v>41.03</c:v>
                </c:pt>
                <c:pt idx="39">
                  <c:v>39.71</c:v>
                </c:pt>
                <c:pt idx="40">
                  <c:v>41.52</c:v>
                </c:pt>
                <c:pt idx="41">
                  <c:v>44.51</c:v>
                </c:pt>
                <c:pt idx="42">
                  <c:v>46.57</c:v>
                </c:pt>
                <c:pt idx="43">
                  <c:v>48.34</c:v>
                </c:pt>
                <c:pt idx="44">
                  <c:v>48.26</c:v>
                </c:pt>
                <c:pt idx="45">
                  <c:v>48.77</c:v>
                </c:pt>
                <c:pt idx="46">
                  <c:v>50.66</c:v>
                </c:pt>
                <c:pt idx="47">
                  <c:v>48.65</c:v>
                </c:pt>
                <c:pt idx="48">
                  <c:v>47.96</c:v>
                </c:pt>
                <c:pt idx="49">
                  <c:v>46.37</c:v>
                </c:pt>
                <c:pt idx="50">
                  <c:v>43.86</c:v>
                </c:pt>
                <c:pt idx="51">
                  <c:v>45.75</c:v>
                </c:pt>
                <c:pt idx="52">
                  <c:v>45.3</c:v>
                </c:pt>
                <c:pt idx="53">
                  <c:v>44.61</c:v>
                </c:pt>
                <c:pt idx="54">
                  <c:v>44.06</c:v>
                </c:pt>
                <c:pt idx="55">
                  <c:v>42.55</c:v>
                </c:pt>
                <c:pt idx="56">
                  <c:v>43.57</c:v>
                </c:pt>
                <c:pt idx="57">
                  <c:v>43.03</c:v>
                </c:pt>
                <c:pt idx="58">
                  <c:v>42.5</c:v>
                </c:pt>
                <c:pt idx="59">
                  <c:v>43.21</c:v>
                </c:pt>
                <c:pt idx="60">
                  <c:v>42.4</c:v>
                </c:pt>
                <c:pt idx="61">
                  <c:v>43.27</c:v>
                </c:pt>
                <c:pt idx="62">
                  <c:v>43.32</c:v>
                </c:pt>
                <c:pt idx="63">
                  <c:v>42.85</c:v>
                </c:pt>
                <c:pt idx="64">
                  <c:v>44.24</c:v>
                </c:pt>
                <c:pt idx="65">
                  <c:v>46.24</c:v>
                </c:pt>
                <c:pt idx="66">
                  <c:v>49.04</c:v>
                </c:pt>
                <c:pt idx="67">
                  <c:v>50.92</c:v>
                </c:pt>
                <c:pt idx="68">
                  <c:v>52.29</c:v>
                </c:pt>
                <c:pt idx="69">
                  <c:v>55.88</c:v>
                </c:pt>
                <c:pt idx="70">
                  <c:v>61.15</c:v>
                </c:pt>
                <c:pt idx="71">
                  <c:v>61.73</c:v>
                </c:pt>
                <c:pt idx="72">
                  <c:v>61.86</c:v>
                </c:pt>
                <c:pt idx="73">
                  <c:v>58.76</c:v>
                </c:pt>
                <c:pt idx="74">
                  <c:v>53.22</c:v>
                </c:pt>
                <c:pt idx="75">
                  <c:v>51.09</c:v>
                </c:pt>
                <c:pt idx="76">
                  <c:v>50.1</c:v>
                </c:pt>
                <c:pt idx="77">
                  <c:v>45.13</c:v>
                </c:pt>
                <c:pt idx="78">
                  <c:v>41.06</c:v>
                </c:pt>
                <c:pt idx="79">
                  <c:v>38.619999999999997</c:v>
                </c:pt>
                <c:pt idx="80">
                  <c:v>36.940000000000005</c:v>
                </c:pt>
                <c:pt idx="81">
                  <c:v>34.549999999999997</c:v>
                </c:pt>
                <c:pt idx="82">
                  <c:v>31</c:v>
                </c:pt>
                <c:pt idx="83">
                  <c:v>29.12</c:v>
                </c:pt>
                <c:pt idx="84">
                  <c:v>27.630000000000003</c:v>
                </c:pt>
                <c:pt idx="85">
                  <c:v>24.6</c:v>
                </c:pt>
                <c:pt idx="86">
                  <c:v>24.23</c:v>
                </c:pt>
                <c:pt idx="87">
                  <c:v>23.19</c:v>
                </c:pt>
                <c:pt idx="88">
                  <c:v>23.240000000000002</c:v>
                </c:pt>
                <c:pt idx="89">
                  <c:v>24.82</c:v>
                </c:pt>
                <c:pt idx="90">
                  <c:v>23.85</c:v>
                </c:pt>
                <c:pt idx="91">
                  <c:v>24.68</c:v>
                </c:pt>
                <c:pt idx="92">
                  <c:v>26.287084999999998</c:v>
                </c:pt>
                <c:pt idx="93">
                  <c:v>25.341850000000001</c:v>
                </c:pt>
                <c:pt idx="94">
                  <c:v>25.944800999999998</c:v>
                </c:pt>
                <c:pt idx="95">
                  <c:v>26.133240000000001</c:v>
                </c:pt>
                <c:pt idx="96">
                  <c:v>25.228273999999999</c:v>
                </c:pt>
                <c:pt idx="97">
                  <c:v>26.809954999999999</c:v>
                </c:pt>
                <c:pt idx="98">
                  <c:v>29.598400999999999</c:v>
                </c:pt>
                <c:pt idx="99">
                  <c:v>29.992992000000001</c:v>
                </c:pt>
                <c:pt idx="100">
                  <c:v>30.199289</c:v>
                </c:pt>
                <c:pt idx="101">
                  <c:v>32.035910000000001</c:v>
                </c:pt>
                <c:pt idx="102">
                  <c:v>33.036070000000002</c:v>
                </c:pt>
                <c:pt idx="103">
                  <c:v>34.334066</c:v>
                </c:pt>
                <c:pt idx="104">
                  <c:v>36.208261</c:v>
                </c:pt>
                <c:pt idx="105">
                  <c:v>37.878734000000001</c:v>
                </c:pt>
                <c:pt idx="106">
                  <c:v>40.069595999999997</c:v>
                </c:pt>
                <c:pt idx="107">
                  <c:v>40.550127000000003</c:v>
                </c:pt>
                <c:pt idx="108">
                  <c:v>39.900049000000003</c:v>
                </c:pt>
                <c:pt idx="109">
                  <c:v>40.084631000000002</c:v>
                </c:pt>
                <c:pt idx="110">
                  <c:v>40.057507999999999</c:v>
                </c:pt>
                <c:pt idx="111">
                  <c:v>40.748767999999998</c:v>
                </c:pt>
                <c:pt idx="112">
                  <c:v>42.023541999999999</c:v>
                </c:pt>
                <c:pt idx="113">
                  <c:v>43.629157999999997</c:v>
                </c:pt>
                <c:pt idx="114">
                  <c:v>43.712651999999999</c:v>
                </c:pt>
                <c:pt idx="115">
                  <c:v>44.744401000000003</c:v>
                </c:pt>
                <c:pt idx="116">
                  <c:v>45.040757999999997</c:v>
                </c:pt>
                <c:pt idx="117">
                  <c:v>44.871101000000003</c:v>
                </c:pt>
                <c:pt idx="118">
                  <c:v>43.084923000000003</c:v>
                </c:pt>
                <c:pt idx="119">
                  <c:v>41.708134999999999</c:v>
                </c:pt>
                <c:pt idx="120">
                  <c:v>40.574472999999998</c:v>
                </c:pt>
                <c:pt idx="121">
                  <c:v>38.929172000000001</c:v>
                </c:pt>
                <c:pt idx="122">
                  <c:v>40.071866999999997</c:v>
                </c:pt>
                <c:pt idx="123">
                  <c:v>39.407738999999999</c:v>
                </c:pt>
                <c:pt idx="124">
                  <c:v>39.847087000000002</c:v>
                </c:pt>
                <c:pt idx="125">
                  <c:v>40.359428999999999</c:v>
                </c:pt>
                <c:pt idx="126">
                  <c:v>39.623959999999997</c:v>
                </c:pt>
                <c:pt idx="127">
                  <c:v>40.555402999999998</c:v>
                </c:pt>
                <c:pt idx="128" formatCode="General">
                  <c:v>41.331201</c:v>
                </c:pt>
                <c:pt idx="129" formatCode="General">
                  <c:v>41.872878999999998</c:v>
                </c:pt>
                <c:pt idx="130" formatCode="General">
                  <c:v>42.753546</c:v>
                </c:pt>
                <c:pt idx="131" formatCode="General">
                  <c:v>43.408974999999998</c:v>
                </c:pt>
                <c:pt idx="132" formatCode="General">
                  <c:v>43.201670999999997</c:v>
                </c:pt>
                <c:pt idx="133" formatCode="General">
                  <c:v>45.814495999999998</c:v>
                </c:pt>
                <c:pt idx="134" formatCode="General">
                  <c:v>46.765331000000003</c:v>
                </c:pt>
                <c:pt idx="135" formatCode="General">
                  <c:v>46.289783999999997</c:v>
                </c:pt>
                <c:pt idx="136" formatCode="General">
                  <c:v>47.167943000000001</c:v>
                </c:pt>
                <c:pt idx="137" formatCode="General">
                  <c:v>46.329402999999999</c:v>
                </c:pt>
                <c:pt idx="138" formatCode="General">
                  <c:v>46.766224000000001</c:v>
                </c:pt>
                <c:pt idx="139" formatCode="General">
                  <c:v>48.609582000000003</c:v>
                </c:pt>
                <c:pt idx="140" formatCode="General">
                  <c:v>49.969290999999998</c:v>
                </c:pt>
                <c:pt idx="141" formatCode="General">
                  <c:v>52.619137000000002</c:v>
                </c:pt>
                <c:pt idx="142" formatCode="General">
                  <c:v>54.189526000000001</c:v>
                </c:pt>
                <c:pt idx="143" formatCode="General">
                  <c:v>56.195345000000003</c:v>
                </c:pt>
                <c:pt idx="144" formatCode="General">
                  <c:v>55.934572000000003</c:v>
                </c:pt>
                <c:pt idx="145" formatCode="General">
                  <c:v>52.387608999999998</c:v>
                </c:pt>
                <c:pt idx="146" formatCode="General">
                  <c:v>49.633206000000001</c:v>
                </c:pt>
                <c:pt idx="147" formatCode="General">
                  <c:v>46.040526999999997</c:v>
                </c:pt>
                <c:pt idx="148" formatCode="General">
                  <c:v>42.454177999999999</c:v>
                </c:pt>
                <c:pt idx="149" formatCode="General">
                  <c:v>37.266872999999997</c:v>
                </c:pt>
                <c:pt idx="150" formatCode="General">
                  <c:v>34.535432999999998</c:v>
                </c:pt>
                <c:pt idx="151" formatCode="General">
                  <c:v>34.784188</c:v>
                </c:pt>
                <c:pt idx="152" formatCode="General">
                  <c:v>36.063825999999999</c:v>
                </c:pt>
                <c:pt idx="153" formatCode="General">
                  <c:v>41.935333</c:v>
                </c:pt>
                <c:pt idx="154" formatCode="General">
                  <c:v>43.136048000000002</c:v>
                </c:pt>
                <c:pt idx="155" formatCode="General">
                  <c:v>43.299934</c:v>
                </c:pt>
                <c:pt idx="156" formatCode="General">
                  <c:v>42.889529000000003</c:v>
                </c:pt>
                <c:pt idx="157" formatCode="General">
                  <c:v>42.439481000000001</c:v>
                </c:pt>
                <c:pt idx="158" formatCode="General">
                  <c:v>42.712403999999999</c:v>
                </c:pt>
                <c:pt idx="159" formatCode="General">
                  <c:v>42.353583999999998</c:v>
                </c:pt>
                <c:pt idx="160" formatCode="General">
                  <c:v>42.317571999999998</c:v>
                </c:pt>
                <c:pt idx="161" formatCode="General">
                  <c:v>39.876927999999999</c:v>
                </c:pt>
                <c:pt idx="162" formatCode="General">
                  <c:v>39.500500000000002</c:v>
                </c:pt>
                <c:pt idx="163" formatCode="General">
                  <c:v>38.712805000000003</c:v>
                </c:pt>
                <c:pt idx="164" formatCode="General">
                  <c:v>38.215840999999998</c:v>
                </c:pt>
                <c:pt idx="165" formatCode="General">
                  <c:v>38.399591999999998</c:v>
                </c:pt>
                <c:pt idx="166" formatCode="General">
                  <c:v>36.703752999999999</c:v>
                </c:pt>
                <c:pt idx="167" formatCode="General">
                  <c:v>36.022416999999997</c:v>
                </c:pt>
                <c:pt idx="168" formatCode="General">
                  <c:v>37.443696000000003</c:v>
                </c:pt>
                <c:pt idx="169" formatCode="General">
                  <c:v>35.161549000000001</c:v>
                </c:pt>
                <c:pt idx="170" formatCode="General">
                  <c:v>33.817588999999998</c:v>
                </c:pt>
                <c:pt idx="171" formatCode="General">
                  <c:v>33.386310000000002</c:v>
                </c:pt>
                <c:pt idx="172" formatCode="General">
                  <c:v>33.019314999999999</c:v>
                </c:pt>
                <c:pt idx="173" formatCode="General">
                  <c:v>31.042497000000001</c:v>
                </c:pt>
                <c:pt idx="174" formatCode="General">
                  <c:v>32.811551999999999</c:v>
                </c:pt>
                <c:pt idx="175" formatCode="General">
                  <c:v>33.840631999999999</c:v>
                </c:pt>
                <c:pt idx="176" formatCode="General">
                  <c:v>34.046751999999998</c:v>
                </c:pt>
                <c:pt idx="177" formatCode="General">
                  <c:v>35.712958999999998</c:v>
                </c:pt>
                <c:pt idx="178" formatCode="General">
                  <c:v>36.889670000000002</c:v>
                </c:pt>
                <c:pt idx="179" formatCode="General">
                  <c:v>37.963061000000003</c:v>
                </c:pt>
                <c:pt idx="180" formatCode="General">
                  <c:v>39.828504000000002</c:v>
                </c:pt>
                <c:pt idx="181" formatCode="General">
                  <c:v>40.412582999999998</c:v>
                </c:pt>
                <c:pt idx="182" formatCode="General">
                  <c:v>41.200235999999997</c:v>
                </c:pt>
                <c:pt idx="183" formatCode="General">
                  <c:v>41.096577000000003</c:v>
                </c:pt>
                <c:pt idx="184" formatCode="General">
                  <c:v>41.062491999999999</c:v>
                </c:pt>
                <c:pt idx="185" formatCode="General">
                  <c:v>41.773736999999997</c:v>
                </c:pt>
                <c:pt idx="186" formatCode="General">
                  <c:v>39.926622999999999</c:v>
                </c:pt>
                <c:pt idx="187" formatCode="General">
                  <c:v>39.665666999999999</c:v>
                </c:pt>
                <c:pt idx="188" formatCode="General">
                  <c:v>37.905786999999997</c:v>
                </c:pt>
                <c:pt idx="189" formatCode="General">
                  <c:v>38.325372999999999</c:v>
                </c:pt>
                <c:pt idx="190" formatCode="General">
                  <c:v>38.880180000000003</c:v>
                </c:pt>
                <c:pt idx="191" formatCode="General">
                  <c:v>38.792538999999998</c:v>
                </c:pt>
                <c:pt idx="192" formatCode="General">
                  <c:v>39.835064000000003</c:v>
                </c:pt>
                <c:pt idx="193" formatCode="General">
                  <c:v>38.569355999999999</c:v>
                </c:pt>
                <c:pt idx="194" formatCode="General">
                  <c:v>37.664658000000003</c:v>
                </c:pt>
                <c:pt idx="195" formatCode="General">
                  <c:v>39.090932000000002</c:v>
                </c:pt>
                <c:pt idx="196" formatCode="General">
                  <c:v>38.815781000000001</c:v>
                </c:pt>
                <c:pt idx="197" formatCode="General">
                  <c:v>41.056753</c:v>
                </c:pt>
                <c:pt idx="198" formatCode="General">
                  <c:v>43.071418000000001</c:v>
                </c:pt>
                <c:pt idx="199" formatCode="General">
                  <c:v>43.836742000000001</c:v>
                </c:pt>
                <c:pt idx="200" formatCode="General">
                  <c:v>43.743107000000002</c:v>
                </c:pt>
                <c:pt idx="201" formatCode="General">
                  <c:v>41.722931000000003</c:v>
                </c:pt>
                <c:pt idx="202" formatCode="General">
                  <c:v>38.134880000000003</c:v>
                </c:pt>
                <c:pt idx="203" formatCode="General">
                  <c:v>37.119830999999998</c:v>
                </c:pt>
                <c:pt idx="204" formatCode="General">
                  <c:v>36.232923</c:v>
                </c:pt>
                <c:pt idx="205" formatCode="General">
                  <c:v>34.389459000000002</c:v>
                </c:pt>
                <c:pt idx="206" formatCode="General">
                  <c:v>33.769688000000002</c:v>
                </c:pt>
                <c:pt idx="207" formatCode="General">
                  <c:v>30.139851</c:v>
                </c:pt>
                <c:pt idx="208" formatCode="General">
                  <c:v>29</c:v>
                </c:pt>
                <c:pt idx="209" formatCode="General">
                  <c:v>30</c:v>
                </c:pt>
                <c:pt idx="210" formatCode="General">
                  <c:v>30.15</c:v>
                </c:pt>
                <c:pt idx="211" formatCode="General">
                  <c:v>30.3</c:v>
                </c:pt>
                <c:pt idx="212" formatCode="General">
                  <c:v>30.475000000000001</c:v>
                </c:pt>
                <c:pt idx="213" formatCode="General">
                  <c:v>30.65</c:v>
                </c:pt>
                <c:pt idx="214" formatCode="General">
                  <c:v>30.824999999999999</c:v>
                </c:pt>
                <c:pt idx="215" formatCode="General">
                  <c:v>31</c:v>
                </c:pt>
              </c:numCache>
            </c:numRef>
          </c:val>
          <c:smooth val="0"/>
          <c:extLst>
            <c:ext xmlns:c16="http://schemas.microsoft.com/office/drawing/2014/chart" uri="{C3380CC4-5D6E-409C-BE32-E72D297353CC}">
              <c16:uniqueId val="{00000001-1D00-43B9-B4EF-6D1DDC485163}"/>
            </c:ext>
          </c:extLst>
        </c:ser>
        <c:ser>
          <c:idx val="2"/>
          <c:order val="2"/>
          <c:spPr>
            <a:ln w="6350" cap="rnd">
              <a:solidFill>
                <a:schemeClr val="tx1"/>
              </a:solidFill>
              <a:prstDash val="sysDash"/>
              <a:round/>
            </a:ln>
            <a:effectLst/>
          </c:spPr>
          <c:marker>
            <c:symbol val="none"/>
          </c:marker>
          <c:cat>
            <c:strRef>
              <c:f>Taul1!$A$2:$A$217</c:f>
              <c:strCache>
                <c:ptCount val="213"/>
                <c:pt idx="0">
                  <c:v>1972</c:v>
                </c:pt>
                <c:pt idx="4">
                  <c:v>1973</c:v>
                </c:pt>
                <c:pt idx="8">
                  <c:v>1974</c:v>
                </c:pt>
                <c:pt idx="12">
                  <c:v>1975</c:v>
                </c:pt>
                <c:pt idx="16">
                  <c:v>1976</c:v>
                </c:pt>
                <c:pt idx="20">
                  <c:v>1977</c:v>
                </c:pt>
                <c:pt idx="24">
                  <c:v>1978</c:v>
                </c:pt>
                <c:pt idx="28">
                  <c:v>1979</c:v>
                </c:pt>
                <c:pt idx="32">
                  <c:v>1980</c:v>
                </c:pt>
                <c:pt idx="36">
                  <c:v>1981</c:v>
                </c:pt>
                <c:pt idx="40">
                  <c:v>1982</c:v>
                </c:pt>
                <c:pt idx="44">
                  <c:v>1983</c:v>
                </c:pt>
                <c:pt idx="48">
                  <c:v>1984</c:v>
                </c:pt>
                <c:pt idx="52">
                  <c:v>1985</c:v>
                </c:pt>
                <c:pt idx="56">
                  <c:v>1986</c:v>
                </c:pt>
                <c:pt idx="60">
                  <c:v>1987</c:v>
                </c:pt>
                <c:pt idx="64">
                  <c:v>1988</c:v>
                </c:pt>
                <c:pt idx="68">
                  <c:v>1989</c:v>
                </c:pt>
                <c:pt idx="72">
                  <c:v>1990</c:v>
                </c:pt>
                <c:pt idx="76">
                  <c:v>1991</c:v>
                </c:pt>
                <c:pt idx="80">
                  <c:v>1992</c:v>
                </c:pt>
                <c:pt idx="84">
                  <c:v>1993</c:v>
                </c:pt>
                <c:pt idx="88">
                  <c:v>1994</c:v>
                </c:pt>
                <c:pt idx="92">
                  <c:v>1995</c:v>
                </c:pt>
                <c:pt idx="96">
                  <c:v>1996</c:v>
                </c:pt>
                <c:pt idx="100">
                  <c:v>1997</c:v>
                </c:pt>
                <c:pt idx="104">
                  <c:v>1998</c:v>
                </c:pt>
                <c:pt idx="108">
                  <c:v>1999</c:v>
                </c:pt>
                <c:pt idx="112">
                  <c:v>2000</c:v>
                </c:pt>
                <c:pt idx="116">
                  <c:v>2001</c:v>
                </c:pt>
                <c:pt idx="120">
                  <c:v>2002</c:v>
                </c:pt>
                <c:pt idx="124">
                  <c:v>2003</c:v>
                </c:pt>
                <c:pt idx="128">
                  <c:v>2004</c:v>
                </c:pt>
                <c:pt idx="132">
                  <c:v>2005</c:v>
                </c:pt>
                <c:pt idx="136">
                  <c:v>2006</c:v>
                </c:pt>
                <c:pt idx="140">
                  <c:v>2007</c:v>
                </c:pt>
                <c:pt idx="144">
                  <c:v>2008</c:v>
                </c:pt>
                <c:pt idx="148">
                  <c:v>2009</c:v>
                </c:pt>
                <c:pt idx="152">
                  <c:v>2010</c:v>
                </c:pt>
                <c:pt idx="156">
                  <c:v>2011</c:v>
                </c:pt>
                <c:pt idx="160">
                  <c:v>2012</c:v>
                </c:pt>
                <c:pt idx="164">
                  <c:v>2013</c:v>
                </c:pt>
                <c:pt idx="168">
                  <c:v>2014</c:v>
                </c:pt>
                <c:pt idx="172">
                  <c:v>2015</c:v>
                </c:pt>
                <c:pt idx="176">
                  <c:v>2016</c:v>
                </c:pt>
                <c:pt idx="180">
                  <c:v>2017</c:v>
                </c:pt>
                <c:pt idx="184">
                  <c:v>2018</c:v>
                </c:pt>
                <c:pt idx="188">
                  <c:v>2019</c:v>
                </c:pt>
                <c:pt idx="192">
                  <c:v>2020</c:v>
                </c:pt>
                <c:pt idx="196">
                  <c:v>2021</c:v>
                </c:pt>
                <c:pt idx="200">
                  <c:v>2022</c:v>
                </c:pt>
                <c:pt idx="204">
                  <c:v>2023e</c:v>
                </c:pt>
                <c:pt idx="208">
                  <c:v>2024e</c:v>
                </c:pt>
                <c:pt idx="212">
                  <c:v>2025e</c:v>
                </c:pt>
              </c:strCache>
            </c:strRef>
          </c:cat>
          <c:val>
            <c:numRef>
              <c:f>Taul1!$E$2:$E$217</c:f>
              <c:numCache>
                <c:formatCode>#\ ##0.0;\-#\ ##0.0</c:formatCode>
                <c:ptCount val="216"/>
                <c:pt idx="0">
                  <c:v>40.919010085308066</c:v>
                </c:pt>
                <c:pt idx="1">
                  <c:v>40.919010085308066</c:v>
                </c:pt>
                <c:pt idx="2">
                  <c:v>40.919010085308066</c:v>
                </c:pt>
                <c:pt idx="3">
                  <c:v>40.919010085308066</c:v>
                </c:pt>
                <c:pt idx="4">
                  <c:v>40.919010085308066</c:v>
                </c:pt>
                <c:pt idx="5">
                  <c:v>40.919010085308066</c:v>
                </c:pt>
                <c:pt idx="6">
                  <c:v>40.919010085308066</c:v>
                </c:pt>
                <c:pt idx="7">
                  <c:v>40.919010085308066</c:v>
                </c:pt>
                <c:pt idx="8">
                  <c:v>40.919010085308066</c:v>
                </c:pt>
                <c:pt idx="9">
                  <c:v>40.919010085308066</c:v>
                </c:pt>
                <c:pt idx="10">
                  <c:v>40.919010085308066</c:v>
                </c:pt>
                <c:pt idx="11">
                  <c:v>40.919010085308066</c:v>
                </c:pt>
                <c:pt idx="12">
                  <c:v>40.919010085308066</c:v>
                </c:pt>
                <c:pt idx="13">
                  <c:v>40.919010085308066</c:v>
                </c:pt>
                <c:pt idx="14">
                  <c:v>40.919010085308066</c:v>
                </c:pt>
                <c:pt idx="15">
                  <c:v>40.919010085308066</c:v>
                </c:pt>
                <c:pt idx="16">
                  <c:v>40.919010085308066</c:v>
                </c:pt>
                <c:pt idx="17">
                  <c:v>40.919010085308066</c:v>
                </c:pt>
                <c:pt idx="18">
                  <c:v>40.919010085308066</c:v>
                </c:pt>
                <c:pt idx="19">
                  <c:v>40.919010085308066</c:v>
                </c:pt>
                <c:pt idx="20">
                  <c:v>40.919010085308066</c:v>
                </c:pt>
                <c:pt idx="21">
                  <c:v>40.919010085308066</c:v>
                </c:pt>
                <c:pt idx="22">
                  <c:v>40.919010085308066</c:v>
                </c:pt>
                <c:pt idx="23">
                  <c:v>40.919010085308066</c:v>
                </c:pt>
                <c:pt idx="24">
                  <c:v>40.919010085308066</c:v>
                </c:pt>
                <c:pt idx="25">
                  <c:v>40.919010085308066</c:v>
                </c:pt>
                <c:pt idx="26">
                  <c:v>40.919010085308066</c:v>
                </c:pt>
                <c:pt idx="27">
                  <c:v>40.919010085308066</c:v>
                </c:pt>
                <c:pt idx="28">
                  <c:v>40.919010085308066</c:v>
                </c:pt>
                <c:pt idx="29">
                  <c:v>40.919010085308066</c:v>
                </c:pt>
                <c:pt idx="30">
                  <c:v>40.919010085308066</c:v>
                </c:pt>
                <c:pt idx="31">
                  <c:v>40.919010085308066</c:v>
                </c:pt>
                <c:pt idx="32">
                  <c:v>40.919010085308066</c:v>
                </c:pt>
                <c:pt idx="33">
                  <c:v>40.919010085308066</c:v>
                </c:pt>
                <c:pt idx="34">
                  <c:v>40.919010085308066</c:v>
                </c:pt>
                <c:pt idx="35">
                  <c:v>40.919010085308066</c:v>
                </c:pt>
                <c:pt idx="36">
                  <c:v>40.919010085308066</c:v>
                </c:pt>
                <c:pt idx="37">
                  <c:v>40.919010085308066</c:v>
                </c:pt>
                <c:pt idx="38">
                  <c:v>40.919010085308066</c:v>
                </c:pt>
                <c:pt idx="39">
                  <c:v>40.919010085308066</c:v>
                </c:pt>
                <c:pt idx="40">
                  <c:v>40.919010085308066</c:v>
                </c:pt>
                <c:pt idx="41">
                  <c:v>40.919010085308066</c:v>
                </c:pt>
                <c:pt idx="42">
                  <c:v>40.919010085308066</c:v>
                </c:pt>
                <c:pt idx="43">
                  <c:v>40.919010085308066</c:v>
                </c:pt>
                <c:pt idx="44">
                  <c:v>40.919010085308066</c:v>
                </c:pt>
                <c:pt idx="45">
                  <c:v>40.919010085308066</c:v>
                </c:pt>
                <c:pt idx="46">
                  <c:v>40.919010085308066</c:v>
                </c:pt>
                <c:pt idx="47">
                  <c:v>40.919010085308066</c:v>
                </c:pt>
                <c:pt idx="48">
                  <c:v>40.919010085308066</c:v>
                </c:pt>
                <c:pt idx="49">
                  <c:v>40.919010085308066</c:v>
                </c:pt>
                <c:pt idx="50">
                  <c:v>40.919010085308066</c:v>
                </c:pt>
                <c:pt idx="51">
                  <c:v>40.919010085308066</c:v>
                </c:pt>
                <c:pt idx="52">
                  <c:v>40.919010085308066</c:v>
                </c:pt>
                <c:pt idx="53">
                  <c:v>40.919010085308066</c:v>
                </c:pt>
                <c:pt idx="54">
                  <c:v>40.919010085308066</c:v>
                </c:pt>
                <c:pt idx="55">
                  <c:v>40.919010085308066</c:v>
                </c:pt>
                <c:pt idx="56">
                  <c:v>40.919010085308066</c:v>
                </c:pt>
                <c:pt idx="57">
                  <c:v>40.919010085308066</c:v>
                </c:pt>
                <c:pt idx="58">
                  <c:v>40.919010085308066</c:v>
                </c:pt>
                <c:pt idx="59">
                  <c:v>40.919010085308066</c:v>
                </c:pt>
                <c:pt idx="60">
                  <c:v>40.919010085308066</c:v>
                </c:pt>
                <c:pt idx="61">
                  <c:v>40.919010085308066</c:v>
                </c:pt>
                <c:pt idx="62">
                  <c:v>40.919010085308066</c:v>
                </c:pt>
                <c:pt idx="63">
                  <c:v>40.919010085308066</c:v>
                </c:pt>
                <c:pt idx="64">
                  <c:v>40.919010085308066</c:v>
                </c:pt>
                <c:pt idx="65">
                  <c:v>40.919010085308066</c:v>
                </c:pt>
                <c:pt idx="66">
                  <c:v>40.919010085308066</c:v>
                </c:pt>
                <c:pt idx="67">
                  <c:v>40.919010085308066</c:v>
                </c:pt>
                <c:pt idx="68">
                  <c:v>40.919010085308066</c:v>
                </c:pt>
                <c:pt idx="69">
                  <c:v>40.919010085308066</c:v>
                </c:pt>
                <c:pt idx="70">
                  <c:v>40.919010085308066</c:v>
                </c:pt>
                <c:pt idx="71">
                  <c:v>40.919010085308066</c:v>
                </c:pt>
                <c:pt idx="72">
                  <c:v>40.919010085308066</c:v>
                </c:pt>
                <c:pt idx="73">
                  <c:v>40.919010085308066</c:v>
                </c:pt>
                <c:pt idx="74">
                  <c:v>40.919010085308066</c:v>
                </c:pt>
                <c:pt idx="75">
                  <c:v>40.919010085308066</c:v>
                </c:pt>
                <c:pt idx="76">
                  <c:v>40.919010085308066</c:v>
                </c:pt>
                <c:pt idx="77">
                  <c:v>40.919010085308066</c:v>
                </c:pt>
                <c:pt idx="78">
                  <c:v>40.919010085308066</c:v>
                </c:pt>
                <c:pt idx="79">
                  <c:v>40.919010085308066</c:v>
                </c:pt>
                <c:pt idx="80">
                  <c:v>40.919010085308066</c:v>
                </c:pt>
                <c:pt idx="81">
                  <c:v>40.919010085308066</c:v>
                </c:pt>
                <c:pt idx="82">
                  <c:v>40.919010085308066</c:v>
                </c:pt>
                <c:pt idx="83">
                  <c:v>40.919010085308066</c:v>
                </c:pt>
                <c:pt idx="84">
                  <c:v>40.919010085308066</c:v>
                </c:pt>
                <c:pt idx="85">
                  <c:v>40.919010085308066</c:v>
                </c:pt>
                <c:pt idx="86">
                  <c:v>40.919010085308066</c:v>
                </c:pt>
                <c:pt idx="87">
                  <c:v>40.919010085308066</c:v>
                </c:pt>
                <c:pt idx="88">
                  <c:v>40.919010085308066</c:v>
                </c:pt>
                <c:pt idx="89">
                  <c:v>40.919010085308066</c:v>
                </c:pt>
                <c:pt idx="90">
                  <c:v>40.919010085308066</c:v>
                </c:pt>
                <c:pt idx="91">
                  <c:v>40.919010085308066</c:v>
                </c:pt>
                <c:pt idx="92">
                  <c:v>40.919010085308066</c:v>
                </c:pt>
                <c:pt idx="93">
                  <c:v>40.919010085308066</c:v>
                </c:pt>
                <c:pt idx="94">
                  <c:v>40.919010085308066</c:v>
                </c:pt>
                <c:pt idx="95">
                  <c:v>40.919010085308066</c:v>
                </c:pt>
                <c:pt idx="96">
                  <c:v>40.919010085308066</c:v>
                </c:pt>
                <c:pt idx="97">
                  <c:v>40.919010085308066</c:v>
                </c:pt>
                <c:pt idx="98">
                  <c:v>40.919010085308066</c:v>
                </c:pt>
                <c:pt idx="99">
                  <c:v>40.919010085308066</c:v>
                </c:pt>
                <c:pt idx="100">
                  <c:v>40.919010085308066</c:v>
                </c:pt>
                <c:pt idx="101">
                  <c:v>40.919010085308066</c:v>
                </c:pt>
                <c:pt idx="102">
                  <c:v>40.919010085308066</c:v>
                </c:pt>
                <c:pt idx="103">
                  <c:v>40.919010085308066</c:v>
                </c:pt>
                <c:pt idx="104">
                  <c:v>40.919010085308066</c:v>
                </c:pt>
                <c:pt idx="105">
                  <c:v>40.919010085308066</c:v>
                </c:pt>
                <c:pt idx="106">
                  <c:v>40.919010085308066</c:v>
                </c:pt>
                <c:pt idx="107">
                  <c:v>40.919010085308066</c:v>
                </c:pt>
                <c:pt idx="108">
                  <c:v>40.919010085308066</c:v>
                </c:pt>
                <c:pt idx="109">
                  <c:v>40.919010085308066</c:v>
                </c:pt>
                <c:pt idx="110">
                  <c:v>40.919010085308066</c:v>
                </c:pt>
                <c:pt idx="111">
                  <c:v>40.919010085308066</c:v>
                </c:pt>
                <c:pt idx="112">
                  <c:v>40.919010085308066</c:v>
                </c:pt>
                <c:pt idx="113">
                  <c:v>40.919010085308066</c:v>
                </c:pt>
                <c:pt idx="114">
                  <c:v>40.919010085308066</c:v>
                </c:pt>
                <c:pt idx="115">
                  <c:v>40.919010085308066</c:v>
                </c:pt>
                <c:pt idx="116">
                  <c:v>40.919010085308066</c:v>
                </c:pt>
                <c:pt idx="117">
                  <c:v>40.919010085308066</c:v>
                </c:pt>
                <c:pt idx="118">
                  <c:v>40.919010085308066</c:v>
                </c:pt>
                <c:pt idx="119">
                  <c:v>40.919010085308066</c:v>
                </c:pt>
                <c:pt idx="120">
                  <c:v>40.919010085308066</c:v>
                </c:pt>
                <c:pt idx="121">
                  <c:v>40.919010085308066</c:v>
                </c:pt>
                <c:pt idx="122">
                  <c:v>40.919010085308066</c:v>
                </c:pt>
                <c:pt idx="123">
                  <c:v>40.919010085308066</c:v>
                </c:pt>
                <c:pt idx="124">
                  <c:v>40.919010085308066</c:v>
                </c:pt>
                <c:pt idx="125">
                  <c:v>40.919010085308066</c:v>
                </c:pt>
                <c:pt idx="126">
                  <c:v>40.919010085308066</c:v>
                </c:pt>
                <c:pt idx="127">
                  <c:v>40.919010085308066</c:v>
                </c:pt>
                <c:pt idx="128">
                  <c:v>40.919010085308066</c:v>
                </c:pt>
                <c:pt idx="129">
                  <c:v>40.919010085308066</c:v>
                </c:pt>
                <c:pt idx="130">
                  <c:v>40.919010085308066</c:v>
                </c:pt>
                <c:pt idx="131">
                  <c:v>40.919010085308066</c:v>
                </c:pt>
                <c:pt idx="132">
                  <c:v>40.919010085308066</c:v>
                </c:pt>
                <c:pt idx="133">
                  <c:v>40.919010085308066</c:v>
                </c:pt>
                <c:pt idx="134">
                  <c:v>40.919010085308066</c:v>
                </c:pt>
                <c:pt idx="135">
                  <c:v>40.919010085308066</c:v>
                </c:pt>
                <c:pt idx="136">
                  <c:v>40.919010085308066</c:v>
                </c:pt>
                <c:pt idx="137">
                  <c:v>40.919010085308066</c:v>
                </c:pt>
                <c:pt idx="138">
                  <c:v>40.919010085308066</c:v>
                </c:pt>
                <c:pt idx="139">
                  <c:v>40.919010085308066</c:v>
                </c:pt>
                <c:pt idx="140">
                  <c:v>40.919010085308066</c:v>
                </c:pt>
                <c:pt idx="141">
                  <c:v>40.919010085308066</c:v>
                </c:pt>
                <c:pt idx="142">
                  <c:v>40.919010085308066</c:v>
                </c:pt>
                <c:pt idx="143">
                  <c:v>40.919010085308066</c:v>
                </c:pt>
                <c:pt idx="144">
                  <c:v>40.919010085308066</c:v>
                </c:pt>
                <c:pt idx="145">
                  <c:v>40.919010085308066</c:v>
                </c:pt>
                <c:pt idx="146">
                  <c:v>40.919010085308066</c:v>
                </c:pt>
                <c:pt idx="147">
                  <c:v>40.919010085308066</c:v>
                </c:pt>
                <c:pt idx="148">
                  <c:v>40.919010085308066</c:v>
                </c:pt>
                <c:pt idx="149">
                  <c:v>40.919010085308066</c:v>
                </c:pt>
                <c:pt idx="150">
                  <c:v>40.919010085308066</c:v>
                </c:pt>
                <c:pt idx="151">
                  <c:v>40.919010085308066</c:v>
                </c:pt>
                <c:pt idx="152">
                  <c:v>40.919010085308066</c:v>
                </c:pt>
                <c:pt idx="153">
                  <c:v>40.919010085308066</c:v>
                </c:pt>
                <c:pt idx="154">
                  <c:v>40.919010085308066</c:v>
                </c:pt>
                <c:pt idx="155">
                  <c:v>40.919010085308066</c:v>
                </c:pt>
                <c:pt idx="156">
                  <c:v>40.919010085308066</c:v>
                </c:pt>
                <c:pt idx="157">
                  <c:v>40.919010085308066</c:v>
                </c:pt>
                <c:pt idx="158">
                  <c:v>40.919010085308066</c:v>
                </c:pt>
                <c:pt idx="159">
                  <c:v>40.919010085308066</c:v>
                </c:pt>
                <c:pt idx="160">
                  <c:v>40.919010085308066</c:v>
                </c:pt>
                <c:pt idx="161">
                  <c:v>40.919010085308066</c:v>
                </c:pt>
                <c:pt idx="162">
                  <c:v>40.919010085308066</c:v>
                </c:pt>
                <c:pt idx="163">
                  <c:v>40.919010085308066</c:v>
                </c:pt>
                <c:pt idx="164">
                  <c:v>40.919010085308066</c:v>
                </c:pt>
                <c:pt idx="165">
                  <c:v>40.919010085308066</c:v>
                </c:pt>
                <c:pt idx="166">
                  <c:v>40.919010085308066</c:v>
                </c:pt>
                <c:pt idx="167">
                  <c:v>40.919010085308066</c:v>
                </c:pt>
                <c:pt idx="168">
                  <c:v>40.919010085308066</c:v>
                </c:pt>
                <c:pt idx="169">
                  <c:v>40.919010085308066</c:v>
                </c:pt>
                <c:pt idx="170">
                  <c:v>40.919010085308066</c:v>
                </c:pt>
                <c:pt idx="171">
                  <c:v>40.919010085308066</c:v>
                </c:pt>
                <c:pt idx="172">
                  <c:v>40.919010085308066</c:v>
                </c:pt>
                <c:pt idx="173">
                  <c:v>40.919010085308066</c:v>
                </c:pt>
                <c:pt idx="174">
                  <c:v>40.919010085308066</c:v>
                </c:pt>
                <c:pt idx="175">
                  <c:v>40.919010085308066</c:v>
                </c:pt>
                <c:pt idx="176">
                  <c:v>40.919010085308066</c:v>
                </c:pt>
                <c:pt idx="177">
                  <c:v>40.919010085308066</c:v>
                </c:pt>
                <c:pt idx="178">
                  <c:v>40.919010085308066</c:v>
                </c:pt>
                <c:pt idx="179">
                  <c:v>40.919010085308066</c:v>
                </c:pt>
                <c:pt idx="180">
                  <c:v>40.919010085308066</c:v>
                </c:pt>
                <c:pt idx="181">
                  <c:v>40.919010085308066</c:v>
                </c:pt>
                <c:pt idx="182">
                  <c:v>40.919010085308066</c:v>
                </c:pt>
                <c:pt idx="183">
                  <c:v>40.919010085308066</c:v>
                </c:pt>
                <c:pt idx="184">
                  <c:v>40.919010085308066</c:v>
                </c:pt>
                <c:pt idx="185">
                  <c:v>40.919010085308066</c:v>
                </c:pt>
                <c:pt idx="186">
                  <c:v>40.919010085308066</c:v>
                </c:pt>
                <c:pt idx="187">
                  <c:v>40.919010085308066</c:v>
                </c:pt>
                <c:pt idx="188">
                  <c:v>40.919010085308066</c:v>
                </c:pt>
                <c:pt idx="189">
                  <c:v>40.919010085308066</c:v>
                </c:pt>
                <c:pt idx="190">
                  <c:v>40.919010085308066</c:v>
                </c:pt>
                <c:pt idx="191">
                  <c:v>40.919010085308066</c:v>
                </c:pt>
                <c:pt idx="192">
                  <c:v>40.919010085308066</c:v>
                </c:pt>
                <c:pt idx="193">
                  <c:v>40.919010085308066</c:v>
                </c:pt>
                <c:pt idx="194">
                  <c:v>40.919010085308066</c:v>
                </c:pt>
                <c:pt idx="195">
                  <c:v>40.919010085308066</c:v>
                </c:pt>
                <c:pt idx="196">
                  <c:v>40.919010085308066</c:v>
                </c:pt>
                <c:pt idx="197">
                  <c:v>40.919010085308066</c:v>
                </c:pt>
                <c:pt idx="198">
                  <c:v>40.919010085308066</c:v>
                </c:pt>
                <c:pt idx="199">
                  <c:v>40.919010085308066</c:v>
                </c:pt>
                <c:pt idx="200">
                  <c:v>40.919010085308066</c:v>
                </c:pt>
                <c:pt idx="201">
                  <c:v>40.919010085308066</c:v>
                </c:pt>
                <c:pt idx="202">
                  <c:v>40.919010085308066</c:v>
                </c:pt>
                <c:pt idx="203">
                  <c:v>40.919010085308066</c:v>
                </c:pt>
                <c:pt idx="204">
                  <c:v>40.919010085308066</c:v>
                </c:pt>
                <c:pt idx="205">
                  <c:v>40.919010085308066</c:v>
                </c:pt>
                <c:pt idx="206">
                  <c:v>40.919010085308066</c:v>
                </c:pt>
                <c:pt idx="207">
                  <c:v>40.919010085308066</c:v>
                </c:pt>
                <c:pt idx="208">
                  <c:v>40.919010085308066</c:v>
                </c:pt>
                <c:pt idx="209">
                  <c:v>40.919010085308066</c:v>
                </c:pt>
                <c:pt idx="210">
                  <c:v>40.919010085308066</c:v>
                </c:pt>
                <c:pt idx="211">
                  <c:v>40.919010085308066</c:v>
                </c:pt>
                <c:pt idx="212">
                  <c:v>40.919010085308066</c:v>
                </c:pt>
                <c:pt idx="213">
                  <c:v>40.919010085308066</c:v>
                </c:pt>
                <c:pt idx="214">
                  <c:v>40.919010085308066</c:v>
                </c:pt>
                <c:pt idx="215">
                  <c:v>40.919010085308066</c:v>
                </c:pt>
              </c:numCache>
            </c:numRef>
          </c:val>
          <c:smooth val="0"/>
          <c:extLst>
            <c:ext xmlns:c16="http://schemas.microsoft.com/office/drawing/2014/chart" uri="{C3380CC4-5D6E-409C-BE32-E72D297353CC}">
              <c16:uniqueId val="{00000002-1D00-43B9-B4EF-6D1DDC485163}"/>
            </c:ext>
          </c:extLst>
        </c:ser>
        <c:dLbls>
          <c:showLegendKey val="0"/>
          <c:showVal val="0"/>
          <c:showCatName val="0"/>
          <c:showSerName val="0"/>
          <c:showPercent val="0"/>
          <c:showBubbleSize val="0"/>
        </c:dLbls>
        <c:marker val="1"/>
        <c:smooth val="0"/>
        <c:axId val="980221920"/>
        <c:axId val="980227496"/>
      </c:lineChart>
      <c:catAx>
        <c:axId val="980221920"/>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2060"/>
                </a:solidFill>
                <a:latin typeface="+mn-lt"/>
                <a:ea typeface="+mn-ea"/>
                <a:cs typeface="+mn-cs"/>
              </a:defRPr>
            </a:pPr>
            <a:endParaRPr lang="en-US"/>
          </a:p>
        </c:txPr>
        <c:crossAx val="980227496"/>
        <c:crosses val="autoZero"/>
        <c:auto val="1"/>
        <c:lblAlgn val="ctr"/>
        <c:lblOffset val="100"/>
        <c:tickLblSkip val="10"/>
        <c:tickMarkSkip val="1"/>
        <c:noMultiLvlLbl val="0"/>
      </c:catAx>
      <c:valAx>
        <c:axId val="980227496"/>
        <c:scaling>
          <c:orientation val="minMax"/>
          <c:max val="8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98022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r>
              <a:rPr lang="fi-FI" sz="1200" b="1"/>
              <a:t>Asunnot</a:t>
            </a:r>
            <a:endParaRPr lang="fi-FI" sz="1200" b="1" baseline="0"/>
          </a:p>
          <a:p>
            <a:pPr algn="ctr">
              <a:defRPr sz="1050"/>
            </a:pPr>
            <a:r>
              <a:rPr lang="fi-FI" sz="900" b="0" i="0" u="none" strike="noStrike" kern="1200" spc="0" baseline="0">
                <a:solidFill>
                  <a:srgbClr val="002060"/>
                </a:solidFill>
                <a:latin typeface="+mn-lt"/>
                <a:ea typeface="+mn-ea"/>
                <a:cs typeface="+mn-cs"/>
              </a:rPr>
              <a:t>Aloituskuutiot 2018=100</a:t>
            </a:r>
          </a:p>
        </c:rich>
      </c:tx>
      <c:layout>
        <c:manualLayout>
          <c:xMode val="edge"/>
          <c:yMode val="edge"/>
          <c:x val="0.16071327454583828"/>
          <c:y val="1.2949677306238428E-3"/>
        </c:manualLayout>
      </c:layout>
      <c:overlay val="0"/>
      <c:spPr>
        <a:noFill/>
        <a:ln>
          <a:noFill/>
        </a:ln>
        <a:effectLst/>
      </c:spPr>
      <c:txPr>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548269465771499"/>
          <c:y val="0.17820814200240698"/>
          <c:w val="0.8036283659237331"/>
          <c:h val="0.71167767405119076"/>
        </c:manualLayout>
      </c:layout>
      <c:barChart>
        <c:barDir val="col"/>
        <c:grouping val="clustered"/>
        <c:varyColors val="0"/>
        <c:ser>
          <c:idx val="1"/>
          <c:order val="1"/>
          <c:tx>
            <c:strRef>
              <c:f>Aloitukset!$C$2</c:f>
              <c:strCache>
                <c:ptCount val="1"/>
              </c:strCache>
            </c:strRef>
          </c:tx>
          <c:spPr>
            <a:solidFill>
              <a:srgbClr val="788797"/>
            </a:solidFill>
            <a:ln>
              <a:noFill/>
            </a:ln>
            <a:effectLst/>
          </c:spPr>
          <c:invertIfNegative val="0"/>
          <c:cat>
            <c:numRef>
              <c:f>Aloitukset!$A$3:$A$10</c:f>
              <c:numCache>
                <c:formatCode>General</c:formatCode>
                <c:ptCount val="8"/>
                <c:pt idx="0">
                  <c:v>18</c:v>
                </c:pt>
                <c:pt idx="1">
                  <c:v>19</c:v>
                </c:pt>
                <c:pt idx="2">
                  <c:v>20</c:v>
                </c:pt>
                <c:pt idx="3">
                  <c:v>21</c:v>
                </c:pt>
                <c:pt idx="4">
                  <c:v>22</c:v>
                </c:pt>
                <c:pt idx="5">
                  <c:v>23</c:v>
                </c:pt>
                <c:pt idx="6">
                  <c:v>24</c:v>
                </c:pt>
                <c:pt idx="7">
                  <c:v>25</c:v>
                </c:pt>
              </c:numCache>
            </c:numRef>
          </c:cat>
          <c:val>
            <c:numRef>
              <c:f>Aloitukset!$C$3:$C$10</c:f>
              <c:numCache>
                <c:formatCode>General</c:formatCode>
                <c:ptCount val="8"/>
                <c:pt idx="5">
                  <c:v>110</c:v>
                </c:pt>
                <c:pt idx="6">
                  <c:v>110</c:v>
                </c:pt>
                <c:pt idx="7">
                  <c:v>110</c:v>
                </c:pt>
              </c:numCache>
            </c:numRef>
          </c:val>
          <c:extLst>
            <c:ext xmlns:c16="http://schemas.microsoft.com/office/drawing/2014/chart" uri="{C3380CC4-5D6E-409C-BE32-E72D297353CC}">
              <c16:uniqueId val="{00000000-63F2-4097-A39F-21F615139037}"/>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tx>
            <c:strRef>
              <c:f>Aloitukset!$B$2</c:f>
              <c:strCache>
                <c:ptCount val="1"/>
                <c:pt idx="0">
                  <c:v>Asunnot</c:v>
                </c:pt>
              </c:strCache>
            </c:strRef>
          </c:tx>
          <c:spPr>
            <a:ln w="57150" cap="rnd">
              <a:solidFill>
                <a:srgbClr val="183858"/>
              </a:solidFill>
              <a:round/>
            </a:ln>
            <a:effectLst/>
          </c:spPr>
          <c:marker>
            <c:symbol val="none"/>
          </c:marker>
          <c:cat>
            <c:numRef>
              <c:f>Aloitukset!$A$3:$A$10</c:f>
              <c:numCache>
                <c:formatCode>General</c:formatCode>
                <c:ptCount val="8"/>
                <c:pt idx="0">
                  <c:v>18</c:v>
                </c:pt>
                <c:pt idx="1">
                  <c:v>19</c:v>
                </c:pt>
                <c:pt idx="2">
                  <c:v>20</c:v>
                </c:pt>
                <c:pt idx="3">
                  <c:v>21</c:v>
                </c:pt>
                <c:pt idx="4">
                  <c:v>22</c:v>
                </c:pt>
                <c:pt idx="5">
                  <c:v>23</c:v>
                </c:pt>
                <c:pt idx="6">
                  <c:v>24</c:v>
                </c:pt>
                <c:pt idx="7">
                  <c:v>25</c:v>
                </c:pt>
              </c:numCache>
            </c:numRef>
          </c:cat>
          <c:val>
            <c:numRef>
              <c:f>Aloitukset!$B$3:$B$10</c:f>
              <c:numCache>
                <c:formatCode>General</c:formatCode>
                <c:ptCount val="8"/>
                <c:pt idx="0">
                  <c:v>100</c:v>
                </c:pt>
                <c:pt idx="1">
                  <c:v>85.967347739146803</c:v>
                </c:pt>
                <c:pt idx="2">
                  <c:v>89.813778846471905</c:v>
                </c:pt>
                <c:pt idx="3">
                  <c:v>105.77171955906528</c:v>
                </c:pt>
                <c:pt idx="4">
                  <c:v>84.403203372883297</c:v>
                </c:pt>
                <c:pt idx="5">
                  <c:v>44.346639583765032</c:v>
                </c:pt>
                <c:pt idx="6">
                  <c:v>41.161303509509153</c:v>
                </c:pt>
                <c:pt idx="7">
                  <c:v>49.838551276378659</c:v>
                </c:pt>
              </c:numCache>
            </c:numRef>
          </c:val>
          <c:smooth val="0"/>
          <c:extLst>
            <c:ext xmlns:c16="http://schemas.microsoft.com/office/drawing/2014/chart" uri="{C3380CC4-5D6E-409C-BE32-E72D297353CC}">
              <c16:uniqueId val="{00000001-63F2-4097-A39F-21F615139037}"/>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1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r>
              <a:rPr lang="fi-FI" sz="1200" b="1"/>
              <a:t>Liike-</a:t>
            </a:r>
            <a:r>
              <a:rPr lang="fi-FI" sz="1200" b="1" baseline="0"/>
              <a:t> ja toimisto</a:t>
            </a:r>
          </a:p>
          <a:p>
            <a:pPr algn="ctr">
              <a:defRPr sz="1050"/>
            </a:pPr>
            <a:r>
              <a:rPr lang="fi-FI" sz="900" b="0" i="0" u="none" strike="noStrike" kern="1200" spc="0" baseline="0">
                <a:solidFill>
                  <a:srgbClr val="002060"/>
                </a:solidFill>
                <a:latin typeface="+mn-lt"/>
                <a:ea typeface="+mn-ea"/>
                <a:cs typeface="+mn-cs"/>
              </a:rPr>
              <a:t>Aloituskuutiot 2018=100</a:t>
            </a:r>
          </a:p>
        </c:rich>
      </c:tx>
      <c:layout>
        <c:manualLayout>
          <c:xMode val="edge"/>
          <c:yMode val="edge"/>
          <c:x val="0.16071327454583828"/>
          <c:y val="1.2949677306238428E-3"/>
        </c:manualLayout>
      </c:layout>
      <c:overlay val="0"/>
      <c:spPr>
        <a:noFill/>
        <a:ln>
          <a:noFill/>
        </a:ln>
        <a:effectLst/>
      </c:spPr>
      <c:txPr>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548269465771499"/>
          <c:y val="0.17820814200240698"/>
          <c:w val="0.8036283659237331"/>
          <c:h val="0.71167767405119076"/>
        </c:manualLayout>
      </c:layout>
      <c:barChart>
        <c:barDir val="col"/>
        <c:grouping val="clustered"/>
        <c:varyColors val="0"/>
        <c:ser>
          <c:idx val="1"/>
          <c:order val="1"/>
          <c:tx>
            <c:strRef>
              <c:f>Aloitukset!$C$13</c:f>
              <c:strCache>
                <c:ptCount val="1"/>
              </c:strCache>
            </c:strRef>
          </c:tx>
          <c:spPr>
            <a:solidFill>
              <a:srgbClr val="ABB4BE">
                <a:lumMod val="75000"/>
              </a:srgbClr>
            </a:solidFill>
            <a:ln>
              <a:noFill/>
            </a:ln>
            <a:effectLst/>
          </c:spPr>
          <c:invertIfNegative val="0"/>
          <c:cat>
            <c:numRef>
              <c:f>Aloitukset!$A$14:$A$21</c:f>
              <c:numCache>
                <c:formatCode>General</c:formatCode>
                <c:ptCount val="8"/>
                <c:pt idx="0">
                  <c:v>18</c:v>
                </c:pt>
                <c:pt idx="1">
                  <c:v>19</c:v>
                </c:pt>
                <c:pt idx="2">
                  <c:v>20</c:v>
                </c:pt>
                <c:pt idx="3">
                  <c:v>21</c:v>
                </c:pt>
                <c:pt idx="4">
                  <c:v>22</c:v>
                </c:pt>
                <c:pt idx="5">
                  <c:v>23</c:v>
                </c:pt>
                <c:pt idx="6">
                  <c:v>24</c:v>
                </c:pt>
                <c:pt idx="7">
                  <c:v>25</c:v>
                </c:pt>
              </c:numCache>
            </c:numRef>
          </c:cat>
          <c:val>
            <c:numRef>
              <c:f>Aloitukset!$C$14:$C$21</c:f>
              <c:numCache>
                <c:formatCode>General</c:formatCode>
                <c:ptCount val="8"/>
                <c:pt idx="6">
                  <c:v>110</c:v>
                </c:pt>
                <c:pt idx="7">
                  <c:v>110</c:v>
                </c:pt>
              </c:numCache>
            </c:numRef>
          </c:val>
          <c:extLst>
            <c:ext xmlns:c16="http://schemas.microsoft.com/office/drawing/2014/chart" uri="{C3380CC4-5D6E-409C-BE32-E72D297353CC}">
              <c16:uniqueId val="{00000000-B3D2-45FB-B3C5-4516723C8CAA}"/>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tx>
            <c:strRef>
              <c:f>Aloitukset!$B$13</c:f>
              <c:strCache>
                <c:ptCount val="1"/>
                <c:pt idx="0">
                  <c:v>Liike- ja toimisto</c:v>
                </c:pt>
              </c:strCache>
            </c:strRef>
          </c:tx>
          <c:spPr>
            <a:ln w="57150" cap="rnd">
              <a:solidFill>
                <a:srgbClr val="183858"/>
              </a:solidFill>
              <a:round/>
            </a:ln>
            <a:effectLst/>
          </c:spPr>
          <c:marker>
            <c:symbol val="none"/>
          </c:marker>
          <c:cat>
            <c:numRef>
              <c:f>Aloitukset!$A$14:$A$21</c:f>
              <c:numCache>
                <c:formatCode>General</c:formatCode>
                <c:ptCount val="8"/>
                <c:pt idx="0">
                  <c:v>18</c:v>
                </c:pt>
                <c:pt idx="1">
                  <c:v>19</c:v>
                </c:pt>
                <c:pt idx="2">
                  <c:v>20</c:v>
                </c:pt>
                <c:pt idx="3">
                  <c:v>21</c:v>
                </c:pt>
                <c:pt idx="4">
                  <c:v>22</c:v>
                </c:pt>
                <c:pt idx="5">
                  <c:v>23</c:v>
                </c:pt>
                <c:pt idx="6">
                  <c:v>24</c:v>
                </c:pt>
                <c:pt idx="7">
                  <c:v>25</c:v>
                </c:pt>
              </c:numCache>
            </c:numRef>
          </c:cat>
          <c:val>
            <c:numRef>
              <c:f>Aloitukset!$B$14:$B$21</c:f>
              <c:numCache>
                <c:formatCode>General</c:formatCode>
                <c:ptCount val="8"/>
                <c:pt idx="0">
                  <c:v>100</c:v>
                </c:pt>
                <c:pt idx="1">
                  <c:v>73.59069397673025</c:v>
                </c:pt>
                <c:pt idx="2">
                  <c:v>64.877078192923349</c:v>
                </c:pt>
                <c:pt idx="3">
                  <c:v>82.03456426977813</c:v>
                </c:pt>
                <c:pt idx="4">
                  <c:v>68.935265633162771</c:v>
                </c:pt>
                <c:pt idx="5">
                  <c:v>50.474781252555012</c:v>
                </c:pt>
                <c:pt idx="6">
                  <c:v>69.385879798873347</c:v>
                </c:pt>
                <c:pt idx="7">
                  <c:v>68.306608725291312</c:v>
                </c:pt>
              </c:numCache>
            </c:numRef>
          </c:val>
          <c:smooth val="0"/>
          <c:extLst>
            <c:ext xmlns:c16="http://schemas.microsoft.com/office/drawing/2014/chart" uri="{C3380CC4-5D6E-409C-BE32-E72D297353CC}">
              <c16:uniqueId val="{00000001-B3D2-45FB-B3C5-4516723C8CAA}"/>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10"/>
          <c:min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r>
              <a:rPr lang="fi-FI" sz="1200" b="1"/>
              <a:t>Julkinen</a:t>
            </a:r>
            <a:endParaRPr lang="fi-FI" sz="1200" b="1" baseline="0"/>
          </a:p>
          <a:p>
            <a:pPr algn="ctr">
              <a:defRPr sz="1050"/>
            </a:pPr>
            <a:r>
              <a:rPr lang="fi-FI" sz="900" b="0" i="0" u="none" strike="noStrike" kern="1200" spc="0" baseline="0">
                <a:solidFill>
                  <a:srgbClr val="002060"/>
                </a:solidFill>
                <a:latin typeface="+mn-lt"/>
                <a:ea typeface="+mn-ea"/>
                <a:cs typeface="+mn-cs"/>
              </a:rPr>
              <a:t>Aloituskuutiot 2018=100</a:t>
            </a:r>
          </a:p>
        </c:rich>
      </c:tx>
      <c:layout>
        <c:manualLayout>
          <c:xMode val="edge"/>
          <c:yMode val="edge"/>
          <c:x val="0.16071327454583828"/>
          <c:y val="1.2949677306238428E-3"/>
        </c:manualLayout>
      </c:layout>
      <c:overlay val="0"/>
      <c:spPr>
        <a:noFill/>
        <a:ln>
          <a:noFill/>
        </a:ln>
        <a:effectLst/>
      </c:spPr>
      <c:txPr>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548269465771499"/>
          <c:y val="0.17820814200240698"/>
          <c:w val="0.8036283659237331"/>
          <c:h val="0.71167767405119076"/>
        </c:manualLayout>
      </c:layout>
      <c:barChart>
        <c:barDir val="col"/>
        <c:grouping val="clustered"/>
        <c:varyColors val="0"/>
        <c:ser>
          <c:idx val="1"/>
          <c:order val="1"/>
          <c:tx>
            <c:strRef>
              <c:f>Aloitukset!$C$22</c:f>
              <c:strCache>
                <c:ptCount val="1"/>
              </c:strCache>
            </c:strRef>
          </c:tx>
          <c:spPr>
            <a:solidFill>
              <a:srgbClr val="ABB4BE">
                <a:lumMod val="75000"/>
              </a:srgbClr>
            </a:solidFill>
            <a:ln>
              <a:noFill/>
            </a:ln>
            <a:effectLst/>
          </c:spPr>
          <c:invertIfNegative val="0"/>
          <c:cat>
            <c:numRef>
              <c:f>Aloitukset!$A$24:$A$31</c:f>
              <c:numCache>
                <c:formatCode>General</c:formatCode>
                <c:ptCount val="8"/>
                <c:pt idx="0">
                  <c:v>18</c:v>
                </c:pt>
                <c:pt idx="1">
                  <c:v>19</c:v>
                </c:pt>
                <c:pt idx="2">
                  <c:v>20</c:v>
                </c:pt>
                <c:pt idx="3">
                  <c:v>21</c:v>
                </c:pt>
                <c:pt idx="4">
                  <c:v>22</c:v>
                </c:pt>
                <c:pt idx="5">
                  <c:v>23</c:v>
                </c:pt>
                <c:pt idx="6">
                  <c:v>24</c:v>
                </c:pt>
                <c:pt idx="7">
                  <c:v>25</c:v>
                </c:pt>
              </c:numCache>
            </c:numRef>
          </c:cat>
          <c:val>
            <c:numRef>
              <c:f>Aloitukset!$C$24:$C$31</c:f>
              <c:numCache>
                <c:formatCode>General</c:formatCode>
                <c:ptCount val="8"/>
                <c:pt idx="6">
                  <c:v>150</c:v>
                </c:pt>
                <c:pt idx="7">
                  <c:v>150</c:v>
                </c:pt>
              </c:numCache>
            </c:numRef>
          </c:val>
          <c:extLst>
            <c:ext xmlns:c16="http://schemas.microsoft.com/office/drawing/2014/chart" uri="{C3380CC4-5D6E-409C-BE32-E72D297353CC}">
              <c16:uniqueId val="{00000000-3216-47CA-9A4C-92F215B353AE}"/>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tx>
            <c:strRef>
              <c:f>Aloitukset!$B$22</c:f>
              <c:strCache>
                <c:ptCount val="1"/>
              </c:strCache>
            </c:strRef>
          </c:tx>
          <c:spPr>
            <a:ln w="57150" cap="rnd">
              <a:solidFill>
                <a:srgbClr val="183858"/>
              </a:solidFill>
              <a:round/>
            </a:ln>
            <a:effectLst/>
          </c:spPr>
          <c:marker>
            <c:symbol val="none"/>
          </c:marker>
          <c:cat>
            <c:numRef>
              <c:f>Aloitukset!$A$24:$A$31</c:f>
              <c:numCache>
                <c:formatCode>General</c:formatCode>
                <c:ptCount val="8"/>
                <c:pt idx="0">
                  <c:v>18</c:v>
                </c:pt>
                <c:pt idx="1">
                  <c:v>19</c:v>
                </c:pt>
                <c:pt idx="2">
                  <c:v>20</c:v>
                </c:pt>
                <c:pt idx="3">
                  <c:v>21</c:v>
                </c:pt>
                <c:pt idx="4">
                  <c:v>22</c:v>
                </c:pt>
                <c:pt idx="5">
                  <c:v>23</c:v>
                </c:pt>
                <c:pt idx="6">
                  <c:v>24</c:v>
                </c:pt>
                <c:pt idx="7">
                  <c:v>25</c:v>
                </c:pt>
              </c:numCache>
            </c:numRef>
          </c:cat>
          <c:val>
            <c:numRef>
              <c:f>Aloitukset!$B$24:$B$31</c:f>
              <c:numCache>
                <c:formatCode>General</c:formatCode>
                <c:ptCount val="8"/>
                <c:pt idx="0">
                  <c:v>100</c:v>
                </c:pt>
                <c:pt idx="1">
                  <c:v>136.29324954368147</c:v>
                </c:pt>
                <c:pt idx="2">
                  <c:v>139.35413302877311</c:v>
                </c:pt>
                <c:pt idx="3">
                  <c:v>122.98644064752698</c:v>
                </c:pt>
                <c:pt idx="4">
                  <c:v>113.92319384381952</c:v>
                </c:pt>
                <c:pt idx="5">
                  <c:v>108.57128919782831</c:v>
                </c:pt>
                <c:pt idx="6">
                  <c:v>112.07662850684518</c:v>
                </c:pt>
                <c:pt idx="7">
                  <c:v>114.49412798566767</c:v>
                </c:pt>
              </c:numCache>
            </c:numRef>
          </c:val>
          <c:smooth val="0"/>
          <c:extLst>
            <c:ext xmlns:c16="http://schemas.microsoft.com/office/drawing/2014/chart" uri="{C3380CC4-5D6E-409C-BE32-E72D297353CC}">
              <c16:uniqueId val="{00000001-3216-47CA-9A4C-92F215B353AE}"/>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50"/>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r>
              <a:rPr lang="fi-FI" sz="1400" b="1" i="0" baseline="0">
                <a:effectLst/>
              </a:rPr>
              <a:t>Toimitilainvestoinnit finanssi- ja eurokriisin tasoilla</a:t>
            </a:r>
          </a:p>
          <a:p>
            <a:pPr algn="l">
              <a:defRPr sz="1100"/>
            </a:pPr>
            <a:r>
              <a:rPr lang="fi-FI" sz="1200" b="0" i="0" baseline="0">
                <a:effectLst/>
              </a:rPr>
              <a:t>Investoinnit / BKT</a:t>
            </a:r>
            <a:endParaRPr lang="fi-FI" sz="1200">
              <a:effectLst/>
            </a:endParaRPr>
          </a:p>
        </c:rich>
      </c:tx>
      <c:layout>
        <c:manualLayout>
          <c:xMode val="edge"/>
          <c:yMode val="edge"/>
          <c:x val="0"/>
          <c:y val="2.7123352112991563E-3"/>
        </c:manualLayout>
      </c:layout>
      <c:overlay val="0"/>
      <c:spPr>
        <a:noFill/>
        <a:ln>
          <a:noFill/>
        </a:ln>
        <a:effectLst/>
      </c:spPr>
      <c:txPr>
        <a:bodyPr rot="0" spcFirstLastPara="1" vertOverflow="ellipsis" vert="horz" wrap="square" anchor="ctr" anchorCtr="1"/>
        <a:lstStyle/>
        <a:p>
          <a:pPr algn="l">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107261436538237E-2"/>
          <c:y val="0.14456670512203043"/>
          <c:w val="0.90760992504802884"/>
          <c:h val="0.71012690270046264"/>
        </c:manualLayout>
      </c:layout>
      <c:lineChart>
        <c:grouping val="standard"/>
        <c:varyColors val="0"/>
        <c:ser>
          <c:idx val="1"/>
          <c:order val="0"/>
          <c:tx>
            <c:strRef>
              <c:f>ntp_906_199000!$C$13</c:f>
              <c:strCache>
                <c:ptCount val="1"/>
                <c:pt idx="0">
                  <c:v>Toimitilat</c:v>
                </c:pt>
              </c:strCache>
            </c:strRef>
          </c:tx>
          <c:spPr>
            <a:ln w="28575" cap="rnd">
              <a:solidFill>
                <a:schemeClr val="accent1"/>
              </a:solidFill>
              <a:round/>
            </a:ln>
            <a:effectLst/>
          </c:spPr>
          <c:marker>
            <c:symbol val="none"/>
          </c:marker>
          <c:cat>
            <c:numRef>
              <c:f>ntp_906_199000!$D$4:$GS$4</c:f>
              <c:numCache>
                <c:formatCode>m/d/yyyy</c:formatCode>
                <c:ptCount val="198"/>
                <c:pt idx="0">
                  <c:v>27395</c:v>
                </c:pt>
                <c:pt idx="1">
                  <c:v>27485</c:v>
                </c:pt>
                <c:pt idx="2">
                  <c:v>27576</c:v>
                </c:pt>
                <c:pt idx="3">
                  <c:v>27668</c:v>
                </c:pt>
                <c:pt idx="4">
                  <c:v>27760</c:v>
                </c:pt>
                <c:pt idx="5">
                  <c:v>27851</c:v>
                </c:pt>
                <c:pt idx="6">
                  <c:v>27942</c:v>
                </c:pt>
                <c:pt idx="7">
                  <c:v>28034</c:v>
                </c:pt>
                <c:pt idx="8">
                  <c:v>28126</c:v>
                </c:pt>
                <c:pt idx="9">
                  <c:v>28216</c:v>
                </c:pt>
                <c:pt idx="10">
                  <c:v>28307</c:v>
                </c:pt>
                <c:pt idx="11">
                  <c:v>28399</c:v>
                </c:pt>
                <c:pt idx="12">
                  <c:v>28491</c:v>
                </c:pt>
                <c:pt idx="13">
                  <c:v>28581</c:v>
                </c:pt>
                <c:pt idx="14">
                  <c:v>28672</c:v>
                </c:pt>
                <c:pt idx="15">
                  <c:v>28764</c:v>
                </c:pt>
                <c:pt idx="16">
                  <c:v>28856</c:v>
                </c:pt>
                <c:pt idx="17">
                  <c:v>28946</c:v>
                </c:pt>
                <c:pt idx="18">
                  <c:v>29037</c:v>
                </c:pt>
                <c:pt idx="19">
                  <c:v>29129</c:v>
                </c:pt>
                <c:pt idx="20">
                  <c:v>29221</c:v>
                </c:pt>
                <c:pt idx="21">
                  <c:v>29312</c:v>
                </c:pt>
                <c:pt idx="22">
                  <c:v>29403</c:v>
                </c:pt>
                <c:pt idx="23">
                  <c:v>29495</c:v>
                </c:pt>
                <c:pt idx="24">
                  <c:v>29587</c:v>
                </c:pt>
                <c:pt idx="25">
                  <c:v>29677</c:v>
                </c:pt>
                <c:pt idx="26">
                  <c:v>29768</c:v>
                </c:pt>
                <c:pt idx="27">
                  <c:v>29860</c:v>
                </c:pt>
                <c:pt idx="28">
                  <c:v>29952</c:v>
                </c:pt>
                <c:pt idx="29">
                  <c:v>30042</c:v>
                </c:pt>
                <c:pt idx="30">
                  <c:v>30133</c:v>
                </c:pt>
                <c:pt idx="31">
                  <c:v>30225</c:v>
                </c:pt>
                <c:pt idx="32">
                  <c:v>30317</c:v>
                </c:pt>
                <c:pt idx="33">
                  <c:v>30407</c:v>
                </c:pt>
                <c:pt idx="34">
                  <c:v>30498</c:v>
                </c:pt>
                <c:pt idx="35">
                  <c:v>30590</c:v>
                </c:pt>
                <c:pt idx="36">
                  <c:v>30682</c:v>
                </c:pt>
                <c:pt idx="37">
                  <c:v>30773</c:v>
                </c:pt>
                <c:pt idx="38">
                  <c:v>30864</c:v>
                </c:pt>
                <c:pt idx="39">
                  <c:v>30956</c:v>
                </c:pt>
                <c:pt idx="40">
                  <c:v>31048</c:v>
                </c:pt>
                <c:pt idx="41">
                  <c:v>31138</c:v>
                </c:pt>
                <c:pt idx="42">
                  <c:v>31229</c:v>
                </c:pt>
                <c:pt idx="43">
                  <c:v>31321</c:v>
                </c:pt>
                <c:pt idx="44">
                  <c:v>31413</c:v>
                </c:pt>
                <c:pt idx="45">
                  <c:v>31503</c:v>
                </c:pt>
                <c:pt idx="46">
                  <c:v>31594</c:v>
                </c:pt>
                <c:pt idx="47">
                  <c:v>31686</c:v>
                </c:pt>
                <c:pt idx="48">
                  <c:v>31778</c:v>
                </c:pt>
                <c:pt idx="49">
                  <c:v>31868</c:v>
                </c:pt>
                <c:pt idx="50">
                  <c:v>31959</c:v>
                </c:pt>
                <c:pt idx="51">
                  <c:v>32051</c:v>
                </c:pt>
                <c:pt idx="52">
                  <c:v>32143</c:v>
                </c:pt>
                <c:pt idx="53">
                  <c:v>32234</c:v>
                </c:pt>
                <c:pt idx="54">
                  <c:v>32325</c:v>
                </c:pt>
                <c:pt idx="55">
                  <c:v>32417</c:v>
                </c:pt>
                <c:pt idx="56">
                  <c:v>32509</c:v>
                </c:pt>
                <c:pt idx="57">
                  <c:v>32599</c:v>
                </c:pt>
                <c:pt idx="58">
                  <c:v>32690</c:v>
                </c:pt>
                <c:pt idx="59">
                  <c:v>32782</c:v>
                </c:pt>
                <c:pt idx="60">
                  <c:v>32874</c:v>
                </c:pt>
                <c:pt idx="61">
                  <c:v>32964</c:v>
                </c:pt>
                <c:pt idx="62">
                  <c:v>33055</c:v>
                </c:pt>
                <c:pt idx="63">
                  <c:v>33147</c:v>
                </c:pt>
                <c:pt idx="64">
                  <c:v>33239</c:v>
                </c:pt>
                <c:pt idx="65">
                  <c:v>33329</c:v>
                </c:pt>
                <c:pt idx="66">
                  <c:v>33420</c:v>
                </c:pt>
                <c:pt idx="67">
                  <c:v>33512</c:v>
                </c:pt>
                <c:pt idx="68">
                  <c:v>33604</c:v>
                </c:pt>
                <c:pt idx="69">
                  <c:v>33695</c:v>
                </c:pt>
                <c:pt idx="70">
                  <c:v>33786</c:v>
                </c:pt>
                <c:pt idx="71">
                  <c:v>33878</c:v>
                </c:pt>
                <c:pt idx="72">
                  <c:v>33970</c:v>
                </c:pt>
                <c:pt idx="73">
                  <c:v>34060</c:v>
                </c:pt>
                <c:pt idx="74">
                  <c:v>34151</c:v>
                </c:pt>
                <c:pt idx="75">
                  <c:v>34243</c:v>
                </c:pt>
                <c:pt idx="76">
                  <c:v>34335</c:v>
                </c:pt>
                <c:pt idx="77">
                  <c:v>34425</c:v>
                </c:pt>
                <c:pt idx="78">
                  <c:v>34516</c:v>
                </c:pt>
                <c:pt idx="79">
                  <c:v>34608</c:v>
                </c:pt>
                <c:pt idx="80">
                  <c:v>34700</c:v>
                </c:pt>
                <c:pt idx="81">
                  <c:v>34790</c:v>
                </c:pt>
                <c:pt idx="82">
                  <c:v>34881</c:v>
                </c:pt>
                <c:pt idx="83">
                  <c:v>34973</c:v>
                </c:pt>
                <c:pt idx="84">
                  <c:v>35065</c:v>
                </c:pt>
                <c:pt idx="85">
                  <c:v>35156</c:v>
                </c:pt>
                <c:pt idx="86">
                  <c:v>35247</c:v>
                </c:pt>
                <c:pt idx="87">
                  <c:v>35339</c:v>
                </c:pt>
                <c:pt idx="88">
                  <c:v>35431</c:v>
                </c:pt>
                <c:pt idx="89">
                  <c:v>35521</c:v>
                </c:pt>
                <c:pt idx="90">
                  <c:v>35612</c:v>
                </c:pt>
                <c:pt idx="91">
                  <c:v>35704</c:v>
                </c:pt>
                <c:pt idx="92">
                  <c:v>35796</c:v>
                </c:pt>
                <c:pt idx="93">
                  <c:v>35886</c:v>
                </c:pt>
                <c:pt idx="94">
                  <c:v>35977</c:v>
                </c:pt>
                <c:pt idx="95">
                  <c:v>36069</c:v>
                </c:pt>
                <c:pt idx="96">
                  <c:v>36161</c:v>
                </c:pt>
                <c:pt idx="97">
                  <c:v>36251</c:v>
                </c:pt>
                <c:pt idx="98">
                  <c:v>36342</c:v>
                </c:pt>
                <c:pt idx="99">
                  <c:v>36434</c:v>
                </c:pt>
                <c:pt idx="100">
                  <c:v>36526</c:v>
                </c:pt>
                <c:pt idx="101">
                  <c:v>36617</c:v>
                </c:pt>
                <c:pt idx="102">
                  <c:v>36708</c:v>
                </c:pt>
                <c:pt idx="103">
                  <c:v>36800</c:v>
                </c:pt>
                <c:pt idx="104">
                  <c:v>36892</c:v>
                </c:pt>
                <c:pt idx="105">
                  <c:v>36982</c:v>
                </c:pt>
                <c:pt idx="106">
                  <c:v>37073</c:v>
                </c:pt>
                <c:pt idx="107">
                  <c:v>37165</c:v>
                </c:pt>
                <c:pt idx="108">
                  <c:v>37257</c:v>
                </c:pt>
                <c:pt idx="109">
                  <c:v>37347</c:v>
                </c:pt>
                <c:pt idx="110">
                  <c:v>37438</c:v>
                </c:pt>
                <c:pt idx="111">
                  <c:v>37530</c:v>
                </c:pt>
                <c:pt idx="112">
                  <c:v>37622</c:v>
                </c:pt>
                <c:pt idx="113">
                  <c:v>37712</c:v>
                </c:pt>
                <c:pt idx="114">
                  <c:v>37803</c:v>
                </c:pt>
                <c:pt idx="115">
                  <c:v>37895</c:v>
                </c:pt>
                <c:pt idx="116">
                  <c:v>37987</c:v>
                </c:pt>
                <c:pt idx="117">
                  <c:v>38078</c:v>
                </c:pt>
                <c:pt idx="118">
                  <c:v>38169</c:v>
                </c:pt>
                <c:pt idx="119">
                  <c:v>38261</c:v>
                </c:pt>
                <c:pt idx="120">
                  <c:v>38353</c:v>
                </c:pt>
                <c:pt idx="121">
                  <c:v>38443</c:v>
                </c:pt>
                <c:pt idx="122">
                  <c:v>38534</c:v>
                </c:pt>
                <c:pt idx="123">
                  <c:v>38626</c:v>
                </c:pt>
                <c:pt idx="124">
                  <c:v>38718</c:v>
                </c:pt>
                <c:pt idx="125">
                  <c:v>38808</c:v>
                </c:pt>
                <c:pt idx="126">
                  <c:v>38899</c:v>
                </c:pt>
                <c:pt idx="127">
                  <c:v>38991</c:v>
                </c:pt>
                <c:pt idx="128">
                  <c:v>39083</c:v>
                </c:pt>
                <c:pt idx="129">
                  <c:v>39173</c:v>
                </c:pt>
                <c:pt idx="130">
                  <c:v>39264</c:v>
                </c:pt>
                <c:pt idx="131">
                  <c:v>39356</c:v>
                </c:pt>
                <c:pt idx="132">
                  <c:v>39448</c:v>
                </c:pt>
                <c:pt idx="133">
                  <c:v>39539</c:v>
                </c:pt>
                <c:pt idx="134">
                  <c:v>39630</c:v>
                </c:pt>
                <c:pt idx="135">
                  <c:v>39722</c:v>
                </c:pt>
                <c:pt idx="136">
                  <c:v>39814</c:v>
                </c:pt>
                <c:pt idx="137">
                  <c:v>39904</c:v>
                </c:pt>
                <c:pt idx="138">
                  <c:v>39995</c:v>
                </c:pt>
                <c:pt idx="139">
                  <c:v>40087</c:v>
                </c:pt>
                <c:pt idx="140">
                  <c:v>40179</c:v>
                </c:pt>
                <c:pt idx="141">
                  <c:v>40269</c:v>
                </c:pt>
                <c:pt idx="142">
                  <c:v>40360</c:v>
                </c:pt>
                <c:pt idx="143">
                  <c:v>40452</c:v>
                </c:pt>
                <c:pt idx="144">
                  <c:v>40544</c:v>
                </c:pt>
                <c:pt idx="145">
                  <c:v>40634</c:v>
                </c:pt>
                <c:pt idx="146">
                  <c:v>40725</c:v>
                </c:pt>
                <c:pt idx="147">
                  <c:v>40817</c:v>
                </c:pt>
                <c:pt idx="148">
                  <c:v>40909</c:v>
                </c:pt>
                <c:pt idx="149">
                  <c:v>41000</c:v>
                </c:pt>
                <c:pt idx="150">
                  <c:v>41091</c:v>
                </c:pt>
                <c:pt idx="151">
                  <c:v>41183</c:v>
                </c:pt>
                <c:pt idx="152">
                  <c:v>41275</c:v>
                </c:pt>
                <c:pt idx="153">
                  <c:v>41365</c:v>
                </c:pt>
                <c:pt idx="154">
                  <c:v>41456</c:v>
                </c:pt>
                <c:pt idx="155">
                  <c:v>41548</c:v>
                </c:pt>
                <c:pt idx="156">
                  <c:v>41640</c:v>
                </c:pt>
                <c:pt idx="157">
                  <c:v>41730</c:v>
                </c:pt>
                <c:pt idx="158">
                  <c:v>41821</c:v>
                </c:pt>
                <c:pt idx="159">
                  <c:v>41913</c:v>
                </c:pt>
                <c:pt idx="160">
                  <c:v>42005</c:v>
                </c:pt>
                <c:pt idx="161">
                  <c:v>42095</c:v>
                </c:pt>
                <c:pt idx="162">
                  <c:v>42186</c:v>
                </c:pt>
                <c:pt idx="163">
                  <c:v>42278</c:v>
                </c:pt>
                <c:pt idx="164">
                  <c:v>42370</c:v>
                </c:pt>
                <c:pt idx="165">
                  <c:v>42461</c:v>
                </c:pt>
                <c:pt idx="166">
                  <c:v>42552</c:v>
                </c:pt>
                <c:pt idx="167">
                  <c:v>42644</c:v>
                </c:pt>
                <c:pt idx="168">
                  <c:v>42736</c:v>
                </c:pt>
                <c:pt idx="169">
                  <c:v>42826</c:v>
                </c:pt>
                <c:pt idx="170">
                  <c:v>42917</c:v>
                </c:pt>
                <c:pt idx="171">
                  <c:v>43009</c:v>
                </c:pt>
                <c:pt idx="172">
                  <c:v>43101</c:v>
                </c:pt>
                <c:pt idx="173">
                  <c:v>43191</c:v>
                </c:pt>
                <c:pt idx="174">
                  <c:v>43282</c:v>
                </c:pt>
                <c:pt idx="175">
                  <c:v>43374</c:v>
                </c:pt>
                <c:pt idx="176">
                  <c:v>43466</c:v>
                </c:pt>
                <c:pt idx="177">
                  <c:v>43556</c:v>
                </c:pt>
                <c:pt idx="178">
                  <c:v>43647</c:v>
                </c:pt>
                <c:pt idx="179">
                  <c:v>43739</c:v>
                </c:pt>
                <c:pt idx="180">
                  <c:v>43831</c:v>
                </c:pt>
                <c:pt idx="181">
                  <c:v>43922</c:v>
                </c:pt>
                <c:pt idx="182">
                  <c:v>44013</c:v>
                </c:pt>
                <c:pt idx="183">
                  <c:v>44105</c:v>
                </c:pt>
                <c:pt idx="184">
                  <c:v>44197</c:v>
                </c:pt>
                <c:pt idx="185">
                  <c:v>44287</c:v>
                </c:pt>
                <c:pt idx="186">
                  <c:v>44378</c:v>
                </c:pt>
                <c:pt idx="187">
                  <c:v>44470</c:v>
                </c:pt>
                <c:pt idx="188">
                  <c:v>44562</c:v>
                </c:pt>
                <c:pt idx="189">
                  <c:v>44652</c:v>
                </c:pt>
                <c:pt idx="190">
                  <c:v>44743</c:v>
                </c:pt>
                <c:pt idx="191">
                  <c:v>44835</c:v>
                </c:pt>
                <c:pt idx="192">
                  <c:v>44927</c:v>
                </c:pt>
                <c:pt idx="193">
                  <c:v>45017</c:v>
                </c:pt>
                <c:pt idx="194">
                  <c:v>45108</c:v>
                </c:pt>
                <c:pt idx="195">
                  <c:v>45200</c:v>
                </c:pt>
                <c:pt idx="196">
                  <c:v>45292</c:v>
                </c:pt>
                <c:pt idx="197">
                  <c:v>45383</c:v>
                </c:pt>
              </c:numCache>
            </c:numRef>
          </c:cat>
          <c:val>
            <c:numRef>
              <c:f>ntp_906_199000!$D$13:$GS$13</c:f>
              <c:numCache>
                <c:formatCode>General</c:formatCode>
                <c:ptCount val="198"/>
                <c:pt idx="0">
                  <c:v>7.2043497961033074</c:v>
                </c:pt>
                <c:pt idx="1">
                  <c:v>7.1444469174271097</c:v>
                </c:pt>
                <c:pt idx="2">
                  <c:v>7.0953436807095347</c:v>
                </c:pt>
                <c:pt idx="3">
                  <c:v>7.0821529745042495</c:v>
                </c:pt>
                <c:pt idx="4">
                  <c:v>5.2163113227075142</c:v>
                </c:pt>
                <c:pt idx="5">
                  <c:v>5.7418189118650877</c:v>
                </c:pt>
                <c:pt idx="6">
                  <c:v>5.9230769230769234</c:v>
                </c:pt>
                <c:pt idx="7">
                  <c:v>6.0386473429951693</c:v>
                </c:pt>
                <c:pt idx="8">
                  <c:v>6.2800147765053564</c:v>
                </c:pt>
                <c:pt idx="9">
                  <c:v>5.9822880896439541</c:v>
                </c:pt>
                <c:pt idx="10">
                  <c:v>6.0139860139860142</c:v>
                </c:pt>
                <c:pt idx="11">
                  <c:v>5.9801233721727209</c:v>
                </c:pt>
                <c:pt idx="12">
                  <c:v>5.775383061121401</c:v>
                </c:pt>
                <c:pt idx="13">
                  <c:v>5.6890632663070129</c:v>
                </c:pt>
                <c:pt idx="14">
                  <c:v>5.592734225621415</c:v>
                </c:pt>
                <c:pt idx="15">
                  <c:v>5.1997560231777982</c:v>
                </c:pt>
                <c:pt idx="16">
                  <c:v>5.2841328413284137</c:v>
                </c:pt>
                <c:pt idx="17">
                  <c:v>5.3179516038266739</c:v>
                </c:pt>
                <c:pt idx="18">
                  <c:v>5.3625170998632008</c:v>
                </c:pt>
                <c:pt idx="19">
                  <c:v>5.5642838439382034</c:v>
                </c:pt>
                <c:pt idx="20">
                  <c:v>5.4823736043156446</c:v>
                </c:pt>
                <c:pt idx="21">
                  <c:v>5.6360510805500983</c:v>
                </c:pt>
                <c:pt idx="22">
                  <c:v>6.4659716528054361</c:v>
                </c:pt>
                <c:pt idx="23">
                  <c:v>5.5787520296914872</c:v>
                </c:pt>
                <c:pt idx="24">
                  <c:v>5.6826976229961303</c:v>
                </c:pt>
                <c:pt idx="25">
                  <c:v>5.5711206896551717</c:v>
                </c:pt>
                <c:pt idx="26">
                  <c:v>5.5987394957983199</c:v>
                </c:pt>
                <c:pt idx="27">
                  <c:v>5.6090071647901736</c:v>
                </c:pt>
                <c:pt idx="28">
                  <c:v>5.394190871369295</c:v>
                </c:pt>
                <c:pt idx="29">
                  <c:v>5.666538609296965</c:v>
                </c:pt>
                <c:pt idx="30">
                  <c:v>5.9356889138156665</c:v>
                </c:pt>
                <c:pt idx="31">
                  <c:v>6.1968518183463006</c:v>
                </c:pt>
                <c:pt idx="32">
                  <c:v>6.6637207247017232</c:v>
                </c:pt>
                <c:pt idx="33">
                  <c:v>6.708936680661469</c:v>
                </c:pt>
                <c:pt idx="34">
                  <c:v>6.530442035029191</c:v>
                </c:pt>
                <c:pt idx="35">
                  <c:v>6.6241413150147199</c:v>
                </c:pt>
                <c:pt idx="36">
                  <c:v>6.1202013845185652</c:v>
                </c:pt>
                <c:pt idx="37">
                  <c:v>5.9334409345938051</c:v>
                </c:pt>
                <c:pt idx="38">
                  <c:v>6.1329938595177476</c:v>
                </c:pt>
                <c:pt idx="39">
                  <c:v>5.8208409506398535</c:v>
                </c:pt>
                <c:pt idx="40">
                  <c:v>6.0007160759040463</c:v>
                </c:pt>
                <c:pt idx="41">
                  <c:v>6.1090093876979124</c:v>
                </c:pt>
                <c:pt idx="42">
                  <c:v>5.9409364409710212</c:v>
                </c:pt>
                <c:pt idx="43">
                  <c:v>6.2223733424005436</c:v>
                </c:pt>
                <c:pt idx="44">
                  <c:v>6.2773035822299885</c:v>
                </c:pt>
                <c:pt idx="45">
                  <c:v>4.9280767181672882</c:v>
                </c:pt>
                <c:pt idx="46">
                  <c:v>6.15540497751884</c:v>
                </c:pt>
                <c:pt idx="47">
                  <c:v>6.1940768746061758</c:v>
                </c:pt>
                <c:pt idx="48">
                  <c:v>5.9824780976220273</c:v>
                </c:pt>
                <c:pt idx="49">
                  <c:v>6.1492790500424093</c:v>
                </c:pt>
                <c:pt idx="50">
                  <c:v>6.2585114571614655</c:v>
                </c:pt>
                <c:pt idx="51">
                  <c:v>6.2327506899724012</c:v>
                </c:pt>
                <c:pt idx="52">
                  <c:v>6.4648253722256053</c:v>
                </c:pt>
                <c:pt idx="53">
                  <c:v>6.2449745376574644</c:v>
                </c:pt>
                <c:pt idx="54">
                  <c:v>6.3746271000157009</c:v>
                </c:pt>
                <c:pt idx="55">
                  <c:v>6.4025308827960234</c:v>
                </c:pt>
                <c:pt idx="56">
                  <c:v>6.4938861012325226</c:v>
                </c:pt>
                <c:pt idx="57">
                  <c:v>6.7226890756302522</c:v>
                </c:pt>
                <c:pt idx="58">
                  <c:v>7.0585491019360864</c:v>
                </c:pt>
                <c:pt idx="59">
                  <c:v>7.1945742828338375</c:v>
                </c:pt>
                <c:pt idx="60">
                  <c:v>7.1971683272155227</c:v>
                </c:pt>
                <c:pt idx="61">
                  <c:v>6.6503217897640203</c:v>
                </c:pt>
                <c:pt idx="62">
                  <c:v>6.6484316407111663</c:v>
                </c:pt>
                <c:pt idx="63">
                  <c:v>6.8196924713076621</c:v>
                </c:pt>
                <c:pt idx="64">
                  <c:v>6.4896755162241888</c:v>
                </c:pt>
                <c:pt idx="65">
                  <c:v>6.5213409049276434</c:v>
                </c:pt>
                <c:pt idx="66">
                  <c:v>5.8328711406914406</c:v>
                </c:pt>
                <c:pt idx="67">
                  <c:v>5.170157068062827</c:v>
                </c:pt>
                <c:pt idx="68">
                  <c:v>5.0157033703651619</c:v>
                </c:pt>
                <c:pt idx="69">
                  <c:v>4.4008858314093198</c:v>
                </c:pt>
                <c:pt idx="70">
                  <c:v>4.1369202401777692</c:v>
                </c:pt>
                <c:pt idx="71">
                  <c:v>3.8102016607354683</c:v>
                </c:pt>
                <c:pt idx="72">
                  <c:v>3.1742299553256528</c:v>
                </c:pt>
                <c:pt idx="73">
                  <c:v>3.1324736225087926</c:v>
                </c:pt>
                <c:pt idx="74">
                  <c:v>2.9206260480715485</c:v>
                </c:pt>
                <c:pt idx="75">
                  <c:v>2.8175519630484991</c:v>
                </c:pt>
                <c:pt idx="76">
                  <c:v>2.6184023152188893</c:v>
                </c:pt>
                <c:pt idx="77">
                  <c:v>2.6900584795321638</c:v>
                </c:pt>
                <c:pt idx="78">
                  <c:v>2.6443980514961725</c:v>
                </c:pt>
                <c:pt idx="79">
                  <c:v>2.5717653001094369</c:v>
                </c:pt>
                <c:pt idx="80">
                  <c:v>2.7100158188327366</c:v>
                </c:pt>
                <c:pt idx="81">
                  <c:v>2.5439445250766006</c:v>
                </c:pt>
                <c:pt idx="82">
                  <c:v>2.6321093151678827</c:v>
                </c:pt>
                <c:pt idx="83">
                  <c:v>2.8417757084370234</c:v>
                </c:pt>
                <c:pt idx="84">
                  <c:v>3.1305938979275227</c:v>
                </c:pt>
                <c:pt idx="85">
                  <c:v>3.2922298632519174</c:v>
                </c:pt>
                <c:pt idx="86">
                  <c:v>3.3652337621587702</c:v>
                </c:pt>
                <c:pt idx="87">
                  <c:v>3.2739233534766314</c:v>
                </c:pt>
                <c:pt idx="88">
                  <c:v>3.2204602809898675</c:v>
                </c:pt>
                <c:pt idx="89">
                  <c:v>3.230083606496998</c:v>
                </c:pt>
                <c:pt idx="90">
                  <c:v>3.0415403815296846</c:v>
                </c:pt>
                <c:pt idx="91">
                  <c:v>3.2034959741242859</c:v>
                </c:pt>
                <c:pt idx="92">
                  <c:v>3.3575348535978455</c:v>
                </c:pt>
                <c:pt idx="93">
                  <c:v>3.5352187833511204</c:v>
                </c:pt>
                <c:pt idx="94">
                  <c:v>3.7591025388703017</c:v>
                </c:pt>
                <c:pt idx="95">
                  <c:v>3.8771317703068444</c:v>
                </c:pt>
                <c:pt idx="96">
                  <c:v>4.02355878493006</c:v>
                </c:pt>
                <c:pt idx="97">
                  <c:v>3.613730907243339</c:v>
                </c:pt>
                <c:pt idx="98">
                  <c:v>3.8758231420507991</c:v>
                </c:pt>
                <c:pt idx="99">
                  <c:v>3.7623087880101567</c:v>
                </c:pt>
                <c:pt idx="100">
                  <c:v>3.8552178379358266</c:v>
                </c:pt>
                <c:pt idx="101">
                  <c:v>4.2345953971789161</c:v>
                </c:pt>
                <c:pt idx="102">
                  <c:v>4.4063469961999244</c:v>
                </c:pt>
                <c:pt idx="103">
                  <c:v>4.3698147516763273</c:v>
                </c:pt>
                <c:pt idx="104">
                  <c:v>4.5545712853083735</c:v>
                </c:pt>
                <c:pt idx="105">
                  <c:v>4.5917802149108233</c:v>
                </c:pt>
                <c:pt idx="106">
                  <c:v>4.5565791282826895</c:v>
                </c:pt>
                <c:pt idx="107">
                  <c:v>4.5784262349339437</c:v>
                </c:pt>
                <c:pt idx="108">
                  <c:v>4.5095583029246775</c:v>
                </c:pt>
                <c:pt idx="109">
                  <c:v>4.4451619847163917</c:v>
                </c:pt>
                <c:pt idx="110">
                  <c:v>4.2762269855839312</c:v>
                </c:pt>
                <c:pt idx="111">
                  <c:v>4.1722136428989831</c:v>
                </c:pt>
                <c:pt idx="112">
                  <c:v>4.119850187265917</c:v>
                </c:pt>
                <c:pt idx="113">
                  <c:v>3.9491794600317625</c:v>
                </c:pt>
                <c:pt idx="114">
                  <c:v>3.9308753343473017</c:v>
                </c:pt>
                <c:pt idx="115">
                  <c:v>3.9318684176309975</c:v>
                </c:pt>
                <c:pt idx="116">
                  <c:v>3.8865546218487395</c:v>
                </c:pt>
                <c:pt idx="117">
                  <c:v>3.8972901654318477</c:v>
                </c:pt>
                <c:pt idx="118">
                  <c:v>3.9961821515585361</c:v>
                </c:pt>
                <c:pt idx="119">
                  <c:v>4.0344682847337099</c:v>
                </c:pt>
                <c:pt idx="120">
                  <c:v>3.9182698168873284</c:v>
                </c:pt>
                <c:pt idx="121">
                  <c:v>4.3285047876258291</c:v>
                </c:pt>
                <c:pt idx="122">
                  <c:v>4.3019618303950331</c:v>
                </c:pt>
                <c:pt idx="123">
                  <c:v>4.5364087563238789</c:v>
                </c:pt>
                <c:pt idx="124">
                  <c:v>4.3029503251955887</c:v>
                </c:pt>
                <c:pt idx="125">
                  <c:v>4.2748626855206266</c:v>
                </c:pt>
                <c:pt idx="126">
                  <c:v>4.324150449187786</c:v>
                </c:pt>
                <c:pt idx="127">
                  <c:v>4.3711639073222663</c:v>
                </c:pt>
                <c:pt idx="128">
                  <c:v>4.8155083158938208</c:v>
                </c:pt>
                <c:pt idx="129">
                  <c:v>5.0274400086086306</c:v>
                </c:pt>
                <c:pt idx="130">
                  <c:v>5.4288263030457502</c:v>
                </c:pt>
                <c:pt idx="131">
                  <c:v>5.5744857677124457</c:v>
                </c:pt>
                <c:pt idx="132">
                  <c:v>5.743452258197566</c:v>
                </c:pt>
                <c:pt idx="133">
                  <c:v>6.026326614561909</c:v>
                </c:pt>
                <c:pt idx="134">
                  <c:v>5.7308513884650596</c:v>
                </c:pt>
                <c:pt idx="135">
                  <c:v>5.3250000000000002</c:v>
                </c:pt>
                <c:pt idx="136">
                  <c:v>5.4884982069448096</c:v>
                </c:pt>
                <c:pt idx="137">
                  <c:v>4.9463554916491539</c:v>
                </c:pt>
                <c:pt idx="138">
                  <c:v>4.5800351802990322</c:v>
                </c:pt>
                <c:pt idx="139">
                  <c:v>4.3900286785793075</c:v>
                </c:pt>
                <c:pt idx="140">
                  <c:v>4.3140865447849537</c:v>
                </c:pt>
                <c:pt idx="141">
                  <c:v>4.1177471499064149</c:v>
                </c:pt>
                <c:pt idx="142">
                  <c:v>4.0932190775904234</c:v>
                </c:pt>
                <c:pt idx="143">
                  <c:v>4.2512376237623766</c:v>
                </c:pt>
                <c:pt idx="144">
                  <c:v>4.1376635571250686</c:v>
                </c:pt>
                <c:pt idx="145">
                  <c:v>4.228805316907116</c:v>
                </c:pt>
                <c:pt idx="146">
                  <c:v>4.3780934368838276</c:v>
                </c:pt>
                <c:pt idx="147">
                  <c:v>4.5260734661195077</c:v>
                </c:pt>
                <c:pt idx="148">
                  <c:v>4.481937276697102</c:v>
                </c:pt>
                <c:pt idx="149">
                  <c:v>4.4524308675252069</c:v>
                </c:pt>
                <c:pt idx="150">
                  <c:v>4.4805259487996807</c:v>
                </c:pt>
                <c:pt idx="151">
                  <c:v>4.2459852710562362</c:v>
                </c:pt>
                <c:pt idx="152">
                  <c:v>4.1957210776545164</c:v>
                </c:pt>
                <c:pt idx="153">
                  <c:v>4.1894567625321022</c:v>
                </c:pt>
                <c:pt idx="154">
                  <c:v>4.2289187135983797</c:v>
                </c:pt>
                <c:pt idx="155">
                  <c:v>4.2275949121273904</c:v>
                </c:pt>
                <c:pt idx="156">
                  <c:v>4.2107107399404313</c:v>
                </c:pt>
                <c:pt idx="157">
                  <c:v>4.1051285033143392</c:v>
                </c:pt>
                <c:pt idx="158">
                  <c:v>3.9195302724035033</c:v>
                </c:pt>
                <c:pt idx="159">
                  <c:v>3.9854584623670393</c:v>
                </c:pt>
                <c:pt idx="160">
                  <c:v>3.994159574263703</c:v>
                </c:pt>
                <c:pt idx="161">
                  <c:v>4.0559176348351755</c:v>
                </c:pt>
                <c:pt idx="162">
                  <c:v>3.9580622654673681</c:v>
                </c:pt>
                <c:pt idx="163">
                  <c:v>4.1035826712636787</c:v>
                </c:pt>
                <c:pt idx="164">
                  <c:v>4.1488848480350313</c:v>
                </c:pt>
                <c:pt idx="165">
                  <c:v>4.3097381190502642</c:v>
                </c:pt>
                <c:pt idx="166">
                  <c:v>4.4152853670571464</c:v>
                </c:pt>
                <c:pt idx="167">
                  <c:v>4.4544808872539203</c:v>
                </c:pt>
                <c:pt idx="168">
                  <c:v>4.5196624169509789</c:v>
                </c:pt>
                <c:pt idx="169">
                  <c:v>4.4526802972000068</c:v>
                </c:pt>
                <c:pt idx="170">
                  <c:v>4.7478895331418203</c:v>
                </c:pt>
                <c:pt idx="171">
                  <c:v>4.7236285818675299</c:v>
                </c:pt>
                <c:pt idx="172">
                  <c:v>4.8111627264406724</c:v>
                </c:pt>
                <c:pt idx="173">
                  <c:v>4.9349576708651668</c:v>
                </c:pt>
                <c:pt idx="174">
                  <c:v>5.0480358302847961</c:v>
                </c:pt>
                <c:pt idx="175">
                  <c:v>5.1492170136237938</c:v>
                </c:pt>
                <c:pt idx="176">
                  <c:v>5.1949585786836288</c:v>
                </c:pt>
                <c:pt idx="177">
                  <c:v>5.2804564716874101</c:v>
                </c:pt>
                <c:pt idx="178">
                  <c:v>5.4407072587077909</c:v>
                </c:pt>
                <c:pt idx="179">
                  <c:v>5.3691608102521702</c:v>
                </c:pt>
                <c:pt idx="180">
                  <c:v>5.3364383292060937</c:v>
                </c:pt>
                <c:pt idx="181">
                  <c:v>5.6657520840250957</c:v>
                </c:pt>
                <c:pt idx="182">
                  <c:v>5.2203049086949243</c:v>
                </c:pt>
                <c:pt idx="183">
                  <c:v>5.3915211970074806</c:v>
                </c:pt>
                <c:pt idx="184">
                  <c:v>5.1861768059893896</c:v>
                </c:pt>
                <c:pt idx="185">
                  <c:v>5.0707946070456336</c:v>
                </c:pt>
                <c:pt idx="186">
                  <c:v>5.0778904793503337</c:v>
                </c:pt>
                <c:pt idx="187">
                  <c:v>4.6883201086788722</c:v>
                </c:pt>
                <c:pt idx="188">
                  <c:v>5.0044246437398927</c:v>
                </c:pt>
                <c:pt idx="189">
                  <c:v>4.7307044962731428</c:v>
                </c:pt>
                <c:pt idx="190">
                  <c:v>4.56477627856688</c:v>
                </c:pt>
                <c:pt idx="191">
                  <c:v>4.6548178613396001</c:v>
                </c:pt>
                <c:pt idx="192">
                  <c:v>4.6549891524337861</c:v>
                </c:pt>
                <c:pt idx="193">
                  <c:v>4.6066230143243283</c:v>
                </c:pt>
                <c:pt idx="194">
                  <c:v>4.5385052199362255</c:v>
                </c:pt>
                <c:pt idx="195">
                  <c:v>4.4546558763701292</c:v>
                </c:pt>
                <c:pt idx="196">
                  <c:v>4.1249314435816764</c:v>
                </c:pt>
                <c:pt idx="197">
                  <c:v>4.1343335057768584</c:v>
                </c:pt>
              </c:numCache>
            </c:numRef>
          </c:val>
          <c:smooth val="0"/>
          <c:extLst>
            <c:ext xmlns:c16="http://schemas.microsoft.com/office/drawing/2014/chart" uri="{C3380CC4-5D6E-409C-BE32-E72D297353CC}">
              <c16:uniqueId val="{00000000-9D76-4989-9461-FDEC20E8933C}"/>
            </c:ext>
          </c:extLst>
        </c:ser>
        <c:ser>
          <c:idx val="3"/>
          <c:order val="1"/>
          <c:spPr>
            <a:ln w="19050" cap="rnd">
              <a:solidFill>
                <a:srgbClr val="002060"/>
              </a:solidFill>
              <a:prstDash val="sysDash"/>
              <a:round/>
            </a:ln>
            <a:effectLst/>
          </c:spPr>
          <c:marker>
            <c:symbol val="none"/>
          </c:marker>
          <c:cat>
            <c:numRef>
              <c:f>ntp_906_199000!$D$4:$GS$4</c:f>
              <c:numCache>
                <c:formatCode>m/d/yyyy</c:formatCode>
                <c:ptCount val="198"/>
                <c:pt idx="0">
                  <c:v>27395</c:v>
                </c:pt>
                <c:pt idx="1">
                  <c:v>27485</c:v>
                </c:pt>
                <c:pt idx="2">
                  <c:v>27576</c:v>
                </c:pt>
                <c:pt idx="3">
                  <c:v>27668</c:v>
                </c:pt>
                <c:pt idx="4">
                  <c:v>27760</c:v>
                </c:pt>
                <c:pt idx="5">
                  <c:v>27851</c:v>
                </c:pt>
                <c:pt idx="6">
                  <c:v>27942</c:v>
                </c:pt>
                <c:pt idx="7">
                  <c:v>28034</c:v>
                </c:pt>
                <c:pt idx="8">
                  <c:v>28126</c:v>
                </c:pt>
                <c:pt idx="9">
                  <c:v>28216</c:v>
                </c:pt>
                <c:pt idx="10">
                  <c:v>28307</c:v>
                </c:pt>
                <c:pt idx="11">
                  <c:v>28399</c:v>
                </c:pt>
                <c:pt idx="12">
                  <c:v>28491</c:v>
                </c:pt>
                <c:pt idx="13">
                  <c:v>28581</c:v>
                </c:pt>
                <c:pt idx="14">
                  <c:v>28672</c:v>
                </c:pt>
                <c:pt idx="15">
                  <c:v>28764</c:v>
                </c:pt>
                <c:pt idx="16">
                  <c:v>28856</c:v>
                </c:pt>
                <c:pt idx="17">
                  <c:v>28946</c:v>
                </c:pt>
                <c:pt idx="18">
                  <c:v>29037</c:v>
                </c:pt>
                <c:pt idx="19">
                  <c:v>29129</c:v>
                </c:pt>
                <c:pt idx="20">
                  <c:v>29221</c:v>
                </c:pt>
                <c:pt idx="21">
                  <c:v>29312</c:v>
                </c:pt>
                <c:pt idx="22">
                  <c:v>29403</c:v>
                </c:pt>
                <c:pt idx="23">
                  <c:v>29495</c:v>
                </c:pt>
                <c:pt idx="24">
                  <c:v>29587</c:v>
                </c:pt>
                <c:pt idx="25">
                  <c:v>29677</c:v>
                </c:pt>
                <c:pt idx="26">
                  <c:v>29768</c:v>
                </c:pt>
                <c:pt idx="27">
                  <c:v>29860</c:v>
                </c:pt>
                <c:pt idx="28">
                  <c:v>29952</c:v>
                </c:pt>
                <c:pt idx="29">
                  <c:v>30042</c:v>
                </c:pt>
                <c:pt idx="30">
                  <c:v>30133</c:v>
                </c:pt>
                <c:pt idx="31">
                  <c:v>30225</c:v>
                </c:pt>
                <c:pt idx="32">
                  <c:v>30317</c:v>
                </c:pt>
                <c:pt idx="33">
                  <c:v>30407</c:v>
                </c:pt>
                <c:pt idx="34">
                  <c:v>30498</c:v>
                </c:pt>
                <c:pt idx="35">
                  <c:v>30590</c:v>
                </c:pt>
                <c:pt idx="36">
                  <c:v>30682</c:v>
                </c:pt>
                <c:pt idx="37">
                  <c:v>30773</c:v>
                </c:pt>
                <c:pt idx="38">
                  <c:v>30864</c:v>
                </c:pt>
                <c:pt idx="39">
                  <c:v>30956</c:v>
                </c:pt>
                <c:pt idx="40">
                  <c:v>31048</c:v>
                </c:pt>
                <c:pt idx="41">
                  <c:v>31138</c:v>
                </c:pt>
                <c:pt idx="42">
                  <c:v>31229</c:v>
                </c:pt>
                <c:pt idx="43">
                  <c:v>31321</c:v>
                </c:pt>
                <c:pt idx="44">
                  <c:v>31413</c:v>
                </c:pt>
                <c:pt idx="45">
                  <c:v>31503</c:v>
                </c:pt>
                <c:pt idx="46">
                  <c:v>31594</c:v>
                </c:pt>
                <c:pt idx="47">
                  <c:v>31686</c:v>
                </c:pt>
                <c:pt idx="48">
                  <c:v>31778</c:v>
                </c:pt>
                <c:pt idx="49">
                  <c:v>31868</c:v>
                </c:pt>
                <c:pt idx="50">
                  <c:v>31959</c:v>
                </c:pt>
                <c:pt idx="51">
                  <c:v>32051</c:v>
                </c:pt>
                <c:pt idx="52">
                  <c:v>32143</c:v>
                </c:pt>
                <c:pt idx="53">
                  <c:v>32234</c:v>
                </c:pt>
                <c:pt idx="54">
                  <c:v>32325</c:v>
                </c:pt>
                <c:pt idx="55">
                  <c:v>32417</c:v>
                </c:pt>
                <c:pt idx="56">
                  <c:v>32509</c:v>
                </c:pt>
                <c:pt idx="57">
                  <c:v>32599</c:v>
                </c:pt>
                <c:pt idx="58">
                  <c:v>32690</c:v>
                </c:pt>
                <c:pt idx="59">
                  <c:v>32782</c:v>
                </c:pt>
                <c:pt idx="60">
                  <c:v>32874</c:v>
                </c:pt>
                <c:pt idx="61">
                  <c:v>32964</c:v>
                </c:pt>
                <c:pt idx="62">
                  <c:v>33055</c:v>
                </c:pt>
                <c:pt idx="63">
                  <c:v>33147</c:v>
                </c:pt>
                <c:pt idx="64">
                  <c:v>33239</c:v>
                </c:pt>
                <c:pt idx="65">
                  <c:v>33329</c:v>
                </c:pt>
                <c:pt idx="66">
                  <c:v>33420</c:v>
                </c:pt>
                <c:pt idx="67">
                  <c:v>33512</c:v>
                </c:pt>
                <c:pt idx="68">
                  <c:v>33604</c:v>
                </c:pt>
                <c:pt idx="69">
                  <c:v>33695</c:v>
                </c:pt>
                <c:pt idx="70">
                  <c:v>33786</c:v>
                </c:pt>
                <c:pt idx="71">
                  <c:v>33878</c:v>
                </c:pt>
                <c:pt idx="72">
                  <c:v>33970</c:v>
                </c:pt>
                <c:pt idx="73">
                  <c:v>34060</c:v>
                </c:pt>
                <c:pt idx="74">
                  <c:v>34151</c:v>
                </c:pt>
                <c:pt idx="75">
                  <c:v>34243</c:v>
                </c:pt>
                <c:pt idx="76">
                  <c:v>34335</c:v>
                </c:pt>
                <c:pt idx="77">
                  <c:v>34425</c:v>
                </c:pt>
                <c:pt idx="78">
                  <c:v>34516</c:v>
                </c:pt>
                <c:pt idx="79">
                  <c:v>34608</c:v>
                </c:pt>
                <c:pt idx="80">
                  <c:v>34700</c:v>
                </c:pt>
                <c:pt idx="81">
                  <c:v>34790</c:v>
                </c:pt>
                <c:pt idx="82">
                  <c:v>34881</c:v>
                </c:pt>
                <c:pt idx="83">
                  <c:v>34973</c:v>
                </c:pt>
                <c:pt idx="84">
                  <c:v>35065</c:v>
                </c:pt>
                <c:pt idx="85">
                  <c:v>35156</c:v>
                </c:pt>
                <c:pt idx="86">
                  <c:v>35247</c:v>
                </c:pt>
                <c:pt idx="87">
                  <c:v>35339</c:v>
                </c:pt>
                <c:pt idx="88">
                  <c:v>35431</c:v>
                </c:pt>
                <c:pt idx="89">
                  <c:v>35521</c:v>
                </c:pt>
                <c:pt idx="90">
                  <c:v>35612</c:v>
                </c:pt>
                <c:pt idx="91">
                  <c:v>35704</c:v>
                </c:pt>
                <c:pt idx="92">
                  <c:v>35796</c:v>
                </c:pt>
                <c:pt idx="93">
                  <c:v>35886</c:v>
                </c:pt>
                <c:pt idx="94">
                  <c:v>35977</c:v>
                </c:pt>
                <c:pt idx="95">
                  <c:v>36069</c:v>
                </c:pt>
                <c:pt idx="96">
                  <c:v>36161</c:v>
                </c:pt>
                <c:pt idx="97">
                  <c:v>36251</c:v>
                </c:pt>
                <c:pt idx="98">
                  <c:v>36342</c:v>
                </c:pt>
                <c:pt idx="99">
                  <c:v>36434</c:v>
                </c:pt>
                <c:pt idx="100">
                  <c:v>36526</c:v>
                </c:pt>
                <c:pt idx="101">
                  <c:v>36617</c:v>
                </c:pt>
                <c:pt idx="102">
                  <c:v>36708</c:v>
                </c:pt>
                <c:pt idx="103">
                  <c:v>36800</c:v>
                </c:pt>
                <c:pt idx="104">
                  <c:v>36892</c:v>
                </c:pt>
                <c:pt idx="105">
                  <c:v>36982</c:v>
                </c:pt>
                <c:pt idx="106">
                  <c:v>37073</c:v>
                </c:pt>
                <c:pt idx="107">
                  <c:v>37165</c:v>
                </c:pt>
                <c:pt idx="108">
                  <c:v>37257</c:v>
                </c:pt>
                <c:pt idx="109">
                  <c:v>37347</c:v>
                </c:pt>
                <c:pt idx="110">
                  <c:v>37438</c:v>
                </c:pt>
                <c:pt idx="111">
                  <c:v>37530</c:v>
                </c:pt>
                <c:pt idx="112">
                  <c:v>37622</c:v>
                </c:pt>
                <c:pt idx="113">
                  <c:v>37712</c:v>
                </c:pt>
                <c:pt idx="114">
                  <c:v>37803</c:v>
                </c:pt>
                <c:pt idx="115">
                  <c:v>37895</c:v>
                </c:pt>
                <c:pt idx="116">
                  <c:v>37987</c:v>
                </c:pt>
                <c:pt idx="117">
                  <c:v>38078</c:v>
                </c:pt>
                <c:pt idx="118">
                  <c:v>38169</c:v>
                </c:pt>
                <c:pt idx="119">
                  <c:v>38261</c:v>
                </c:pt>
                <c:pt idx="120">
                  <c:v>38353</c:v>
                </c:pt>
                <c:pt idx="121">
                  <c:v>38443</c:v>
                </c:pt>
                <c:pt idx="122">
                  <c:v>38534</c:v>
                </c:pt>
                <c:pt idx="123">
                  <c:v>38626</c:v>
                </c:pt>
                <c:pt idx="124">
                  <c:v>38718</c:v>
                </c:pt>
                <c:pt idx="125">
                  <c:v>38808</c:v>
                </c:pt>
                <c:pt idx="126">
                  <c:v>38899</c:v>
                </c:pt>
                <c:pt idx="127">
                  <c:v>38991</c:v>
                </c:pt>
                <c:pt idx="128">
                  <c:v>39083</c:v>
                </c:pt>
                <c:pt idx="129">
                  <c:v>39173</c:v>
                </c:pt>
                <c:pt idx="130">
                  <c:v>39264</c:v>
                </c:pt>
                <c:pt idx="131">
                  <c:v>39356</c:v>
                </c:pt>
                <c:pt idx="132">
                  <c:v>39448</c:v>
                </c:pt>
                <c:pt idx="133">
                  <c:v>39539</c:v>
                </c:pt>
                <c:pt idx="134">
                  <c:v>39630</c:v>
                </c:pt>
                <c:pt idx="135">
                  <c:v>39722</c:v>
                </c:pt>
                <c:pt idx="136">
                  <c:v>39814</c:v>
                </c:pt>
                <c:pt idx="137">
                  <c:v>39904</c:v>
                </c:pt>
                <c:pt idx="138">
                  <c:v>39995</c:v>
                </c:pt>
                <c:pt idx="139">
                  <c:v>40087</c:v>
                </c:pt>
                <c:pt idx="140">
                  <c:v>40179</c:v>
                </c:pt>
                <c:pt idx="141">
                  <c:v>40269</c:v>
                </c:pt>
                <c:pt idx="142">
                  <c:v>40360</c:v>
                </c:pt>
                <c:pt idx="143">
                  <c:v>40452</c:v>
                </c:pt>
                <c:pt idx="144">
                  <c:v>40544</c:v>
                </c:pt>
                <c:pt idx="145">
                  <c:v>40634</c:v>
                </c:pt>
                <c:pt idx="146">
                  <c:v>40725</c:v>
                </c:pt>
                <c:pt idx="147">
                  <c:v>40817</c:v>
                </c:pt>
                <c:pt idx="148">
                  <c:v>40909</c:v>
                </c:pt>
                <c:pt idx="149">
                  <c:v>41000</c:v>
                </c:pt>
                <c:pt idx="150">
                  <c:v>41091</c:v>
                </c:pt>
                <c:pt idx="151">
                  <c:v>41183</c:v>
                </c:pt>
                <c:pt idx="152">
                  <c:v>41275</c:v>
                </c:pt>
                <c:pt idx="153">
                  <c:v>41365</c:v>
                </c:pt>
                <c:pt idx="154">
                  <c:v>41456</c:v>
                </c:pt>
                <c:pt idx="155">
                  <c:v>41548</c:v>
                </c:pt>
                <c:pt idx="156">
                  <c:v>41640</c:v>
                </c:pt>
                <c:pt idx="157">
                  <c:v>41730</c:v>
                </c:pt>
                <c:pt idx="158">
                  <c:v>41821</c:v>
                </c:pt>
                <c:pt idx="159">
                  <c:v>41913</c:v>
                </c:pt>
                <c:pt idx="160">
                  <c:v>42005</c:v>
                </c:pt>
                <c:pt idx="161">
                  <c:v>42095</c:v>
                </c:pt>
                <c:pt idx="162">
                  <c:v>42186</c:v>
                </c:pt>
                <c:pt idx="163">
                  <c:v>42278</c:v>
                </c:pt>
                <c:pt idx="164">
                  <c:v>42370</c:v>
                </c:pt>
                <c:pt idx="165">
                  <c:v>42461</c:v>
                </c:pt>
                <c:pt idx="166">
                  <c:v>42552</c:v>
                </c:pt>
                <c:pt idx="167">
                  <c:v>42644</c:v>
                </c:pt>
                <c:pt idx="168">
                  <c:v>42736</c:v>
                </c:pt>
                <c:pt idx="169">
                  <c:v>42826</c:v>
                </c:pt>
                <c:pt idx="170">
                  <c:v>42917</c:v>
                </c:pt>
                <c:pt idx="171">
                  <c:v>43009</c:v>
                </c:pt>
                <c:pt idx="172">
                  <c:v>43101</c:v>
                </c:pt>
                <c:pt idx="173">
                  <c:v>43191</c:v>
                </c:pt>
                <c:pt idx="174">
                  <c:v>43282</c:v>
                </c:pt>
                <c:pt idx="175">
                  <c:v>43374</c:v>
                </c:pt>
                <c:pt idx="176">
                  <c:v>43466</c:v>
                </c:pt>
                <c:pt idx="177">
                  <c:v>43556</c:v>
                </c:pt>
                <c:pt idx="178">
                  <c:v>43647</c:v>
                </c:pt>
                <c:pt idx="179">
                  <c:v>43739</c:v>
                </c:pt>
                <c:pt idx="180">
                  <c:v>43831</c:v>
                </c:pt>
                <c:pt idx="181">
                  <c:v>43922</c:v>
                </c:pt>
                <c:pt idx="182">
                  <c:v>44013</c:v>
                </c:pt>
                <c:pt idx="183">
                  <c:v>44105</c:v>
                </c:pt>
                <c:pt idx="184">
                  <c:v>44197</c:v>
                </c:pt>
                <c:pt idx="185">
                  <c:v>44287</c:v>
                </c:pt>
                <c:pt idx="186">
                  <c:v>44378</c:v>
                </c:pt>
                <c:pt idx="187">
                  <c:v>44470</c:v>
                </c:pt>
                <c:pt idx="188">
                  <c:v>44562</c:v>
                </c:pt>
                <c:pt idx="189">
                  <c:v>44652</c:v>
                </c:pt>
                <c:pt idx="190">
                  <c:v>44743</c:v>
                </c:pt>
                <c:pt idx="191">
                  <c:v>44835</c:v>
                </c:pt>
                <c:pt idx="192">
                  <c:v>44927</c:v>
                </c:pt>
                <c:pt idx="193">
                  <c:v>45017</c:v>
                </c:pt>
                <c:pt idx="194">
                  <c:v>45108</c:v>
                </c:pt>
                <c:pt idx="195">
                  <c:v>45200</c:v>
                </c:pt>
                <c:pt idx="196">
                  <c:v>45292</c:v>
                </c:pt>
                <c:pt idx="197">
                  <c:v>45383</c:v>
                </c:pt>
              </c:numCache>
            </c:numRef>
          </c:cat>
          <c:val>
            <c:numRef>
              <c:f>ntp_906_199000!$D$17:$GQ$17</c:f>
              <c:numCache>
                <c:formatCode>General</c:formatCode>
                <c:ptCount val="196"/>
                <c:pt idx="0">
                  <c:v>4.8915257784572104</c:v>
                </c:pt>
                <c:pt idx="1">
                  <c:v>4.8915257784572104</c:v>
                </c:pt>
                <c:pt idx="2">
                  <c:v>4.8915257784572104</c:v>
                </c:pt>
                <c:pt idx="3">
                  <c:v>4.8915257784572104</c:v>
                </c:pt>
                <c:pt idx="4">
                  <c:v>4.8915257784572104</c:v>
                </c:pt>
                <c:pt idx="5">
                  <c:v>4.8915257784572104</c:v>
                </c:pt>
                <c:pt idx="6">
                  <c:v>4.8915257784572104</c:v>
                </c:pt>
                <c:pt idx="7">
                  <c:v>4.8915257784572104</c:v>
                </c:pt>
                <c:pt idx="8">
                  <c:v>4.8915257784572104</c:v>
                </c:pt>
                <c:pt idx="9">
                  <c:v>4.8915257784572104</c:v>
                </c:pt>
                <c:pt idx="10">
                  <c:v>4.8915257784572104</c:v>
                </c:pt>
                <c:pt idx="11">
                  <c:v>4.8915257784572104</c:v>
                </c:pt>
                <c:pt idx="12">
                  <c:v>4.8915257784572104</c:v>
                </c:pt>
                <c:pt idx="13">
                  <c:v>4.8915257784572104</c:v>
                </c:pt>
                <c:pt idx="14">
                  <c:v>4.8915257784572104</c:v>
                </c:pt>
                <c:pt idx="15">
                  <c:v>4.8915257784572104</c:v>
                </c:pt>
                <c:pt idx="16">
                  <c:v>4.8915257784572104</c:v>
                </c:pt>
                <c:pt idx="17">
                  <c:v>4.8915257784572104</c:v>
                </c:pt>
                <c:pt idx="18">
                  <c:v>4.8915257784572104</c:v>
                </c:pt>
                <c:pt idx="19">
                  <c:v>4.8915257784572104</c:v>
                </c:pt>
                <c:pt idx="20">
                  <c:v>4.8915257784572104</c:v>
                </c:pt>
                <c:pt idx="21">
                  <c:v>4.8915257784572104</c:v>
                </c:pt>
                <c:pt idx="22">
                  <c:v>4.8915257784572104</c:v>
                </c:pt>
                <c:pt idx="23">
                  <c:v>4.8915257784572104</c:v>
                </c:pt>
                <c:pt idx="24">
                  <c:v>4.8915257784572104</c:v>
                </c:pt>
                <c:pt idx="25">
                  <c:v>4.8915257784572104</c:v>
                </c:pt>
                <c:pt idx="26">
                  <c:v>4.8915257784572104</c:v>
                </c:pt>
                <c:pt idx="27">
                  <c:v>4.8915257784572104</c:v>
                </c:pt>
                <c:pt idx="28">
                  <c:v>4.8915257784572104</c:v>
                </c:pt>
                <c:pt idx="29">
                  <c:v>4.8915257784572104</c:v>
                </c:pt>
                <c:pt idx="30">
                  <c:v>4.8915257784572104</c:v>
                </c:pt>
                <c:pt idx="31">
                  <c:v>4.8915257784572104</c:v>
                </c:pt>
                <c:pt idx="32">
                  <c:v>4.8915257784572104</c:v>
                </c:pt>
                <c:pt idx="33">
                  <c:v>4.8915257784572104</c:v>
                </c:pt>
                <c:pt idx="34">
                  <c:v>4.8915257784572104</c:v>
                </c:pt>
                <c:pt idx="35">
                  <c:v>4.8915257784572104</c:v>
                </c:pt>
                <c:pt idx="36">
                  <c:v>4.8915257784572104</c:v>
                </c:pt>
                <c:pt idx="37">
                  <c:v>4.8915257784572104</c:v>
                </c:pt>
                <c:pt idx="38">
                  <c:v>4.8915257784572104</c:v>
                </c:pt>
                <c:pt idx="39">
                  <c:v>4.8915257784572104</c:v>
                </c:pt>
                <c:pt idx="40">
                  <c:v>4.8915257784572104</c:v>
                </c:pt>
                <c:pt idx="41">
                  <c:v>4.8915257784572104</c:v>
                </c:pt>
                <c:pt idx="42">
                  <c:v>4.8915257784572104</c:v>
                </c:pt>
                <c:pt idx="43">
                  <c:v>4.8915257784572104</c:v>
                </c:pt>
                <c:pt idx="44">
                  <c:v>4.8915257784572104</c:v>
                </c:pt>
                <c:pt idx="45">
                  <c:v>4.8915257784572104</c:v>
                </c:pt>
                <c:pt idx="46">
                  <c:v>4.8915257784572104</c:v>
                </c:pt>
                <c:pt idx="47">
                  <c:v>4.8915257784572104</c:v>
                </c:pt>
                <c:pt idx="48">
                  <c:v>4.8915257784572104</c:v>
                </c:pt>
                <c:pt idx="49">
                  <c:v>4.8915257784572104</c:v>
                </c:pt>
                <c:pt idx="50">
                  <c:v>4.8915257784572104</c:v>
                </c:pt>
                <c:pt idx="51">
                  <c:v>4.8915257784572104</c:v>
                </c:pt>
                <c:pt idx="52">
                  <c:v>4.8915257784572104</c:v>
                </c:pt>
                <c:pt idx="53">
                  <c:v>4.8915257784572104</c:v>
                </c:pt>
                <c:pt idx="54">
                  <c:v>4.8915257784572104</c:v>
                </c:pt>
                <c:pt idx="55">
                  <c:v>4.8915257784572104</c:v>
                </c:pt>
                <c:pt idx="56">
                  <c:v>4.8915257784572104</c:v>
                </c:pt>
                <c:pt idx="57">
                  <c:v>4.8915257784572104</c:v>
                </c:pt>
                <c:pt idx="58">
                  <c:v>4.8915257784572104</c:v>
                </c:pt>
                <c:pt idx="59">
                  <c:v>4.8915257784572104</c:v>
                </c:pt>
                <c:pt idx="60">
                  <c:v>4.8915257784572104</c:v>
                </c:pt>
                <c:pt idx="61">
                  <c:v>4.8915257784572104</c:v>
                </c:pt>
                <c:pt idx="62">
                  <c:v>4.8915257784572104</c:v>
                </c:pt>
                <c:pt idx="63">
                  <c:v>4.8915257784572104</c:v>
                </c:pt>
                <c:pt idx="64">
                  <c:v>4.8915257784572104</c:v>
                </c:pt>
                <c:pt idx="65">
                  <c:v>4.8915257784572104</c:v>
                </c:pt>
                <c:pt idx="66">
                  <c:v>4.8915257784572104</c:v>
                </c:pt>
                <c:pt idx="67">
                  <c:v>4.8915257784572104</c:v>
                </c:pt>
                <c:pt idx="68">
                  <c:v>4.8915257784572104</c:v>
                </c:pt>
                <c:pt idx="69">
                  <c:v>4.8915257784572104</c:v>
                </c:pt>
                <c:pt idx="70">
                  <c:v>4.8915257784572104</c:v>
                </c:pt>
                <c:pt idx="71">
                  <c:v>4.8915257784572104</c:v>
                </c:pt>
                <c:pt idx="72">
                  <c:v>4.8915257784572104</c:v>
                </c:pt>
                <c:pt idx="73">
                  <c:v>4.8915257784572104</c:v>
                </c:pt>
                <c:pt idx="74">
                  <c:v>4.8915257784572104</c:v>
                </c:pt>
                <c:pt idx="75">
                  <c:v>4.8915257784572104</c:v>
                </c:pt>
                <c:pt idx="76">
                  <c:v>4.8915257784572104</c:v>
                </c:pt>
                <c:pt idx="77">
                  <c:v>4.8915257784572104</c:v>
                </c:pt>
                <c:pt idx="78">
                  <c:v>4.8915257784572104</c:v>
                </c:pt>
                <c:pt idx="79">
                  <c:v>4.8915257784572104</c:v>
                </c:pt>
                <c:pt idx="80">
                  <c:v>4.8915257784572104</c:v>
                </c:pt>
                <c:pt idx="81">
                  <c:v>4.8915257784572104</c:v>
                </c:pt>
                <c:pt idx="82">
                  <c:v>4.8915257784572104</c:v>
                </c:pt>
                <c:pt idx="83">
                  <c:v>4.8915257784572104</c:v>
                </c:pt>
                <c:pt idx="84">
                  <c:v>4.8915257784572104</c:v>
                </c:pt>
                <c:pt idx="85">
                  <c:v>4.8915257784572104</c:v>
                </c:pt>
                <c:pt idx="86">
                  <c:v>4.8915257784572104</c:v>
                </c:pt>
                <c:pt idx="87">
                  <c:v>4.8915257784572104</c:v>
                </c:pt>
                <c:pt idx="88">
                  <c:v>4.8915257784572104</c:v>
                </c:pt>
                <c:pt idx="89">
                  <c:v>4.8915257784572104</c:v>
                </c:pt>
                <c:pt idx="90">
                  <c:v>4.8915257784572104</c:v>
                </c:pt>
                <c:pt idx="91">
                  <c:v>4.8915257784572104</c:v>
                </c:pt>
                <c:pt idx="92">
                  <c:v>4.8915257784572104</c:v>
                </c:pt>
                <c:pt idx="93">
                  <c:v>4.8915257784572104</c:v>
                </c:pt>
                <c:pt idx="94">
                  <c:v>4.8915257784572104</c:v>
                </c:pt>
                <c:pt idx="95">
                  <c:v>4.8915257784572104</c:v>
                </c:pt>
                <c:pt idx="96">
                  <c:v>4.8915257784572104</c:v>
                </c:pt>
                <c:pt idx="97">
                  <c:v>4.8915257784572104</c:v>
                </c:pt>
                <c:pt idx="98">
                  <c:v>4.8915257784572104</c:v>
                </c:pt>
                <c:pt idx="99">
                  <c:v>4.8915257784572104</c:v>
                </c:pt>
                <c:pt idx="100">
                  <c:v>4.8915257784572104</c:v>
                </c:pt>
                <c:pt idx="101">
                  <c:v>4.8915257784572104</c:v>
                </c:pt>
                <c:pt idx="102">
                  <c:v>4.8915257784572104</c:v>
                </c:pt>
                <c:pt idx="103">
                  <c:v>4.8915257784572104</c:v>
                </c:pt>
                <c:pt idx="104">
                  <c:v>4.8915257784572104</c:v>
                </c:pt>
                <c:pt idx="105">
                  <c:v>4.8915257784572104</c:v>
                </c:pt>
                <c:pt idx="106">
                  <c:v>4.8915257784572104</c:v>
                </c:pt>
                <c:pt idx="107">
                  <c:v>4.8915257784572104</c:v>
                </c:pt>
                <c:pt idx="108">
                  <c:v>4.8915257784572104</c:v>
                </c:pt>
                <c:pt idx="109">
                  <c:v>4.8915257784572104</c:v>
                </c:pt>
                <c:pt idx="110">
                  <c:v>4.8915257784572104</c:v>
                </c:pt>
                <c:pt idx="111">
                  <c:v>4.8915257784572104</c:v>
                </c:pt>
                <c:pt idx="112">
                  <c:v>4.8915257784572104</c:v>
                </c:pt>
                <c:pt idx="113">
                  <c:v>4.8915257784572104</c:v>
                </c:pt>
                <c:pt idx="114">
                  <c:v>4.8915257784572104</c:v>
                </c:pt>
                <c:pt idx="115">
                  <c:v>4.8915257784572104</c:v>
                </c:pt>
                <c:pt idx="116">
                  <c:v>4.8915257784572104</c:v>
                </c:pt>
                <c:pt idx="117">
                  <c:v>4.8915257784572104</c:v>
                </c:pt>
                <c:pt idx="118">
                  <c:v>4.8915257784572104</c:v>
                </c:pt>
                <c:pt idx="119">
                  <c:v>4.8915257784572104</c:v>
                </c:pt>
                <c:pt idx="120">
                  <c:v>4.8915257784572104</c:v>
                </c:pt>
                <c:pt idx="121">
                  <c:v>4.8915257784572104</c:v>
                </c:pt>
                <c:pt idx="122">
                  <c:v>4.8915257784572104</c:v>
                </c:pt>
                <c:pt idx="123">
                  <c:v>4.8915257784572104</c:v>
                </c:pt>
                <c:pt idx="124">
                  <c:v>4.8915257784572104</c:v>
                </c:pt>
                <c:pt idx="125">
                  <c:v>4.8915257784572104</c:v>
                </c:pt>
                <c:pt idx="126">
                  <c:v>4.8915257784572104</c:v>
                </c:pt>
                <c:pt idx="127">
                  <c:v>4.8915257784572104</c:v>
                </c:pt>
                <c:pt idx="128">
                  <c:v>4.8915257784572104</c:v>
                </c:pt>
                <c:pt idx="129">
                  <c:v>4.8915257784572104</c:v>
                </c:pt>
                <c:pt idx="130">
                  <c:v>4.8915257784572104</c:v>
                </c:pt>
                <c:pt idx="131">
                  <c:v>4.8915257784572104</c:v>
                </c:pt>
                <c:pt idx="132">
                  <c:v>4.8915257784572104</c:v>
                </c:pt>
                <c:pt idx="133">
                  <c:v>4.8915257784572104</c:v>
                </c:pt>
                <c:pt idx="134">
                  <c:v>4.8915257784572104</c:v>
                </c:pt>
                <c:pt idx="135">
                  <c:v>4.8915257784572104</c:v>
                </c:pt>
                <c:pt idx="136">
                  <c:v>4.8915257784572104</c:v>
                </c:pt>
                <c:pt idx="137">
                  <c:v>4.8915257784572104</c:v>
                </c:pt>
                <c:pt idx="138">
                  <c:v>4.8915257784572104</c:v>
                </c:pt>
                <c:pt idx="139">
                  <c:v>4.8915257784572104</c:v>
                </c:pt>
                <c:pt idx="140">
                  <c:v>4.8915257784572104</c:v>
                </c:pt>
                <c:pt idx="141">
                  <c:v>4.8915257784572104</c:v>
                </c:pt>
                <c:pt idx="142">
                  <c:v>4.8915257784572104</c:v>
                </c:pt>
                <c:pt idx="143">
                  <c:v>4.8915257784572104</c:v>
                </c:pt>
                <c:pt idx="144">
                  <c:v>4.8915257784572104</c:v>
                </c:pt>
                <c:pt idx="145">
                  <c:v>4.8915257784572104</c:v>
                </c:pt>
                <c:pt idx="146">
                  <c:v>4.8915257784572104</c:v>
                </c:pt>
                <c:pt idx="147">
                  <c:v>4.8915257784572104</c:v>
                </c:pt>
                <c:pt idx="148">
                  <c:v>4.8915257784572104</c:v>
                </c:pt>
                <c:pt idx="149">
                  <c:v>4.8915257784572104</c:v>
                </c:pt>
                <c:pt idx="150">
                  <c:v>4.8915257784572104</c:v>
                </c:pt>
                <c:pt idx="151">
                  <c:v>4.8915257784572104</c:v>
                </c:pt>
                <c:pt idx="152">
                  <c:v>4.8915257784572104</c:v>
                </c:pt>
                <c:pt idx="153">
                  <c:v>4.8915257784572104</c:v>
                </c:pt>
                <c:pt idx="154">
                  <c:v>4.8915257784572104</c:v>
                </c:pt>
                <c:pt idx="155">
                  <c:v>4.8915257784572104</c:v>
                </c:pt>
                <c:pt idx="156">
                  <c:v>4.8915257784572104</c:v>
                </c:pt>
                <c:pt idx="157">
                  <c:v>4.8915257784572104</c:v>
                </c:pt>
                <c:pt idx="158">
                  <c:v>4.8915257784572104</c:v>
                </c:pt>
                <c:pt idx="159">
                  <c:v>4.8915257784572104</c:v>
                </c:pt>
                <c:pt idx="160">
                  <c:v>4.8915257784572104</c:v>
                </c:pt>
                <c:pt idx="161">
                  <c:v>4.8915257784572104</c:v>
                </c:pt>
                <c:pt idx="162">
                  <c:v>4.8915257784572104</c:v>
                </c:pt>
                <c:pt idx="163">
                  <c:v>4.8915257784572104</c:v>
                </c:pt>
                <c:pt idx="164">
                  <c:v>4.8915257784572104</c:v>
                </c:pt>
                <c:pt idx="165">
                  <c:v>4.8915257784572104</c:v>
                </c:pt>
                <c:pt idx="166">
                  <c:v>4.8915257784572104</c:v>
                </c:pt>
                <c:pt idx="167">
                  <c:v>4.8915257784572104</c:v>
                </c:pt>
                <c:pt idx="168">
                  <c:v>4.8915257784572104</c:v>
                </c:pt>
                <c:pt idx="169">
                  <c:v>4.8915257784572104</c:v>
                </c:pt>
                <c:pt idx="170">
                  <c:v>4.8915257784572104</c:v>
                </c:pt>
                <c:pt idx="171">
                  <c:v>4.8915257784572104</c:v>
                </c:pt>
                <c:pt idx="172">
                  <c:v>4.8915257784572104</c:v>
                </c:pt>
                <c:pt idx="173">
                  <c:v>4.8915257784572104</c:v>
                </c:pt>
                <c:pt idx="174">
                  <c:v>4.8915257784572104</c:v>
                </c:pt>
                <c:pt idx="175">
                  <c:v>4.8915257784572104</c:v>
                </c:pt>
                <c:pt idx="176">
                  <c:v>4.8915257784572104</c:v>
                </c:pt>
                <c:pt idx="177">
                  <c:v>4.8915257784572104</c:v>
                </c:pt>
                <c:pt idx="178">
                  <c:v>4.8915257784572104</c:v>
                </c:pt>
                <c:pt idx="179">
                  <c:v>4.8915257784572104</c:v>
                </c:pt>
                <c:pt idx="180">
                  <c:v>4.8915257784572104</c:v>
                </c:pt>
                <c:pt idx="181">
                  <c:v>4.8915257784572104</c:v>
                </c:pt>
                <c:pt idx="182">
                  <c:v>4.8915257784572104</c:v>
                </c:pt>
                <c:pt idx="183">
                  <c:v>4.8915257784572104</c:v>
                </c:pt>
                <c:pt idx="184">
                  <c:v>4.8915257784572104</c:v>
                </c:pt>
                <c:pt idx="185">
                  <c:v>4.8915257784572104</c:v>
                </c:pt>
                <c:pt idx="186">
                  <c:v>4.8915257784572104</c:v>
                </c:pt>
                <c:pt idx="187">
                  <c:v>4.8915257784572104</c:v>
                </c:pt>
                <c:pt idx="188">
                  <c:v>4.8915257784572104</c:v>
                </c:pt>
                <c:pt idx="189">
                  <c:v>4.8915257784572104</c:v>
                </c:pt>
                <c:pt idx="190">
                  <c:v>4.8915257784572104</c:v>
                </c:pt>
                <c:pt idx="191">
                  <c:v>4.8915257784572104</c:v>
                </c:pt>
                <c:pt idx="192">
                  <c:v>4.8915257784572104</c:v>
                </c:pt>
                <c:pt idx="193">
                  <c:v>4.8915257784572104</c:v>
                </c:pt>
                <c:pt idx="194">
                  <c:v>4.8915257784572104</c:v>
                </c:pt>
                <c:pt idx="195">
                  <c:v>4.8915257784572104</c:v>
                </c:pt>
              </c:numCache>
            </c:numRef>
          </c:val>
          <c:smooth val="0"/>
          <c:extLst>
            <c:ext xmlns:c16="http://schemas.microsoft.com/office/drawing/2014/chart" uri="{C3380CC4-5D6E-409C-BE32-E72D297353CC}">
              <c16:uniqueId val="{00000001-9D76-4989-9461-FDEC20E8933C}"/>
            </c:ext>
          </c:extLst>
        </c:ser>
        <c:dLbls>
          <c:showLegendKey val="0"/>
          <c:showVal val="0"/>
          <c:showCatName val="0"/>
          <c:showSerName val="0"/>
          <c:showPercent val="0"/>
          <c:showBubbleSize val="0"/>
        </c:dLbls>
        <c:smooth val="0"/>
        <c:axId val="312975896"/>
        <c:axId val="312969664"/>
      </c:lineChart>
      <c:dateAx>
        <c:axId val="312975896"/>
        <c:scaling>
          <c:orientation val="minMax"/>
          <c:max val="45566"/>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969664"/>
        <c:crosses val="autoZero"/>
        <c:auto val="1"/>
        <c:lblOffset val="100"/>
        <c:baseTimeUnit val="months"/>
        <c:majorUnit val="24"/>
        <c:majorTimeUnit val="months"/>
        <c:minorUnit val="4"/>
      </c:dateAx>
      <c:valAx>
        <c:axId val="312969664"/>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975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r>
              <a:rPr lang="fi-FI" sz="1200" b="1"/>
              <a:t>Maatalous</a:t>
            </a:r>
            <a:endParaRPr lang="fi-FI" sz="1200" b="1" baseline="0"/>
          </a:p>
          <a:p>
            <a:pPr algn="ctr">
              <a:defRPr sz="1050"/>
            </a:pPr>
            <a:r>
              <a:rPr lang="fi-FI" sz="900" b="0" i="0" u="none" strike="noStrike" kern="1200" spc="0" baseline="0">
                <a:solidFill>
                  <a:srgbClr val="002060"/>
                </a:solidFill>
                <a:latin typeface="+mn-lt"/>
                <a:ea typeface="+mn-ea"/>
                <a:cs typeface="+mn-cs"/>
              </a:rPr>
              <a:t>Aloituskuutiot 2018=100</a:t>
            </a:r>
          </a:p>
        </c:rich>
      </c:tx>
      <c:layout>
        <c:manualLayout>
          <c:xMode val="edge"/>
          <c:yMode val="edge"/>
          <c:x val="0.16071327454583828"/>
          <c:y val="1.2949677306238428E-3"/>
        </c:manualLayout>
      </c:layout>
      <c:overlay val="0"/>
      <c:spPr>
        <a:noFill/>
        <a:ln>
          <a:noFill/>
        </a:ln>
        <a:effectLst/>
      </c:spPr>
      <c:txPr>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548269465771499"/>
          <c:y val="0.17820814200240698"/>
          <c:w val="0.8036283659237331"/>
          <c:h val="0.71167767405119076"/>
        </c:manualLayout>
      </c:layout>
      <c:barChart>
        <c:barDir val="col"/>
        <c:grouping val="clustered"/>
        <c:varyColors val="0"/>
        <c:ser>
          <c:idx val="1"/>
          <c:order val="1"/>
          <c:tx>
            <c:strRef>
              <c:f>Aloitukset!$C$40</c:f>
              <c:strCache>
                <c:ptCount val="1"/>
                <c:pt idx="0">
                  <c:v>150</c:v>
                </c:pt>
              </c:strCache>
            </c:strRef>
          </c:tx>
          <c:spPr>
            <a:solidFill>
              <a:srgbClr val="ABB4BE">
                <a:lumMod val="75000"/>
              </a:srgbClr>
            </a:solidFill>
            <a:ln>
              <a:noFill/>
            </a:ln>
            <a:effectLst/>
          </c:spPr>
          <c:invertIfNegative val="0"/>
          <c:cat>
            <c:numRef>
              <c:f>Aloitukset!$A$44:$A$51</c:f>
              <c:numCache>
                <c:formatCode>General</c:formatCode>
                <c:ptCount val="8"/>
                <c:pt idx="0">
                  <c:v>18</c:v>
                </c:pt>
                <c:pt idx="1">
                  <c:v>19</c:v>
                </c:pt>
                <c:pt idx="2">
                  <c:v>20</c:v>
                </c:pt>
                <c:pt idx="3">
                  <c:v>21</c:v>
                </c:pt>
                <c:pt idx="4">
                  <c:v>22</c:v>
                </c:pt>
                <c:pt idx="5">
                  <c:v>23</c:v>
                </c:pt>
                <c:pt idx="6">
                  <c:v>24</c:v>
                </c:pt>
                <c:pt idx="7">
                  <c:v>25</c:v>
                </c:pt>
              </c:numCache>
            </c:numRef>
          </c:cat>
          <c:val>
            <c:numRef>
              <c:f>Aloitukset!$C$44:$C$51</c:f>
              <c:numCache>
                <c:formatCode>General</c:formatCode>
                <c:ptCount val="8"/>
                <c:pt idx="6">
                  <c:v>140</c:v>
                </c:pt>
                <c:pt idx="7">
                  <c:v>140</c:v>
                </c:pt>
              </c:numCache>
            </c:numRef>
          </c:val>
          <c:extLst>
            <c:ext xmlns:c16="http://schemas.microsoft.com/office/drawing/2014/chart" uri="{C3380CC4-5D6E-409C-BE32-E72D297353CC}">
              <c16:uniqueId val="{00000000-2A09-4E95-B6D6-9A2BE337D25C}"/>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tx>
            <c:strRef>
              <c:f>Aloitukset!$B$40</c:f>
              <c:strCache>
                <c:ptCount val="1"/>
                <c:pt idx="0">
                  <c:v>110,9603547</c:v>
                </c:pt>
              </c:strCache>
            </c:strRef>
          </c:tx>
          <c:spPr>
            <a:ln w="57150" cap="rnd">
              <a:solidFill>
                <a:srgbClr val="183858"/>
              </a:solidFill>
              <a:round/>
            </a:ln>
            <a:effectLst/>
          </c:spPr>
          <c:marker>
            <c:symbol val="none"/>
          </c:marker>
          <c:cat>
            <c:numRef>
              <c:f>Aloitukset!$A$44:$A$51</c:f>
              <c:numCache>
                <c:formatCode>General</c:formatCode>
                <c:ptCount val="8"/>
                <c:pt idx="0">
                  <c:v>18</c:v>
                </c:pt>
                <c:pt idx="1">
                  <c:v>19</c:v>
                </c:pt>
                <c:pt idx="2">
                  <c:v>20</c:v>
                </c:pt>
                <c:pt idx="3">
                  <c:v>21</c:v>
                </c:pt>
                <c:pt idx="4">
                  <c:v>22</c:v>
                </c:pt>
                <c:pt idx="5">
                  <c:v>23</c:v>
                </c:pt>
                <c:pt idx="6">
                  <c:v>24</c:v>
                </c:pt>
                <c:pt idx="7">
                  <c:v>25</c:v>
                </c:pt>
              </c:numCache>
            </c:numRef>
          </c:cat>
          <c:val>
            <c:numRef>
              <c:f>Aloitukset!$B$44:$B$51</c:f>
              <c:numCache>
                <c:formatCode>General</c:formatCode>
                <c:ptCount val="8"/>
                <c:pt idx="0">
                  <c:v>100</c:v>
                </c:pt>
                <c:pt idx="1">
                  <c:v>109.18950320176417</c:v>
                </c:pt>
                <c:pt idx="2">
                  <c:v>119.26998346483408</c:v>
                </c:pt>
                <c:pt idx="3">
                  <c:v>74.8545748173497</c:v>
                </c:pt>
                <c:pt idx="4">
                  <c:v>48.014334001643874</c:v>
                </c:pt>
                <c:pt idx="5">
                  <c:v>50.750675385491405</c:v>
                </c:pt>
                <c:pt idx="6">
                  <c:v>58.363276693315115</c:v>
                </c:pt>
                <c:pt idx="7">
                  <c:v>58.363276693315115</c:v>
                </c:pt>
              </c:numCache>
            </c:numRef>
          </c:val>
          <c:smooth val="0"/>
          <c:extLst>
            <c:ext xmlns:c16="http://schemas.microsoft.com/office/drawing/2014/chart" uri="{C3380CC4-5D6E-409C-BE32-E72D297353CC}">
              <c16:uniqueId val="{00000001-2A09-4E95-B6D6-9A2BE337D25C}"/>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3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r>
              <a:rPr lang="fi-FI" sz="1200" b="1" baseline="0"/>
              <a:t>Teoll. ja varasto</a:t>
            </a:r>
          </a:p>
          <a:p>
            <a:pPr algn="ctr">
              <a:defRPr sz="1050"/>
            </a:pPr>
            <a:r>
              <a:rPr lang="fi-FI" sz="900" b="0" i="0" u="none" strike="noStrike" kern="1200" spc="0" baseline="0">
                <a:solidFill>
                  <a:srgbClr val="002060"/>
                </a:solidFill>
                <a:latin typeface="+mn-lt"/>
                <a:ea typeface="+mn-ea"/>
                <a:cs typeface="+mn-cs"/>
              </a:rPr>
              <a:t>Aloituskuutiot 2018=100</a:t>
            </a:r>
          </a:p>
        </c:rich>
      </c:tx>
      <c:layout>
        <c:manualLayout>
          <c:xMode val="edge"/>
          <c:yMode val="edge"/>
          <c:x val="0.16071327454583828"/>
          <c:y val="1.2949677306238428E-3"/>
        </c:manualLayout>
      </c:layout>
      <c:overlay val="0"/>
      <c:spPr>
        <a:noFill/>
        <a:ln>
          <a:noFill/>
        </a:ln>
        <a:effectLst/>
      </c:spPr>
      <c:txPr>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548269465771499"/>
          <c:y val="0.17820814200240698"/>
          <c:w val="0.8036283659237331"/>
          <c:h val="0.71167767405119076"/>
        </c:manualLayout>
      </c:layout>
      <c:barChart>
        <c:barDir val="col"/>
        <c:grouping val="clustered"/>
        <c:varyColors val="0"/>
        <c:ser>
          <c:idx val="1"/>
          <c:order val="1"/>
          <c:tx>
            <c:strRef>
              <c:f>Aloitukset!$C$31</c:f>
              <c:strCache>
                <c:ptCount val="1"/>
                <c:pt idx="0">
                  <c:v>150</c:v>
                </c:pt>
              </c:strCache>
            </c:strRef>
          </c:tx>
          <c:spPr>
            <a:solidFill>
              <a:srgbClr val="ABB4BE">
                <a:lumMod val="75000"/>
              </a:srgbClr>
            </a:solidFill>
            <a:ln>
              <a:noFill/>
            </a:ln>
            <a:effectLst/>
          </c:spPr>
          <c:invertIfNegative val="0"/>
          <c:cat>
            <c:numRef>
              <c:f>Aloitukset!$A$34:$A$41</c:f>
              <c:numCache>
                <c:formatCode>General</c:formatCode>
                <c:ptCount val="8"/>
                <c:pt idx="0">
                  <c:v>18</c:v>
                </c:pt>
                <c:pt idx="1">
                  <c:v>19</c:v>
                </c:pt>
                <c:pt idx="2">
                  <c:v>20</c:v>
                </c:pt>
                <c:pt idx="3">
                  <c:v>21</c:v>
                </c:pt>
                <c:pt idx="4">
                  <c:v>22</c:v>
                </c:pt>
                <c:pt idx="5">
                  <c:v>23</c:v>
                </c:pt>
                <c:pt idx="6">
                  <c:v>24</c:v>
                </c:pt>
                <c:pt idx="7">
                  <c:v>25</c:v>
                </c:pt>
              </c:numCache>
            </c:numRef>
          </c:cat>
          <c:val>
            <c:numRef>
              <c:f>Aloitukset!$C$34:$C$41</c:f>
              <c:numCache>
                <c:formatCode>General</c:formatCode>
                <c:ptCount val="8"/>
                <c:pt idx="6">
                  <c:v>150</c:v>
                </c:pt>
                <c:pt idx="7">
                  <c:v>150</c:v>
                </c:pt>
              </c:numCache>
            </c:numRef>
          </c:val>
          <c:extLst>
            <c:ext xmlns:c16="http://schemas.microsoft.com/office/drawing/2014/chart" uri="{C3380CC4-5D6E-409C-BE32-E72D297353CC}">
              <c16:uniqueId val="{00000000-A944-4176-AE24-6739BA4A7531}"/>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tx>
            <c:strRef>
              <c:f>Aloitukset!$B$31</c:f>
              <c:strCache>
                <c:ptCount val="1"/>
                <c:pt idx="0">
                  <c:v>114,494128</c:v>
                </c:pt>
              </c:strCache>
            </c:strRef>
          </c:tx>
          <c:spPr>
            <a:ln w="57150" cap="rnd">
              <a:solidFill>
                <a:srgbClr val="183858"/>
              </a:solidFill>
              <a:round/>
            </a:ln>
            <a:effectLst/>
          </c:spPr>
          <c:marker>
            <c:symbol val="none"/>
          </c:marker>
          <c:cat>
            <c:numRef>
              <c:f>Aloitukset!$A$34:$A$41</c:f>
              <c:numCache>
                <c:formatCode>General</c:formatCode>
                <c:ptCount val="8"/>
                <c:pt idx="0">
                  <c:v>18</c:v>
                </c:pt>
                <c:pt idx="1">
                  <c:v>19</c:v>
                </c:pt>
                <c:pt idx="2">
                  <c:v>20</c:v>
                </c:pt>
                <c:pt idx="3">
                  <c:v>21</c:v>
                </c:pt>
                <c:pt idx="4">
                  <c:v>22</c:v>
                </c:pt>
                <c:pt idx="5">
                  <c:v>23</c:v>
                </c:pt>
                <c:pt idx="6">
                  <c:v>24</c:v>
                </c:pt>
                <c:pt idx="7">
                  <c:v>25</c:v>
                </c:pt>
              </c:numCache>
            </c:numRef>
          </c:cat>
          <c:val>
            <c:numRef>
              <c:f>Aloitukset!$B$34:$B$41</c:f>
              <c:numCache>
                <c:formatCode>General</c:formatCode>
                <c:ptCount val="8"/>
                <c:pt idx="0">
                  <c:v>100</c:v>
                </c:pt>
                <c:pt idx="1">
                  <c:v>110.27227031766127</c:v>
                </c:pt>
                <c:pt idx="2">
                  <c:v>106.88813874423371</c:v>
                </c:pt>
                <c:pt idx="3">
                  <c:v>140.26929757185519</c:v>
                </c:pt>
                <c:pt idx="4">
                  <c:v>127.87960731587209</c:v>
                </c:pt>
                <c:pt idx="5">
                  <c:v>114.18309599152138</c:v>
                </c:pt>
                <c:pt idx="6">
                  <c:v>110.96035473760612</c:v>
                </c:pt>
                <c:pt idx="7">
                  <c:v>116.99133871948597</c:v>
                </c:pt>
              </c:numCache>
            </c:numRef>
          </c:val>
          <c:smooth val="0"/>
          <c:extLst>
            <c:ext xmlns:c16="http://schemas.microsoft.com/office/drawing/2014/chart" uri="{C3380CC4-5D6E-409C-BE32-E72D297353CC}">
              <c16:uniqueId val="{00000001-A944-4176-AE24-6739BA4A7531}"/>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50"/>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r>
              <a:rPr lang="fi-FI" sz="1200" b="1" baseline="0"/>
              <a:t>Muut rakennukset</a:t>
            </a:r>
          </a:p>
          <a:p>
            <a:pPr algn="ctr">
              <a:defRPr sz="1050"/>
            </a:pPr>
            <a:r>
              <a:rPr lang="fi-FI" sz="900" b="0" i="0" u="none" strike="noStrike" kern="1200" spc="0" baseline="0">
                <a:solidFill>
                  <a:srgbClr val="002060"/>
                </a:solidFill>
                <a:latin typeface="+mn-lt"/>
                <a:ea typeface="+mn-ea"/>
                <a:cs typeface="+mn-cs"/>
              </a:rPr>
              <a:t>Aloituskuutiot 2018=100</a:t>
            </a:r>
          </a:p>
        </c:rich>
      </c:tx>
      <c:layout>
        <c:manualLayout>
          <c:xMode val="edge"/>
          <c:yMode val="edge"/>
          <c:x val="0.16071327454583828"/>
          <c:y val="1.2949677306238428E-3"/>
        </c:manualLayout>
      </c:layout>
      <c:overlay val="0"/>
      <c:spPr>
        <a:noFill/>
        <a:ln>
          <a:noFill/>
        </a:ln>
        <a:effectLst/>
      </c:spPr>
      <c:txPr>
        <a:bodyPr rot="0" spcFirstLastPara="1" vertOverflow="ellipsis" vert="horz" wrap="square" anchor="ctr" anchorCtr="1"/>
        <a:lstStyle/>
        <a:p>
          <a:pPr algn="ctr">
            <a:defRPr sz="1050" b="0"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0.14548269465771499"/>
          <c:y val="0.17820814200240698"/>
          <c:w val="0.8036283659237331"/>
          <c:h val="0.71167767405119076"/>
        </c:manualLayout>
      </c:layout>
      <c:barChart>
        <c:barDir val="col"/>
        <c:grouping val="clustered"/>
        <c:varyColors val="0"/>
        <c:ser>
          <c:idx val="1"/>
          <c:order val="1"/>
          <c:tx>
            <c:strRef>
              <c:f>Aloitukset!$C$49</c:f>
              <c:strCache>
                <c:ptCount val="1"/>
              </c:strCache>
            </c:strRef>
          </c:tx>
          <c:spPr>
            <a:solidFill>
              <a:srgbClr val="ABB4BE">
                <a:lumMod val="75000"/>
              </a:srgbClr>
            </a:solidFill>
            <a:ln>
              <a:noFill/>
            </a:ln>
            <a:effectLst/>
          </c:spPr>
          <c:invertIfNegative val="0"/>
          <c:cat>
            <c:numRef>
              <c:f>Aloitukset!$A$54:$A$61</c:f>
              <c:numCache>
                <c:formatCode>General</c:formatCode>
                <c:ptCount val="8"/>
                <c:pt idx="0">
                  <c:v>18</c:v>
                </c:pt>
                <c:pt idx="1">
                  <c:v>19</c:v>
                </c:pt>
                <c:pt idx="2">
                  <c:v>20</c:v>
                </c:pt>
                <c:pt idx="3">
                  <c:v>21</c:v>
                </c:pt>
                <c:pt idx="4">
                  <c:v>22</c:v>
                </c:pt>
                <c:pt idx="5">
                  <c:v>23</c:v>
                </c:pt>
                <c:pt idx="6">
                  <c:v>24</c:v>
                </c:pt>
                <c:pt idx="7">
                  <c:v>25</c:v>
                </c:pt>
              </c:numCache>
            </c:numRef>
          </c:cat>
          <c:val>
            <c:numRef>
              <c:f>Aloitukset!$C$54:$C$61</c:f>
              <c:numCache>
                <c:formatCode>General</c:formatCode>
                <c:ptCount val="8"/>
                <c:pt idx="6">
                  <c:v>140</c:v>
                </c:pt>
                <c:pt idx="7">
                  <c:v>140</c:v>
                </c:pt>
              </c:numCache>
            </c:numRef>
          </c:val>
          <c:extLst>
            <c:ext xmlns:c16="http://schemas.microsoft.com/office/drawing/2014/chart" uri="{C3380CC4-5D6E-409C-BE32-E72D297353CC}">
              <c16:uniqueId val="{00000000-7628-4B8E-8583-BDADBB293D2D}"/>
            </c:ext>
          </c:extLst>
        </c:ser>
        <c:dLbls>
          <c:showLegendKey val="0"/>
          <c:showVal val="0"/>
          <c:showCatName val="0"/>
          <c:showSerName val="0"/>
          <c:showPercent val="0"/>
          <c:showBubbleSize val="0"/>
        </c:dLbls>
        <c:gapWidth val="0"/>
        <c:axId val="492007664"/>
        <c:axId val="492016520"/>
      </c:barChart>
      <c:lineChart>
        <c:grouping val="standard"/>
        <c:varyColors val="0"/>
        <c:ser>
          <c:idx val="0"/>
          <c:order val="0"/>
          <c:tx>
            <c:strRef>
              <c:f>Aloitukset!$B$49</c:f>
              <c:strCache>
                <c:ptCount val="1"/>
                <c:pt idx="0">
                  <c:v>50,75067539</c:v>
                </c:pt>
              </c:strCache>
            </c:strRef>
          </c:tx>
          <c:spPr>
            <a:ln w="57150" cap="rnd">
              <a:solidFill>
                <a:srgbClr val="183858"/>
              </a:solidFill>
              <a:round/>
            </a:ln>
            <a:effectLst/>
          </c:spPr>
          <c:marker>
            <c:symbol val="none"/>
          </c:marker>
          <c:cat>
            <c:numRef>
              <c:f>Aloitukset!$A$54:$A$61</c:f>
              <c:numCache>
                <c:formatCode>General</c:formatCode>
                <c:ptCount val="8"/>
                <c:pt idx="0">
                  <c:v>18</c:v>
                </c:pt>
                <c:pt idx="1">
                  <c:v>19</c:v>
                </c:pt>
                <c:pt idx="2">
                  <c:v>20</c:v>
                </c:pt>
                <c:pt idx="3">
                  <c:v>21</c:v>
                </c:pt>
                <c:pt idx="4">
                  <c:v>22</c:v>
                </c:pt>
                <c:pt idx="5">
                  <c:v>23</c:v>
                </c:pt>
                <c:pt idx="6">
                  <c:v>24</c:v>
                </c:pt>
                <c:pt idx="7">
                  <c:v>25</c:v>
                </c:pt>
              </c:numCache>
            </c:numRef>
          </c:cat>
          <c:val>
            <c:numRef>
              <c:f>Aloitukset!$B$54:$B$61</c:f>
              <c:numCache>
                <c:formatCode>General</c:formatCode>
                <c:ptCount val="8"/>
                <c:pt idx="0">
                  <c:v>100</c:v>
                </c:pt>
                <c:pt idx="1">
                  <c:v>96.809785197678849</c:v>
                </c:pt>
                <c:pt idx="2">
                  <c:v>105.61468267152472</c:v>
                </c:pt>
                <c:pt idx="3">
                  <c:v>106.40766605358161</c:v>
                </c:pt>
                <c:pt idx="4">
                  <c:v>86.059389235879834</c:v>
                </c:pt>
                <c:pt idx="5">
                  <c:v>77.527545111030918</c:v>
                </c:pt>
                <c:pt idx="6">
                  <c:v>86.830850524354631</c:v>
                </c:pt>
                <c:pt idx="7">
                  <c:v>88.567467534841725</c:v>
                </c:pt>
              </c:numCache>
            </c:numRef>
          </c:val>
          <c:smooth val="0"/>
          <c:extLst>
            <c:ext xmlns:c16="http://schemas.microsoft.com/office/drawing/2014/chart" uri="{C3380CC4-5D6E-409C-BE32-E72D297353CC}">
              <c16:uniqueId val="{00000001-7628-4B8E-8583-BDADBB293D2D}"/>
            </c:ext>
          </c:extLst>
        </c:ser>
        <c:dLbls>
          <c:showLegendKey val="0"/>
          <c:showVal val="0"/>
          <c:showCatName val="0"/>
          <c:showSerName val="0"/>
          <c:showPercent val="0"/>
          <c:showBubbleSize val="0"/>
        </c:dLbls>
        <c:marker val="1"/>
        <c:smooth val="0"/>
        <c:axId val="492007664"/>
        <c:axId val="492016520"/>
      </c:lineChart>
      <c:catAx>
        <c:axId val="49200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16520"/>
        <c:crosses val="autoZero"/>
        <c:auto val="1"/>
        <c:lblAlgn val="ctr"/>
        <c:lblOffset val="100"/>
        <c:noMultiLvlLbl val="0"/>
      </c:catAx>
      <c:valAx>
        <c:axId val="492016520"/>
        <c:scaling>
          <c:orientation val="minMax"/>
          <c:max val="120"/>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492007664"/>
        <c:crosses val="autoZero"/>
        <c:crossBetween val="between"/>
        <c:majorUnit val="10"/>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002060"/>
          </a:solidFill>
        </a:defRPr>
      </a:pPr>
      <a:endParaRPr lang="en-US"/>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50666931617775"/>
          <c:y val="3.4433031038303932E-2"/>
          <c:w val="0.54364002781157095"/>
          <c:h val="0.86510777460667299"/>
        </c:manualLayout>
      </c:layout>
      <c:barChart>
        <c:barDir val="bar"/>
        <c:grouping val="clustered"/>
        <c:varyColors val="0"/>
        <c:ser>
          <c:idx val="0"/>
          <c:order val="0"/>
          <c:tx>
            <c:strRef>
              <c:f>'markkinaosuudet '!$B$19</c:f>
              <c:strCache>
                <c:ptCount val="1"/>
                <c:pt idx="0">
                  <c:v>Ø 10 vuotta </c:v>
                </c:pt>
              </c:strCache>
            </c:strRef>
          </c:tx>
          <c:spPr>
            <a:solidFill>
              <a:srgbClr val="788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'markkinaosuudet '!$A$20:$A$26</c:f>
              <c:strCache>
                <c:ptCount val="7"/>
                <c:pt idx="0">
                  <c:v>Vapaa-aika</c:v>
                </c:pt>
                <c:pt idx="1">
                  <c:v>Muut rakennukset</c:v>
                </c:pt>
                <c:pt idx="2">
                  <c:v>Julkinen</c:v>
                </c:pt>
                <c:pt idx="3">
                  <c:v>Maatalous</c:v>
                </c:pt>
                <c:pt idx="4">
                  <c:v>Liike- ja toimisto</c:v>
                </c:pt>
                <c:pt idx="5">
                  <c:v>Teollisuus- ja varasto</c:v>
                </c:pt>
                <c:pt idx="6">
                  <c:v>Asuinrakennukset</c:v>
                </c:pt>
              </c:strCache>
            </c:strRef>
          </c:cat>
          <c:val>
            <c:numRef>
              <c:f>'markkinaosuudet '!$B$20:$B$26</c:f>
              <c:numCache>
                <c:formatCode>0</c:formatCode>
                <c:ptCount val="7"/>
                <c:pt idx="0">
                  <c:v>2.6028870093708156</c:v>
                </c:pt>
                <c:pt idx="1">
                  <c:v>6.5987523244161466</c:v>
                </c:pt>
                <c:pt idx="2">
                  <c:v>9.3378032953903016</c:v>
                </c:pt>
                <c:pt idx="3">
                  <c:v>9.2391326938881644</c:v>
                </c:pt>
                <c:pt idx="4">
                  <c:v>16.042729256513276</c:v>
                </c:pt>
                <c:pt idx="5">
                  <c:v>24.293581201119373</c:v>
                </c:pt>
                <c:pt idx="6">
                  <c:v>31.885114219301929</c:v>
                </c:pt>
              </c:numCache>
            </c:numRef>
          </c:val>
          <c:extLst>
            <c:ext xmlns:c16="http://schemas.microsoft.com/office/drawing/2014/chart" uri="{C3380CC4-5D6E-409C-BE32-E72D297353CC}">
              <c16:uniqueId val="{00000000-329A-40DC-AA99-470D8BC16BFF}"/>
            </c:ext>
          </c:extLst>
        </c:ser>
        <c:ser>
          <c:idx val="1"/>
          <c:order val="1"/>
          <c:tx>
            <c:strRef>
              <c:f>'markkinaosuudet '!$C$19</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'markkinaosuudet '!$A$20:$A$26</c:f>
              <c:strCache>
                <c:ptCount val="7"/>
                <c:pt idx="0">
                  <c:v>Vapaa-aika</c:v>
                </c:pt>
                <c:pt idx="1">
                  <c:v>Muut rakennukset</c:v>
                </c:pt>
                <c:pt idx="2">
                  <c:v>Julkinen</c:v>
                </c:pt>
                <c:pt idx="3">
                  <c:v>Maatalous</c:v>
                </c:pt>
                <c:pt idx="4">
                  <c:v>Liike- ja toimisto</c:v>
                </c:pt>
                <c:pt idx="5">
                  <c:v>Teollisuus- ja varasto</c:v>
                </c:pt>
                <c:pt idx="6">
                  <c:v>Asuinrakennukset</c:v>
                </c:pt>
              </c:strCache>
            </c:strRef>
          </c:cat>
          <c:val>
            <c:numRef>
              <c:f>'markkinaosuudet '!$C$20:$C$26</c:f>
              <c:numCache>
                <c:formatCode>0</c:formatCode>
                <c:ptCount val="7"/>
                <c:pt idx="0">
                  <c:v>2.5877707082271248</c:v>
                </c:pt>
                <c:pt idx="1">
                  <c:v>5.3958027915001727</c:v>
                </c:pt>
                <c:pt idx="2">
                  <c:v>6.3134161396117134</c:v>
                </c:pt>
                <c:pt idx="3">
                  <c:v>15.992848021062963</c:v>
                </c:pt>
                <c:pt idx="4">
                  <c:v>11.234807031118978</c:v>
                </c:pt>
                <c:pt idx="5">
                  <c:v>37.661147667898348</c:v>
                </c:pt>
                <c:pt idx="6">
                  <c:v>20.814207640580694</c:v>
                </c:pt>
              </c:numCache>
            </c:numRef>
          </c:val>
          <c:extLst>
            <c:ext xmlns:c16="http://schemas.microsoft.com/office/drawing/2014/chart" uri="{C3380CC4-5D6E-409C-BE32-E72D297353CC}">
              <c16:uniqueId val="{00000001-329A-40DC-AA99-470D8BC16BFF}"/>
            </c:ext>
          </c:extLst>
        </c:ser>
        <c:dLbls>
          <c:showLegendKey val="0"/>
          <c:showVal val="0"/>
          <c:showCatName val="0"/>
          <c:showSerName val="0"/>
          <c:showPercent val="0"/>
          <c:showBubbleSize val="0"/>
        </c:dLbls>
        <c:gapWidth val="36"/>
        <c:axId val="1045427344"/>
        <c:axId val="1045419800"/>
      </c:barChart>
      <c:catAx>
        <c:axId val="1045427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1045419800"/>
        <c:crosses val="autoZero"/>
        <c:auto val="1"/>
        <c:lblAlgn val="ctr"/>
        <c:lblOffset val="100"/>
        <c:noMultiLvlLbl val="0"/>
      </c:catAx>
      <c:valAx>
        <c:axId val="1045419800"/>
        <c:scaling>
          <c:orientation val="minMax"/>
        </c:scaling>
        <c:delete val="1"/>
        <c:axPos val="b"/>
        <c:numFmt formatCode="0" sourceLinked="1"/>
        <c:majorTickMark val="none"/>
        <c:minorTickMark val="none"/>
        <c:tickLblPos val="nextTo"/>
        <c:crossAx val="1045427344"/>
        <c:crosses val="autoZero"/>
        <c:crossBetween val="between"/>
      </c:valAx>
      <c:spPr>
        <a:noFill/>
        <a:ln>
          <a:noFill/>
        </a:ln>
        <a:effectLst/>
      </c:spPr>
    </c:plotArea>
    <c:legend>
      <c:legendPos val="r"/>
      <c:layout>
        <c:manualLayout>
          <c:xMode val="edge"/>
          <c:yMode val="edge"/>
          <c:x val="0.64882077495483026"/>
          <c:y val="0.70715758653533245"/>
          <c:w val="0.31044024562076022"/>
          <c:h val="0.13893064003731689"/>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accent1"/>
            </a:solidFill>
            <a:ln>
              <a:solidFill>
                <a:schemeClr val="bg1"/>
              </a:solidFill>
            </a:ln>
          </c:spPr>
          <c:dPt>
            <c:idx val="0"/>
            <c:bubble3D val="0"/>
            <c:explosion val="13"/>
            <c:spPr>
              <a:solidFill>
                <a:schemeClr val="accent6">
                  <a:lumMod val="20000"/>
                  <a:lumOff val="80000"/>
                </a:schemeClr>
              </a:solidFill>
              <a:ln w="19050">
                <a:solidFill>
                  <a:schemeClr val="bg1"/>
                </a:solidFill>
              </a:ln>
              <a:effectLst/>
            </c:spPr>
            <c:extLst>
              <c:ext xmlns:c16="http://schemas.microsoft.com/office/drawing/2014/chart" uri="{C3380CC4-5D6E-409C-BE32-E72D297353CC}">
                <c16:uniqueId val="{00000001-FF59-4401-ADB4-A4E54BB114FA}"/>
              </c:ext>
            </c:extLst>
          </c:dPt>
          <c:dPt>
            <c:idx val="1"/>
            <c:bubble3D val="0"/>
            <c:spPr>
              <a:solidFill>
                <a:schemeClr val="accent1"/>
              </a:solidFill>
              <a:ln w="19050">
                <a:solidFill>
                  <a:schemeClr val="bg1"/>
                </a:solidFill>
              </a:ln>
              <a:effectLst/>
            </c:spPr>
            <c:extLst>
              <c:ext xmlns:c16="http://schemas.microsoft.com/office/drawing/2014/chart" uri="{C3380CC4-5D6E-409C-BE32-E72D297353CC}">
                <c16:uniqueId val="{00000003-FF59-4401-ADB4-A4E54BB114FA}"/>
              </c:ext>
            </c:extLst>
          </c:dPt>
          <c:dPt>
            <c:idx val="2"/>
            <c:bubble3D val="0"/>
            <c:spPr>
              <a:solidFill>
                <a:schemeClr val="accent1"/>
              </a:solidFill>
              <a:ln w="19050">
                <a:solidFill>
                  <a:schemeClr val="bg1"/>
                </a:solidFill>
              </a:ln>
              <a:effectLst/>
            </c:spPr>
            <c:extLst>
              <c:ext xmlns:c16="http://schemas.microsoft.com/office/drawing/2014/chart" uri="{C3380CC4-5D6E-409C-BE32-E72D297353CC}">
                <c16:uniqueId val="{00000005-FF59-4401-ADB4-A4E54BB114FA}"/>
              </c:ext>
            </c:extLst>
          </c:dPt>
          <c:dPt>
            <c:idx val="3"/>
            <c:bubble3D val="0"/>
            <c:spPr>
              <a:solidFill>
                <a:schemeClr val="accent1"/>
              </a:solidFill>
              <a:ln w="19050">
                <a:solidFill>
                  <a:schemeClr val="bg1"/>
                </a:solidFill>
              </a:ln>
              <a:effectLst/>
            </c:spPr>
            <c:extLst>
              <c:ext xmlns:c16="http://schemas.microsoft.com/office/drawing/2014/chart" uri="{C3380CC4-5D6E-409C-BE32-E72D297353CC}">
                <c16:uniqueId val="{00000007-FF59-4401-ADB4-A4E54BB114FA}"/>
              </c:ext>
            </c:extLst>
          </c:dPt>
          <c:dPt>
            <c:idx val="4"/>
            <c:bubble3D val="0"/>
            <c:spPr>
              <a:solidFill>
                <a:schemeClr val="accent1"/>
              </a:solidFill>
              <a:ln w="19050">
                <a:solidFill>
                  <a:schemeClr val="bg1"/>
                </a:solidFill>
              </a:ln>
              <a:effectLst/>
            </c:spPr>
            <c:extLst>
              <c:ext xmlns:c16="http://schemas.microsoft.com/office/drawing/2014/chart" uri="{C3380CC4-5D6E-409C-BE32-E72D297353CC}">
                <c16:uniqueId val="{00000009-FF59-4401-ADB4-A4E54BB114FA}"/>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r>
                      <a:rPr lang="en-US"/>
                      <a:t>16 %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FF59-4401-ADB4-A4E54BB114FA}"/>
                </c:ext>
              </c:extLst>
            </c:dLbl>
            <c:dLbl>
              <c:idx val="1"/>
              <c:delete val="1"/>
              <c:extLst>
                <c:ext xmlns:c15="http://schemas.microsoft.com/office/drawing/2012/chart" uri="{CE6537A1-D6FC-4f65-9D91-7224C49458BB}"/>
                <c:ext xmlns:c16="http://schemas.microsoft.com/office/drawing/2014/chart" uri="{C3380CC4-5D6E-409C-BE32-E72D297353CC}">
                  <c16:uniqueId val="{00000003-FF59-4401-ADB4-A4E54BB114FA}"/>
                </c:ext>
              </c:extLst>
            </c:dLbl>
            <c:dLbl>
              <c:idx val="3"/>
              <c:delete val="1"/>
              <c:extLst>
                <c:ext xmlns:c15="http://schemas.microsoft.com/office/drawing/2012/chart" uri="{CE6537A1-D6FC-4f65-9D91-7224C49458BB}"/>
                <c:ext xmlns:c16="http://schemas.microsoft.com/office/drawing/2014/chart" uri="{C3380CC4-5D6E-409C-BE32-E72D297353CC}">
                  <c16:uniqueId val="{00000007-FF59-4401-ADB4-A4E54BB114FA}"/>
                </c:ext>
              </c:extLst>
            </c:dLbl>
            <c:dLbl>
              <c:idx val="4"/>
              <c:delete val="1"/>
              <c:extLst>
                <c:ext xmlns:c15="http://schemas.microsoft.com/office/drawing/2012/chart" uri="{CE6537A1-D6FC-4f65-9D91-7224C49458BB}"/>
                <c:ext xmlns:c16="http://schemas.microsoft.com/office/drawing/2014/chart" uri="{C3380CC4-5D6E-409C-BE32-E72D297353CC}">
                  <c16:uniqueId val="{00000009-FF59-4401-ADB4-A4E54BB114F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'markkinaosuudet '!$A$4:$A$8</c:f>
              <c:strCache>
                <c:ptCount val="5"/>
                <c:pt idx="0">
                  <c:v>Asunnot</c:v>
                </c:pt>
                <c:pt idx="1">
                  <c:v>Muut rakennukset</c:v>
                </c:pt>
                <c:pt idx="3">
                  <c:v>Korjaus</c:v>
                </c:pt>
                <c:pt idx="4">
                  <c:v>Maa-ja vesi</c:v>
                </c:pt>
              </c:strCache>
            </c:strRef>
          </c:cat>
          <c:val>
            <c:numRef>
              <c:f>'markkinaosuudet '!$B$4:$B$8</c:f>
              <c:numCache>
                <c:formatCode>General</c:formatCode>
                <c:ptCount val="5"/>
                <c:pt idx="0">
                  <c:v>6.1</c:v>
                </c:pt>
                <c:pt idx="1">
                  <c:v>9.1</c:v>
                </c:pt>
                <c:pt idx="3" formatCode="0">
                  <c:v>15.7</c:v>
                </c:pt>
                <c:pt idx="4" formatCode="0">
                  <c:v>7.2</c:v>
                </c:pt>
              </c:numCache>
            </c:numRef>
          </c:val>
          <c:extLst>
            <c:ext xmlns:c16="http://schemas.microsoft.com/office/drawing/2014/chart" uri="{C3380CC4-5D6E-409C-BE32-E72D297353CC}">
              <c16:uniqueId val="{0000000A-FF59-4401-ADB4-A4E54BB114FA}"/>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17945595297044E-2"/>
          <c:y val="3.6429872495446269E-2"/>
          <c:w val="0.94559225549941539"/>
          <c:h val="0.79454814049883127"/>
        </c:manualLayout>
      </c:layout>
      <c:barChart>
        <c:barDir val="col"/>
        <c:grouping val="clustered"/>
        <c:varyColors val="0"/>
        <c:ser>
          <c:idx val="0"/>
          <c:order val="0"/>
          <c:spPr>
            <a:solidFill>
              <a:schemeClr val="accent1"/>
            </a:solidFill>
            <a:ln>
              <a:noFill/>
            </a:ln>
            <a:effectLst/>
          </c:spPr>
          <c:invertIfNegative val="0"/>
          <c:cat>
            <c:numRef>
              <c:f>asunnot!$D$2:$N$2</c:f>
              <c:numCache>
                <c:formatCode>General</c:formatCode>
                <c:ptCount val="11"/>
                <c:pt idx="0">
                  <c:v>15</c:v>
                </c:pt>
                <c:pt idx="1">
                  <c:v>16</c:v>
                </c:pt>
                <c:pt idx="2">
                  <c:v>17</c:v>
                </c:pt>
                <c:pt idx="3">
                  <c:v>18</c:v>
                </c:pt>
                <c:pt idx="4">
                  <c:v>19</c:v>
                </c:pt>
                <c:pt idx="5">
                  <c:v>20</c:v>
                </c:pt>
                <c:pt idx="6">
                  <c:v>21</c:v>
                </c:pt>
                <c:pt idx="7">
                  <c:v>22</c:v>
                </c:pt>
                <c:pt idx="8">
                  <c:v>23</c:v>
                </c:pt>
                <c:pt idx="9">
                  <c:v>24</c:v>
                </c:pt>
                <c:pt idx="10">
                  <c:v>25</c:v>
                </c:pt>
              </c:numCache>
            </c:numRef>
          </c:cat>
          <c:val>
            <c:numRef>
              <c:f>asunnot!$D$14:$N$14</c:f>
              <c:numCache>
                <c:formatCode>0</c:formatCode>
                <c:ptCount val="11"/>
                <c:pt idx="0">
                  <c:v>32419</c:v>
                </c:pt>
                <c:pt idx="1">
                  <c:v>37354</c:v>
                </c:pt>
                <c:pt idx="2">
                  <c:v>44570</c:v>
                </c:pt>
                <c:pt idx="3">
                  <c:v>44460</c:v>
                </c:pt>
                <c:pt idx="4">
                  <c:v>36977</c:v>
                </c:pt>
                <c:pt idx="5">
                  <c:v>39408</c:v>
                </c:pt>
                <c:pt idx="6">
                  <c:v>46776</c:v>
                </c:pt>
                <c:pt idx="7">
                  <c:v>36096</c:v>
                </c:pt>
                <c:pt idx="8">
                  <c:v>18000</c:v>
                </c:pt>
                <c:pt idx="9">
                  <c:v>17000</c:v>
                </c:pt>
                <c:pt idx="10">
                  <c:v>20000</c:v>
                </c:pt>
              </c:numCache>
            </c:numRef>
          </c:val>
          <c:extLst>
            <c:ext xmlns:c16="http://schemas.microsoft.com/office/drawing/2014/chart" uri="{C3380CC4-5D6E-409C-BE32-E72D297353CC}">
              <c16:uniqueId val="{00000000-A558-4ABC-8847-75B0170A7C7F}"/>
            </c:ext>
          </c:extLst>
        </c:ser>
        <c:dLbls>
          <c:showLegendKey val="0"/>
          <c:showVal val="0"/>
          <c:showCatName val="0"/>
          <c:showSerName val="0"/>
          <c:showPercent val="0"/>
          <c:showBubbleSize val="0"/>
        </c:dLbls>
        <c:gapWidth val="72"/>
        <c:overlap val="-27"/>
        <c:axId val="337207344"/>
        <c:axId val="337209312"/>
      </c:barChart>
      <c:catAx>
        <c:axId val="33720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337209312"/>
        <c:crosses val="autoZero"/>
        <c:auto val="1"/>
        <c:lblAlgn val="ctr"/>
        <c:lblOffset val="100"/>
        <c:noMultiLvlLbl val="0"/>
      </c:catAx>
      <c:valAx>
        <c:axId val="337209312"/>
        <c:scaling>
          <c:orientation val="minMax"/>
          <c:max val="50000"/>
          <c:min val="0"/>
        </c:scaling>
        <c:delete val="1"/>
        <c:axPos val="l"/>
        <c:numFmt formatCode="0" sourceLinked="1"/>
        <c:majorTickMark val="out"/>
        <c:minorTickMark val="none"/>
        <c:tickLblPos val="nextTo"/>
        <c:crossAx val="3372073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92592592592593E-2"/>
          <c:y val="3.6429563492063499E-2"/>
          <c:w val="0.94559225549941539"/>
          <c:h val="0.79454814049883127"/>
        </c:manualLayout>
      </c:layout>
      <c:barChart>
        <c:barDir val="col"/>
        <c:grouping val="clustered"/>
        <c:varyColors val="0"/>
        <c:ser>
          <c:idx val="0"/>
          <c:order val="0"/>
          <c:spPr>
            <a:solidFill>
              <a:schemeClr val="tx2">
                <a:lumMod val="75000"/>
              </a:schemeClr>
            </a:solidFill>
            <a:ln>
              <a:noFill/>
            </a:ln>
            <a:effectLst/>
          </c:spPr>
          <c:invertIfNegative val="0"/>
          <c:cat>
            <c:numRef>
              <c:f>asunnot!$D$2:$N$2</c:f>
              <c:numCache>
                <c:formatCode>General</c:formatCode>
                <c:ptCount val="11"/>
                <c:pt idx="0">
                  <c:v>15</c:v>
                </c:pt>
                <c:pt idx="1">
                  <c:v>16</c:v>
                </c:pt>
                <c:pt idx="2">
                  <c:v>17</c:v>
                </c:pt>
                <c:pt idx="3">
                  <c:v>18</c:v>
                </c:pt>
                <c:pt idx="4">
                  <c:v>19</c:v>
                </c:pt>
                <c:pt idx="5">
                  <c:v>20</c:v>
                </c:pt>
                <c:pt idx="6">
                  <c:v>21</c:v>
                </c:pt>
                <c:pt idx="7">
                  <c:v>22</c:v>
                </c:pt>
                <c:pt idx="8">
                  <c:v>23</c:v>
                </c:pt>
                <c:pt idx="9">
                  <c:v>24</c:v>
                </c:pt>
                <c:pt idx="10">
                  <c:v>25</c:v>
                </c:pt>
              </c:numCache>
            </c:numRef>
          </c:cat>
          <c:val>
            <c:numRef>
              <c:f>asunnot!$D$5:$N$5</c:f>
              <c:numCache>
                <c:formatCode>0</c:formatCode>
                <c:ptCount val="11"/>
                <c:pt idx="0">
                  <c:v>13537</c:v>
                </c:pt>
                <c:pt idx="1">
                  <c:v>18484</c:v>
                </c:pt>
                <c:pt idx="2">
                  <c:v>24269</c:v>
                </c:pt>
                <c:pt idx="3">
                  <c:v>25268</c:v>
                </c:pt>
                <c:pt idx="4">
                  <c:v>18832</c:v>
                </c:pt>
                <c:pt idx="5">
                  <c:v>19833</c:v>
                </c:pt>
                <c:pt idx="6">
                  <c:v>26085</c:v>
                </c:pt>
                <c:pt idx="7">
                  <c:v>20418</c:v>
                </c:pt>
                <c:pt idx="8">
                  <c:v>3400</c:v>
                </c:pt>
                <c:pt idx="9">
                  <c:v>2000</c:v>
                </c:pt>
                <c:pt idx="10">
                  <c:v>7500</c:v>
                </c:pt>
              </c:numCache>
            </c:numRef>
          </c:val>
          <c:extLst>
            <c:ext xmlns:c16="http://schemas.microsoft.com/office/drawing/2014/chart" uri="{C3380CC4-5D6E-409C-BE32-E72D297353CC}">
              <c16:uniqueId val="{00000000-4257-412B-ABF9-7CC80C16A172}"/>
            </c:ext>
          </c:extLst>
        </c:ser>
        <c:dLbls>
          <c:showLegendKey val="0"/>
          <c:showVal val="0"/>
          <c:showCatName val="0"/>
          <c:showSerName val="0"/>
          <c:showPercent val="0"/>
          <c:showBubbleSize val="0"/>
        </c:dLbls>
        <c:gapWidth val="72"/>
        <c:overlap val="-27"/>
        <c:axId val="337207344"/>
        <c:axId val="337209312"/>
      </c:barChart>
      <c:catAx>
        <c:axId val="33720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337209312"/>
        <c:crosses val="autoZero"/>
        <c:auto val="1"/>
        <c:lblAlgn val="ctr"/>
        <c:lblOffset val="100"/>
        <c:noMultiLvlLbl val="0"/>
      </c:catAx>
      <c:valAx>
        <c:axId val="337209312"/>
        <c:scaling>
          <c:orientation val="minMax"/>
          <c:min val="0"/>
        </c:scaling>
        <c:delete val="1"/>
        <c:axPos val="l"/>
        <c:numFmt formatCode="0" sourceLinked="1"/>
        <c:majorTickMark val="out"/>
        <c:minorTickMark val="none"/>
        <c:tickLblPos val="nextTo"/>
        <c:crossAx val="3372073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65024764487828E-2"/>
          <c:y val="3.6430119590370444E-2"/>
          <c:w val="0.94559225549941539"/>
          <c:h val="0.79454814049883127"/>
        </c:manualLayout>
      </c:layout>
      <c:barChart>
        <c:barDir val="col"/>
        <c:grouping val="clustered"/>
        <c:varyColors val="0"/>
        <c:ser>
          <c:idx val="0"/>
          <c:order val="0"/>
          <c:spPr>
            <a:solidFill>
              <a:srgbClr val="788797"/>
            </a:solidFill>
            <a:ln>
              <a:noFill/>
            </a:ln>
            <a:effectLst/>
          </c:spPr>
          <c:invertIfNegative val="0"/>
          <c:cat>
            <c:numRef>
              <c:f>asunnot!$D$2:$N$2</c:f>
              <c:numCache>
                <c:formatCode>General</c:formatCode>
                <c:ptCount val="11"/>
                <c:pt idx="0">
                  <c:v>15</c:v>
                </c:pt>
                <c:pt idx="1">
                  <c:v>16</c:v>
                </c:pt>
                <c:pt idx="2">
                  <c:v>17</c:v>
                </c:pt>
                <c:pt idx="3">
                  <c:v>18</c:v>
                </c:pt>
                <c:pt idx="4">
                  <c:v>19</c:v>
                </c:pt>
                <c:pt idx="5">
                  <c:v>20</c:v>
                </c:pt>
                <c:pt idx="6">
                  <c:v>21</c:v>
                </c:pt>
                <c:pt idx="7">
                  <c:v>22</c:v>
                </c:pt>
                <c:pt idx="8">
                  <c:v>23</c:v>
                </c:pt>
                <c:pt idx="9">
                  <c:v>24</c:v>
                </c:pt>
                <c:pt idx="10">
                  <c:v>25</c:v>
                </c:pt>
              </c:numCache>
            </c:numRef>
          </c:cat>
          <c:val>
            <c:numRef>
              <c:f>asunnot!$D$6:$N$6</c:f>
              <c:numCache>
                <c:formatCode>General</c:formatCode>
                <c:ptCount val="11"/>
                <c:pt idx="0">
                  <c:v>8500</c:v>
                </c:pt>
                <c:pt idx="1">
                  <c:v>7900</c:v>
                </c:pt>
                <c:pt idx="2">
                  <c:v>8600</c:v>
                </c:pt>
                <c:pt idx="3" formatCode="#,##0">
                  <c:v>7900</c:v>
                </c:pt>
                <c:pt idx="4" formatCode="#,##0">
                  <c:v>7800</c:v>
                </c:pt>
                <c:pt idx="5" formatCode="#,##0">
                  <c:v>9259</c:v>
                </c:pt>
                <c:pt idx="6" formatCode="#,##0">
                  <c:v>8889</c:v>
                </c:pt>
                <c:pt idx="7" formatCode="#,##0">
                  <c:v>5600</c:v>
                </c:pt>
                <c:pt idx="8" formatCode="#,##0">
                  <c:v>8600</c:v>
                </c:pt>
                <c:pt idx="9" formatCode="#,##0">
                  <c:v>10000</c:v>
                </c:pt>
                <c:pt idx="10" formatCode="#,##0">
                  <c:v>6000</c:v>
                </c:pt>
              </c:numCache>
            </c:numRef>
          </c:val>
          <c:extLst>
            <c:ext xmlns:c16="http://schemas.microsoft.com/office/drawing/2014/chart" uri="{C3380CC4-5D6E-409C-BE32-E72D297353CC}">
              <c16:uniqueId val="{00000000-ED7C-4F94-A939-BF3BC72E541E}"/>
            </c:ext>
          </c:extLst>
        </c:ser>
        <c:dLbls>
          <c:showLegendKey val="0"/>
          <c:showVal val="0"/>
          <c:showCatName val="0"/>
          <c:showSerName val="0"/>
          <c:showPercent val="0"/>
          <c:showBubbleSize val="0"/>
        </c:dLbls>
        <c:gapWidth val="72"/>
        <c:overlap val="-27"/>
        <c:axId val="337207344"/>
        <c:axId val="337209312"/>
      </c:barChart>
      <c:catAx>
        <c:axId val="33720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337209312"/>
        <c:crosses val="autoZero"/>
        <c:auto val="1"/>
        <c:lblAlgn val="ctr"/>
        <c:lblOffset val="100"/>
        <c:noMultiLvlLbl val="0"/>
      </c:catAx>
      <c:valAx>
        <c:axId val="337209312"/>
        <c:scaling>
          <c:orientation val="minMax"/>
          <c:max val="10000"/>
          <c:min val="0"/>
        </c:scaling>
        <c:delete val="1"/>
        <c:axPos val="l"/>
        <c:numFmt formatCode="General" sourceLinked="1"/>
        <c:majorTickMark val="out"/>
        <c:minorTickMark val="none"/>
        <c:tickLblPos val="nextTo"/>
        <c:crossAx val="3372073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17945595297044E-2"/>
          <c:y val="3.6429872495446269E-2"/>
          <c:w val="0.94559225549941539"/>
          <c:h val="0.79454814049883127"/>
        </c:manualLayout>
      </c:layout>
      <c:barChart>
        <c:barDir val="col"/>
        <c:grouping val="clustered"/>
        <c:varyColors val="0"/>
        <c:ser>
          <c:idx val="0"/>
          <c:order val="0"/>
          <c:spPr>
            <a:solidFill>
              <a:srgbClr val="788797"/>
            </a:solidFill>
            <a:ln>
              <a:solidFill>
                <a:srgbClr val="96A3BE"/>
              </a:solidFill>
            </a:ln>
            <a:effectLst/>
          </c:spPr>
          <c:invertIfNegative val="0"/>
          <c:cat>
            <c:numRef>
              <c:f>asunnot!$D$2:$N$2</c:f>
              <c:numCache>
                <c:formatCode>General</c:formatCode>
                <c:ptCount val="11"/>
                <c:pt idx="0">
                  <c:v>15</c:v>
                </c:pt>
                <c:pt idx="1">
                  <c:v>16</c:v>
                </c:pt>
                <c:pt idx="2">
                  <c:v>17</c:v>
                </c:pt>
                <c:pt idx="3">
                  <c:v>18</c:v>
                </c:pt>
                <c:pt idx="4">
                  <c:v>19</c:v>
                </c:pt>
                <c:pt idx="5">
                  <c:v>20</c:v>
                </c:pt>
                <c:pt idx="6">
                  <c:v>21</c:v>
                </c:pt>
                <c:pt idx="7">
                  <c:v>22</c:v>
                </c:pt>
                <c:pt idx="8">
                  <c:v>23</c:v>
                </c:pt>
                <c:pt idx="9">
                  <c:v>24</c:v>
                </c:pt>
                <c:pt idx="10">
                  <c:v>25</c:v>
                </c:pt>
              </c:numCache>
            </c:numRef>
          </c:cat>
          <c:val>
            <c:numRef>
              <c:f>asunnot!$D$8:$N$8</c:f>
              <c:numCache>
                <c:formatCode>0</c:formatCode>
                <c:ptCount val="11"/>
                <c:pt idx="0">
                  <c:v>3314</c:v>
                </c:pt>
                <c:pt idx="1">
                  <c:v>3408</c:v>
                </c:pt>
                <c:pt idx="2">
                  <c:v>3730</c:v>
                </c:pt>
                <c:pt idx="3">
                  <c:v>3454</c:v>
                </c:pt>
                <c:pt idx="4">
                  <c:v>3001</c:v>
                </c:pt>
                <c:pt idx="5">
                  <c:v>3067</c:v>
                </c:pt>
                <c:pt idx="6">
                  <c:v>3350</c:v>
                </c:pt>
                <c:pt idx="7">
                  <c:v>2983</c:v>
                </c:pt>
                <c:pt idx="8">
                  <c:v>1600</c:v>
                </c:pt>
                <c:pt idx="9">
                  <c:v>1200</c:v>
                </c:pt>
                <c:pt idx="10">
                  <c:v>1800</c:v>
                </c:pt>
              </c:numCache>
            </c:numRef>
          </c:val>
          <c:extLst>
            <c:ext xmlns:c16="http://schemas.microsoft.com/office/drawing/2014/chart" uri="{C3380CC4-5D6E-409C-BE32-E72D297353CC}">
              <c16:uniqueId val="{00000000-0930-4E1F-86A8-387E59099C27}"/>
            </c:ext>
          </c:extLst>
        </c:ser>
        <c:dLbls>
          <c:showLegendKey val="0"/>
          <c:showVal val="0"/>
          <c:showCatName val="0"/>
          <c:showSerName val="0"/>
          <c:showPercent val="0"/>
          <c:showBubbleSize val="0"/>
        </c:dLbls>
        <c:gapWidth val="72"/>
        <c:overlap val="-27"/>
        <c:axId val="337207344"/>
        <c:axId val="337209312"/>
      </c:barChart>
      <c:catAx>
        <c:axId val="33720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337209312"/>
        <c:crosses val="autoZero"/>
        <c:auto val="1"/>
        <c:lblAlgn val="ctr"/>
        <c:lblOffset val="100"/>
        <c:noMultiLvlLbl val="0"/>
      </c:catAx>
      <c:valAx>
        <c:axId val="337209312"/>
        <c:scaling>
          <c:orientation val="minMax"/>
          <c:min val="0"/>
        </c:scaling>
        <c:delete val="1"/>
        <c:axPos val="l"/>
        <c:numFmt formatCode="0" sourceLinked="1"/>
        <c:majorTickMark val="out"/>
        <c:minorTickMark val="none"/>
        <c:tickLblPos val="nextTo"/>
        <c:crossAx val="3372073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17945595297044E-2"/>
          <c:y val="3.6429872495446269E-2"/>
          <c:w val="0.94559225549941539"/>
          <c:h val="0.79454814049883127"/>
        </c:manualLayout>
      </c:layout>
      <c:barChart>
        <c:barDir val="col"/>
        <c:grouping val="clustered"/>
        <c:varyColors val="0"/>
        <c:ser>
          <c:idx val="0"/>
          <c:order val="0"/>
          <c:spPr>
            <a:solidFill>
              <a:srgbClr val="788797"/>
            </a:solidFill>
            <a:ln>
              <a:noFill/>
            </a:ln>
            <a:effectLst/>
          </c:spPr>
          <c:invertIfNegative val="0"/>
          <c:cat>
            <c:numRef>
              <c:f>asunnot!$D$2:$N$2</c:f>
              <c:numCache>
                <c:formatCode>General</c:formatCode>
                <c:ptCount val="11"/>
                <c:pt idx="0">
                  <c:v>15</c:v>
                </c:pt>
                <c:pt idx="1">
                  <c:v>16</c:v>
                </c:pt>
                <c:pt idx="2">
                  <c:v>17</c:v>
                </c:pt>
                <c:pt idx="3">
                  <c:v>18</c:v>
                </c:pt>
                <c:pt idx="4">
                  <c:v>19</c:v>
                </c:pt>
                <c:pt idx="5">
                  <c:v>20</c:v>
                </c:pt>
                <c:pt idx="6">
                  <c:v>21</c:v>
                </c:pt>
                <c:pt idx="7">
                  <c:v>22</c:v>
                </c:pt>
                <c:pt idx="8">
                  <c:v>23</c:v>
                </c:pt>
                <c:pt idx="9">
                  <c:v>24</c:v>
                </c:pt>
                <c:pt idx="10">
                  <c:v>25</c:v>
                </c:pt>
              </c:numCache>
            </c:numRef>
          </c:cat>
          <c:val>
            <c:numRef>
              <c:f>asunnot!$D$10:$N$10</c:f>
              <c:numCache>
                <c:formatCode>0</c:formatCode>
                <c:ptCount val="11"/>
                <c:pt idx="0">
                  <c:v>6470</c:v>
                </c:pt>
                <c:pt idx="1">
                  <c:v>6803</c:v>
                </c:pt>
                <c:pt idx="2">
                  <c:v>7351</c:v>
                </c:pt>
                <c:pt idx="3">
                  <c:v>7117</c:v>
                </c:pt>
                <c:pt idx="4">
                  <c:v>6777</c:v>
                </c:pt>
                <c:pt idx="5">
                  <c:v>6857</c:v>
                </c:pt>
                <c:pt idx="6">
                  <c:v>8038</c:v>
                </c:pt>
                <c:pt idx="7">
                  <c:v>6753</c:v>
                </c:pt>
                <c:pt idx="8">
                  <c:v>4200</c:v>
                </c:pt>
                <c:pt idx="9">
                  <c:v>3500</c:v>
                </c:pt>
                <c:pt idx="10">
                  <c:v>4500</c:v>
                </c:pt>
              </c:numCache>
            </c:numRef>
          </c:val>
          <c:extLst>
            <c:ext xmlns:c16="http://schemas.microsoft.com/office/drawing/2014/chart" uri="{C3380CC4-5D6E-409C-BE32-E72D297353CC}">
              <c16:uniqueId val="{00000000-7155-431D-9F00-D2CB95A0FFD9}"/>
            </c:ext>
          </c:extLst>
        </c:ser>
        <c:dLbls>
          <c:showLegendKey val="0"/>
          <c:showVal val="0"/>
          <c:showCatName val="0"/>
          <c:showSerName val="0"/>
          <c:showPercent val="0"/>
          <c:showBubbleSize val="0"/>
        </c:dLbls>
        <c:gapWidth val="72"/>
        <c:overlap val="-27"/>
        <c:axId val="337207344"/>
        <c:axId val="337209312"/>
      </c:barChart>
      <c:catAx>
        <c:axId val="33720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337209312"/>
        <c:crosses val="autoZero"/>
        <c:auto val="1"/>
        <c:lblAlgn val="ctr"/>
        <c:lblOffset val="100"/>
        <c:noMultiLvlLbl val="0"/>
      </c:catAx>
      <c:valAx>
        <c:axId val="337209312"/>
        <c:scaling>
          <c:orientation val="minMax"/>
          <c:max val="8000"/>
          <c:min val="0"/>
        </c:scaling>
        <c:delete val="1"/>
        <c:axPos val="l"/>
        <c:numFmt formatCode="0" sourceLinked="1"/>
        <c:majorTickMark val="out"/>
        <c:minorTickMark val="none"/>
        <c:tickLblPos val="nextTo"/>
        <c:crossAx val="3372073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b="1"/>
              <a:t>Kiinteistömarkkinoiden</a:t>
            </a:r>
            <a:r>
              <a:rPr lang="fi-FI" b="1" baseline="0"/>
              <a:t> hiljaiselo jatkuu</a:t>
            </a:r>
            <a:endParaRPr lang="fi-FI" b="1"/>
          </a:p>
          <a:p>
            <a:pPr algn="l">
              <a:defRPr/>
            </a:pPr>
            <a:r>
              <a:rPr lang="fi-FI" sz="1200"/>
              <a:t>Merkittävät kiinteistökaupat</a:t>
            </a:r>
            <a:r>
              <a:rPr lang="fi-FI" sz="1200" baseline="0"/>
              <a:t> (m</a:t>
            </a:r>
            <a:r>
              <a:rPr lang="fi-FI" sz="1200"/>
              <a:t>rd. €)</a:t>
            </a:r>
          </a:p>
        </c:rich>
      </c:tx>
      <c:layout>
        <c:manualLayout>
          <c:xMode val="edge"/>
          <c:yMode val="edge"/>
          <c:x val="1.3287514318442112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'[merkittävät kiinteistökaupat H1 2024 .xlsx]Taul1'!$A$3</c:f>
              <c:strCache>
                <c:ptCount val="1"/>
                <c:pt idx="0">
                  <c:v>Q1</c:v>
                </c:pt>
              </c:strCache>
            </c:strRef>
          </c:tx>
          <c:spPr>
            <a:solidFill>
              <a:schemeClr val="accent1"/>
            </a:solidFill>
            <a:ln>
              <a:noFill/>
            </a:ln>
            <a:effectLst/>
          </c:spPr>
          <c:invertIfNegative val="0"/>
          <c:cat>
            <c:numRef>
              <c:f>'[merkittävät kiinteistökaupat H1 2024 .xlsx]Taul1'!$B$2:$P$2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'[merkittävät kiinteistökaupat H1 2024 .xlsx]Taul1'!$B$3:$P$3</c:f>
              <c:numCache>
                <c:formatCode>General</c:formatCode>
                <c:ptCount val="15"/>
                <c:pt idx="0">
                  <c:v>0.3</c:v>
                </c:pt>
                <c:pt idx="1">
                  <c:v>0.2</c:v>
                </c:pt>
                <c:pt idx="2">
                  <c:v>0.5</c:v>
                </c:pt>
                <c:pt idx="3">
                  <c:v>0.4</c:v>
                </c:pt>
                <c:pt idx="4">
                  <c:v>0.7</c:v>
                </c:pt>
                <c:pt idx="5">
                  <c:v>0.5</c:v>
                </c:pt>
                <c:pt idx="6">
                  <c:v>2.2000000000000002</c:v>
                </c:pt>
                <c:pt idx="7">
                  <c:v>1.2</c:v>
                </c:pt>
                <c:pt idx="8">
                  <c:v>2.1</c:v>
                </c:pt>
                <c:pt idx="9">
                  <c:v>1.3</c:v>
                </c:pt>
                <c:pt idx="10">
                  <c:v>2.8</c:v>
                </c:pt>
                <c:pt idx="11">
                  <c:v>1</c:v>
                </c:pt>
                <c:pt idx="12">
                  <c:v>2.2000000000000002</c:v>
                </c:pt>
                <c:pt idx="13">
                  <c:v>0.4</c:v>
                </c:pt>
                <c:pt idx="14">
                  <c:v>0.5</c:v>
                </c:pt>
              </c:numCache>
            </c:numRef>
          </c:val>
          <c:extLst>
            <c:ext xmlns:c16="http://schemas.microsoft.com/office/drawing/2014/chart" uri="{C3380CC4-5D6E-409C-BE32-E72D297353CC}">
              <c16:uniqueId val="{00000000-95BB-4778-9DBE-D23A84D8FB01}"/>
            </c:ext>
          </c:extLst>
        </c:ser>
        <c:ser>
          <c:idx val="1"/>
          <c:order val="1"/>
          <c:tx>
            <c:strRef>
              <c:f>'[merkittävät kiinteistökaupat H1 2024 .xlsx]Taul1'!$A$4</c:f>
              <c:strCache>
                <c:ptCount val="1"/>
                <c:pt idx="0">
                  <c:v>Q2</c:v>
                </c:pt>
              </c:strCache>
            </c:strRef>
          </c:tx>
          <c:spPr>
            <a:solidFill>
              <a:schemeClr val="accent2"/>
            </a:solidFill>
            <a:ln>
              <a:noFill/>
            </a:ln>
            <a:effectLst/>
          </c:spPr>
          <c:invertIfNegative val="0"/>
          <c:cat>
            <c:numRef>
              <c:f>'[merkittävät kiinteistökaupat H1 2024 .xlsx]Taul1'!$B$2:$P$2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'[merkittävät kiinteistökaupat H1 2024 .xlsx]Taul1'!$B$4:$P$4</c:f>
              <c:numCache>
                <c:formatCode>General</c:formatCode>
                <c:ptCount val="15"/>
                <c:pt idx="0">
                  <c:v>0.4</c:v>
                </c:pt>
                <c:pt idx="1">
                  <c:v>0.8</c:v>
                </c:pt>
                <c:pt idx="2">
                  <c:v>0.6</c:v>
                </c:pt>
                <c:pt idx="3">
                  <c:v>0.5</c:v>
                </c:pt>
                <c:pt idx="4">
                  <c:v>1</c:v>
                </c:pt>
                <c:pt idx="5">
                  <c:v>2.2999999999999998</c:v>
                </c:pt>
                <c:pt idx="6">
                  <c:v>1.5</c:v>
                </c:pt>
                <c:pt idx="7">
                  <c:v>1.4</c:v>
                </c:pt>
                <c:pt idx="8">
                  <c:v>2</c:v>
                </c:pt>
                <c:pt idx="9">
                  <c:v>2</c:v>
                </c:pt>
                <c:pt idx="10">
                  <c:v>0.5</c:v>
                </c:pt>
                <c:pt idx="11">
                  <c:v>1.9</c:v>
                </c:pt>
                <c:pt idx="12">
                  <c:v>2.2999999999999998</c:v>
                </c:pt>
                <c:pt idx="13">
                  <c:v>1</c:v>
                </c:pt>
                <c:pt idx="14">
                  <c:v>0.8</c:v>
                </c:pt>
              </c:numCache>
            </c:numRef>
          </c:val>
          <c:extLst>
            <c:ext xmlns:c16="http://schemas.microsoft.com/office/drawing/2014/chart" uri="{C3380CC4-5D6E-409C-BE32-E72D297353CC}">
              <c16:uniqueId val="{00000001-95BB-4778-9DBE-D23A84D8FB01}"/>
            </c:ext>
          </c:extLst>
        </c:ser>
        <c:ser>
          <c:idx val="2"/>
          <c:order val="2"/>
          <c:tx>
            <c:strRef>
              <c:f>'[merkittävät kiinteistökaupat H1 2024 .xlsx]Taul1'!$A$5</c:f>
              <c:strCache>
                <c:ptCount val="1"/>
                <c:pt idx="0">
                  <c:v>Q3</c:v>
                </c:pt>
              </c:strCache>
            </c:strRef>
          </c:tx>
          <c:spPr>
            <a:solidFill>
              <a:schemeClr val="accent3"/>
            </a:solidFill>
            <a:ln>
              <a:noFill/>
            </a:ln>
            <a:effectLst/>
          </c:spPr>
          <c:invertIfNegative val="0"/>
          <c:cat>
            <c:numRef>
              <c:f>'[merkittävät kiinteistökaupat H1 2024 .xlsx]Taul1'!$B$2:$P$2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'[merkittävät kiinteistökaupat H1 2024 .xlsx]Taul1'!$B$5:$P$5</c:f>
              <c:numCache>
                <c:formatCode>General</c:formatCode>
                <c:ptCount val="15"/>
                <c:pt idx="0">
                  <c:v>0.9</c:v>
                </c:pt>
                <c:pt idx="1">
                  <c:v>0.3</c:v>
                </c:pt>
                <c:pt idx="2">
                  <c:v>0.5</c:v>
                </c:pt>
                <c:pt idx="3">
                  <c:v>0.4</c:v>
                </c:pt>
                <c:pt idx="4">
                  <c:v>1.5</c:v>
                </c:pt>
                <c:pt idx="5">
                  <c:v>1.5</c:v>
                </c:pt>
                <c:pt idx="6">
                  <c:v>1.7</c:v>
                </c:pt>
                <c:pt idx="7">
                  <c:v>4.8</c:v>
                </c:pt>
                <c:pt idx="8">
                  <c:v>1.7</c:v>
                </c:pt>
                <c:pt idx="9">
                  <c:v>1.6</c:v>
                </c:pt>
                <c:pt idx="10">
                  <c:v>0.8</c:v>
                </c:pt>
                <c:pt idx="11">
                  <c:v>2.1</c:v>
                </c:pt>
                <c:pt idx="12">
                  <c:v>1.5</c:v>
                </c:pt>
                <c:pt idx="13">
                  <c:v>0.4</c:v>
                </c:pt>
              </c:numCache>
            </c:numRef>
          </c:val>
          <c:extLst>
            <c:ext xmlns:c16="http://schemas.microsoft.com/office/drawing/2014/chart" uri="{C3380CC4-5D6E-409C-BE32-E72D297353CC}">
              <c16:uniqueId val="{00000002-95BB-4778-9DBE-D23A84D8FB01}"/>
            </c:ext>
          </c:extLst>
        </c:ser>
        <c:ser>
          <c:idx val="3"/>
          <c:order val="3"/>
          <c:tx>
            <c:strRef>
              <c:f>'[merkittävät kiinteistökaupat H1 2024 .xlsx]Taul1'!$A$6</c:f>
              <c:strCache>
                <c:ptCount val="1"/>
                <c:pt idx="0">
                  <c:v>Q4</c:v>
                </c:pt>
              </c:strCache>
            </c:strRef>
          </c:tx>
          <c:spPr>
            <a:solidFill>
              <a:schemeClr val="accent4"/>
            </a:solidFill>
            <a:ln>
              <a:noFill/>
            </a:ln>
            <a:effectLst/>
          </c:spPr>
          <c:invertIfNegative val="0"/>
          <c:cat>
            <c:numRef>
              <c:f>'[merkittävät kiinteistökaupat H1 2024 .xlsx]Taul1'!$B$2:$P$2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'[merkittävät kiinteistökaupat H1 2024 .xlsx]Taul1'!$B$6:$P$6</c:f>
              <c:numCache>
                <c:formatCode>General</c:formatCode>
                <c:ptCount val="15"/>
                <c:pt idx="0">
                  <c:v>0.7</c:v>
                </c:pt>
                <c:pt idx="1">
                  <c:v>0.4</c:v>
                </c:pt>
                <c:pt idx="2">
                  <c:v>0.5</c:v>
                </c:pt>
                <c:pt idx="3">
                  <c:v>1.2</c:v>
                </c:pt>
                <c:pt idx="4">
                  <c:v>1.2</c:v>
                </c:pt>
                <c:pt idx="5">
                  <c:v>1.4</c:v>
                </c:pt>
                <c:pt idx="6">
                  <c:v>2</c:v>
                </c:pt>
                <c:pt idx="7">
                  <c:v>2.9</c:v>
                </c:pt>
                <c:pt idx="8">
                  <c:v>3.7</c:v>
                </c:pt>
                <c:pt idx="9">
                  <c:v>1.6</c:v>
                </c:pt>
                <c:pt idx="10">
                  <c:v>1.7</c:v>
                </c:pt>
                <c:pt idx="11">
                  <c:v>2.2000000000000002</c:v>
                </c:pt>
                <c:pt idx="12">
                  <c:v>1.3</c:v>
                </c:pt>
                <c:pt idx="13">
                  <c:v>0.8</c:v>
                </c:pt>
              </c:numCache>
            </c:numRef>
          </c:val>
          <c:extLst>
            <c:ext xmlns:c16="http://schemas.microsoft.com/office/drawing/2014/chart" uri="{C3380CC4-5D6E-409C-BE32-E72D297353CC}">
              <c16:uniqueId val="{00000003-95BB-4778-9DBE-D23A84D8FB01}"/>
            </c:ext>
          </c:extLst>
        </c:ser>
        <c:dLbls>
          <c:showLegendKey val="0"/>
          <c:showVal val="0"/>
          <c:showCatName val="0"/>
          <c:showSerName val="0"/>
          <c:showPercent val="0"/>
          <c:showBubbleSize val="0"/>
        </c:dLbls>
        <c:gapWidth val="70"/>
        <c:overlap val="100"/>
        <c:axId val="913746112"/>
        <c:axId val="913746472"/>
      </c:barChart>
      <c:catAx>
        <c:axId val="91374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746472"/>
        <c:crosses val="autoZero"/>
        <c:auto val="1"/>
        <c:lblAlgn val="ctr"/>
        <c:lblOffset val="100"/>
        <c:noMultiLvlLbl val="0"/>
      </c:catAx>
      <c:valAx>
        <c:axId val="913746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746112"/>
        <c:crosses val="autoZero"/>
        <c:crossBetween val="between"/>
      </c:valAx>
      <c:spPr>
        <a:noFill/>
        <a:ln>
          <a:noFill/>
        </a:ln>
        <a:effectLst/>
      </c:spPr>
    </c:plotArea>
    <c:legend>
      <c:legendPos val="b"/>
      <c:layout>
        <c:manualLayout>
          <c:xMode val="edge"/>
          <c:yMode val="edge"/>
          <c:x val="0.33638264289128805"/>
          <c:y val="0.94193613422788725"/>
          <c:w val="0.33181643531671945"/>
          <c:h val="5.806386577211276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17945595297044E-2"/>
          <c:y val="3.6429872495446269E-2"/>
          <c:w val="0.94559225549941539"/>
          <c:h val="0.79454814049883127"/>
        </c:manualLayout>
      </c:layout>
      <c:barChart>
        <c:barDir val="col"/>
        <c:grouping val="clustered"/>
        <c:varyColors val="0"/>
        <c:ser>
          <c:idx val="0"/>
          <c:order val="0"/>
          <c:spPr>
            <a:solidFill>
              <a:srgbClr val="788797"/>
            </a:solidFill>
            <a:ln>
              <a:solidFill>
                <a:srgbClr val="ADAFBB"/>
              </a:solidFill>
            </a:ln>
            <a:effectLst/>
          </c:spPr>
          <c:invertIfNegative val="0"/>
          <c:cat>
            <c:numRef>
              <c:f>asunnot!$D$2:$N$2</c:f>
              <c:numCache>
                <c:formatCode>General</c:formatCode>
                <c:ptCount val="11"/>
                <c:pt idx="0">
                  <c:v>15</c:v>
                </c:pt>
                <c:pt idx="1">
                  <c:v>16</c:v>
                </c:pt>
                <c:pt idx="2">
                  <c:v>17</c:v>
                </c:pt>
                <c:pt idx="3">
                  <c:v>18</c:v>
                </c:pt>
                <c:pt idx="4">
                  <c:v>19</c:v>
                </c:pt>
                <c:pt idx="5">
                  <c:v>20</c:v>
                </c:pt>
                <c:pt idx="6">
                  <c:v>21</c:v>
                </c:pt>
                <c:pt idx="7">
                  <c:v>22</c:v>
                </c:pt>
                <c:pt idx="8">
                  <c:v>23</c:v>
                </c:pt>
                <c:pt idx="9">
                  <c:v>24</c:v>
                </c:pt>
                <c:pt idx="10">
                  <c:v>25</c:v>
                </c:pt>
              </c:numCache>
            </c:numRef>
          </c:cat>
          <c:val>
            <c:numRef>
              <c:f>asunnot!$D$12:$N$12</c:f>
              <c:numCache>
                <c:formatCode>0</c:formatCode>
                <c:ptCount val="11"/>
                <c:pt idx="0">
                  <c:v>598</c:v>
                </c:pt>
                <c:pt idx="1">
                  <c:v>759</c:v>
                </c:pt>
                <c:pt idx="2">
                  <c:v>620</c:v>
                </c:pt>
                <c:pt idx="3">
                  <c:v>721</c:v>
                </c:pt>
                <c:pt idx="4">
                  <c:v>567</c:v>
                </c:pt>
                <c:pt idx="5">
                  <c:v>392</c:v>
                </c:pt>
                <c:pt idx="6">
                  <c:v>414</c:v>
                </c:pt>
                <c:pt idx="7">
                  <c:v>342</c:v>
                </c:pt>
                <c:pt idx="8">
                  <c:v>200</c:v>
                </c:pt>
                <c:pt idx="9">
                  <c:v>300</c:v>
                </c:pt>
                <c:pt idx="10">
                  <c:v>200</c:v>
                </c:pt>
              </c:numCache>
            </c:numRef>
          </c:val>
          <c:extLst>
            <c:ext xmlns:c16="http://schemas.microsoft.com/office/drawing/2014/chart" uri="{C3380CC4-5D6E-409C-BE32-E72D297353CC}">
              <c16:uniqueId val="{00000000-8894-4773-A2DA-732BBE458359}"/>
            </c:ext>
          </c:extLst>
        </c:ser>
        <c:dLbls>
          <c:showLegendKey val="0"/>
          <c:showVal val="0"/>
          <c:showCatName val="0"/>
          <c:showSerName val="0"/>
          <c:showPercent val="0"/>
          <c:showBubbleSize val="0"/>
        </c:dLbls>
        <c:gapWidth val="72"/>
        <c:overlap val="-27"/>
        <c:axId val="337207344"/>
        <c:axId val="337209312"/>
      </c:barChart>
      <c:catAx>
        <c:axId val="33720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337209312"/>
        <c:crosses val="autoZero"/>
        <c:auto val="1"/>
        <c:lblAlgn val="ctr"/>
        <c:lblOffset val="100"/>
        <c:noMultiLvlLbl val="0"/>
      </c:catAx>
      <c:valAx>
        <c:axId val="337209312"/>
        <c:scaling>
          <c:orientation val="minMax"/>
          <c:min val="0"/>
        </c:scaling>
        <c:delete val="1"/>
        <c:axPos val="l"/>
        <c:numFmt formatCode="0" sourceLinked="1"/>
        <c:majorTickMark val="out"/>
        <c:minorTickMark val="none"/>
        <c:tickLblPos val="nextTo"/>
        <c:crossAx val="3372073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63639995461911E-2"/>
          <c:y val="6.32491309469803E-2"/>
          <c:w val="0.92591819253348584"/>
          <c:h val="0.82605511443580137"/>
        </c:manualLayout>
      </c:layout>
      <c:barChart>
        <c:barDir val="col"/>
        <c:grouping val="clustered"/>
        <c:varyColors val="0"/>
        <c:ser>
          <c:idx val="3"/>
          <c:order val="3"/>
          <c:spPr>
            <a:solidFill>
              <a:schemeClr val="accent6">
                <a:lumMod val="20000"/>
                <a:lumOff val="80000"/>
              </a:schemeClr>
            </a:solidFill>
            <a:ln>
              <a:noFill/>
            </a:ln>
            <a:effectLst/>
          </c:spPr>
          <c:invertIfNegative val="0"/>
          <c:cat>
            <c:strRef>
              <c:f>'pitkä aikaväli'!$O$2:$O$32</c:f>
              <c:strCache>
                <c:ptCount val="31"/>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strCache>
            </c:strRef>
          </c:cat>
          <c:val>
            <c:numRef>
              <c:f>'pitkä aikaväli'!$S$2:$S$32</c:f>
              <c:numCache>
                <c:formatCode>General</c:formatCode>
                <c:ptCount val="31"/>
                <c:pt idx="28" formatCode="0">
                  <c:v>50000</c:v>
                </c:pt>
                <c:pt idx="29" formatCode="0">
                  <c:v>50000</c:v>
                </c:pt>
                <c:pt idx="30" formatCode="0">
                  <c:v>50000</c:v>
                </c:pt>
              </c:numCache>
            </c:numRef>
          </c:val>
          <c:extLst>
            <c:ext xmlns:c16="http://schemas.microsoft.com/office/drawing/2014/chart" uri="{C3380CC4-5D6E-409C-BE32-E72D297353CC}">
              <c16:uniqueId val="{00000000-FC30-4D59-8680-5C5D6322C839}"/>
            </c:ext>
          </c:extLst>
        </c:ser>
        <c:dLbls>
          <c:showLegendKey val="0"/>
          <c:showVal val="0"/>
          <c:showCatName val="0"/>
          <c:showSerName val="0"/>
          <c:showPercent val="0"/>
          <c:showBubbleSize val="0"/>
        </c:dLbls>
        <c:gapWidth val="0"/>
        <c:axId val="868931840"/>
        <c:axId val="722522200"/>
      </c:barChart>
      <c:lineChart>
        <c:grouping val="standard"/>
        <c:varyColors val="0"/>
        <c:ser>
          <c:idx val="2"/>
          <c:order val="0"/>
          <c:spPr>
            <a:ln w="28575" cap="rnd">
              <a:solidFill>
                <a:srgbClr val="002060"/>
              </a:solidFill>
              <a:round/>
            </a:ln>
            <a:effectLst/>
          </c:spPr>
          <c:marker>
            <c:symbol val="none"/>
          </c:marker>
          <c:cat>
            <c:strRef>
              <c:f>'pitkä aikaväli'!$O$2:$O$32</c:f>
              <c:strCache>
                <c:ptCount val="31"/>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strCache>
            </c:strRef>
          </c:cat>
          <c:val>
            <c:numRef>
              <c:f>'pitkä aikaväli'!$P$2:$P$32</c:f>
              <c:numCache>
                <c:formatCode>0</c:formatCode>
                <c:ptCount val="31"/>
                <c:pt idx="0">
                  <c:v>18384</c:v>
                </c:pt>
                <c:pt idx="1">
                  <c:v>24408</c:v>
                </c:pt>
                <c:pt idx="2">
                  <c:v>30443</c:v>
                </c:pt>
                <c:pt idx="3">
                  <c:v>32202</c:v>
                </c:pt>
                <c:pt idx="4">
                  <c:v>36218</c:v>
                </c:pt>
                <c:pt idx="5">
                  <c:v>34295</c:v>
                </c:pt>
                <c:pt idx="6">
                  <c:v>28966</c:v>
                </c:pt>
                <c:pt idx="7">
                  <c:v>29215</c:v>
                </c:pt>
                <c:pt idx="8">
                  <c:v>34177</c:v>
                </c:pt>
                <c:pt idx="9">
                  <c:v>34677</c:v>
                </c:pt>
                <c:pt idx="10">
                  <c:v>35537</c:v>
                </c:pt>
                <c:pt idx="11">
                  <c:v>35924</c:v>
                </c:pt>
                <c:pt idx="12">
                  <c:v>32659</c:v>
                </c:pt>
                <c:pt idx="13">
                  <c:v>23710</c:v>
                </c:pt>
                <c:pt idx="14">
                  <c:v>24166</c:v>
                </c:pt>
                <c:pt idx="15">
                  <c:v>34644</c:v>
                </c:pt>
                <c:pt idx="16">
                  <c:v>33824</c:v>
                </c:pt>
                <c:pt idx="17">
                  <c:v>31256</c:v>
                </c:pt>
                <c:pt idx="18">
                  <c:v>28182</c:v>
                </c:pt>
                <c:pt idx="19">
                  <c:v>25378</c:v>
                </c:pt>
                <c:pt idx="20">
                  <c:v>32520</c:v>
                </c:pt>
                <c:pt idx="21">
                  <c:v>37353</c:v>
                </c:pt>
                <c:pt idx="22">
                  <c:v>44560</c:v>
                </c:pt>
                <c:pt idx="23">
                  <c:v>44452</c:v>
                </c:pt>
                <c:pt idx="24">
                  <c:v>36869</c:v>
                </c:pt>
                <c:pt idx="25" formatCode="General">
                  <c:v>39408</c:v>
                </c:pt>
                <c:pt idx="26" formatCode="General">
                  <c:v>46776</c:v>
                </c:pt>
                <c:pt idx="27" formatCode="General">
                  <c:v>36096</c:v>
                </c:pt>
                <c:pt idx="28">
                  <c:v>18000</c:v>
                </c:pt>
                <c:pt idx="29">
                  <c:v>17000</c:v>
                </c:pt>
                <c:pt idx="30">
                  <c:v>20000</c:v>
                </c:pt>
              </c:numCache>
            </c:numRef>
          </c:val>
          <c:smooth val="0"/>
          <c:extLst>
            <c:ext xmlns:c16="http://schemas.microsoft.com/office/drawing/2014/chart" uri="{C3380CC4-5D6E-409C-BE32-E72D297353CC}">
              <c16:uniqueId val="{00000001-FC30-4D59-8680-5C5D6322C839}"/>
            </c:ext>
          </c:extLst>
        </c:ser>
        <c:ser>
          <c:idx val="0"/>
          <c:order val="1"/>
          <c:spPr>
            <a:ln w="19050" cap="rnd">
              <a:solidFill>
                <a:schemeClr val="tx1">
                  <a:lumMod val="50000"/>
                  <a:lumOff val="50000"/>
                </a:schemeClr>
              </a:solidFill>
              <a:prstDash val="sysDash"/>
              <a:round/>
            </a:ln>
            <a:effectLst/>
          </c:spPr>
          <c:marker>
            <c:symbol val="none"/>
          </c:marker>
          <c:cat>
            <c:strRef>
              <c:f>'pitkä aikaväli'!$O$2:$O$32</c:f>
              <c:strCache>
                <c:ptCount val="31"/>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strCache>
            </c:strRef>
          </c:cat>
          <c:val>
            <c:numRef>
              <c:f>'pitkä aikaväli'!$Q$2:$Q$32</c:f>
              <c:numCache>
                <c:formatCode>0</c:formatCode>
                <c:ptCount val="31"/>
                <c:pt idx="0">
                  <c:v>32043.3</c:v>
                </c:pt>
                <c:pt idx="1">
                  <c:v>32043.3</c:v>
                </c:pt>
                <c:pt idx="2">
                  <c:v>32043.3</c:v>
                </c:pt>
                <c:pt idx="3">
                  <c:v>32043.3</c:v>
                </c:pt>
                <c:pt idx="4">
                  <c:v>32043.3</c:v>
                </c:pt>
                <c:pt idx="5">
                  <c:v>32043.3</c:v>
                </c:pt>
                <c:pt idx="6">
                  <c:v>32043.3</c:v>
                </c:pt>
                <c:pt idx="7">
                  <c:v>32043.3</c:v>
                </c:pt>
                <c:pt idx="8">
                  <c:v>32043.3</c:v>
                </c:pt>
                <c:pt idx="9">
                  <c:v>32043.3</c:v>
                </c:pt>
                <c:pt idx="10">
                  <c:v>32043.3</c:v>
                </c:pt>
                <c:pt idx="11">
                  <c:v>32043.3</c:v>
                </c:pt>
                <c:pt idx="12">
                  <c:v>32043.3</c:v>
                </c:pt>
                <c:pt idx="13">
                  <c:v>32043.3</c:v>
                </c:pt>
                <c:pt idx="14">
                  <c:v>32043.3</c:v>
                </c:pt>
                <c:pt idx="15">
                  <c:v>32043.3</c:v>
                </c:pt>
                <c:pt idx="16">
                  <c:v>32043.3</c:v>
                </c:pt>
                <c:pt idx="17">
                  <c:v>32043.3</c:v>
                </c:pt>
                <c:pt idx="18">
                  <c:v>32043.3</c:v>
                </c:pt>
                <c:pt idx="19">
                  <c:v>32043.3</c:v>
                </c:pt>
                <c:pt idx="20">
                  <c:v>32043.3</c:v>
                </c:pt>
                <c:pt idx="21">
                  <c:v>32043.3</c:v>
                </c:pt>
                <c:pt idx="22">
                  <c:v>32043.3</c:v>
                </c:pt>
                <c:pt idx="23">
                  <c:v>32043.3</c:v>
                </c:pt>
                <c:pt idx="24">
                  <c:v>32043.3</c:v>
                </c:pt>
                <c:pt idx="25">
                  <c:v>32043.3</c:v>
                </c:pt>
                <c:pt idx="26">
                  <c:v>32043.3</c:v>
                </c:pt>
                <c:pt idx="27">
                  <c:v>32043.3</c:v>
                </c:pt>
                <c:pt idx="28">
                  <c:v>32043.3</c:v>
                </c:pt>
                <c:pt idx="29">
                  <c:v>32043.3</c:v>
                </c:pt>
                <c:pt idx="30">
                  <c:v>32043.3</c:v>
                </c:pt>
              </c:numCache>
            </c:numRef>
          </c:val>
          <c:smooth val="0"/>
          <c:extLst>
            <c:ext xmlns:c16="http://schemas.microsoft.com/office/drawing/2014/chart" uri="{C3380CC4-5D6E-409C-BE32-E72D297353CC}">
              <c16:uniqueId val="{00000002-FC30-4D59-8680-5C5D6322C839}"/>
            </c:ext>
          </c:extLst>
        </c:ser>
        <c:ser>
          <c:idx val="1"/>
          <c:order val="2"/>
          <c:spPr>
            <a:ln w="19050" cap="rnd">
              <a:solidFill>
                <a:srgbClr val="002060"/>
              </a:solidFill>
              <a:prstDash val="sysDash"/>
              <a:round/>
            </a:ln>
            <a:effectLst/>
          </c:spPr>
          <c:marker>
            <c:symbol val="none"/>
          </c:marker>
          <c:cat>
            <c:strRef>
              <c:f>'pitkä aikaväli'!$O$2:$O$32</c:f>
              <c:strCache>
                <c:ptCount val="31"/>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c:v>
                </c:pt>
                <c:pt idx="20">
                  <c:v>15</c:v>
                </c:pt>
                <c:pt idx="21">
                  <c:v>16</c:v>
                </c:pt>
                <c:pt idx="22">
                  <c:v>17</c:v>
                </c:pt>
                <c:pt idx="23">
                  <c:v>18</c:v>
                </c:pt>
                <c:pt idx="24">
                  <c:v>19</c:v>
                </c:pt>
                <c:pt idx="25">
                  <c:v>20</c:v>
                </c:pt>
                <c:pt idx="26">
                  <c:v>21</c:v>
                </c:pt>
                <c:pt idx="27">
                  <c:v>22</c:v>
                </c:pt>
                <c:pt idx="28">
                  <c:v>23</c:v>
                </c:pt>
                <c:pt idx="29">
                  <c:v>24</c:v>
                </c:pt>
                <c:pt idx="30">
                  <c:v>25</c:v>
                </c:pt>
              </c:strCache>
            </c:strRef>
          </c:cat>
          <c:val>
            <c:numRef>
              <c:f>'pitkä aikaväli'!$R$2:$R$32</c:f>
              <c:numCache>
                <c:formatCode>0</c:formatCode>
                <c:ptCount val="31"/>
                <c:pt idx="0">
                  <c:v>35000</c:v>
                </c:pt>
                <c:pt idx="1">
                  <c:v>35000</c:v>
                </c:pt>
                <c:pt idx="2">
                  <c:v>35000</c:v>
                </c:pt>
                <c:pt idx="3">
                  <c:v>35000</c:v>
                </c:pt>
                <c:pt idx="4">
                  <c:v>35000</c:v>
                </c:pt>
                <c:pt idx="5">
                  <c:v>35000</c:v>
                </c:pt>
                <c:pt idx="6">
                  <c:v>35000</c:v>
                </c:pt>
                <c:pt idx="7">
                  <c:v>35000</c:v>
                </c:pt>
                <c:pt idx="8">
                  <c:v>35000</c:v>
                </c:pt>
                <c:pt idx="9">
                  <c:v>35000</c:v>
                </c:pt>
                <c:pt idx="10">
                  <c:v>35000</c:v>
                </c:pt>
                <c:pt idx="11">
                  <c:v>35000</c:v>
                </c:pt>
                <c:pt idx="12">
                  <c:v>35000</c:v>
                </c:pt>
                <c:pt idx="13">
                  <c:v>35000</c:v>
                </c:pt>
                <c:pt idx="14">
                  <c:v>35000</c:v>
                </c:pt>
                <c:pt idx="15">
                  <c:v>35000</c:v>
                </c:pt>
                <c:pt idx="16">
                  <c:v>35000</c:v>
                </c:pt>
                <c:pt idx="17">
                  <c:v>35000</c:v>
                </c:pt>
                <c:pt idx="18">
                  <c:v>35000</c:v>
                </c:pt>
                <c:pt idx="19">
                  <c:v>35000</c:v>
                </c:pt>
                <c:pt idx="20">
                  <c:v>35000</c:v>
                </c:pt>
                <c:pt idx="21">
                  <c:v>35000</c:v>
                </c:pt>
                <c:pt idx="22">
                  <c:v>35000</c:v>
                </c:pt>
                <c:pt idx="23">
                  <c:v>35000</c:v>
                </c:pt>
                <c:pt idx="24">
                  <c:v>35000</c:v>
                </c:pt>
                <c:pt idx="25">
                  <c:v>35000</c:v>
                </c:pt>
                <c:pt idx="26">
                  <c:v>35000</c:v>
                </c:pt>
                <c:pt idx="27">
                  <c:v>35000</c:v>
                </c:pt>
                <c:pt idx="28">
                  <c:v>35000</c:v>
                </c:pt>
                <c:pt idx="29">
                  <c:v>35000</c:v>
                </c:pt>
                <c:pt idx="30">
                  <c:v>35000</c:v>
                </c:pt>
              </c:numCache>
            </c:numRef>
          </c:val>
          <c:smooth val="0"/>
          <c:extLst>
            <c:ext xmlns:c16="http://schemas.microsoft.com/office/drawing/2014/chart" uri="{C3380CC4-5D6E-409C-BE32-E72D297353CC}">
              <c16:uniqueId val="{00000003-FC30-4D59-8680-5C5D6322C839}"/>
            </c:ext>
          </c:extLst>
        </c:ser>
        <c:dLbls>
          <c:showLegendKey val="0"/>
          <c:showVal val="0"/>
          <c:showCatName val="0"/>
          <c:showSerName val="0"/>
          <c:showPercent val="0"/>
          <c:showBubbleSize val="0"/>
        </c:dLbls>
        <c:marker val="1"/>
        <c:smooth val="0"/>
        <c:axId val="868931840"/>
        <c:axId val="722522200"/>
      </c:lineChart>
      <c:catAx>
        <c:axId val="868931840"/>
        <c:scaling>
          <c:orientation val="minMax"/>
        </c:scaling>
        <c:delete val="0"/>
        <c:axPos val="b"/>
        <c:numFmt formatCode="General" sourceLinked="1"/>
        <c:majorTickMark val="none"/>
        <c:minorTickMark val="none"/>
        <c:tickLblPos val="nextTo"/>
        <c:spPr>
          <a:noFill/>
          <a:ln w="3175" cap="flat" cmpd="sng" algn="ctr">
            <a:no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722522200"/>
        <c:crosses val="autoZero"/>
        <c:auto val="1"/>
        <c:lblAlgn val="ctr"/>
        <c:lblOffset val="100"/>
        <c:tickLblSkip val="1"/>
        <c:noMultiLvlLbl val="0"/>
      </c:catAx>
      <c:valAx>
        <c:axId val="722522200"/>
        <c:scaling>
          <c:orientation val="minMax"/>
          <c:max val="50000"/>
          <c:min val="1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868931840"/>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3159669434721"/>
          <c:y val="6.4761730456864411E-2"/>
          <c:w val="0.66057541864893476"/>
          <c:h val="0.84553865159799591"/>
        </c:manualLayout>
      </c:layout>
      <c:doughnutChart>
        <c:varyColors val="1"/>
        <c:ser>
          <c:idx val="0"/>
          <c:order val="0"/>
          <c:spPr>
            <a:solidFill>
              <a:schemeClr val="accent1"/>
            </a:solidFill>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59E9-4F7A-AD6F-1AFEA72A175C}"/>
              </c:ext>
            </c:extLst>
          </c:dPt>
          <c:dPt>
            <c:idx val="1"/>
            <c:bubble3D val="0"/>
            <c:explosion val="13"/>
            <c:spPr>
              <a:solidFill>
                <a:schemeClr val="accent6">
                  <a:lumMod val="20000"/>
                  <a:lumOff val="80000"/>
                </a:schemeClr>
              </a:solidFill>
              <a:ln w="19050">
                <a:solidFill>
                  <a:schemeClr val="bg1"/>
                </a:solidFill>
              </a:ln>
              <a:effectLst/>
            </c:spPr>
            <c:extLst>
              <c:ext xmlns:c16="http://schemas.microsoft.com/office/drawing/2014/chart" uri="{C3380CC4-5D6E-409C-BE32-E72D297353CC}">
                <c16:uniqueId val="{00000003-59E9-4F7A-AD6F-1AFEA72A175C}"/>
              </c:ext>
            </c:extLst>
          </c:dPt>
          <c:dPt>
            <c:idx val="2"/>
            <c:bubble3D val="0"/>
            <c:spPr>
              <a:solidFill>
                <a:schemeClr val="accent1"/>
              </a:solidFill>
              <a:ln w="19050">
                <a:solidFill>
                  <a:schemeClr val="bg1"/>
                </a:solidFill>
              </a:ln>
              <a:effectLst/>
            </c:spPr>
            <c:extLst>
              <c:ext xmlns:c16="http://schemas.microsoft.com/office/drawing/2014/chart" uri="{C3380CC4-5D6E-409C-BE32-E72D297353CC}">
                <c16:uniqueId val="{00000005-59E9-4F7A-AD6F-1AFEA72A175C}"/>
              </c:ext>
            </c:extLst>
          </c:dPt>
          <c:dPt>
            <c:idx val="3"/>
            <c:bubble3D val="0"/>
            <c:spPr>
              <a:solidFill>
                <a:schemeClr val="accent1"/>
              </a:solidFill>
              <a:ln w="19050">
                <a:solidFill>
                  <a:schemeClr val="bg1"/>
                </a:solidFill>
              </a:ln>
              <a:effectLst/>
            </c:spPr>
            <c:extLst>
              <c:ext xmlns:c16="http://schemas.microsoft.com/office/drawing/2014/chart" uri="{C3380CC4-5D6E-409C-BE32-E72D297353CC}">
                <c16:uniqueId val="{00000007-59E9-4F7A-AD6F-1AFEA72A175C}"/>
              </c:ext>
            </c:extLst>
          </c:dPt>
          <c:dPt>
            <c:idx val="4"/>
            <c:bubble3D val="0"/>
            <c:spPr>
              <a:solidFill>
                <a:schemeClr val="accent1"/>
              </a:solidFill>
              <a:ln w="19050">
                <a:solidFill>
                  <a:schemeClr val="bg1"/>
                </a:solidFill>
              </a:ln>
              <a:effectLst/>
            </c:spPr>
            <c:extLst>
              <c:ext xmlns:c16="http://schemas.microsoft.com/office/drawing/2014/chart" uri="{C3380CC4-5D6E-409C-BE32-E72D297353CC}">
                <c16:uniqueId val="{00000009-59E9-4F7A-AD6F-1AFEA72A175C}"/>
              </c:ext>
            </c:extLst>
          </c:dPt>
          <c:dLbls>
            <c:dLbl>
              <c:idx val="0"/>
              <c:delete val="1"/>
              <c:extLst>
                <c:ext xmlns:c15="http://schemas.microsoft.com/office/drawing/2012/chart" uri="{CE6537A1-D6FC-4f65-9D91-7224C49458BB}"/>
                <c:ext xmlns:c16="http://schemas.microsoft.com/office/drawing/2014/chart" uri="{C3380CC4-5D6E-409C-BE32-E72D297353CC}">
                  <c16:uniqueId val="{00000001-59E9-4F7A-AD6F-1AFEA72A175C}"/>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59E9-4F7A-AD6F-1AFEA72A175C}"/>
                </c:ext>
              </c:extLst>
            </c:dLbl>
            <c:dLbl>
              <c:idx val="3"/>
              <c:delete val="1"/>
              <c:extLst>
                <c:ext xmlns:c15="http://schemas.microsoft.com/office/drawing/2012/chart" uri="{CE6537A1-D6FC-4f65-9D91-7224C49458BB}"/>
                <c:ext xmlns:c16="http://schemas.microsoft.com/office/drawing/2014/chart" uri="{C3380CC4-5D6E-409C-BE32-E72D297353CC}">
                  <c16:uniqueId val="{00000007-59E9-4F7A-AD6F-1AFEA72A175C}"/>
                </c:ext>
              </c:extLst>
            </c:dLbl>
            <c:dLbl>
              <c:idx val="4"/>
              <c:delete val="1"/>
              <c:extLst>
                <c:ext xmlns:c15="http://schemas.microsoft.com/office/drawing/2012/chart" uri="{CE6537A1-D6FC-4f65-9D91-7224C49458BB}"/>
                <c:ext xmlns:c16="http://schemas.microsoft.com/office/drawing/2014/chart" uri="{C3380CC4-5D6E-409C-BE32-E72D297353CC}">
                  <c16:uniqueId val="{00000009-59E9-4F7A-AD6F-1AFEA72A175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'markkinaosuudet '!$A$4:$A$8</c:f>
              <c:strCache>
                <c:ptCount val="5"/>
                <c:pt idx="0">
                  <c:v>Asunnot</c:v>
                </c:pt>
                <c:pt idx="1">
                  <c:v>Muut rakennukset</c:v>
                </c:pt>
                <c:pt idx="3">
                  <c:v>Korjaus</c:v>
                </c:pt>
                <c:pt idx="4">
                  <c:v>Maa-ja vesi</c:v>
                </c:pt>
              </c:strCache>
            </c:strRef>
          </c:cat>
          <c:val>
            <c:numRef>
              <c:f>'markkinaosuudet '!$B$4:$B$8</c:f>
              <c:numCache>
                <c:formatCode>General</c:formatCode>
                <c:ptCount val="5"/>
                <c:pt idx="0">
                  <c:v>6.1</c:v>
                </c:pt>
                <c:pt idx="1">
                  <c:v>9.1</c:v>
                </c:pt>
                <c:pt idx="3" formatCode="0">
                  <c:v>15.7</c:v>
                </c:pt>
                <c:pt idx="4" formatCode="0">
                  <c:v>7.2</c:v>
                </c:pt>
              </c:numCache>
            </c:numRef>
          </c:val>
          <c:extLst>
            <c:ext xmlns:c16="http://schemas.microsoft.com/office/drawing/2014/chart" uri="{C3380CC4-5D6E-409C-BE32-E72D297353CC}">
              <c16:uniqueId val="{0000000A-59E9-4F7A-AD6F-1AFEA72A175C}"/>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1343351971062E-2"/>
          <c:y val="8.4931996588797964E-2"/>
          <c:w val="0.91864955841204887"/>
          <c:h val="0.80319984799078581"/>
        </c:manualLayout>
      </c:layout>
      <c:barChart>
        <c:barDir val="col"/>
        <c:grouping val="clustered"/>
        <c:varyColors val="0"/>
        <c:ser>
          <c:idx val="1"/>
          <c:order val="1"/>
          <c:tx>
            <c:strRef>
              <c:f>vuosi!$A$3</c:f>
              <c:strCache>
                <c:ptCount val="1"/>
              </c:strCache>
            </c:strRef>
          </c:tx>
          <c:spPr>
            <a:solidFill>
              <a:schemeClr val="accent6">
                <a:lumMod val="20000"/>
                <a:lumOff val="80000"/>
              </a:schemeClr>
            </a:solidFill>
            <a:ln>
              <a:noFill/>
            </a:ln>
            <a:effectLst/>
          </c:spPr>
          <c:invertIfNegative val="0"/>
          <c:cat>
            <c:numRef>
              <c:f>vuosi!$B$1:$W$1</c:f>
              <c:numCache>
                <c:formatCode>m/d/yyyy</c:formatCode>
                <c:ptCount val="22"/>
                <c:pt idx="0">
                  <c:v>37987</c:v>
                </c:pt>
                <c:pt idx="1">
                  <c:v>38353</c:v>
                </c:pt>
                <c:pt idx="2">
                  <c:v>38718</c:v>
                </c:pt>
                <c:pt idx="3">
                  <c:v>39083</c:v>
                </c:pt>
                <c:pt idx="4">
                  <c:v>39448</c:v>
                </c:pt>
                <c:pt idx="5">
                  <c:v>39814</c:v>
                </c:pt>
                <c:pt idx="6">
                  <c:v>40179</c:v>
                </c:pt>
                <c:pt idx="7">
                  <c:v>40544</c:v>
                </c:pt>
                <c:pt idx="8">
                  <c:v>40909</c:v>
                </c:pt>
                <c:pt idx="9">
                  <c:v>41275</c:v>
                </c:pt>
                <c:pt idx="10">
                  <c:v>41640</c:v>
                </c:pt>
                <c:pt idx="11">
                  <c:v>42005</c:v>
                </c:pt>
                <c:pt idx="12">
                  <c:v>42370</c:v>
                </c:pt>
                <c:pt idx="13">
                  <c:v>42736</c:v>
                </c:pt>
                <c:pt idx="14">
                  <c:v>43101</c:v>
                </c:pt>
                <c:pt idx="15">
                  <c:v>43466</c:v>
                </c:pt>
                <c:pt idx="16">
                  <c:v>43831</c:v>
                </c:pt>
                <c:pt idx="17">
                  <c:v>44197</c:v>
                </c:pt>
                <c:pt idx="18">
                  <c:v>44562</c:v>
                </c:pt>
                <c:pt idx="19">
                  <c:v>44927</c:v>
                </c:pt>
                <c:pt idx="20">
                  <c:v>45292</c:v>
                </c:pt>
                <c:pt idx="21">
                  <c:v>45658</c:v>
                </c:pt>
              </c:numCache>
            </c:numRef>
          </c:cat>
          <c:val>
            <c:numRef>
              <c:f>vuosi!$B$3:$W$3</c:f>
              <c:numCache>
                <c:formatCode>General</c:formatCode>
                <c:ptCount val="22"/>
                <c:pt idx="20">
                  <c:v>160</c:v>
                </c:pt>
                <c:pt idx="21">
                  <c:v>160</c:v>
                </c:pt>
              </c:numCache>
            </c:numRef>
          </c:val>
          <c:extLst>
            <c:ext xmlns:c16="http://schemas.microsoft.com/office/drawing/2014/chart" uri="{C3380CC4-5D6E-409C-BE32-E72D297353CC}">
              <c16:uniqueId val="{00000000-9240-40BE-86BE-3523E6BFE178}"/>
            </c:ext>
          </c:extLst>
        </c:ser>
        <c:dLbls>
          <c:showLegendKey val="0"/>
          <c:showVal val="0"/>
          <c:showCatName val="0"/>
          <c:showSerName val="0"/>
          <c:showPercent val="0"/>
          <c:showBubbleSize val="0"/>
        </c:dLbls>
        <c:gapWidth val="0"/>
        <c:axId val="1223329552"/>
        <c:axId val="1223329880"/>
      </c:barChart>
      <c:lineChart>
        <c:grouping val="standard"/>
        <c:varyColors val="0"/>
        <c:ser>
          <c:idx val="0"/>
          <c:order val="0"/>
          <c:tx>
            <c:strRef>
              <c:f>vuosi!$A$2</c:f>
              <c:strCache>
                <c:ptCount val="1"/>
                <c:pt idx="0">
                  <c:v>Mu kuin</c:v>
                </c:pt>
              </c:strCache>
            </c:strRef>
          </c:tx>
          <c:spPr>
            <a:ln w="28575" cap="rnd">
              <a:solidFill>
                <a:srgbClr val="002060"/>
              </a:solidFill>
              <a:round/>
            </a:ln>
            <a:effectLst/>
          </c:spPr>
          <c:marker>
            <c:symbol val="none"/>
          </c:marker>
          <c:cat>
            <c:numRef>
              <c:f>vuosi!$B$1:$W$1</c:f>
              <c:numCache>
                <c:formatCode>m/d/yyyy</c:formatCode>
                <c:ptCount val="22"/>
                <c:pt idx="0">
                  <c:v>37987</c:v>
                </c:pt>
                <c:pt idx="1">
                  <c:v>38353</c:v>
                </c:pt>
                <c:pt idx="2">
                  <c:v>38718</c:v>
                </c:pt>
                <c:pt idx="3">
                  <c:v>39083</c:v>
                </c:pt>
                <c:pt idx="4">
                  <c:v>39448</c:v>
                </c:pt>
                <c:pt idx="5">
                  <c:v>39814</c:v>
                </c:pt>
                <c:pt idx="6">
                  <c:v>40179</c:v>
                </c:pt>
                <c:pt idx="7">
                  <c:v>40544</c:v>
                </c:pt>
                <c:pt idx="8">
                  <c:v>40909</c:v>
                </c:pt>
                <c:pt idx="9">
                  <c:v>41275</c:v>
                </c:pt>
                <c:pt idx="10">
                  <c:v>41640</c:v>
                </c:pt>
                <c:pt idx="11">
                  <c:v>42005</c:v>
                </c:pt>
                <c:pt idx="12">
                  <c:v>42370</c:v>
                </c:pt>
                <c:pt idx="13">
                  <c:v>42736</c:v>
                </c:pt>
                <c:pt idx="14">
                  <c:v>43101</c:v>
                </c:pt>
                <c:pt idx="15">
                  <c:v>43466</c:v>
                </c:pt>
                <c:pt idx="16">
                  <c:v>43831</c:v>
                </c:pt>
                <c:pt idx="17">
                  <c:v>44197</c:v>
                </c:pt>
                <c:pt idx="18">
                  <c:v>44562</c:v>
                </c:pt>
                <c:pt idx="19">
                  <c:v>44927</c:v>
                </c:pt>
                <c:pt idx="20">
                  <c:v>45292</c:v>
                </c:pt>
                <c:pt idx="21">
                  <c:v>45658</c:v>
                </c:pt>
              </c:numCache>
            </c:numRef>
          </c:cat>
          <c:val>
            <c:numRef>
              <c:f>vuosi!$B$2:$W$2</c:f>
              <c:numCache>
                <c:formatCode>0.0</c:formatCode>
                <c:ptCount val="22"/>
                <c:pt idx="0">
                  <c:v>108.45000000000003</c:v>
                </c:pt>
                <c:pt idx="1">
                  <c:v>113.96666666666665</c:v>
                </c:pt>
                <c:pt idx="2">
                  <c:v>118.24166666666667</c:v>
                </c:pt>
                <c:pt idx="3">
                  <c:v>133.30833333333334</c:v>
                </c:pt>
                <c:pt idx="4">
                  <c:v>155.75833333333335</c:v>
                </c:pt>
                <c:pt idx="5">
                  <c:v>134.55833333333337</c:v>
                </c:pt>
                <c:pt idx="6">
                  <c:v>114.64999999999999</c:v>
                </c:pt>
                <c:pt idx="7">
                  <c:v>119.67500000000001</c:v>
                </c:pt>
                <c:pt idx="8">
                  <c:v>118.175</c:v>
                </c:pt>
                <c:pt idx="9">
                  <c:v>111.07499999999999</c:v>
                </c:pt>
                <c:pt idx="10">
                  <c:v>106.55</c:v>
                </c:pt>
                <c:pt idx="11">
                  <c:v>100.00833333333333</c:v>
                </c:pt>
                <c:pt idx="12">
                  <c:v>105.93333333333332</c:v>
                </c:pt>
                <c:pt idx="13">
                  <c:v>115.28333333333335</c:v>
                </c:pt>
                <c:pt idx="14">
                  <c:v>125.14999999999998</c:v>
                </c:pt>
                <c:pt idx="15">
                  <c:v>128.49166666666667</c:v>
                </c:pt>
                <c:pt idx="16" formatCode="0">
                  <c:v>123.04166666666667</c:v>
                </c:pt>
                <c:pt idx="17" formatCode="0">
                  <c:v>119.52500000000003</c:v>
                </c:pt>
                <c:pt idx="18" formatCode="0">
                  <c:v>117.825</c:v>
                </c:pt>
                <c:pt idx="19" formatCode="0">
                  <c:v>115.45833333333336</c:v>
                </c:pt>
                <c:pt idx="20" formatCode="General">
                  <c:v>111.99458333333335</c:v>
                </c:pt>
                <c:pt idx="21" formatCode="General">
                  <c:v>114.23447500000002</c:v>
                </c:pt>
              </c:numCache>
            </c:numRef>
          </c:val>
          <c:smooth val="0"/>
          <c:extLst>
            <c:ext xmlns:c16="http://schemas.microsoft.com/office/drawing/2014/chart" uri="{C3380CC4-5D6E-409C-BE32-E72D297353CC}">
              <c16:uniqueId val="{00000001-9240-40BE-86BE-3523E6BFE178}"/>
            </c:ext>
          </c:extLst>
        </c:ser>
        <c:dLbls>
          <c:showLegendKey val="0"/>
          <c:showVal val="0"/>
          <c:showCatName val="0"/>
          <c:showSerName val="0"/>
          <c:showPercent val="0"/>
          <c:showBubbleSize val="0"/>
        </c:dLbls>
        <c:marker val="1"/>
        <c:smooth val="0"/>
        <c:axId val="1223329552"/>
        <c:axId val="1223329880"/>
      </c:lineChart>
      <c:dateAx>
        <c:axId val="1223329552"/>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1223329880"/>
        <c:crosses val="autoZero"/>
        <c:auto val="1"/>
        <c:lblOffset val="100"/>
        <c:baseTimeUnit val="years"/>
      </c:dateAx>
      <c:valAx>
        <c:axId val="1223329880"/>
        <c:scaling>
          <c:orientation val="minMax"/>
          <c:max val="160"/>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fi-FI" sz="800" b="0" i="0" u="none" strike="noStrike" kern="1200" baseline="0">
                    <a:solidFill>
                      <a:srgbClr val="002060"/>
                    </a:solidFill>
                    <a:latin typeface="+mn-lt"/>
                    <a:ea typeface="+mn-ea"/>
                    <a:cs typeface="+mn-cs"/>
                  </a:defRPr>
                </a:pPr>
                <a:r>
                  <a:rPr lang="fi-FI" sz="800" b="0" i="0" u="none" strike="noStrike" kern="1200" baseline="0">
                    <a:solidFill>
                      <a:srgbClr val="002060"/>
                    </a:solidFill>
                    <a:latin typeface="+mn-lt"/>
                    <a:ea typeface="+mn-ea"/>
                    <a:cs typeface="+mn-cs"/>
                  </a:rPr>
                  <a:t>Määrä indeksi 2015=100</a:t>
                </a:r>
              </a:p>
            </c:rich>
          </c:tx>
          <c:layout>
            <c:manualLayout>
              <c:xMode val="edge"/>
              <c:yMode val="edge"/>
              <c:x val="2.1207059045127955E-3"/>
              <c:y val="0.235610208463014"/>
            </c:manualLayout>
          </c:layout>
          <c:overlay val="0"/>
          <c:spPr>
            <a:noFill/>
            <a:ln>
              <a:noFill/>
            </a:ln>
            <a:effectLst/>
          </c:spPr>
          <c:txPr>
            <a:bodyPr rot="-5400000" spcFirstLastPara="1" vertOverflow="ellipsis" vert="horz" wrap="square" anchor="ctr" anchorCtr="1"/>
            <a:lstStyle/>
            <a:p>
              <a:pPr algn="ctr" rtl="0">
                <a:defRPr lang="fi-FI" sz="8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122332955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01851501361113E-2"/>
          <c:y val="2.3435111889407879E-2"/>
          <c:w val="0.91013961354158135"/>
          <c:h val="0.91013510334322278"/>
        </c:manualLayout>
      </c:layout>
      <c:lineChart>
        <c:grouping val="standard"/>
        <c:varyColors val="0"/>
        <c:ser>
          <c:idx val="0"/>
          <c:order val="0"/>
          <c:tx>
            <c:strRef>
              <c:f>Taul2!$C$4</c:f>
              <c:strCache>
                <c:ptCount val="1"/>
                <c:pt idx="0">
                  <c:v>Liike&amp;toimisto</c:v>
                </c:pt>
              </c:strCache>
            </c:strRef>
          </c:tx>
          <c:spPr>
            <a:ln w="19050" cap="rnd">
              <a:solidFill>
                <a:schemeClr val="accent1"/>
              </a:solidFill>
              <a:round/>
            </a:ln>
            <a:effectLst/>
          </c:spPr>
          <c:marker>
            <c:symbol val="none"/>
          </c:marker>
          <c:cat>
            <c:numRef>
              <c:f>Taul2!$A$5:$A$298</c:f>
              <c:numCache>
                <c:formatCode>m/d/yyyy</c:formatCode>
                <c:ptCount val="29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numCache>
            </c:numRef>
          </c:cat>
          <c:val>
            <c:numRef>
              <c:f>Taul2!$C$5:$C$298</c:f>
              <c:numCache>
                <c:formatCode>General</c:formatCode>
                <c:ptCount val="294"/>
                <c:pt idx="0">
                  <c:v>95.4</c:v>
                </c:pt>
                <c:pt idx="1">
                  <c:v>93.6</c:v>
                </c:pt>
                <c:pt idx="2">
                  <c:v>93.9</c:v>
                </c:pt>
                <c:pt idx="3">
                  <c:v>91.2</c:v>
                </c:pt>
                <c:pt idx="4">
                  <c:v>97.7</c:v>
                </c:pt>
                <c:pt idx="5">
                  <c:v>100.5</c:v>
                </c:pt>
                <c:pt idx="6">
                  <c:v>99.6</c:v>
                </c:pt>
                <c:pt idx="7">
                  <c:v>100.3</c:v>
                </c:pt>
                <c:pt idx="8">
                  <c:v>108.5</c:v>
                </c:pt>
                <c:pt idx="9">
                  <c:v>110</c:v>
                </c:pt>
                <c:pt idx="10">
                  <c:v>112.4</c:v>
                </c:pt>
                <c:pt idx="11">
                  <c:v>112.2</c:v>
                </c:pt>
                <c:pt idx="12">
                  <c:v>113</c:v>
                </c:pt>
                <c:pt idx="13">
                  <c:v>108.6</c:v>
                </c:pt>
                <c:pt idx="14">
                  <c:v>113.1</c:v>
                </c:pt>
                <c:pt idx="15">
                  <c:v>119.3</c:v>
                </c:pt>
                <c:pt idx="16">
                  <c:v>119.6</c:v>
                </c:pt>
                <c:pt idx="17">
                  <c:v>127.1</c:v>
                </c:pt>
                <c:pt idx="18">
                  <c:v>131.19999999999999</c:v>
                </c:pt>
                <c:pt idx="19">
                  <c:v>129.69999999999999</c:v>
                </c:pt>
                <c:pt idx="20">
                  <c:v>137.30000000000001</c:v>
                </c:pt>
                <c:pt idx="21">
                  <c:v>137.5</c:v>
                </c:pt>
                <c:pt idx="22">
                  <c:v>137.4</c:v>
                </c:pt>
                <c:pt idx="23">
                  <c:v>132.1</c:v>
                </c:pt>
                <c:pt idx="24">
                  <c:v>133.9</c:v>
                </c:pt>
                <c:pt idx="25">
                  <c:v>131.19999999999999</c:v>
                </c:pt>
                <c:pt idx="26">
                  <c:v>125.2</c:v>
                </c:pt>
                <c:pt idx="27">
                  <c:v>121.7</c:v>
                </c:pt>
                <c:pt idx="28">
                  <c:v>125.1</c:v>
                </c:pt>
                <c:pt idx="29">
                  <c:v>123.9</c:v>
                </c:pt>
                <c:pt idx="30">
                  <c:v>120.6</c:v>
                </c:pt>
                <c:pt idx="31">
                  <c:v>122.7</c:v>
                </c:pt>
                <c:pt idx="32">
                  <c:v>125.7</c:v>
                </c:pt>
                <c:pt idx="33">
                  <c:v>123.2</c:v>
                </c:pt>
                <c:pt idx="34">
                  <c:v>112.5</c:v>
                </c:pt>
                <c:pt idx="35">
                  <c:v>106.2</c:v>
                </c:pt>
                <c:pt idx="36">
                  <c:v>102.4</c:v>
                </c:pt>
                <c:pt idx="37">
                  <c:v>102.2</c:v>
                </c:pt>
                <c:pt idx="38">
                  <c:v>98.7</c:v>
                </c:pt>
                <c:pt idx="39">
                  <c:v>99.7</c:v>
                </c:pt>
                <c:pt idx="40">
                  <c:v>99.3</c:v>
                </c:pt>
                <c:pt idx="41">
                  <c:v>98.4</c:v>
                </c:pt>
                <c:pt idx="42">
                  <c:v>99.3</c:v>
                </c:pt>
                <c:pt idx="43">
                  <c:v>105.2</c:v>
                </c:pt>
                <c:pt idx="44">
                  <c:v>106.3</c:v>
                </c:pt>
                <c:pt idx="45">
                  <c:v>112.9</c:v>
                </c:pt>
                <c:pt idx="46">
                  <c:v>112.2</c:v>
                </c:pt>
                <c:pt idx="47">
                  <c:v>113</c:v>
                </c:pt>
                <c:pt idx="48">
                  <c:v>109.7</c:v>
                </c:pt>
                <c:pt idx="49">
                  <c:v>110</c:v>
                </c:pt>
                <c:pt idx="50">
                  <c:v>106.7</c:v>
                </c:pt>
                <c:pt idx="51">
                  <c:v>104.9</c:v>
                </c:pt>
                <c:pt idx="52">
                  <c:v>102.9</c:v>
                </c:pt>
                <c:pt idx="53">
                  <c:v>100.6</c:v>
                </c:pt>
                <c:pt idx="54">
                  <c:v>96</c:v>
                </c:pt>
                <c:pt idx="55">
                  <c:v>100.4</c:v>
                </c:pt>
                <c:pt idx="56">
                  <c:v>101.2</c:v>
                </c:pt>
                <c:pt idx="57">
                  <c:v>100.8</c:v>
                </c:pt>
                <c:pt idx="58">
                  <c:v>100.6</c:v>
                </c:pt>
                <c:pt idx="59">
                  <c:v>103.6</c:v>
                </c:pt>
                <c:pt idx="60">
                  <c:v>96.5</c:v>
                </c:pt>
                <c:pt idx="61">
                  <c:v>97.9</c:v>
                </c:pt>
                <c:pt idx="62">
                  <c:v>95.8</c:v>
                </c:pt>
                <c:pt idx="63">
                  <c:v>94.7</c:v>
                </c:pt>
                <c:pt idx="64">
                  <c:v>95.3</c:v>
                </c:pt>
                <c:pt idx="65">
                  <c:v>99.6</c:v>
                </c:pt>
                <c:pt idx="66">
                  <c:v>101.8</c:v>
                </c:pt>
                <c:pt idx="67">
                  <c:v>108</c:v>
                </c:pt>
                <c:pt idx="68">
                  <c:v>109.1</c:v>
                </c:pt>
                <c:pt idx="69">
                  <c:v>109.8</c:v>
                </c:pt>
                <c:pt idx="70">
                  <c:v>112</c:v>
                </c:pt>
                <c:pt idx="71">
                  <c:v>115.2</c:v>
                </c:pt>
                <c:pt idx="72">
                  <c:v>113.3</c:v>
                </c:pt>
                <c:pt idx="73">
                  <c:v>108.2</c:v>
                </c:pt>
                <c:pt idx="74">
                  <c:v>106.9</c:v>
                </c:pt>
                <c:pt idx="75">
                  <c:v>106.3</c:v>
                </c:pt>
                <c:pt idx="76">
                  <c:v>101</c:v>
                </c:pt>
                <c:pt idx="77">
                  <c:v>102.9</c:v>
                </c:pt>
                <c:pt idx="78">
                  <c:v>103.1</c:v>
                </c:pt>
                <c:pt idx="79">
                  <c:v>102.3</c:v>
                </c:pt>
                <c:pt idx="80">
                  <c:v>104.1</c:v>
                </c:pt>
                <c:pt idx="81">
                  <c:v>103.7</c:v>
                </c:pt>
                <c:pt idx="82">
                  <c:v>113</c:v>
                </c:pt>
                <c:pt idx="83">
                  <c:v>113.8</c:v>
                </c:pt>
                <c:pt idx="84">
                  <c:v>113.5</c:v>
                </c:pt>
                <c:pt idx="85">
                  <c:v>114.6</c:v>
                </c:pt>
                <c:pt idx="86">
                  <c:v>125.5</c:v>
                </c:pt>
                <c:pt idx="87">
                  <c:v>128.69999999999999</c:v>
                </c:pt>
                <c:pt idx="88">
                  <c:v>134.6</c:v>
                </c:pt>
                <c:pt idx="89">
                  <c:v>138.30000000000001</c:v>
                </c:pt>
                <c:pt idx="90">
                  <c:v>146.4</c:v>
                </c:pt>
                <c:pt idx="91">
                  <c:v>154.9</c:v>
                </c:pt>
                <c:pt idx="92">
                  <c:v>162.69999999999999</c:v>
                </c:pt>
                <c:pt idx="93">
                  <c:v>165.3</c:v>
                </c:pt>
                <c:pt idx="94">
                  <c:v>177</c:v>
                </c:pt>
                <c:pt idx="95">
                  <c:v>176.8</c:v>
                </c:pt>
                <c:pt idx="96">
                  <c:v>182.6</c:v>
                </c:pt>
                <c:pt idx="97">
                  <c:v>182.5</c:v>
                </c:pt>
                <c:pt idx="98">
                  <c:v>188.7</c:v>
                </c:pt>
                <c:pt idx="99">
                  <c:v>194.6</c:v>
                </c:pt>
                <c:pt idx="100">
                  <c:v>197.8</c:v>
                </c:pt>
                <c:pt idx="101">
                  <c:v>195.8</c:v>
                </c:pt>
                <c:pt idx="102">
                  <c:v>193.9</c:v>
                </c:pt>
                <c:pt idx="103">
                  <c:v>203.3</c:v>
                </c:pt>
                <c:pt idx="104">
                  <c:v>205</c:v>
                </c:pt>
                <c:pt idx="105">
                  <c:v>211.4</c:v>
                </c:pt>
                <c:pt idx="106">
                  <c:v>204.9</c:v>
                </c:pt>
                <c:pt idx="107">
                  <c:v>205.1</c:v>
                </c:pt>
                <c:pt idx="108">
                  <c:v>202.5</c:v>
                </c:pt>
                <c:pt idx="109">
                  <c:v>183.9</c:v>
                </c:pt>
                <c:pt idx="110">
                  <c:v>183.4</c:v>
                </c:pt>
                <c:pt idx="111">
                  <c:v>179.8</c:v>
                </c:pt>
                <c:pt idx="112">
                  <c:v>176.8</c:v>
                </c:pt>
                <c:pt idx="113">
                  <c:v>167.9</c:v>
                </c:pt>
                <c:pt idx="114">
                  <c:v>157.9</c:v>
                </c:pt>
                <c:pt idx="115">
                  <c:v>149.1</c:v>
                </c:pt>
                <c:pt idx="116">
                  <c:v>147</c:v>
                </c:pt>
                <c:pt idx="117">
                  <c:v>144.1</c:v>
                </c:pt>
                <c:pt idx="118">
                  <c:v>129</c:v>
                </c:pt>
                <c:pt idx="119">
                  <c:v>120.8</c:v>
                </c:pt>
                <c:pt idx="120">
                  <c:v>121.8</c:v>
                </c:pt>
                <c:pt idx="121">
                  <c:v>117.8</c:v>
                </c:pt>
                <c:pt idx="122">
                  <c:v>121.5</c:v>
                </c:pt>
                <c:pt idx="123">
                  <c:v>116.6</c:v>
                </c:pt>
                <c:pt idx="124">
                  <c:v>111.7</c:v>
                </c:pt>
                <c:pt idx="125">
                  <c:v>105.2</c:v>
                </c:pt>
                <c:pt idx="126">
                  <c:v>101</c:v>
                </c:pt>
                <c:pt idx="127">
                  <c:v>104</c:v>
                </c:pt>
                <c:pt idx="128">
                  <c:v>109.5</c:v>
                </c:pt>
                <c:pt idx="129">
                  <c:v>108.8</c:v>
                </c:pt>
                <c:pt idx="130">
                  <c:v>110.7</c:v>
                </c:pt>
                <c:pt idx="131">
                  <c:v>114</c:v>
                </c:pt>
                <c:pt idx="132">
                  <c:v>118.7</c:v>
                </c:pt>
                <c:pt idx="133">
                  <c:v>115.6</c:v>
                </c:pt>
                <c:pt idx="134">
                  <c:v>113.4</c:v>
                </c:pt>
                <c:pt idx="135">
                  <c:v>116.7</c:v>
                </c:pt>
                <c:pt idx="136">
                  <c:v>114.5</c:v>
                </c:pt>
                <c:pt idx="137">
                  <c:v>115.6</c:v>
                </c:pt>
                <c:pt idx="138">
                  <c:v>120.2</c:v>
                </c:pt>
                <c:pt idx="139">
                  <c:v>113.1</c:v>
                </c:pt>
                <c:pt idx="140">
                  <c:v>119.2</c:v>
                </c:pt>
                <c:pt idx="141">
                  <c:v>124.1</c:v>
                </c:pt>
                <c:pt idx="142">
                  <c:v>126.9</c:v>
                </c:pt>
                <c:pt idx="143">
                  <c:v>120.4</c:v>
                </c:pt>
                <c:pt idx="144">
                  <c:v>113.6</c:v>
                </c:pt>
                <c:pt idx="145">
                  <c:v>114.9</c:v>
                </c:pt>
                <c:pt idx="146">
                  <c:v>120.3</c:v>
                </c:pt>
                <c:pt idx="147">
                  <c:v>118.7</c:v>
                </c:pt>
                <c:pt idx="148">
                  <c:v>123</c:v>
                </c:pt>
                <c:pt idx="149">
                  <c:v>116.1</c:v>
                </c:pt>
                <c:pt idx="150">
                  <c:v>117.6</c:v>
                </c:pt>
                <c:pt idx="151">
                  <c:v>120</c:v>
                </c:pt>
                <c:pt idx="152">
                  <c:v>112.4</c:v>
                </c:pt>
                <c:pt idx="153">
                  <c:v>114</c:v>
                </c:pt>
                <c:pt idx="154">
                  <c:v>117.2</c:v>
                </c:pt>
                <c:pt idx="155">
                  <c:v>110.2</c:v>
                </c:pt>
                <c:pt idx="156">
                  <c:v>111.8</c:v>
                </c:pt>
                <c:pt idx="157">
                  <c:v>106.8</c:v>
                </c:pt>
                <c:pt idx="158">
                  <c:v>107.1</c:v>
                </c:pt>
                <c:pt idx="159">
                  <c:v>101.6</c:v>
                </c:pt>
                <c:pt idx="160">
                  <c:v>101.6</c:v>
                </c:pt>
                <c:pt idx="161">
                  <c:v>108.3</c:v>
                </c:pt>
                <c:pt idx="162">
                  <c:v>110.2</c:v>
                </c:pt>
                <c:pt idx="163">
                  <c:v>111.2</c:v>
                </c:pt>
                <c:pt idx="164">
                  <c:v>108.7</c:v>
                </c:pt>
                <c:pt idx="165">
                  <c:v>114.7</c:v>
                </c:pt>
                <c:pt idx="166">
                  <c:v>112</c:v>
                </c:pt>
                <c:pt idx="167">
                  <c:v>107.6</c:v>
                </c:pt>
                <c:pt idx="168">
                  <c:v>108.1</c:v>
                </c:pt>
                <c:pt idx="169">
                  <c:v>102.3</c:v>
                </c:pt>
                <c:pt idx="170">
                  <c:v>98.6</c:v>
                </c:pt>
                <c:pt idx="171">
                  <c:v>104.8</c:v>
                </c:pt>
                <c:pt idx="172">
                  <c:v>100.1</c:v>
                </c:pt>
                <c:pt idx="173">
                  <c:v>101.4</c:v>
                </c:pt>
                <c:pt idx="174">
                  <c:v>105</c:v>
                </c:pt>
                <c:pt idx="175">
                  <c:v>105.8</c:v>
                </c:pt>
                <c:pt idx="176">
                  <c:v>102</c:v>
                </c:pt>
                <c:pt idx="177">
                  <c:v>99.5</c:v>
                </c:pt>
                <c:pt idx="178">
                  <c:v>105.7</c:v>
                </c:pt>
                <c:pt idx="179">
                  <c:v>103.3</c:v>
                </c:pt>
                <c:pt idx="180">
                  <c:v>104.7</c:v>
                </c:pt>
                <c:pt idx="181">
                  <c:v>105.9</c:v>
                </c:pt>
                <c:pt idx="182">
                  <c:v>97.1</c:v>
                </c:pt>
                <c:pt idx="183">
                  <c:v>98.3</c:v>
                </c:pt>
                <c:pt idx="184">
                  <c:v>101</c:v>
                </c:pt>
                <c:pt idx="185">
                  <c:v>98.5</c:v>
                </c:pt>
                <c:pt idx="186">
                  <c:v>92.7</c:v>
                </c:pt>
                <c:pt idx="187">
                  <c:v>98.3</c:v>
                </c:pt>
                <c:pt idx="188">
                  <c:v>100.6</c:v>
                </c:pt>
                <c:pt idx="189">
                  <c:v>102</c:v>
                </c:pt>
                <c:pt idx="190">
                  <c:v>99.4</c:v>
                </c:pt>
                <c:pt idx="191">
                  <c:v>101.4</c:v>
                </c:pt>
                <c:pt idx="192">
                  <c:v>104.8</c:v>
                </c:pt>
                <c:pt idx="193">
                  <c:v>101.8</c:v>
                </c:pt>
                <c:pt idx="194">
                  <c:v>91.4</c:v>
                </c:pt>
                <c:pt idx="195">
                  <c:v>83.6</c:v>
                </c:pt>
                <c:pt idx="196">
                  <c:v>86.2</c:v>
                </c:pt>
                <c:pt idx="197">
                  <c:v>95.7</c:v>
                </c:pt>
                <c:pt idx="198">
                  <c:v>92.3</c:v>
                </c:pt>
                <c:pt idx="199">
                  <c:v>97.1</c:v>
                </c:pt>
                <c:pt idx="200">
                  <c:v>97.1</c:v>
                </c:pt>
                <c:pt idx="201">
                  <c:v>98.3</c:v>
                </c:pt>
                <c:pt idx="202">
                  <c:v>98.4</c:v>
                </c:pt>
                <c:pt idx="203">
                  <c:v>98.3</c:v>
                </c:pt>
                <c:pt idx="204">
                  <c:v>99.5</c:v>
                </c:pt>
                <c:pt idx="205">
                  <c:v>98.6</c:v>
                </c:pt>
                <c:pt idx="206">
                  <c:v>95.2</c:v>
                </c:pt>
                <c:pt idx="207">
                  <c:v>94.8</c:v>
                </c:pt>
                <c:pt idx="208">
                  <c:v>100.4</c:v>
                </c:pt>
                <c:pt idx="209">
                  <c:v>101.7</c:v>
                </c:pt>
                <c:pt idx="210">
                  <c:v>104.7</c:v>
                </c:pt>
                <c:pt idx="211">
                  <c:v>115.2</c:v>
                </c:pt>
                <c:pt idx="212">
                  <c:v>113.7</c:v>
                </c:pt>
                <c:pt idx="213">
                  <c:v>120.6</c:v>
                </c:pt>
                <c:pt idx="214">
                  <c:v>122.7</c:v>
                </c:pt>
                <c:pt idx="215">
                  <c:v>125.8</c:v>
                </c:pt>
                <c:pt idx="216">
                  <c:v>125.6</c:v>
                </c:pt>
                <c:pt idx="217">
                  <c:v>128.6</c:v>
                </c:pt>
                <c:pt idx="218">
                  <c:v>123.8</c:v>
                </c:pt>
                <c:pt idx="219">
                  <c:v>122.4</c:v>
                </c:pt>
                <c:pt idx="220">
                  <c:v>119.3</c:v>
                </c:pt>
                <c:pt idx="221">
                  <c:v>124.2</c:v>
                </c:pt>
                <c:pt idx="222">
                  <c:v>123</c:v>
                </c:pt>
                <c:pt idx="223">
                  <c:v>129.30000000000001</c:v>
                </c:pt>
                <c:pt idx="224">
                  <c:v>133.19999999999999</c:v>
                </c:pt>
                <c:pt idx="225">
                  <c:v>125.7</c:v>
                </c:pt>
                <c:pt idx="226">
                  <c:v>134.69999999999999</c:v>
                </c:pt>
                <c:pt idx="227">
                  <c:v>133.6</c:v>
                </c:pt>
                <c:pt idx="228">
                  <c:v>137.6</c:v>
                </c:pt>
                <c:pt idx="229">
                  <c:v>133.80000000000001</c:v>
                </c:pt>
                <c:pt idx="230">
                  <c:v>133.80000000000001</c:v>
                </c:pt>
                <c:pt idx="231">
                  <c:v>128.5</c:v>
                </c:pt>
                <c:pt idx="232">
                  <c:v>128</c:v>
                </c:pt>
                <c:pt idx="233">
                  <c:v>130.4</c:v>
                </c:pt>
                <c:pt idx="234">
                  <c:v>129.30000000000001</c:v>
                </c:pt>
                <c:pt idx="235">
                  <c:v>126.9</c:v>
                </c:pt>
                <c:pt idx="236">
                  <c:v>122</c:v>
                </c:pt>
                <c:pt idx="237">
                  <c:v>122.4</c:v>
                </c:pt>
                <c:pt idx="238">
                  <c:v>124.3</c:v>
                </c:pt>
                <c:pt idx="239">
                  <c:v>124.9</c:v>
                </c:pt>
                <c:pt idx="240">
                  <c:v>117.9</c:v>
                </c:pt>
                <c:pt idx="241">
                  <c:v>109.9</c:v>
                </c:pt>
                <c:pt idx="242">
                  <c:v>114.2</c:v>
                </c:pt>
                <c:pt idx="243">
                  <c:v>107</c:v>
                </c:pt>
                <c:pt idx="244">
                  <c:v>102.8</c:v>
                </c:pt>
                <c:pt idx="245">
                  <c:v>97.9</c:v>
                </c:pt>
                <c:pt idx="246">
                  <c:v>95.2</c:v>
                </c:pt>
                <c:pt idx="247">
                  <c:v>82.1</c:v>
                </c:pt>
                <c:pt idx="248">
                  <c:v>87.8</c:v>
                </c:pt>
                <c:pt idx="249">
                  <c:v>87.5</c:v>
                </c:pt>
                <c:pt idx="250">
                  <c:v>84.7</c:v>
                </c:pt>
                <c:pt idx="251">
                  <c:v>80</c:v>
                </c:pt>
                <c:pt idx="252">
                  <c:v>77.599999999999994</c:v>
                </c:pt>
                <c:pt idx="253">
                  <c:v>74.5</c:v>
                </c:pt>
                <c:pt idx="254">
                  <c:v>68.599999999999994</c:v>
                </c:pt>
                <c:pt idx="255">
                  <c:v>70.900000000000006</c:v>
                </c:pt>
                <c:pt idx="256">
                  <c:v>72.8</c:v>
                </c:pt>
                <c:pt idx="257">
                  <c:v>74</c:v>
                </c:pt>
                <c:pt idx="258">
                  <c:v>75.8</c:v>
                </c:pt>
                <c:pt idx="259">
                  <c:v>76.599999999999994</c:v>
                </c:pt>
                <c:pt idx="260">
                  <c:v>77.8</c:v>
                </c:pt>
                <c:pt idx="261">
                  <c:v>78.900000000000006</c:v>
                </c:pt>
                <c:pt idx="262">
                  <c:v>79.7</c:v>
                </c:pt>
                <c:pt idx="263">
                  <c:v>84.1</c:v>
                </c:pt>
                <c:pt idx="264">
                  <c:v>87</c:v>
                </c:pt>
                <c:pt idx="265">
                  <c:v>84.6</c:v>
                </c:pt>
                <c:pt idx="266">
                  <c:v>85</c:v>
                </c:pt>
                <c:pt idx="267">
                  <c:v>87.4</c:v>
                </c:pt>
                <c:pt idx="268">
                  <c:v>89.4</c:v>
                </c:pt>
                <c:pt idx="269">
                  <c:v>90.1</c:v>
                </c:pt>
                <c:pt idx="270">
                  <c:v>95.4</c:v>
                </c:pt>
                <c:pt idx="271">
                  <c:v>97.5</c:v>
                </c:pt>
                <c:pt idx="272">
                  <c:v>95.3</c:v>
                </c:pt>
                <c:pt idx="273">
                  <c:v>90.3</c:v>
                </c:pt>
                <c:pt idx="274">
                  <c:v>89.3</c:v>
                </c:pt>
                <c:pt idx="275">
                  <c:v>88.2</c:v>
                </c:pt>
                <c:pt idx="276">
                  <c:v>82.7</c:v>
                </c:pt>
                <c:pt idx="277">
                  <c:v>83.6</c:v>
                </c:pt>
                <c:pt idx="278">
                  <c:v>82.7</c:v>
                </c:pt>
                <c:pt idx="279">
                  <c:v>85.1</c:v>
                </c:pt>
                <c:pt idx="280">
                  <c:v>83.5</c:v>
                </c:pt>
                <c:pt idx="281">
                  <c:v>89.4</c:v>
                </c:pt>
                <c:pt idx="282">
                  <c:v>89.7</c:v>
                </c:pt>
                <c:pt idx="283">
                  <c:v>88.8</c:v>
                </c:pt>
                <c:pt idx="284">
                  <c:v>87</c:v>
                </c:pt>
                <c:pt idx="285">
                  <c:v>86.7</c:v>
                </c:pt>
                <c:pt idx="286">
                  <c:v>82.8</c:v>
                </c:pt>
                <c:pt idx="287">
                  <c:v>78.599999999999994</c:v>
                </c:pt>
                <c:pt idx="288">
                  <c:v>78.2</c:v>
                </c:pt>
                <c:pt idx="289">
                  <c:v>75.5</c:v>
                </c:pt>
                <c:pt idx="290">
                  <c:v>69.7</c:v>
                </c:pt>
                <c:pt idx="291">
                  <c:v>72.2</c:v>
                </c:pt>
                <c:pt idx="292">
                  <c:v>77.2</c:v>
                </c:pt>
                <c:pt idx="293">
                  <c:v>84.4</c:v>
                </c:pt>
              </c:numCache>
            </c:numRef>
          </c:val>
          <c:smooth val="0"/>
          <c:extLst>
            <c:ext xmlns:c16="http://schemas.microsoft.com/office/drawing/2014/chart" uri="{C3380CC4-5D6E-409C-BE32-E72D297353CC}">
              <c16:uniqueId val="{00000000-0E57-41C5-8F41-375EA55D2FAA}"/>
            </c:ext>
          </c:extLst>
        </c:ser>
        <c:ser>
          <c:idx val="1"/>
          <c:order val="1"/>
          <c:tx>
            <c:strRef>
              <c:f>Taul2!$D$4</c:f>
              <c:strCache>
                <c:ptCount val="1"/>
                <c:pt idx="0">
                  <c:v>Julkinen</c:v>
                </c:pt>
              </c:strCache>
            </c:strRef>
          </c:tx>
          <c:spPr>
            <a:ln w="19050" cap="rnd">
              <a:solidFill>
                <a:schemeClr val="accent2"/>
              </a:solidFill>
              <a:round/>
            </a:ln>
            <a:effectLst/>
          </c:spPr>
          <c:marker>
            <c:symbol val="none"/>
          </c:marker>
          <c:cat>
            <c:numRef>
              <c:f>Taul2!$A$5:$A$298</c:f>
              <c:numCache>
                <c:formatCode>m/d/yyyy</c:formatCode>
                <c:ptCount val="29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numCache>
            </c:numRef>
          </c:cat>
          <c:val>
            <c:numRef>
              <c:f>Taul2!$D$5:$D$298</c:f>
              <c:numCache>
                <c:formatCode>General</c:formatCode>
                <c:ptCount val="294"/>
                <c:pt idx="0">
                  <c:v>71.7</c:v>
                </c:pt>
                <c:pt idx="1">
                  <c:v>72.7</c:v>
                </c:pt>
                <c:pt idx="2">
                  <c:v>75.5</c:v>
                </c:pt>
                <c:pt idx="3">
                  <c:v>74.8</c:v>
                </c:pt>
                <c:pt idx="4">
                  <c:v>72</c:v>
                </c:pt>
                <c:pt idx="5">
                  <c:v>71</c:v>
                </c:pt>
                <c:pt idx="6">
                  <c:v>69.900000000000006</c:v>
                </c:pt>
                <c:pt idx="7">
                  <c:v>74.900000000000006</c:v>
                </c:pt>
                <c:pt idx="8">
                  <c:v>76.400000000000006</c:v>
                </c:pt>
                <c:pt idx="9">
                  <c:v>85</c:v>
                </c:pt>
                <c:pt idx="10">
                  <c:v>89.6</c:v>
                </c:pt>
                <c:pt idx="11">
                  <c:v>89.5</c:v>
                </c:pt>
                <c:pt idx="12">
                  <c:v>89</c:v>
                </c:pt>
                <c:pt idx="13">
                  <c:v>89.1</c:v>
                </c:pt>
                <c:pt idx="14">
                  <c:v>88.3</c:v>
                </c:pt>
                <c:pt idx="15">
                  <c:v>80.900000000000006</c:v>
                </c:pt>
                <c:pt idx="16">
                  <c:v>81.8</c:v>
                </c:pt>
                <c:pt idx="17">
                  <c:v>80.099999999999994</c:v>
                </c:pt>
                <c:pt idx="18">
                  <c:v>83.3</c:v>
                </c:pt>
                <c:pt idx="19">
                  <c:v>85.6</c:v>
                </c:pt>
                <c:pt idx="20">
                  <c:v>86.7</c:v>
                </c:pt>
                <c:pt idx="21">
                  <c:v>87.8</c:v>
                </c:pt>
                <c:pt idx="22">
                  <c:v>89.7</c:v>
                </c:pt>
                <c:pt idx="23">
                  <c:v>93.3</c:v>
                </c:pt>
                <c:pt idx="24">
                  <c:v>96.6</c:v>
                </c:pt>
                <c:pt idx="25">
                  <c:v>98.2</c:v>
                </c:pt>
                <c:pt idx="26">
                  <c:v>95.4</c:v>
                </c:pt>
                <c:pt idx="27">
                  <c:v>97.2</c:v>
                </c:pt>
                <c:pt idx="28">
                  <c:v>94.3</c:v>
                </c:pt>
                <c:pt idx="29">
                  <c:v>93.5</c:v>
                </c:pt>
                <c:pt idx="30">
                  <c:v>94.1</c:v>
                </c:pt>
                <c:pt idx="31">
                  <c:v>96.5</c:v>
                </c:pt>
                <c:pt idx="32">
                  <c:v>99.8</c:v>
                </c:pt>
                <c:pt idx="33">
                  <c:v>103.4</c:v>
                </c:pt>
                <c:pt idx="34">
                  <c:v>104.9</c:v>
                </c:pt>
                <c:pt idx="35">
                  <c:v>100</c:v>
                </c:pt>
                <c:pt idx="36">
                  <c:v>102.6</c:v>
                </c:pt>
                <c:pt idx="37">
                  <c:v>103</c:v>
                </c:pt>
                <c:pt idx="38">
                  <c:v>102</c:v>
                </c:pt>
                <c:pt idx="39">
                  <c:v>103.2</c:v>
                </c:pt>
                <c:pt idx="40">
                  <c:v>101.6</c:v>
                </c:pt>
                <c:pt idx="41">
                  <c:v>102.4</c:v>
                </c:pt>
                <c:pt idx="42">
                  <c:v>103.5</c:v>
                </c:pt>
                <c:pt idx="43">
                  <c:v>96.5</c:v>
                </c:pt>
                <c:pt idx="44">
                  <c:v>98.2</c:v>
                </c:pt>
                <c:pt idx="45">
                  <c:v>105.2</c:v>
                </c:pt>
                <c:pt idx="46">
                  <c:v>104.2</c:v>
                </c:pt>
                <c:pt idx="47">
                  <c:v>106.5</c:v>
                </c:pt>
                <c:pt idx="48">
                  <c:v>100.7</c:v>
                </c:pt>
                <c:pt idx="49">
                  <c:v>91.7</c:v>
                </c:pt>
                <c:pt idx="50">
                  <c:v>87.4</c:v>
                </c:pt>
                <c:pt idx="51">
                  <c:v>87.5</c:v>
                </c:pt>
                <c:pt idx="52">
                  <c:v>87</c:v>
                </c:pt>
                <c:pt idx="53">
                  <c:v>87.2</c:v>
                </c:pt>
                <c:pt idx="54">
                  <c:v>92.3</c:v>
                </c:pt>
                <c:pt idx="55">
                  <c:v>94.5</c:v>
                </c:pt>
                <c:pt idx="56">
                  <c:v>96.5</c:v>
                </c:pt>
                <c:pt idx="57">
                  <c:v>90.3</c:v>
                </c:pt>
                <c:pt idx="58">
                  <c:v>87.8</c:v>
                </c:pt>
                <c:pt idx="59">
                  <c:v>83.1</c:v>
                </c:pt>
                <c:pt idx="60">
                  <c:v>80.7</c:v>
                </c:pt>
                <c:pt idx="61">
                  <c:v>83.8</c:v>
                </c:pt>
                <c:pt idx="62">
                  <c:v>83.8</c:v>
                </c:pt>
                <c:pt idx="63">
                  <c:v>85.8</c:v>
                </c:pt>
                <c:pt idx="64">
                  <c:v>82.5</c:v>
                </c:pt>
                <c:pt idx="65">
                  <c:v>84.5</c:v>
                </c:pt>
                <c:pt idx="66">
                  <c:v>83.9</c:v>
                </c:pt>
                <c:pt idx="67">
                  <c:v>82.3</c:v>
                </c:pt>
                <c:pt idx="68">
                  <c:v>84</c:v>
                </c:pt>
                <c:pt idx="69">
                  <c:v>86.2</c:v>
                </c:pt>
                <c:pt idx="70">
                  <c:v>82.1</c:v>
                </c:pt>
                <c:pt idx="71">
                  <c:v>82.7</c:v>
                </c:pt>
                <c:pt idx="72">
                  <c:v>86.9</c:v>
                </c:pt>
                <c:pt idx="73">
                  <c:v>89.4</c:v>
                </c:pt>
                <c:pt idx="74">
                  <c:v>84.7</c:v>
                </c:pt>
                <c:pt idx="75">
                  <c:v>79.099999999999994</c:v>
                </c:pt>
                <c:pt idx="76">
                  <c:v>78.3</c:v>
                </c:pt>
                <c:pt idx="77">
                  <c:v>77.900000000000006</c:v>
                </c:pt>
                <c:pt idx="78">
                  <c:v>80.3</c:v>
                </c:pt>
                <c:pt idx="79">
                  <c:v>76.8</c:v>
                </c:pt>
                <c:pt idx="80">
                  <c:v>77.099999999999994</c:v>
                </c:pt>
                <c:pt idx="81">
                  <c:v>79.400000000000006</c:v>
                </c:pt>
                <c:pt idx="82">
                  <c:v>76.5</c:v>
                </c:pt>
                <c:pt idx="83">
                  <c:v>74</c:v>
                </c:pt>
                <c:pt idx="84">
                  <c:v>65.8</c:v>
                </c:pt>
                <c:pt idx="85">
                  <c:v>63.5</c:v>
                </c:pt>
                <c:pt idx="86">
                  <c:v>63.8</c:v>
                </c:pt>
                <c:pt idx="87">
                  <c:v>65.2</c:v>
                </c:pt>
                <c:pt idx="88">
                  <c:v>65.8</c:v>
                </c:pt>
                <c:pt idx="89">
                  <c:v>62.3</c:v>
                </c:pt>
                <c:pt idx="90">
                  <c:v>60.4</c:v>
                </c:pt>
                <c:pt idx="91">
                  <c:v>63.8</c:v>
                </c:pt>
                <c:pt idx="92">
                  <c:v>65.099999999999994</c:v>
                </c:pt>
                <c:pt idx="93">
                  <c:v>66.099999999999994</c:v>
                </c:pt>
                <c:pt idx="94">
                  <c:v>68.2</c:v>
                </c:pt>
                <c:pt idx="95">
                  <c:v>71.599999999999994</c:v>
                </c:pt>
                <c:pt idx="96">
                  <c:v>73.2</c:v>
                </c:pt>
                <c:pt idx="97">
                  <c:v>75.7</c:v>
                </c:pt>
                <c:pt idx="98">
                  <c:v>74.7</c:v>
                </c:pt>
                <c:pt idx="99">
                  <c:v>75.3</c:v>
                </c:pt>
                <c:pt idx="100">
                  <c:v>73.8</c:v>
                </c:pt>
                <c:pt idx="101">
                  <c:v>76.900000000000006</c:v>
                </c:pt>
                <c:pt idx="102">
                  <c:v>78.900000000000006</c:v>
                </c:pt>
                <c:pt idx="103">
                  <c:v>84</c:v>
                </c:pt>
                <c:pt idx="104">
                  <c:v>87.9</c:v>
                </c:pt>
                <c:pt idx="105">
                  <c:v>87.1</c:v>
                </c:pt>
                <c:pt idx="106">
                  <c:v>88.7</c:v>
                </c:pt>
                <c:pt idx="107">
                  <c:v>91.3</c:v>
                </c:pt>
                <c:pt idx="108">
                  <c:v>91</c:v>
                </c:pt>
                <c:pt idx="109">
                  <c:v>93.1</c:v>
                </c:pt>
                <c:pt idx="110">
                  <c:v>94.2</c:v>
                </c:pt>
                <c:pt idx="111">
                  <c:v>89.8</c:v>
                </c:pt>
                <c:pt idx="112">
                  <c:v>88.1</c:v>
                </c:pt>
                <c:pt idx="113">
                  <c:v>86.8</c:v>
                </c:pt>
                <c:pt idx="114">
                  <c:v>83.7</c:v>
                </c:pt>
                <c:pt idx="115">
                  <c:v>82.5</c:v>
                </c:pt>
                <c:pt idx="116">
                  <c:v>83</c:v>
                </c:pt>
                <c:pt idx="117">
                  <c:v>85.9</c:v>
                </c:pt>
                <c:pt idx="118">
                  <c:v>82.6</c:v>
                </c:pt>
                <c:pt idx="119">
                  <c:v>84.7</c:v>
                </c:pt>
                <c:pt idx="120">
                  <c:v>85.5</c:v>
                </c:pt>
                <c:pt idx="121">
                  <c:v>86.9</c:v>
                </c:pt>
                <c:pt idx="122">
                  <c:v>87.6</c:v>
                </c:pt>
                <c:pt idx="123">
                  <c:v>86</c:v>
                </c:pt>
                <c:pt idx="124">
                  <c:v>90.3</c:v>
                </c:pt>
                <c:pt idx="125">
                  <c:v>89.1</c:v>
                </c:pt>
                <c:pt idx="126">
                  <c:v>90.6</c:v>
                </c:pt>
                <c:pt idx="127">
                  <c:v>91.3</c:v>
                </c:pt>
                <c:pt idx="128">
                  <c:v>93.2</c:v>
                </c:pt>
                <c:pt idx="129">
                  <c:v>92.3</c:v>
                </c:pt>
                <c:pt idx="130">
                  <c:v>93.9</c:v>
                </c:pt>
                <c:pt idx="131">
                  <c:v>96.8</c:v>
                </c:pt>
                <c:pt idx="132">
                  <c:v>88.8</c:v>
                </c:pt>
                <c:pt idx="133">
                  <c:v>94.1</c:v>
                </c:pt>
                <c:pt idx="134">
                  <c:v>96.8</c:v>
                </c:pt>
                <c:pt idx="135">
                  <c:v>93</c:v>
                </c:pt>
                <c:pt idx="136">
                  <c:v>93.3</c:v>
                </c:pt>
                <c:pt idx="137">
                  <c:v>92.9</c:v>
                </c:pt>
                <c:pt idx="138">
                  <c:v>92.4</c:v>
                </c:pt>
                <c:pt idx="139">
                  <c:v>94.5</c:v>
                </c:pt>
                <c:pt idx="140">
                  <c:v>93.1</c:v>
                </c:pt>
                <c:pt idx="141">
                  <c:v>94.3</c:v>
                </c:pt>
                <c:pt idx="142">
                  <c:v>100.8</c:v>
                </c:pt>
                <c:pt idx="143">
                  <c:v>100.7</c:v>
                </c:pt>
                <c:pt idx="144">
                  <c:v>97.8</c:v>
                </c:pt>
                <c:pt idx="145">
                  <c:v>97.1</c:v>
                </c:pt>
                <c:pt idx="146">
                  <c:v>94.2</c:v>
                </c:pt>
                <c:pt idx="147">
                  <c:v>91.9</c:v>
                </c:pt>
                <c:pt idx="148">
                  <c:v>93</c:v>
                </c:pt>
                <c:pt idx="149">
                  <c:v>91.7</c:v>
                </c:pt>
                <c:pt idx="150">
                  <c:v>90.5</c:v>
                </c:pt>
                <c:pt idx="151">
                  <c:v>92.7</c:v>
                </c:pt>
                <c:pt idx="152">
                  <c:v>91.3</c:v>
                </c:pt>
                <c:pt idx="153">
                  <c:v>91.4</c:v>
                </c:pt>
                <c:pt idx="154">
                  <c:v>88.9</c:v>
                </c:pt>
                <c:pt idx="155">
                  <c:v>85.7</c:v>
                </c:pt>
                <c:pt idx="156">
                  <c:v>87.8</c:v>
                </c:pt>
                <c:pt idx="157">
                  <c:v>82.7</c:v>
                </c:pt>
                <c:pt idx="158">
                  <c:v>82.6</c:v>
                </c:pt>
                <c:pt idx="159">
                  <c:v>76.8</c:v>
                </c:pt>
                <c:pt idx="160">
                  <c:v>77.7</c:v>
                </c:pt>
                <c:pt idx="161">
                  <c:v>79.099999999999994</c:v>
                </c:pt>
                <c:pt idx="162">
                  <c:v>76.2</c:v>
                </c:pt>
                <c:pt idx="163">
                  <c:v>80.3</c:v>
                </c:pt>
                <c:pt idx="164">
                  <c:v>77</c:v>
                </c:pt>
                <c:pt idx="165">
                  <c:v>82.4</c:v>
                </c:pt>
                <c:pt idx="166">
                  <c:v>84.3</c:v>
                </c:pt>
                <c:pt idx="167">
                  <c:v>86.4</c:v>
                </c:pt>
                <c:pt idx="168">
                  <c:v>86.1</c:v>
                </c:pt>
                <c:pt idx="169">
                  <c:v>87.2</c:v>
                </c:pt>
                <c:pt idx="170">
                  <c:v>88.2</c:v>
                </c:pt>
                <c:pt idx="171">
                  <c:v>92.3</c:v>
                </c:pt>
                <c:pt idx="172">
                  <c:v>89.3</c:v>
                </c:pt>
                <c:pt idx="173">
                  <c:v>91.3</c:v>
                </c:pt>
                <c:pt idx="174">
                  <c:v>92.5</c:v>
                </c:pt>
                <c:pt idx="175">
                  <c:v>90.7</c:v>
                </c:pt>
                <c:pt idx="176">
                  <c:v>89.1</c:v>
                </c:pt>
                <c:pt idx="177">
                  <c:v>86.3</c:v>
                </c:pt>
                <c:pt idx="178">
                  <c:v>91.4</c:v>
                </c:pt>
                <c:pt idx="179">
                  <c:v>89.4</c:v>
                </c:pt>
                <c:pt idx="180">
                  <c:v>90.7</c:v>
                </c:pt>
                <c:pt idx="181">
                  <c:v>96.6</c:v>
                </c:pt>
                <c:pt idx="182">
                  <c:v>100.2</c:v>
                </c:pt>
                <c:pt idx="183">
                  <c:v>100.5</c:v>
                </c:pt>
                <c:pt idx="184">
                  <c:v>99.5</c:v>
                </c:pt>
                <c:pt idx="185">
                  <c:v>96.7</c:v>
                </c:pt>
                <c:pt idx="186">
                  <c:v>97.5</c:v>
                </c:pt>
                <c:pt idx="187">
                  <c:v>100.6</c:v>
                </c:pt>
                <c:pt idx="188">
                  <c:v>105.1</c:v>
                </c:pt>
                <c:pt idx="189">
                  <c:v>104.9</c:v>
                </c:pt>
                <c:pt idx="190">
                  <c:v>105.7</c:v>
                </c:pt>
                <c:pt idx="191">
                  <c:v>102.2</c:v>
                </c:pt>
                <c:pt idx="192">
                  <c:v>105.3</c:v>
                </c:pt>
                <c:pt idx="193">
                  <c:v>104.6</c:v>
                </c:pt>
                <c:pt idx="194">
                  <c:v>102.4</c:v>
                </c:pt>
                <c:pt idx="195">
                  <c:v>100</c:v>
                </c:pt>
                <c:pt idx="196">
                  <c:v>103.8</c:v>
                </c:pt>
                <c:pt idx="197">
                  <c:v>114</c:v>
                </c:pt>
                <c:pt idx="198">
                  <c:v>114.4</c:v>
                </c:pt>
                <c:pt idx="199">
                  <c:v>123.6</c:v>
                </c:pt>
                <c:pt idx="200">
                  <c:v>123.6</c:v>
                </c:pt>
                <c:pt idx="201">
                  <c:v>133.80000000000001</c:v>
                </c:pt>
                <c:pt idx="202">
                  <c:v>133.30000000000001</c:v>
                </c:pt>
                <c:pt idx="203">
                  <c:v>126.7</c:v>
                </c:pt>
                <c:pt idx="204">
                  <c:v>123.8</c:v>
                </c:pt>
                <c:pt idx="205">
                  <c:v>128.69999999999999</c:v>
                </c:pt>
                <c:pt idx="206">
                  <c:v>128.4</c:v>
                </c:pt>
                <c:pt idx="207">
                  <c:v>125.5</c:v>
                </c:pt>
                <c:pt idx="208">
                  <c:v>129.9</c:v>
                </c:pt>
                <c:pt idx="209">
                  <c:v>132</c:v>
                </c:pt>
                <c:pt idx="210">
                  <c:v>133.4</c:v>
                </c:pt>
                <c:pt idx="211">
                  <c:v>126.9</c:v>
                </c:pt>
                <c:pt idx="212">
                  <c:v>126.1</c:v>
                </c:pt>
                <c:pt idx="213">
                  <c:v>125.2</c:v>
                </c:pt>
                <c:pt idx="214">
                  <c:v>130.6</c:v>
                </c:pt>
                <c:pt idx="215">
                  <c:v>127.3</c:v>
                </c:pt>
                <c:pt idx="216">
                  <c:v>133</c:v>
                </c:pt>
                <c:pt idx="217">
                  <c:v>132</c:v>
                </c:pt>
                <c:pt idx="218">
                  <c:v>132.4</c:v>
                </c:pt>
                <c:pt idx="219">
                  <c:v>133.6</c:v>
                </c:pt>
                <c:pt idx="220">
                  <c:v>129.1</c:v>
                </c:pt>
                <c:pt idx="221">
                  <c:v>127.3</c:v>
                </c:pt>
                <c:pt idx="222">
                  <c:v>129.80000000000001</c:v>
                </c:pt>
                <c:pt idx="223">
                  <c:v>131.69999999999999</c:v>
                </c:pt>
                <c:pt idx="224">
                  <c:v>131.4</c:v>
                </c:pt>
                <c:pt idx="225">
                  <c:v>137.80000000000001</c:v>
                </c:pt>
                <c:pt idx="226">
                  <c:v>141.5</c:v>
                </c:pt>
                <c:pt idx="227">
                  <c:v>143.1</c:v>
                </c:pt>
                <c:pt idx="228">
                  <c:v>137.1</c:v>
                </c:pt>
                <c:pt idx="229">
                  <c:v>135.4</c:v>
                </c:pt>
                <c:pt idx="230">
                  <c:v>132.19999999999999</c:v>
                </c:pt>
                <c:pt idx="231">
                  <c:v>132.9</c:v>
                </c:pt>
                <c:pt idx="232">
                  <c:v>131.6</c:v>
                </c:pt>
                <c:pt idx="233">
                  <c:v>137.19999999999999</c:v>
                </c:pt>
                <c:pt idx="234">
                  <c:v>137.30000000000001</c:v>
                </c:pt>
                <c:pt idx="235">
                  <c:v>143.30000000000001</c:v>
                </c:pt>
                <c:pt idx="236">
                  <c:v>145.5</c:v>
                </c:pt>
                <c:pt idx="237">
                  <c:v>144.69999999999999</c:v>
                </c:pt>
                <c:pt idx="238">
                  <c:v>139.9</c:v>
                </c:pt>
                <c:pt idx="239">
                  <c:v>145.30000000000001</c:v>
                </c:pt>
                <c:pt idx="240">
                  <c:v>142.9</c:v>
                </c:pt>
                <c:pt idx="241">
                  <c:v>149.5</c:v>
                </c:pt>
                <c:pt idx="242">
                  <c:v>147.9</c:v>
                </c:pt>
                <c:pt idx="243">
                  <c:v>146.69999999999999</c:v>
                </c:pt>
                <c:pt idx="244">
                  <c:v>151</c:v>
                </c:pt>
                <c:pt idx="245">
                  <c:v>151</c:v>
                </c:pt>
                <c:pt idx="246">
                  <c:v>151.5</c:v>
                </c:pt>
                <c:pt idx="247">
                  <c:v>153.19999999999999</c:v>
                </c:pt>
                <c:pt idx="248">
                  <c:v>159.80000000000001</c:v>
                </c:pt>
                <c:pt idx="249">
                  <c:v>166.2</c:v>
                </c:pt>
                <c:pt idx="250">
                  <c:v>166.8</c:v>
                </c:pt>
                <c:pt idx="251">
                  <c:v>170.1</c:v>
                </c:pt>
                <c:pt idx="252">
                  <c:v>167.1</c:v>
                </c:pt>
                <c:pt idx="253">
                  <c:v>163.30000000000001</c:v>
                </c:pt>
                <c:pt idx="254">
                  <c:v>159.5</c:v>
                </c:pt>
                <c:pt idx="255">
                  <c:v>154.69999999999999</c:v>
                </c:pt>
                <c:pt idx="256">
                  <c:v>160.69999999999999</c:v>
                </c:pt>
                <c:pt idx="257">
                  <c:v>151.19999999999999</c:v>
                </c:pt>
                <c:pt idx="258">
                  <c:v>157.69999999999999</c:v>
                </c:pt>
                <c:pt idx="259">
                  <c:v>157</c:v>
                </c:pt>
                <c:pt idx="260">
                  <c:v>160.80000000000001</c:v>
                </c:pt>
                <c:pt idx="261">
                  <c:v>165.8</c:v>
                </c:pt>
                <c:pt idx="262">
                  <c:v>164</c:v>
                </c:pt>
                <c:pt idx="263">
                  <c:v>161.5</c:v>
                </c:pt>
                <c:pt idx="264">
                  <c:v>158.4</c:v>
                </c:pt>
                <c:pt idx="265">
                  <c:v>157.9</c:v>
                </c:pt>
                <c:pt idx="266">
                  <c:v>158.19999999999999</c:v>
                </c:pt>
                <c:pt idx="267">
                  <c:v>162.5</c:v>
                </c:pt>
                <c:pt idx="268">
                  <c:v>146.6</c:v>
                </c:pt>
                <c:pt idx="269">
                  <c:v>145.69999999999999</c:v>
                </c:pt>
                <c:pt idx="270">
                  <c:v>136.4</c:v>
                </c:pt>
                <c:pt idx="271">
                  <c:v>137.69999999999999</c:v>
                </c:pt>
                <c:pt idx="272">
                  <c:v>142.69999999999999</c:v>
                </c:pt>
                <c:pt idx="273">
                  <c:v>151.19999999999999</c:v>
                </c:pt>
                <c:pt idx="274">
                  <c:v>151.4</c:v>
                </c:pt>
                <c:pt idx="275">
                  <c:v>151.9</c:v>
                </c:pt>
                <c:pt idx="276">
                  <c:v>146.9</c:v>
                </c:pt>
                <c:pt idx="277">
                  <c:v>150</c:v>
                </c:pt>
                <c:pt idx="278">
                  <c:v>153.5</c:v>
                </c:pt>
                <c:pt idx="279">
                  <c:v>152.4</c:v>
                </c:pt>
                <c:pt idx="280">
                  <c:v>151.9</c:v>
                </c:pt>
                <c:pt idx="281">
                  <c:v>144.6</c:v>
                </c:pt>
                <c:pt idx="282">
                  <c:v>141.9</c:v>
                </c:pt>
                <c:pt idx="283">
                  <c:v>137.69999999999999</c:v>
                </c:pt>
                <c:pt idx="284">
                  <c:v>132</c:v>
                </c:pt>
                <c:pt idx="285">
                  <c:v>133.1</c:v>
                </c:pt>
                <c:pt idx="286">
                  <c:v>132.1</c:v>
                </c:pt>
                <c:pt idx="287">
                  <c:v>127.1</c:v>
                </c:pt>
                <c:pt idx="288">
                  <c:v>124.6</c:v>
                </c:pt>
                <c:pt idx="289">
                  <c:v>128.30000000000001</c:v>
                </c:pt>
                <c:pt idx="290">
                  <c:v>121.9</c:v>
                </c:pt>
                <c:pt idx="291">
                  <c:v>111.9</c:v>
                </c:pt>
                <c:pt idx="292">
                  <c:v>115.9</c:v>
                </c:pt>
                <c:pt idx="293">
                  <c:v>113.7</c:v>
                </c:pt>
              </c:numCache>
            </c:numRef>
          </c:val>
          <c:smooth val="0"/>
          <c:extLst>
            <c:ext xmlns:c16="http://schemas.microsoft.com/office/drawing/2014/chart" uri="{C3380CC4-5D6E-409C-BE32-E72D297353CC}">
              <c16:uniqueId val="{00000001-0E57-41C5-8F41-375EA55D2FAA}"/>
            </c:ext>
          </c:extLst>
        </c:ser>
        <c:ser>
          <c:idx val="2"/>
          <c:order val="2"/>
          <c:tx>
            <c:strRef>
              <c:f>Taul2!$E$4</c:f>
              <c:strCache>
                <c:ptCount val="1"/>
                <c:pt idx="0">
                  <c:v>Teollisus&amp;varasto</c:v>
                </c:pt>
              </c:strCache>
            </c:strRef>
          </c:tx>
          <c:spPr>
            <a:ln w="19050" cap="rnd">
              <a:solidFill>
                <a:schemeClr val="bg1">
                  <a:lumMod val="50000"/>
                </a:schemeClr>
              </a:solidFill>
              <a:round/>
            </a:ln>
            <a:effectLst/>
          </c:spPr>
          <c:marker>
            <c:symbol val="none"/>
          </c:marker>
          <c:cat>
            <c:numRef>
              <c:f>Taul2!$A$5:$A$298</c:f>
              <c:numCache>
                <c:formatCode>m/d/yyyy</c:formatCode>
                <c:ptCount val="29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numCache>
            </c:numRef>
          </c:cat>
          <c:val>
            <c:numRef>
              <c:f>Taul2!$E$5:$E$298</c:f>
              <c:numCache>
                <c:formatCode>General</c:formatCode>
                <c:ptCount val="294"/>
                <c:pt idx="0">
                  <c:v>98.8</c:v>
                </c:pt>
                <c:pt idx="1">
                  <c:v>95.8</c:v>
                </c:pt>
                <c:pt idx="2">
                  <c:v>91.8</c:v>
                </c:pt>
                <c:pt idx="3">
                  <c:v>87.2</c:v>
                </c:pt>
                <c:pt idx="4">
                  <c:v>88</c:v>
                </c:pt>
                <c:pt idx="5">
                  <c:v>92.4</c:v>
                </c:pt>
                <c:pt idx="6">
                  <c:v>98.3</c:v>
                </c:pt>
                <c:pt idx="7">
                  <c:v>106.5</c:v>
                </c:pt>
                <c:pt idx="8">
                  <c:v>116.8</c:v>
                </c:pt>
                <c:pt idx="9">
                  <c:v>121.5</c:v>
                </c:pt>
                <c:pt idx="10">
                  <c:v>122.5</c:v>
                </c:pt>
                <c:pt idx="11">
                  <c:v>122.6</c:v>
                </c:pt>
                <c:pt idx="12">
                  <c:v>120.8</c:v>
                </c:pt>
                <c:pt idx="13">
                  <c:v>115.7</c:v>
                </c:pt>
                <c:pt idx="14">
                  <c:v>113</c:v>
                </c:pt>
                <c:pt idx="15">
                  <c:v>113</c:v>
                </c:pt>
                <c:pt idx="16">
                  <c:v>115.7</c:v>
                </c:pt>
                <c:pt idx="17">
                  <c:v>119.9</c:v>
                </c:pt>
                <c:pt idx="18">
                  <c:v>121.6</c:v>
                </c:pt>
                <c:pt idx="19">
                  <c:v>127.7</c:v>
                </c:pt>
                <c:pt idx="20">
                  <c:v>132.4</c:v>
                </c:pt>
                <c:pt idx="21">
                  <c:v>135.80000000000001</c:v>
                </c:pt>
                <c:pt idx="22">
                  <c:v>135.19999999999999</c:v>
                </c:pt>
                <c:pt idx="23">
                  <c:v>125.3</c:v>
                </c:pt>
                <c:pt idx="24">
                  <c:v>117</c:v>
                </c:pt>
                <c:pt idx="25">
                  <c:v>108.5</c:v>
                </c:pt>
                <c:pt idx="26">
                  <c:v>103.1</c:v>
                </c:pt>
                <c:pt idx="27">
                  <c:v>105.1</c:v>
                </c:pt>
                <c:pt idx="28">
                  <c:v>108.5</c:v>
                </c:pt>
                <c:pt idx="29">
                  <c:v>111.7</c:v>
                </c:pt>
                <c:pt idx="30">
                  <c:v>114.5</c:v>
                </c:pt>
                <c:pt idx="31">
                  <c:v>115.6</c:v>
                </c:pt>
                <c:pt idx="32">
                  <c:v>122.2</c:v>
                </c:pt>
                <c:pt idx="33">
                  <c:v>118.5</c:v>
                </c:pt>
                <c:pt idx="34">
                  <c:v>116.8</c:v>
                </c:pt>
                <c:pt idx="35">
                  <c:v>109.7</c:v>
                </c:pt>
                <c:pt idx="36">
                  <c:v>110.6</c:v>
                </c:pt>
                <c:pt idx="37">
                  <c:v>105.1</c:v>
                </c:pt>
                <c:pt idx="38">
                  <c:v>95.4</c:v>
                </c:pt>
                <c:pt idx="39">
                  <c:v>94.8</c:v>
                </c:pt>
                <c:pt idx="40">
                  <c:v>96.2</c:v>
                </c:pt>
                <c:pt idx="41">
                  <c:v>100.5</c:v>
                </c:pt>
                <c:pt idx="42">
                  <c:v>102.2</c:v>
                </c:pt>
                <c:pt idx="43">
                  <c:v>107.2</c:v>
                </c:pt>
                <c:pt idx="44">
                  <c:v>109.6</c:v>
                </c:pt>
                <c:pt idx="45">
                  <c:v>113.3</c:v>
                </c:pt>
                <c:pt idx="46">
                  <c:v>118.8</c:v>
                </c:pt>
                <c:pt idx="47">
                  <c:v>111.9</c:v>
                </c:pt>
                <c:pt idx="48">
                  <c:v>111.9</c:v>
                </c:pt>
                <c:pt idx="49">
                  <c:v>110.5</c:v>
                </c:pt>
                <c:pt idx="50">
                  <c:v>99.8</c:v>
                </c:pt>
                <c:pt idx="51">
                  <c:v>96.5</c:v>
                </c:pt>
                <c:pt idx="52">
                  <c:v>100.4</c:v>
                </c:pt>
                <c:pt idx="53">
                  <c:v>96.8</c:v>
                </c:pt>
                <c:pt idx="54">
                  <c:v>99.2</c:v>
                </c:pt>
                <c:pt idx="55">
                  <c:v>98.6</c:v>
                </c:pt>
                <c:pt idx="56">
                  <c:v>103.6</c:v>
                </c:pt>
                <c:pt idx="57">
                  <c:v>108.6</c:v>
                </c:pt>
                <c:pt idx="58">
                  <c:v>118.3</c:v>
                </c:pt>
                <c:pt idx="59">
                  <c:v>118.7</c:v>
                </c:pt>
                <c:pt idx="60">
                  <c:v>115.8</c:v>
                </c:pt>
                <c:pt idx="61">
                  <c:v>113.5</c:v>
                </c:pt>
                <c:pt idx="62">
                  <c:v>113.3</c:v>
                </c:pt>
                <c:pt idx="63">
                  <c:v>107.6</c:v>
                </c:pt>
                <c:pt idx="64">
                  <c:v>106.9</c:v>
                </c:pt>
                <c:pt idx="65">
                  <c:v>111.2</c:v>
                </c:pt>
                <c:pt idx="66">
                  <c:v>120.1</c:v>
                </c:pt>
                <c:pt idx="67">
                  <c:v>126.3</c:v>
                </c:pt>
                <c:pt idx="68">
                  <c:v>138.6</c:v>
                </c:pt>
                <c:pt idx="69">
                  <c:v>143.69999999999999</c:v>
                </c:pt>
                <c:pt idx="70">
                  <c:v>146.1</c:v>
                </c:pt>
                <c:pt idx="71">
                  <c:v>142.19999999999999</c:v>
                </c:pt>
                <c:pt idx="72">
                  <c:v>141.80000000000001</c:v>
                </c:pt>
                <c:pt idx="73">
                  <c:v>135.80000000000001</c:v>
                </c:pt>
                <c:pt idx="74">
                  <c:v>136.19999999999999</c:v>
                </c:pt>
                <c:pt idx="75">
                  <c:v>128.69999999999999</c:v>
                </c:pt>
                <c:pt idx="76">
                  <c:v>124.7</c:v>
                </c:pt>
                <c:pt idx="77">
                  <c:v>128.19999999999999</c:v>
                </c:pt>
                <c:pt idx="78">
                  <c:v>129.69999999999999</c:v>
                </c:pt>
                <c:pt idx="79">
                  <c:v>135</c:v>
                </c:pt>
                <c:pt idx="80">
                  <c:v>144.1</c:v>
                </c:pt>
                <c:pt idx="81">
                  <c:v>147</c:v>
                </c:pt>
                <c:pt idx="82">
                  <c:v>149.69999999999999</c:v>
                </c:pt>
                <c:pt idx="83">
                  <c:v>143.30000000000001</c:v>
                </c:pt>
                <c:pt idx="84">
                  <c:v>137.6</c:v>
                </c:pt>
                <c:pt idx="85">
                  <c:v>132.30000000000001</c:v>
                </c:pt>
                <c:pt idx="86">
                  <c:v>129.69999999999999</c:v>
                </c:pt>
                <c:pt idx="87">
                  <c:v>127.3</c:v>
                </c:pt>
                <c:pt idx="88">
                  <c:v>131.6</c:v>
                </c:pt>
                <c:pt idx="89">
                  <c:v>144.30000000000001</c:v>
                </c:pt>
                <c:pt idx="90">
                  <c:v>146.30000000000001</c:v>
                </c:pt>
                <c:pt idx="91">
                  <c:v>161.5</c:v>
                </c:pt>
                <c:pt idx="92">
                  <c:v>174.7</c:v>
                </c:pt>
                <c:pt idx="93">
                  <c:v>187.2</c:v>
                </c:pt>
                <c:pt idx="94">
                  <c:v>190</c:v>
                </c:pt>
                <c:pt idx="95">
                  <c:v>195.1</c:v>
                </c:pt>
                <c:pt idx="96">
                  <c:v>190</c:v>
                </c:pt>
                <c:pt idx="97">
                  <c:v>183.8</c:v>
                </c:pt>
                <c:pt idx="98">
                  <c:v>178</c:v>
                </c:pt>
                <c:pt idx="99">
                  <c:v>176</c:v>
                </c:pt>
                <c:pt idx="100">
                  <c:v>177.4</c:v>
                </c:pt>
                <c:pt idx="101">
                  <c:v>182.1</c:v>
                </c:pt>
                <c:pt idx="102">
                  <c:v>183.3</c:v>
                </c:pt>
                <c:pt idx="103">
                  <c:v>191</c:v>
                </c:pt>
                <c:pt idx="104">
                  <c:v>193.5</c:v>
                </c:pt>
                <c:pt idx="105">
                  <c:v>197.8</c:v>
                </c:pt>
                <c:pt idx="106">
                  <c:v>194.7</c:v>
                </c:pt>
                <c:pt idx="107">
                  <c:v>186.5</c:v>
                </c:pt>
                <c:pt idx="108">
                  <c:v>176</c:v>
                </c:pt>
                <c:pt idx="109">
                  <c:v>165.5</c:v>
                </c:pt>
                <c:pt idx="110">
                  <c:v>157.30000000000001</c:v>
                </c:pt>
                <c:pt idx="111">
                  <c:v>147.4</c:v>
                </c:pt>
                <c:pt idx="112">
                  <c:v>146.69999999999999</c:v>
                </c:pt>
                <c:pt idx="113">
                  <c:v>134.80000000000001</c:v>
                </c:pt>
                <c:pt idx="114">
                  <c:v>132.80000000000001</c:v>
                </c:pt>
                <c:pt idx="115">
                  <c:v>123.8</c:v>
                </c:pt>
                <c:pt idx="116">
                  <c:v>120.6</c:v>
                </c:pt>
                <c:pt idx="117">
                  <c:v>115.7</c:v>
                </c:pt>
                <c:pt idx="118">
                  <c:v>117.7</c:v>
                </c:pt>
                <c:pt idx="119">
                  <c:v>102.6</c:v>
                </c:pt>
                <c:pt idx="120">
                  <c:v>97.8</c:v>
                </c:pt>
                <c:pt idx="121">
                  <c:v>93.8</c:v>
                </c:pt>
                <c:pt idx="122">
                  <c:v>86</c:v>
                </c:pt>
                <c:pt idx="123">
                  <c:v>82.4</c:v>
                </c:pt>
                <c:pt idx="124">
                  <c:v>85.2</c:v>
                </c:pt>
                <c:pt idx="125">
                  <c:v>92.3</c:v>
                </c:pt>
                <c:pt idx="126">
                  <c:v>94.2</c:v>
                </c:pt>
                <c:pt idx="127">
                  <c:v>100.1</c:v>
                </c:pt>
                <c:pt idx="128">
                  <c:v>106</c:v>
                </c:pt>
                <c:pt idx="129">
                  <c:v>104.3</c:v>
                </c:pt>
                <c:pt idx="130">
                  <c:v>107.3</c:v>
                </c:pt>
                <c:pt idx="131">
                  <c:v>104.7</c:v>
                </c:pt>
                <c:pt idx="132">
                  <c:v>104.6</c:v>
                </c:pt>
                <c:pt idx="133">
                  <c:v>101.2</c:v>
                </c:pt>
                <c:pt idx="134">
                  <c:v>99.8</c:v>
                </c:pt>
                <c:pt idx="135">
                  <c:v>98.7</c:v>
                </c:pt>
                <c:pt idx="136">
                  <c:v>99.9</c:v>
                </c:pt>
                <c:pt idx="137">
                  <c:v>105.8</c:v>
                </c:pt>
                <c:pt idx="138">
                  <c:v>108.8</c:v>
                </c:pt>
                <c:pt idx="139">
                  <c:v>116.6</c:v>
                </c:pt>
                <c:pt idx="140">
                  <c:v>126.2</c:v>
                </c:pt>
                <c:pt idx="141">
                  <c:v>138.9</c:v>
                </c:pt>
                <c:pt idx="142">
                  <c:v>144.80000000000001</c:v>
                </c:pt>
                <c:pt idx="143">
                  <c:v>137.6</c:v>
                </c:pt>
                <c:pt idx="144">
                  <c:v>135.6</c:v>
                </c:pt>
                <c:pt idx="145">
                  <c:v>126.5</c:v>
                </c:pt>
                <c:pt idx="146">
                  <c:v>121.6</c:v>
                </c:pt>
                <c:pt idx="147">
                  <c:v>115.4</c:v>
                </c:pt>
                <c:pt idx="148">
                  <c:v>109.1</c:v>
                </c:pt>
                <c:pt idx="149">
                  <c:v>110.6</c:v>
                </c:pt>
                <c:pt idx="150">
                  <c:v>115.2</c:v>
                </c:pt>
                <c:pt idx="151">
                  <c:v>119</c:v>
                </c:pt>
                <c:pt idx="152">
                  <c:v>121.4</c:v>
                </c:pt>
                <c:pt idx="153">
                  <c:v>127.1</c:v>
                </c:pt>
                <c:pt idx="154">
                  <c:v>130.1</c:v>
                </c:pt>
                <c:pt idx="155">
                  <c:v>125.4</c:v>
                </c:pt>
                <c:pt idx="156">
                  <c:v>122.4</c:v>
                </c:pt>
                <c:pt idx="157">
                  <c:v>115.6</c:v>
                </c:pt>
                <c:pt idx="158">
                  <c:v>112.7</c:v>
                </c:pt>
                <c:pt idx="159">
                  <c:v>104.8</c:v>
                </c:pt>
                <c:pt idx="160">
                  <c:v>100.4</c:v>
                </c:pt>
                <c:pt idx="161">
                  <c:v>104.5</c:v>
                </c:pt>
                <c:pt idx="162">
                  <c:v>108.3</c:v>
                </c:pt>
                <c:pt idx="163">
                  <c:v>116.8</c:v>
                </c:pt>
                <c:pt idx="164">
                  <c:v>115.6</c:v>
                </c:pt>
                <c:pt idx="165">
                  <c:v>118</c:v>
                </c:pt>
                <c:pt idx="166">
                  <c:v>116.9</c:v>
                </c:pt>
                <c:pt idx="167">
                  <c:v>114.5</c:v>
                </c:pt>
                <c:pt idx="168">
                  <c:v>111.2</c:v>
                </c:pt>
                <c:pt idx="169">
                  <c:v>108.2</c:v>
                </c:pt>
                <c:pt idx="170">
                  <c:v>101.4</c:v>
                </c:pt>
                <c:pt idx="171">
                  <c:v>91.6</c:v>
                </c:pt>
                <c:pt idx="172">
                  <c:v>93.4</c:v>
                </c:pt>
                <c:pt idx="173">
                  <c:v>97.9</c:v>
                </c:pt>
                <c:pt idx="174">
                  <c:v>100.8</c:v>
                </c:pt>
                <c:pt idx="175">
                  <c:v>106.1</c:v>
                </c:pt>
                <c:pt idx="176">
                  <c:v>108.5</c:v>
                </c:pt>
                <c:pt idx="177">
                  <c:v>109.2</c:v>
                </c:pt>
                <c:pt idx="178">
                  <c:v>108.9</c:v>
                </c:pt>
                <c:pt idx="179">
                  <c:v>104.3</c:v>
                </c:pt>
                <c:pt idx="180">
                  <c:v>104.6</c:v>
                </c:pt>
                <c:pt idx="181">
                  <c:v>93.6</c:v>
                </c:pt>
                <c:pt idx="182">
                  <c:v>93.5</c:v>
                </c:pt>
                <c:pt idx="183">
                  <c:v>93.1</c:v>
                </c:pt>
                <c:pt idx="184">
                  <c:v>92.3</c:v>
                </c:pt>
                <c:pt idx="185">
                  <c:v>92.1</c:v>
                </c:pt>
                <c:pt idx="186">
                  <c:v>97.8</c:v>
                </c:pt>
                <c:pt idx="187">
                  <c:v>102.7</c:v>
                </c:pt>
                <c:pt idx="188">
                  <c:v>111</c:v>
                </c:pt>
                <c:pt idx="189">
                  <c:v>107.7</c:v>
                </c:pt>
                <c:pt idx="190">
                  <c:v>107</c:v>
                </c:pt>
                <c:pt idx="191">
                  <c:v>104.5</c:v>
                </c:pt>
                <c:pt idx="192">
                  <c:v>102.9</c:v>
                </c:pt>
                <c:pt idx="193">
                  <c:v>100.6</c:v>
                </c:pt>
                <c:pt idx="194">
                  <c:v>95.9</c:v>
                </c:pt>
                <c:pt idx="195">
                  <c:v>97.3</c:v>
                </c:pt>
                <c:pt idx="196">
                  <c:v>93.5</c:v>
                </c:pt>
                <c:pt idx="197">
                  <c:v>95.9</c:v>
                </c:pt>
                <c:pt idx="198">
                  <c:v>101.2</c:v>
                </c:pt>
                <c:pt idx="199">
                  <c:v>106.2</c:v>
                </c:pt>
                <c:pt idx="200">
                  <c:v>118.8</c:v>
                </c:pt>
                <c:pt idx="201">
                  <c:v>120.6</c:v>
                </c:pt>
                <c:pt idx="202">
                  <c:v>119.2</c:v>
                </c:pt>
                <c:pt idx="203">
                  <c:v>124.5</c:v>
                </c:pt>
                <c:pt idx="204">
                  <c:v>118.8</c:v>
                </c:pt>
                <c:pt idx="205">
                  <c:v>123.2</c:v>
                </c:pt>
                <c:pt idx="206">
                  <c:v>118.4</c:v>
                </c:pt>
                <c:pt idx="207">
                  <c:v>112.5</c:v>
                </c:pt>
                <c:pt idx="208">
                  <c:v>110.5</c:v>
                </c:pt>
                <c:pt idx="209">
                  <c:v>118.4</c:v>
                </c:pt>
                <c:pt idx="210">
                  <c:v>118.4</c:v>
                </c:pt>
                <c:pt idx="211">
                  <c:v>125.8</c:v>
                </c:pt>
                <c:pt idx="212">
                  <c:v>126.5</c:v>
                </c:pt>
                <c:pt idx="213">
                  <c:v>131.9</c:v>
                </c:pt>
                <c:pt idx="214">
                  <c:v>135.6</c:v>
                </c:pt>
                <c:pt idx="215">
                  <c:v>143.1</c:v>
                </c:pt>
                <c:pt idx="216">
                  <c:v>142.69999999999999</c:v>
                </c:pt>
                <c:pt idx="217">
                  <c:v>142.4</c:v>
                </c:pt>
                <c:pt idx="218">
                  <c:v>136.80000000000001</c:v>
                </c:pt>
                <c:pt idx="219">
                  <c:v>131.5</c:v>
                </c:pt>
                <c:pt idx="220">
                  <c:v>135.9</c:v>
                </c:pt>
                <c:pt idx="221">
                  <c:v>137.19999999999999</c:v>
                </c:pt>
                <c:pt idx="222">
                  <c:v>140.80000000000001</c:v>
                </c:pt>
                <c:pt idx="223">
                  <c:v>146.19999999999999</c:v>
                </c:pt>
                <c:pt idx="224">
                  <c:v>149.69999999999999</c:v>
                </c:pt>
                <c:pt idx="225">
                  <c:v>153.80000000000001</c:v>
                </c:pt>
                <c:pt idx="226">
                  <c:v>156.80000000000001</c:v>
                </c:pt>
                <c:pt idx="227">
                  <c:v>158.69999999999999</c:v>
                </c:pt>
                <c:pt idx="228">
                  <c:v>153.30000000000001</c:v>
                </c:pt>
                <c:pt idx="229">
                  <c:v>147.69999999999999</c:v>
                </c:pt>
                <c:pt idx="230">
                  <c:v>149.1</c:v>
                </c:pt>
                <c:pt idx="231">
                  <c:v>149.69999999999999</c:v>
                </c:pt>
                <c:pt idx="232">
                  <c:v>144.4</c:v>
                </c:pt>
                <c:pt idx="233">
                  <c:v>147.19999999999999</c:v>
                </c:pt>
                <c:pt idx="234">
                  <c:v>147.9</c:v>
                </c:pt>
                <c:pt idx="235">
                  <c:v>158.4</c:v>
                </c:pt>
                <c:pt idx="236">
                  <c:v>159.1</c:v>
                </c:pt>
                <c:pt idx="237">
                  <c:v>159.30000000000001</c:v>
                </c:pt>
                <c:pt idx="238">
                  <c:v>154</c:v>
                </c:pt>
                <c:pt idx="239">
                  <c:v>153.30000000000001</c:v>
                </c:pt>
                <c:pt idx="240">
                  <c:v>150</c:v>
                </c:pt>
                <c:pt idx="241">
                  <c:v>144.69999999999999</c:v>
                </c:pt>
                <c:pt idx="242">
                  <c:v>145.5</c:v>
                </c:pt>
                <c:pt idx="243">
                  <c:v>139</c:v>
                </c:pt>
                <c:pt idx="244">
                  <c:v>134.5</c:v>
                </c:pt>
                <c:pt idx="245">
                  <c:v>137.9</c:v>
                </c:pt>
                <c:pt idx="246">
                  <c:v>139.1</c:v>
                </c:pt>
                <c:pt idx="247">
                  <c:v>138.80000000000001</c:v>
                </c:pt>
                <c:pt idx="248">
                  <c:v>149.1</c:v>
                </c:pt>
                <c:pt idx="249">
                  <c:v>152.4</c:v>
                </c:pt>
                <c:pt idx="250">
                  <c:v>147.6</c:v>
                </c:pt>
                <c:pt idx="251">
                  <c:v>136.5</c:v>
                </c:pt>
                <c:pt idx="252">
                  <c:v>132.6</c:v>
                </c:pt>
                <c:pt idx="253">
                  <c:v>129.5</c:v>
                </c:pt>
                <c:pt idx="254">
                  <c:v>126.6</c:v>
                </c:pt>
                <c:pt idx="255">
                  <c:v>133.69999999999999</c:v>
                </c:pt>
                <c:pt idx="256">
                  <c:v>137.9</c:v>
                </c:pt>
                <c:pt idx="257">
                  <c:v>147.9</c:v>
                </c:pt>
                <c:pt idx="258">
                  <c:v>147</c:v>
                </c:pt>
                <c:pt idx="259">
                  <c:v>158.1</c:v>
                </c:pt>
                <c:pt idx="260">
                  <c:v>162.19999999999999</c:v>
                </c:pt>
                <c:pt idx="261">
                  <c:v>169.1</c:v>
                </c:pt>
                <c:pt idx="262">
                  <c:v>180.7</c:v>
                </c:pt>
                <c:pt idx="263">
                  <c:v>170</c:v>
                </c:pt>
                <c:pt idx="264">
                  <c:v>164.3</c:v>
                </c:pt>
                <c:pt idx="265">
                  <c:v>152.4</c:v>
                </c:pt>
                <c:pt idx="266">
                  <c:v>151</c:v>
                </c:pt>
                <c:pt idx="267">
                  <c:v>147.1</c:v>
                </c:pt>
                <c:pt idx="268">
                  <c:v>147.1</c:v>
                </c:pt>
                <c:pt idx="269">
                  <c:v>149.19999999999999</c:v>
                </c:pt>
                <c:pt idx="270">
                  <c:v>149.30000000000001</c:v>
                </c:pt>
                <c:pt idx="271">
                  <c:v>153.30000000000001</c:v>
                </c:pt>
                <c:pt idx="272">
                  <c:v>156.30000000000001</c:v>
                </c:pt>
                <c:pt idx="273">
                  <c:v>165.7</c:v>
                </c:pt>
                <c:pt idx="274">
                  <c:v>165.2</c:v>
                </c:pt>
                <c:pt idx="275">
                  <c:v>170.3</c:v>
                </c:pt>
                <c:pt idx="276">
                  <c:v>164.2</c:v>
                </c:pt>
                <c:pt idx="277">
                  <c:v>159.19999999999999</c:v>
                </c:pt>
                <c:pt idx="278">
                  <c:v>158.80000000000001</c:v>
                </c:pt>
                <c:pt idx="279">
                  <c:v>158.4</c:v>
                </c:pt>
                <c:pt idx="280">
                  <c:v>161.9</c:v>
                </c:pt>
                <c:pt idx="281">
                  <c:v>172.3</c:v>
                </c:pt>
                <c:pt idx="282">
                  <c:v>171</c:v>
                </c:pt>
                <c:pt idx="283">
                  <c:v>179.3</c:v>
                </c:pt>
                <c:pt idx="284">
                  <c:v>181.5</c:v>
                </c:pt>
                <c:pt idx="285">
                  <c:v>185.2</c:v>
                </c:pt>
                <c:pt idx="286">
                  <c:v>178.8</c:v>
                </c:pt>
                <c:pt idx="287">
                  <c:v>177</c:v>
                </c:pt>
                <c:pt idx="288">
                  <c:v>169.6</c:v>
                </c:pt>
                <c:pt idx="289">
                  <c:v>166.6</c:v>
                </c:pt>
                <c:pt idx="290">
                  <c:v>161.1</c:v>
                </c:pt>
                <c:pt idx="291">
                  <c:v>163</c:v>
                </c:pt>
                <c:pt idx="292">
                  <c:v>160.30000000000001</c:v>
                </c:pt>
                <c:pt idx="293">
                  <c:v>164.4</c:v>
                </c:pt>
              </c:numCache>
            </c:numRef>
          </c:val>
          <c:smooth val="0"/>
          <c:extLst>
            <c:ext xmlns:c16="http://schemas.microsoft.com/office/drawing/2014/chart" uri="{C3380CC4-5D6E-409C-BE32-E72D297353CC}">
              <c16:uniqueId val="{00000002-0E57-41C5-8F41-375EA55D2FAA}"/>
            </c:ext>
          </c:extLst>
        </c:ser>
        <c:ser>
          <c:idx val="3"/>
          <c:order val="3"/>
          <c:tx>
            <c:strRef>
              <c:f>Taul2!$F$4</c:f>
              <c:strCache>
                <c:ptCount val="1"/>
                <c:pt idx="0">
                  <c:v>Maatalous</c:v>
                </c:pt>
              </c:strCache>
            </c:strRef>
          </c:tx>
          <c:spPr>
            <a:ln w="19050" cap="rnd">
              <a:solidFill>
                <a:schemeClr val="accent3"/>
              </a:solidFill>
              <a:round/>
            </a:ln>
            <a:effectLst/>
          </c:spPr>
          <c:marker>
            <c:symbol val="none"/>
          </c:marker>
          <c:cat>
            <c:numRef>
              <c:f>Taul2!$A$5:$A$298</c:f>
              <c:numCache>
                <c:formatCode>m/d/yyyy</c:formatCode>
                <c:ptCount val="294"/>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numCache>
            </c:numRef>
          </c:cat>
          <c:val>
            <c:numRef>
              <c:f>Taul2!$F$5:$F$298</c:f>
              <c:numCache>
                <c:formatCode>General</c:formatCode>
                <c:ptCount val="294"/>
                <c:pt idx="0">
                  <c:v>158.75829785271401</c:v>
                </c:pt>
                <c:pt idx="1">
                  <c:v>155.18993635804301</c:v>
                </c:pt>
                <c:pt idx="2">
                  <c:v>152.14213431136201</c:v>
                </c:pt>
                <c:pt idx="3">
                  <c:v>153.61120029672099</c:v>
                </c:pt>
                <c:pt idx="4">
                  <c:v>157.413333242151</c:v>
                </c:pt>
                <c:pt idx="5">
                  <c:v>158.51638226473901</c:v>
                </c:pt>
                <c:pt idx="6">
                  <c:v>162.17019821302699</c:v>
                </c:pt>
                <c:pt idx="7">
                  <c:v>167.46723550957401</c:v>
                </c:pt>
                <c:pt idx="8">
                  <c:v>173.89722574778099</c:v>
                </c:pt>
                <c:pt idx="9">
                  <c:v>169.40920850333799</c:v>
                </c:pt>
                <c:pt idx="10">
                  <c:v>153.637266778324</c:v>
                </c:pt>
                <c:pt idx="11">
                  <c:v>153.27109176131299</c:v>
                </c:pt>
                <c:pt idx="12">
                  <c:v>146.00465811274199</c:v>
                </c:pt>
                <c:pt idx="13">
                  <c:v>154.72474271741601</c:v>
                </c:pt>
                <c:pt idx="14">
                  <c:v>159.40927569933399</c:v>
                </c:pt>
                <c:pt idx="15">
                  <c:v>156.99723910833899</c:v>
                </c:pt>
                <c:pt idx="16">
                  <c:v>162.59167349209599</c:v>
                </c:pt>
                <c:pt idx="17">
                  <c:v>167.32305155739101</c:v>
                </c:pt>
                <c:pt idx="18">
                  <c:v>168.51542952718799</c:v>
                </c:pt>
                <c:pt idx="19">
                  <c:v>165.17139482069001</c:v>
                </c:pt>
                <c:pt idx="20">
                  <c:v>165.55952938115499</c:v>
                </c:pt>
                <c:pt idx="21">
                  <c:v>168.56552377170999</c:v>
                </c:pt>
                <c:pt idx="22">
                  <c:v>169.70108612408001</c:v>
                </c:pt>
                <c:pt idx="23">
                  <c:v>163.33411574722399</c:v>
                </c:pt>
                <c:pt idx="24">
                  <c:v>170.34072472298601</c:v>
                </c:pt>
                <c:pt idx="25">
                  <c:v>164.06717097575199</c:v>
                </c:pt>
                <c:pt idx="26">
                  <c:v>168.87163022882899</c:v>
                </c:pt>
                <c:pt idx="27">
                  <c:v>169.178461645444</c:v>
                </c:pt>
                <c:pt idx="28">
                  <c:v>170.30357153164101</c:v>
                </c:pt>
                <c:pt idx="29">
                  <c:v>179.63792959730699</c:v>
                </c:pt>
                <c:pt idx="30">
                  <c:v>184.45782233999199</c:v>
                </c:pt>
                <c:pt idx="31">
                  <c:v>183.74837064174201</c:v>
                </c:pt>
                <c:pt idx="32">
                  <c:v>182.54853802669001</c:v>
                </c:pt>
                <c:pt idx="33">
                  <c:v>185.71619705494601</c:v>
                </c:pt>
                <c:pt idx="34">
                  <c:v>187.46268942714499</c:v>
                </c:pt>
                <c:pt idx="35">
                  <c:v>181.03258538197801</c:v>
                </c:pt>
                <c:pt idx="36">
                  <c:v>176.371602084952</c:v>
                </c:pt>
                <c:pt idx="37">
                  <c:v>174.209093273505</c:v>
                </c:pt>
                <c:pt idx="38">
                  <c:v>170.54343683761701</c:v>
                </c:pt>
                <c:pt idx="39">
                  <c:v>171.311853086795</c:v>
                </c:pt>
                <c:pt idx="40">
                  <c:v>171.47608301815001</c:v>
                </c:pt>
                <c:pt idx="41">
                  <c:v>160.708626540528</c:v>
                </c:pt>
                <c:pt idx="42">
                  <c:v>161.768511138408</c:v>
                </c:pt>
                <c:pt idx="43">
                  <c:v>160.123027284849</c:v>
                </c:pt>
                <c:pt idx="44">
                  <c:v>156.64676620827501</c:v>
                </c:pt>
                <c:pt idx="45">
                  <c:v>159.17756839099599</c:v>
                </c:pt>
                <c:pt idx="46">
                  <c:v>161.39093451353301</c:v>
                </c:pt>
                <c:pt idx="47">
                  <c:v>163.24311379079899</c:v>
                </c:pt>
                <c:pt idx="48">
                  <c:v>165.548577168457</c:v>
                </c:pt>
                <c:pt idx="49">
                  <c:v>166.40171392592501</c:v>
                </c:pt>
                <c:pt idx="50">
                  <c:v>163.31739681285899</c:v>
                </c:pt>
                <c:pt idx="51">
                  <c:v>156.339854793554</c:v>
                </c:pt>
                <c:pt idx="52">
                  <c:v>152.54504229087999</c:v>
                </c:pt>
                <c:pt idx="53">
                  <c:v>148.62324345958001</c:v>
                </c:pt>
                <c:pt idx="54">
                  <c:v>143.27037552770301</c:v>
                </c:pt>
                <c:pt idx="55">
                  <c:v>141.60082718236399</c:v>
                </c:pt>
                <c:pt idx="56">
                  <c:v>141.314645018915</c:v>
                </c:pt>
                <c:pt idx="57">
                  <c:v>136.13537249812401</c:v>
                </c:pt>
                <c:pt idx="58">
                  <c:v>146.50480704079101</c:v>
                </c:pt>
                <c:pt idx="59">
                  <c:v>155.94051494499999</c:v>
                </c:pt>
                <c:pt idx="60">
                  <c:v>162.41673533719799</c:v>
                </c:pt>
                <c:pt idx="61">
                  <c:v>164.95206483730601</c:v>
                </c:pt>
                <c:pt idx="62">
                  <c:v>161.54227631122501</c:v>
                </c:pt>
                <c:pt idx="63">
                  <c:v>167.43054434520201</c:v>
                </c:pt>
                <c:pt idx="64">
                  <c:v>160.987747493689</c:v>
                </c:pt>
                <c:pt idx="65">
                  <c:v>167.373618281592</c:v>
                </c:pt>
                <c:pt idx="66">
                  <c:v>166.269491573615</c:v>
                </c:pt>
                <c:pt idx="67">
                  <c:v>169.57565135122601</c:v>
                </c:pt>
                <c:pt idx="68">
                  <c:v>173.38777699957399</c:v>
                </c:pt>
                <c:pt idx="69">
                  <c:v>179.068105762866</c:v>
                </c:pt>
                <c:pt idx="70">
                  <c:v>178.639921871692</c:v>
                </c:pt>
                <c:pt idx="71">
                  <c:v>177.258437764951</c:v>
                </c:pt>
                <c:pt idx="72">
                  <c:v>177.55960363120499</c:v>
                </c:pt>
                <c:pt idx="73">
                  <c:v>175.640485540014</c:v>
                </c:pt>
                <c:pt idx="74">
                  <c:v>174.54088714188401</c:v>
                </c:pt>
                <c:pt idx="75">
                  <c:v>167.82496339865699</c:v>
                </c:pt>
                <c:pt idx="76">
                  <c:v>171.034929877617</c:v>
                </c:pt>
                <c:pt idx="77">
                  <c:v>170.18341452979001</c:v>
                </c:pt>
                <c:pt idx="78">
                  <c:v>175.13345552499499</c:v>
                </c:pt>
                <c:pt idx="79">
                  <c:v>179.31925664911401</c:v>
                </c:pt>
                <c:pt idx="80">
                  <c:v>179.73420927863901</c:v>
                </c:pt>
                <c:pt idx="81">
                  <c:v>182.39271035422701</c:v>
                </c:pt>
                <c:pt idx="82">
                  <c:v>184.963318819085</c:v>
                </c:pt>
                <c:pt idx="83">
                  <c:v>190.58806423977899</c:v>
                </c:pt>
                <c:pt idx="84">
                  <c:v>187.78983786462501</c:v>
                </c:pt>
                <c:pt idx="85">
                  <c:v>182.34584718284799</c:v>
                </c:pt>
                <c:pt idx="86">
                  <c:v>185.124147116719</c:v>
                </c:pt>
                <c:pt idx="87">
                  <c:v>188.57251917222399</c:v>
                </c:pt>
                <c:pt idx="88">
                  <c:v>193.87921963948901</c:v>
                </c:pt>
                <c:pt idx="89">
                  <c:v>200.309619092502</c:v>
                </c:pt>
                <c:pt idx="90">
                  <c:v>198.92377036856601</c:v>
                </c:pt>
                <c:pt idx="91">
                  <c:v>205.518262400102</c:v>
                </c:pt>
                <c:pt idx="92">
                  <c:v>205.64070345964501</c:v>
                </c:pt>
                <c:pt idx="93">
                  <c:v>198.66947219346</c:v>
                </c:pt>
                <c:pt idx="94">
                  <c:v>193.094969476237</c:v>
                </c:pt>
                <c:pt idx="95">
                  <c:v>179.35855469914901</c:v>
                </c:pt>
                <c:pt idx="96">
                  <c:v>167.466277230456</c:v>
                </c:pt>
                <c:pt idx="97">
                  <c:v>171.22362385263699</c:v>
                </c:pt>
                <c:pt idx="98">
                  <c:v>179.192451810812</c:v>
                </c:pt>
                <c:pt idx="99">
                  <c:v>187.197403162309</c:v>
                </c:pt>
                <c:pt idx="100">
                  <c:v>184.51799511882399</c:v>
                </c:pt>
                <c:pt idx="101">
                  <c:v>177.33794381764099</c:v>
                </c:pt>
                <c:pt idx="102">
                  <c:v>167.17171996844101</c:v>
                </c:pt>
                <c:pt idx="103">
                  <c:v>162.79712570497699</c:v>
                </c:pt>
                <c:pt idx="104">
                  <c:v>157.79278279277599</c:v>
                </c:pt>
                <c:pt idx="105">
                  <c:v>155.01520938246301</c:v>
                </c:pt>
                <c:pt idx="106">
                  <c:v>155.45821714709899</c:v>
                </c:pt>
                <c:pt idx="107">
                  <c:v>154.62633099728399</c:v>
                </c:pt>
                <c:pt idx="108">
                  <c:v>163.04575195232499</c:v>
                </c:pt>
                <c:pt idx="109">
                  <c:v>162.14947683205099</c:v>
                </c:pt>
                <c:pt idx="110">
                  <c:v>159.979591226488</c:v>
                </c:pt>
                <c:pt idx="111">
                  <c:v>162.77526917990801</c:v>
                </c:pt>
                <c:pt idx="112">
                  <c:v>165.23847503805999</c:v>
                </c:pt>
                <c:pt idx="113">
                  <c:v>168.79585367347599</c:v>
                </c:pt>
                <c:pt idx="114">
                  <c:v>175.06828738965299</c:v>
                </c:pt>
                <c:pt idx="115">
                  <c:v>169.707451261378</c:v>
                </c:pt>
                <c:pt idx="116">
                  <c:v>173.50971149642999</c:v>
                </c:pt>
                <c:pt idx="117">
                  <c:v>172.48770618265499</c:v>
                </c:pt>
                <c:pt idx="118">
                  <c:v>166.644345419735</c:v>
                </c:pt>
                <c:pt idx="119">
                  <c:v>171.33939857777099</c:v>
                </c:pt>
                <c:pt idx="120">
                  <c:v>172.82208289431901</c:v>
                </c:pt>
                <c:pt idx="121">
                  <c:v>177.30309398657201</c:v>
                </c:pt>
                <c:pt idx="122">
                  <c:v>165.49882286948801</c:v>
                </c:pt>
                <c:pt idx="123">
                  <c:v>161.08672912948199</c:v>
                </c:pt>
                <c:pt idx="124">
                  <c:v>158.07865759260901</c:v>
                </c:pt>
                <c:pt idx="125">
                  <c:v>154.96369907586299</c:v>
                </c:pt>
                <c:pt idx="126">
                  <c:v>158.826123005038</c:v>
                </c:pt>
                <c:pt idx="127">
                  <c:v>164.16806480569699</c:v>
                </c:pt>
                <c:pt idx="128">
                  <c:v>170.200581324876</c:v>
                </c:pt>
                <c:pt idx="129">
                  <c:v>174.81863750049899</c:v>
                </c:pt>
                <c:pt idx="130">
                  <c:v>179.035551440424</c:v>
                </c:pt>
                <c:pt idx="131">
                  <c:v>179.606463353408</c:v>
                </c:pt>
                <c:pt idx="132">
                  <c:v>172.193700105148</c:v>
                </c:pt>
                <c:pt idx="133">
                  <c:v>156.88772282712</c:v>
                </c:pt>
                <c:pt idx="134">
                  <c:v>168.581583638273</c:v>
                </c:pt>
                <c:pt idx="135">
                  <c:v>163.19485276177201</c:v>
                </c:pt>
                <c:pt idx="136">
                  <c:v>160.22870844603199</c:v>
                </c:pt>
                <c:pt idx="137">
                  <c:v>157.79913348152499</c:v>
                </c:pt>
                <c:pt idx="138">
                  <c:v>163.08702840585599</c:v>
                </c:pt>
                <c:pt idx="139">
                  <c:v>163.307696256155</c:v>
                </c:pt>
                <c:pt idx="140">
                  <c:v>165.941029263356</c:v>
                </c:pt>
                <c:pt idx="141">
                  <c:v>169.99195269897399</c:v>
                </c:pt>
                <c:pt idx="142">
                  <c:v>171.44618122557699</c:v>
                </c:pt>
                <c:pt idx="143">
                  <c:v>167.72040116944601</c:v>
                </c:pt>
                <c:pt idx="144">
                  <c:v>164.91154491082301</c:v>
                </c:pt>
                <c:pt idx="145">
                  <c:v>166.45028182591099</c:v>
                </c:pt>
                <c:pt idx="146">
                  <c:v>165.49326733134399</c:v>
                </c:pt>
                <c:pt idx="147">
                  <c:v>167.33038434037601</c:v>
                </c:pt>
                <c:pt idx="148">
                  <c:v>167.337552598955</c:v>
                </c:pt>
                <c:pt idx="149">
                  <c:v>166.88655111377901</c:v>
                </c:pt>
                <c:pt idx="150">
                  <c:v>158.377955394867</c:v>
                </c:pt>
                <c:pt idx="151">
                  <c:v>153.962609791712</c:v>
                </c:pt>
                <c:pt idx="152">
                  <c:v>148.74981054815001</c:v>
                </c:pt>
                <c:pt idx="153">
                  <c:v>149.93222602981999</c:v>
                </c:pt>
                <c:pt idx="154">
                  <c:v>145.454899559072</c:v>
                </c:pt>
                <c:pt idx="155">
                  <c:v>148.59852939608999</c:v>
                </c:pt>
                <c:pt idx="156">
                  <c:v>150.66072211141599</c:v>
                </c:pt>
                <c:pt idx="157">
                  <c:v>138.41066304284499</c:v>
                </c:pt>
                <c:pt idx="158">
                  <c:v>154.40960822999401</c:v>
                </c:pt>
                <c:pt idx="159">
                  <c:v>151.146403657972</c:v>
                </c:pt>
                <c:pt idx="160">
                  <c:v>157.600080966988</c:v>
                </c:pt>
                <c:pt idx="161">
                  <c:v>162.17736645536999</c:v>
                </c:pt>
                <c:pt idx="162">
                  <c:v>170.15100695711001</c:v>
                </c:pt>
                <c:pt idx="163">
                  <c:v>183.381212136762</c:v>
                </c:pt>
                <c:pt idx="164">
                  <c:v>183.245671161535</c:v>
                </c:pt>
                <c:pt idx="165">
                  <c:v>186.256633644696</c:v>
                </c:pt>
                <c:pt idx="166">
                  <c:v>184.765188382627</c:v>
                </c:pt>
                <c:pt idx="167">
                  <c:v>178.750919965343</c:v>
                </c:pt>
                <c:pt idx="168">
                  <c:v>176.710928672937</c:v>
                </c:pt>
                <c:pt idx="169">
                  <c:v>168.66408933870201</c:v>
                </c:pt>
                <c:pt idx="170">
                  <c:v>168.49730327761401</c:v>
                </c:pt>
                <c:pt idx="171">
                  <c:v>175.78883914028</c:v>
                </c:pt>
                <c:pt idx="172">
                  <c:v>177.695616459728</c:v>
                </c:pt>
                <c:pt idx="173">
                  <c:v>172.86639702877801</c:v>
                </c:pt>
                <c:pt idx="174">
                  <c:v>161.348125605359</c:v>
                </c:pt>
                <c:pt idx="175">
                  <c:v>148.85621657234901</c:v>
                </c:pt>
                <c:pt idx="176">
                  <c:v>146.418676492381</c:v>
                </c:pt>
                <c:pt idx="177">
                  <c:v>138.20121214084401</c:v>
                </c:pt>
                <c:pt idx="178">
                  <c:v>138.38484164604901</c:v>
                </c:pt>
                <c:pt idx="179">
                  <c:v>133.20567366766301</c:v>
                </c:pt>
                <c:pt idx="180">
                  <c:v>133.00255817713401</c:v>
                </c:pt>
                <c:pt idx="181">
                  <c:v>126.71572796978199</c:v>
                </c:pt>
                <c:pt idx="182">
                  <c:v>129.943600618994</c:v>
                </c:pt>
                <c:pt idx="183">
                  <c:v>122.360917810936</c:v>
                </c:pt>
                <c:pt idx="184">
                  <c:v>104.583094085553</c:v>
                </c:pt>
                <c:pt idx="185">
                  <c:v>92.463124917471404</c:v>
                </c:pt>
                <c:pt idx="186">
                  <c:v>88.914710712715305</c:v>
                </c:pt>
                <c:pt idx="187">
                  <c:v>80.953317386011804</c:v>
                </c:pt>
                <c:pt idx="188">
                  <c:v>78.876630154148501</c:v>
                </c:pt>
                <c:pt idx="189">
                  <c:v>77.826675538697501</c:v>
                </c:pt>
                <c:pt idx="190">
                  <c:v>80.281287193418606</c:v>
                </c:pt>
                <c:pt idx="191">
                  <c:v>92.539964259292105</c:v>
                </c:pt>
                <c:pt idx="192">
                  <c:v>100.396434918894</c:v>
                </c:pt>
                <c:pt idx="193">
                  <c:v>107.60243900970499</c:v>
                </c:pt>
                <c:pt idx="194">
                  <c:v>109.739294866919</c:v>
                </c:pt>
                <c:pt idx="195">
                  <c:v>115.053311365393</c:v>
                </c:pt>
                <c:pt idx="196">
                  <c:v>122.612954402558</c:v>
                </c:pt>
                <c:pt idx="197">
                  <c:v>128.49403087046301</c:v>
                </c:pt>
                <c:pt idx="198">
                  <c:v>125.57447666958799</c:v>
                </c:pt>
                <c:pt idx="199">
                  <c:v>135.81206699643101</c:v>
                </c:pt>
                <c:pt idx="200">
                  <c:v>138.02080181637501</c:v>
                </c:pt>
                <c:pt idx="201">
                  <c:v>137.328433384394</c:v>
                </c:pt>
                <c:pt idx="202">
                  <c:v>137.00318422907699</c:v>
                </c:pt>
                <c:pt idx="203">
                  <c:v>135.312161672847</c:v>
                </c:pt>
                <c:pt idx="204">
                  <c:v>135.340410822591</c:v>
                </c:pt>
                <c:pt idx="205">
                  <c:v>137.371239712137</c:v>
                </c:pt>
                <c:pt idx="206">
                  <c:v>132.75655544350099</c:v>
                </c:pt>
                <c:pt idx="207">
                  <c:v>131.48749241406401</c:v>
                </c:pt>
                <c:pt idx="208">
                  <c:v>125.44867340607701</c:v>
                </c:pt>
                <c:pt idx="209">
                  <c:v>133.08362524054499</c:v>
                </c:pt>
                <c:pt idx="210">
                  <c:v>134.74331215398701</c:v>
                </c:pt>
                <c:pt idx="211">
                  <c:v>132.26874417131901</c:v>
                </c:pt>
                <c:pt idx="212">
                  <c:v>128.74000503949901</c:v>
                </c:pt>
                <c:pt idx="213">
                  <c:v>125.940108855047</c:v>
                </c:pt>
                <c:pt idx="214">
                  <c:v>130.70271159594401</c:v>
                </c:pt>
                <c:pt idx="215">
                  <c:v>133.39230172011901</c:v>
                </c:pt>
                <c:pt idx="216">
                  <c:v>134.99040960005601</c:v>
                </c:pt>
                <c:pt idx="217">
                  <c:v>125.54304911764299</c:v>
                </c:pt>
                <c:pt idx="218">
                  <c:v>117.37940450674699</c:v>
                </c:pt>
                <c:pt idx="219">
                  <c:v>117.915808439478</c:v>
                </c:pt>
                <c:pt idx="220">
                  <c:v>121.061351066911</c:v>
                </c:pt>
                <c:pt idx="221">
                  <c:v>123.760692063579</c:v>
                </c:pt>
                <c:pt idx="222">
                  <c:v>128.98526611295301</c:v>
                </c:pt>
                <c:pt idx="223">
                  <c:v>125.898577751179</c:v>
                </c:pt>
                <c:pt idx="224">
                  <c:v>125.696339478309</c:v>
                </c:pt>
                <c:pt idx="225">
                  <c:v>129.29606115486899</c:v>
                </c:pt>
                <c:pt idx="226">
                  <c:v>130.111127966342</c:v>
                </c:pt>
                <c:pt idx="227">
                  <c:v>126.788494803229</c:v>
                </c:pt>
                <c:pt idx="228">
                  <c:v>120.109929313412</c:v>
                </c:pt>
                <c:pt idx="229">
                  <c:v>125.102564664722</c:v>
                </c:pt>
                <c:pt idx="230">
                  <c:v>138.41586687314401</c:v>
                </c:pt>
                <c:pt idx="231">
                  <c:v>134.55021028497001</c:v>
                </c:pt>
                <c:pt idx="232">
                  <c:v>136.56804039961099</c:v>
                </c:pt>
                <c:pt idx="233">
                  <c:v>130.541845166412</c:v>
                </c:pt>
                <c:pt idx="234">
                  <c:v>132.453931010584</c:v>
                </c:pt>
                <c:pt idx="235">
                  <c:v>136.46484095247399</c:v>
                </c:pt>
                <c:pt idx="236">
                  <c:v>131.22641009586201</c:v>
                </c:pt>
                <c:pt idx="237">
                  <c:v>127.21909852592501</c:v>
                </c:pt>
                <c:pt idx="238">
                  <c:v>122.536502857049</c:v>
                </c:pt>
                <c:pt idx="239">
                  <c:v>130.02270508618099</c:v>
                </c:pt>
                <c:pt idx="240">
                  <c:v>135.03449630639699</c:v>
                </c:pt>
                <c:pt idx="241">
                  <c:v>139.450143077436</c:v>
                </c:pt>
                <c:pt idx="242">
                  <c:v>142.59280764983899</c:v>
                </c:pt>
                <c:pt idx="243">
                  <c:v>149.54536660536101</c:v>
                </c:pt>
                <c:pt idx="244">
                  <c:v>149.28673078658699</c:v>
                </c:pt>
                <c:pt idx="245">
                  <c:v>150.08465422122501</c:v>
                </c:pt>
                <c:pt idx="246">
                  <c:v>152.45823229181201</c:v>
                </c:pt>
                <c:pt idx="247">
                  <c:v>151.803036716261</c:v>
                </c:pt>
                <c:pt idx="248">
                  <c:v>157.354101948867</c:v>
                </c:pt>
                <c:pt idx="249">
                  <c:v>155.25993190107201</c:v>
                </c:pt>
                <c:pt idx="250">
                  <c:v>152.67884889974201</c:v>
                </c:pt>
                <c:pt idx="251">
                  <c:v>146.319244023561</c:v>
                </c:pt>
                <c:pt idx="252">
                  <c:v>141.06306463612299</c:v>
                </c:pt>
                <c:pt idx="253">
                  <c:v>135.12752080754399</c:v>
                </c:pt>
                <c:pt idx="254">
                  <c:v>135.20995386325299</c:v>
                </c:pt>
                <c:pt idx="255">
                  <c:v>124.242641481587</c:v>
                </c:pt>
                <c:pt idx="256">
                  <c:v>123.015111809475</c:v>
                </c:pt>
                <c:pt idx="257">
                  <c:v>122.325098444091</c:v>
                </c:pt>
                <c:pt idx="258">
                  <c:v>125.642385337099</c:v>
                </c:pt>
                <c:pt idx="259">
                  <c:v>122.875076735584</c:v>
                </c:pt>
                <c:pt idx="260">
                  <c:v>122.438505296336</c:v>
                </c:pt>
                <c:pt idx="261">
                  <c:v>122.244725409628</c:v>
                </c:pt>
                <c:pt idx="262">
                  <c:v>121.776892155048</c:v>
                </c:pt>
                <c:pt idx="263">
                  <c:v>116.475821939174</c:v>
                </c:pt>
                <c:pt idx="264">
                  <c:v>109.275650709282</c:v>
                </c:pt>
                <c:pt idx="265">
                  <c:v>105.997347964125</c:v>
                </c:pt>
                <c:pt idx="266">
                  <c:v>92.6656376766026</c:v>
                </c:pt>
                <c:pt idx="267">
                  <c:v>89.512227097850797</c:v>
                </c:pt>
                <c:pt idx="268">
                  <c:v>82.828971780798696</c:v>
                </c:pt>
                <c:pt idx="269">
                  <c:v>73.5422034343663</c:v>
                </c:pt>
                <c:pt idx="270">
                  <c:v>60.343788447903599</c:v>
                </c:pt>
                <c:pt idx="271">
                  <c:v>55.645621058306801</c:v>
                </c:pt>
                <c:pt idx="272">
                  <c:v>53.6053492863131</c:v>
                </c:pt>
                <c:pt idx="273">
                  <c:v>50.569950714062898</c:v>
                </c:pt>
                <c:pt idx="274">
                  <c:v>56.520044467470598</c:v>
                </c:pt>
                <c:pt idx="275">
                  <c:v>60.183979193289403</c:v>
                </c:pt>
                <c:pt idx="276">
                  <c:v>65.955013412311601</c:v>
                </c:pt>
                <c:pt idx="277">
                  <c:v>71.186226623730704</c:v>
                </c:pt>
                <c:pt idx="278">
                  <c:v>72.779460040485006</c:v>
                </c:pt>
                <c:pt idx="279">
                  <c:v>75.847814381957605</c:v>
                </c:pt>
                <c:pt idx="280">
                  <c:v>75.347176073421707</c:v>
                </c:pt>
                <c:pt idx="281">
                  <c:v>72.102753264546607</c:v>
                </c:pt>
                <c:pt idx="282">
                  <c:v>68.566746939214894</c:v>
                </c:pt>
                <c:pt idx="283">
                  <c:v>65.546578357811597</c:v>
                </c:pt>
                <c:pt idx="284">
                  <c:v>59.142508746537501</c:v>
                </c:pt>
                <c:pt idx="285">
                  <c:v>61.847568727419599</c:v>
                </c:pt>
                <c:pt idx="286">
                  <c:v>58.823388033420002</c:v>
                </c:pt>
                <c:pt idx="287">
                  <c:v>61.723188752307102</c:v>
                </c:pt>
                <c:pt idx="288">
                  <c:v>66.024150180768899</c:v>
                </c:pt>
                <c:pt idx="289">
                  <c:v>67.060556491606505</c:v>
                </c:pt>
                <c:pt idx="290">
                  <c:v>72.570559654919904</c:v>
                </c:pt>
                <c:pt idx="291">
                  <c:v>74.5454446270505</c:v>
                </c:pt>
                <c:pt idx="292">
                  <c:v>76.783693489201994</c:v>
                </c:pt>
                <c:pt idx="293">
                  <c:v>82.146293583925896</c:v>
                </c:pt>
              </c:numCache>
            </c:numRef>
          </c:val>
          <c:smooth val="0"/>
          <c:extLst>
            <c:ext xmlns:c16="http://schemas.microsoft.com/office/drawing/2014/chart" uri="{C3380CC4-5D6E-409C-BE32-E72D297353CC}">
              <c16:uniqueId val="{00000003-0E57-41C5-8F41-375EA55D2FAA}"/>
            </c:ext>
          </c:extLst>
        </c:ser>
        <c:dLbls>
          <c:showLegendKey val="0"/>
          <c:showVal val="0"/>
          <c:showCatName val="0"/>
          <c:showSerName val="0"/>
          <c:showPercent val="0"/>
          <c:showBubbleSize val="0"/>
        </c:dLbls>
        <c:smooth val="0"/>
        <c:axId val="440973832"/>
        <c:axId val="440974192"/>
      </c:lineChart>
      <c:dateAx>
        <c:axId val="440973832"/>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440974192"/>
        <c:crosses val="autoZero"/>
        <c:auto val="1"/>
        <c:lblOffset val="100"/>
        <c:baseTimeUnit val="months"/>
        <c:majorUnit val="12"/>
        <c:majorTimeUnit val="months"/>
      </c:dateAx>
      <c:valAx>
        <c:axId val="440974192"/>
        <c:scaling>
          <c:orientation val="minMax"/>
          <c:max val="22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r>
                  <a:rPr lang="fi-FI" sz="800" b="0" i="0" u="none" strike="noStrike" kern="1200" spc="0" baseline="0">
                    <a:solidFill>
                      <a:srgbClr val="002060"/>
                    </a:solidFill>
                  </a:rPr>
                  <a:t>Uudistuotanto indeksi 2015=100</a:t>
                </a:r>
              </a:p>
            </c:rich>
          </c:tx>
          <c:overlay val="0"/>
          <c:spPr>
            <a:noFill/>
            <a:ln>
              <a:noFill/>
            </a:ln>
            <a:effectLst/>
          </c:spPr>
          <c:txPr>
            <a:bodyPr rot="-54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440973832"/>
        <c:crosses val="autoZero"/>
        <c:crossBetween val="between"/>
      </c:valAx>
      <c:spPr>
        <a:solidFill>
          <a:schemeClr val="bg1"/>
        </a:solidFill>
        <a:ln>
          <a:noFill/>
        </a:ln>
        <a:effectLst/>
      </c:spPr>
    </c:plotArea>
    <c:legend>
      <c:legendPos val="b"/>
      <c:layout>
        <c:manualLayout>
          <c:xMode val="edge"/>
          <c:yMode val="edge"/>
          <c:x val="0.2448347539475767"/>
          <c:y val="0.79902971989152294"/>
          <c:w val="0.52295294595052511"/>
          <c:h val="9.673519922658691E-2"/>
        </c:manualLayout>
      </c:layout>
      <c:overlay val="0"/>
      <c:spPr>
        <a:noFill/>
        <a:ln>
          <a:noFill/>
        </a:ln>
        <a:effectLst/>
      </c:spPr>
      <c:txPr>
        <a:bodyPr rot="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rgbClr val="002060"/>
          </a:solidFill>
          <a:latin typeface="+mn-lt"/>
          <a:ea typeface="+mn-ea"/>
          <a:cs typeface="+mn-cs"/>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392119089691448E-2"/>
          <c:y val="5.1204749140149768E-2"/>
          <c:w val="0.88805233129391259"/>
          <c:h val="0.78399646400835632"/>
        </c:manualLayout>
      </c:layout>
      <c:barChart>
        <c:barDir val="col"/>
        <c:grouping val="clustered"/>
        <c:varyColors val="0"/>
        <c:ser>
          <c:idx val="0"/>
          <c:order val="0"/>
          <c:tx>
            <c:strRef>
              <c:f>'001_136j_2022h1'!$A$8</c:f>
              <c:strCache>
                <c:ptCount val="1"/>
                <c:pt idx="0">
                  <c:v>H2 2020</c:v>
                </c:pt>
              </c:strCache>
            </c:strRef>
          </c:tx>
          <c:spPr>
            <a:solidFill>
              <a:schemeClr val="tx2">
                <a:lumMod val="50000"/>
              </a:schemeClr>
            </a:solidFill>
            <a:ln>
              <a:noFill/>
            </a:ln>
            <a:effectLst/>
          </c:spPr>
          <c:invertIfNegative val="0"/>
          <c:cat>
            <c:strRef>
              <c:f>'001_136j_2022h1'!$B$7:$D$7</c:f>
              <c:strCache>
                <c:ptCount val="3"/>
                <c:pt idx="0">
                  <c:v>Rakennustyypit yhteensä</c:v>
                </c:pt>
                <c:pt idx="1">
                  <c:v>Asuinrakennukset</c:v>
                </c:pt>
                <c:pt idx="2">
                  <c:v>Toimitilarakennukset</c:v>
                </c:pt>
              </c:strCache>
            </c:strRef>
          </c:cat>
          <c:val>
            <c:numRef>
              <c:f>'001_136j_2022h1'!$B$8:$D$8</c:f>
              <c:numCache>
                <c:formatCode>0.0</c:formatCode>
                <c:ptCount val="3"/>
                <c:pt idx="0">
                  <c:v>0.7</c:v>
                </c:pt>
                <c:pt idx="1">
                  <c:v>0.7</c:v>
                </c:pt>
                <c:pt idx="2">
                  <c:v>0.8</c:v>
                </c:pt>
              </c:numCache>
            </c:numRef>
          </c:val>
          <c:extLst>
            <c:ext xmlns:c16="http://schemas.microsoft.com/office/drawing/2014/chart" uri="{C3380CC4-5D6E-409C-BE32-E72D297353CC}">
              <c16:uniqueId val="{00000000-197E-4C5B-8243-94F47C0F9CAD}"/>
            </c:ext>
          </c:extLst>
        </c:ser>
        <c:ser>
          <c:idx val="1"/>
          <c:order val="1"/>
          <c:tx>
            <c:strRef>
              <c:f>'001_136j_2022h1'!$A$9</c:f>
              <c:strCache>
                <c:ptCount val="1"/>
                <c:pt idx="0">
                  <c:v>H1 2021</c:v>
                </c:pt>
              </c:strCache>
            </c:strRef>
          </c:tx>
          <c:spPr>
            <a:solidFill>
              <a:schemeClr val="accent2"/>
            </a:solidFill>
            <a:ln>
              <a:noFill/>
            </a:ln>
            <a:effectLst/>
          </c:spPr>
          <c:invertIfNegative val="0"/>
          <c:cat>
            <c:strRef>
              <c:f>'001_136j_2022h1'!$B$7:$D$7</c:f>
              <c:strCache>
                <c:ptCount val="3"/>
                <c:pt idx="0">
                  <c:v>Rakennustyypit yhteensä</c:v>
                </c:pt>
                <c:pt idx="1">
                  <c:v>Asuinrakennukset</c:v>
                </c:pt>
                <c:pt idx="2">
                  <c:v>Toimitilarakennukset</c:v>
                </c:pt>
              </c:strCache>
            </c:strRef>
          </c:cat>
          <c:val>
            <c:numRef>
              <c:f>'001_136j_2022h1'!$B$9:$D$9</c:f>
              <c:numCache>
                <c:formatCode>0.0</c:formatCode>
                <c:ptCount val="3"/>
                <c:pt idx="0">
                  <c:v>0.5</c:v>
                </c:pt>
                <c:pt idx="1">
                  <c:v>0.8</c:v>
                </c:pt>
                <c:pt idx="2">
                  <c:v>0</c:v>
                </c:pt>
              </c:numCache>
            </c:numRef>
          </c:val>
          <c:extLst>
            <c:ext xmlns:c16="http://schemas.microsoft.com/office/drawing/2014/chart" uri="{C3380CC4-5D6E-409C-BE32-E72D297353CC}">
              <c16:uniqueId val="{00000001-197E-4C5B-8243-94F47C0F9CAD}"/>
            </c:ext>
          </c:extLst>
        </c:ser>
        <c:ser>
          <c:idx val="2"/>
          <c:order val="2"/>
          <c:tx>
            <c:strRef>
              <c:f>'001_136j_2022h1'!$A$10</c:f>
              <c:strCache>
                <c:ptCount val="1"/>
                <c:pt idx="0">
                  <c:v>H2 2021</c:v>
                </c:pt>
              </c:strCache>
            </c:strRef>
          </c:tx>
          <c:spPr>
            <a:solidFill>
              <a:schemeClr val="accent3"/>
            </a:solidFill>
            <a:ln>
              <a:noFill/>
            </a:ln>
            <a:effectLst/>
          </c:spPr>
          <c:invertIfNegative val="0"/>
          <c:cat>
            <c:strRef>
              <c:f>'001_136j_2022h1'!$B$7:$D$7</c:f>
              <c:strCache>
                <c:ptCount val="3"/>
                <c:pt idx="0">
                  <c:v>Rakennustyypit yhteensä</c:v>
                </c:pt>
                <c:pt idx="1">
                  <c:v>Asuinrakennukset</c:v>
                </c:pt>
                <c:pt idx="2">
                  <c:v>Toimitilarakennukset</c:v>
                </c:pt>
              </c:strCache>
            </c:strRef>
          </c:cat>
          <c:val>
            <c:numRef>
              <c:f>'001_136j_2022h1'!$B$10:$D$10</c:f>
              <c:numCache>
                <c:formatCode>0.0</c:formatCode>
                <c:ptCount val="3"/>
                <c:pt idx="0">
                  <c:v>8</c:v>
                </c:pt>
                <c:pt idx="1">
                  <c:v>8.1999999999999993</c:v>
                </c:pt>
                <c:pt idx="2">
                  <c:v>7.4</c:v>
                </c:pt>
              </c:numCache>
            </c:numRef>
          </c:val>
          <c:extLst>
            <c:ext xmlns:c16="http://schemas.microsoft.com/office/drawing/2014/chart" uri="{C3380CC4-5D6E-409C-BE32-E72D297353CC}">
              <c16:uniqueId val="{00000002-197E-4C5B-8243-94F47C0F9CAD}"/>
            </c:ext>
          </c:extLst>
        </c:ser>
        <c:ser>
          <c:idx val="3"/>
          <c:order val="3"/>
          <c:tx>
            <c:strRef>
              <c:f>'001_136j_2022h1'!$A$11</c:f>
              <c:strCache>
                <c:ptCount val="1"/>
                <c:pt idx="0">
                  <c:v>H1 2022</c:v>
                </c:pt>
              </c:strCache>
            </c:strRef>
          </c:tx>
          <c:spPr>
            <a:solidFill>
              <a:schemeClr val="tx2"/>
            </a:solidFill>
            <a:ln>
              <a:noFill/>
            </a:ln>
            <a:effectLst/>
          </c:spPr>
          <c:invertIfNegative val="0"/>
          <c:cat>
            <c:strRef>
              <c:f>'001_136j_2022h1'!$B$7:$D$7</c:f>
              <c:strCache>
                <c:ptCount val="3"/>
                <c:pt idx="0">
                  <c:v>Rakennustyypit yhteensä</c:v>
                </c:pt>
                <c:pt idx="1">
                  <c:v>Asuinrakennukset</c:v>
                </c:pt>
                <c:pt idx="2">
                  <c:v>Toimitilarakennukset</c:v>
                </c:pt>
              </c:strCache>
            </c:strRef>
          </c:cat>
          <c:val>
            <c:numRef>
              <c:f>'001_136j_2022h1'!$B$11:$D$11</c:f>
              <c:numCache>
                <c:formatCode>0.0</c:formatCode>
                <c:ptCount val="3"/>
                <c:pt idx="0">
                  <c:v>10.1</c:v>
                </c:pt>
                <c:pt idx="1">
                  <c:v>10.4</c:v>
                </c:pt>
                <c:pt idx="2">
                  <c:v>9.1999999999999993</c:v>
                </c:pt>
              </c:numCache>
            </c:numRef>
          </c:val>
          <c:extLst>
            <c:ext xmlns:c16="http://schemas.microsoft.com/office/drawing/2014/chart" uri="{C3380CC4-5D6E-409C-BE32-E72D297353CC}">
              <c16:uniqueId val="{00000003-197E-4C5B-8243-94F47C0F9CAD}"/>
            </c:ext>
          </c:extLst>
        </c:ser>
        <c:ser>
          <c:idx val="4"/>
          <c:order val="4"/>
          <c:tx>
            <c:strRef>
              <c:f>'001_136j_2022h1'!$A$12</c:f>
              <c:strCache>
                <c:ptCount val="1"/>
                <c:pt idx="0">
                  <c:v>H2 2022</c:v>
                </c:pt>
              </c:strCache>
            </c:strRef>
          </c:tx>
          <c:spPr>
            <a:solidFill>
              <a:schemeClr val="bg1">
                <a:lumMod val="50000"/>
              </a:schemeClr>
            </a:solidFill>
            <a:ln>
              <a:noFill/>
            </a:ln>
            <a:effectLst/>
          </c:spPr>
          <c:invertIfNegative val="0"/>
          <c:cat>
            <c:strRef>
              <c:f>'001_136j_2022h1'!$B$7:$D$7</c:f>
              <c:strCache>
                <c:ptCount val="3"/>
                <c:pt idx="0">
                  <c:v>Rakennustyypit yhteensä</c:v>
                </c:pt>
                <c:pt idx="1">
                  <c:v>Asuinrakennukset</c:v>
                </c:pt>
                <c:pt idx="2">
                  <c:v>Toimitilarakennukset</c:v>
                </c:pt>
              </c:strCache>
            </c:strRef>
          </c:cat>
          <c:val>
            <c:numRef>
              <c:f>'001_136j_2022h1'!$B$12:$D$12</c:f>
              <c:numCache>
                <c:formatCode>0.0</c:formatCode>
                <c:ptCount val="3"/>
                <c:pt idx="0">
                  <c:v>11.7</c:v>
                </c:pt>
                <c:pt idx="1">
                  <c:v>12</c:v>
                </c:pt>
                <c:pt idx="2">
                  <c:v>11</c:v>
                </c:pt>
              </c:numCache>
            </c:numRef>
          </c:val>
          <c:extLst>
            <c:ext xmlns:c16="http://schemas.microsoft.com/office/drawing/2014/chart" uri="{C3380CC4-5D6E-409C-BE32-E72D297353CC}">
              <c16:uniqueId val="{00000000-7A87-4F96-AE2E-EB038D16C300}"/>
            </c:ext>
          </c:extLst>
        </c:ser>
        <c:ser>
          <c:idx val="5"/>
          <c:order val="5"/>
          <c:tx>
            <c:strRef>
              <c:f>'001_136j_2022h1'!$A$13</c:f>
              <c:strCache>
                <c:ptCount val="1"/>
                <c:pt idx="0">
                  <c:v>H1 2023</c:v>
                </c:pt>
              </c:strCache>
            </c:strRef>
          </c:tx>
          <c:spPr>
            <a:solidFill>
              <a:schemeClr val="accent1"/>
            </a:solidFill>
            <a:ln>
              <a:noFill/>
            </a:ln>
            <a:effectLst/>
          </c:spPr>
          <c:invertIfNegative val="0"/>
          <c:cat>
            <c:strRef>
              <c:f>'001_136j_2022h1'!$B$7:$D$7</c:f>
              <c:strCache>
                <c:ptCount val="3"/>
                <c:pt idx="0">
                  <c:v>Rakennustyypit yhteensä</c:v>
                </c:pt>
                <c:pt idx="1">
                  <c:v>Asuinrakennukset</c:v>
                </c:pt>
                <c:pt idx="2">
                  <c:v>Toimitilarakennukset</c:v>
                </c:pt>
              </c:strCache>
            </c:strRef>
          </c:cat>
          <c:val>
            <c:numRef>
              <c:f>'001_136j_2022h1'!$B$13:$D$13</c:f>
              <c:numCache>
                <c:formatCode>0.0</c:formatCode>
                <c:ptCount val="3"/>
                <c:pt idx="0">
                  <c:v>11.8</c:v>
                </c:pt>
                <c:pt idx="1">
                  <c:v>12.6</c:v>
                </c:pt>
                <c:pt idx="2">
                  <c:v>9.6999999999999993</c:v>
                </c:pt>
              </c:numCache>
            </c:numRef>
          </c:val>
          <c:extLst>
            <c:ext xmlns:c16="http://schemas.microsoft.com/office/drawing/2014/chart" uri="{C3380CC4-5D6E-409C-BE32-E72D297353CC}">
              <c16:uniqueId val="{00000000-037A-4F8E-9794-BD2FE1AB3C95}"/>
            </c:ext>
          </c:extLst>
        </c:ser>
        <c:ser>
          <c:idx val="6"/>
          <c:order val="6"/>
          <c:tx>
            <c:strRef>
              <c:f>'001_136j_2022h1'!$A$14</c:f>
              <c:strCache>
                <c:ptCount val="1"/>
                <c:pt idx="0">
                  <c:v>H2 2023</c:v>
                </c:pt>
              </c:strCache>
            </c:strRef>
          </c:tx>
          <c:spPr>
            <a:solidFill>
              <a:schemeClr val="accent1">
                <a:lumMod val="60000"/>
              </a:schemeClr>
            </a:solidFill>
            <a:ln>
              <a:noFill/>
            </a:ln>
            <a:effectLst/>
          </c:spPr>
          <c:invertIfNegative val="0"/>
          <c:cat>
            <c:strRef>
              <c:f>'001_136j_2022h1'!$B$7:$D$7</c:f>
              <c:strCache>
                <c:ptCount val="3"/>
                <c:pt idx="0">
                  <c:v>Rakennustyypit yhteensä</c:v>
                </c:pt>
                <c:pt idx="1">
                  <c:v>Asuinrakennukset</c:v>
                </c:pt>
                <c:pt idx="2">
                  <c:v>Toimitilarakennukset</c:v>
                </c:pt>
              </c:strCache>
            </c:strRef>
          </c:cat>
          <c:val>
            <c:numRef>
              <c:f>'001_136j_2022h1'!$B$14:$D$14</c:f>
              <c:numCache>
                <c:formatCode>0.0</c:formatCode>
                <c:ptCount val="3"/>
                <c:pt idx="0">
                  <c:v>5</c:v>
                </c:pt>
                <c:pt idx="1">
                  <c:v>6.6</c:v>
                </c:pt>
                <c:pt idx="2">
                  <c:v>1</c:v>
                </c:pt>
              </c:numCache>
            </c:numRef>
          </c:val>
          <c:extLst>
            <c:ext xmlns:c16="http://schemas.microsoft.com/office/drawing/2014/chart" uri="{C3380CC4-5D6E-409C-BE32-E72D297353CC}">
              <c16:uniqueId val="{00000000-7DCA-4E73-B3F1-E1F71BA4E891}"/>
            </c:ext>
          </c:extLst>
        </c:ser>
        <c:ser>
          <c:idx val="7"/>
          <c:order val="7"/>
          <c:tx>
            <c:strRef>
              <c:f>'001_136j_2022h1'!$A$15</c:f>
              <c:strCache>
                <c:ptCount val="1"/>
                <c:pt idx="0">
                  <c:v>H1 2024</c:v>
                </c:pt>
              </c:strCache>
            </c:strRef>
          </c:tx>
          <c:spPr>
            <a:solidFill>
              <a:srgbClr val="C00000"/>
            </a:solidFill>
            <a:ln>
              <a:noFill/>
            </a:ln>
            <a:effectLst/>
          </c:spPr>
          <c:invertIfNegative val="0"/>
          <c:dLbls>
            <c:dLbl>
              <c:idx val="2"/>
              <c:layout>
                <c:manualLayout>
                  <c:x val="-1.7173067327477432E-16"/>
                  <c:y val="1.1855093419536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BC-47AF-B41D-916F83FC90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'001_136j_2022h1'!$B$7:$D$7</c:f>
              <c:strCache>
                <c:ptCount val="3"/>
                <c:pt idx="0">
                  <c:v>Rakennustyypit yhteensä</c:v>
                </c:pt>
                <c:pt idx="1">
                  <c:v>Asuinrakennukset</c:v>
                </c:pt>
                <c:pt idx="2">
                  <c:v>Toimitilarakennukset</c:v>
                </c:pt>
              </c:strCache>
            </c:strRef>
          </c:cat>
          <c:val>
            <c:numRef>
              <c:f>'001_136j_2022h1'!$B$15:$D$15</c:f>
              <c:numCache>
                <c:formatCode>0.0</c:formatCode>
                <c:ptCount val="3"/>
                <c:pt idx="0">
                  <c:v>0.4</c:v>
                </c:pt>
                <c:pt idx="1">
                  <c:v>1.2</c:v>
                </c:pt>
                <c:pt idx="2">
                  <c:v>-2</c:v>
                </c:pt>
              </c:numCache>
            </c:numRef>
          </c:val>
          <c:extLst>
            <c:ext xmlns:c16="http://schemas.microsoft.com/office/drawing/2014/chart" uri="{C3380CC4-5D6E-409C-BE32-E72D297353CC}">
              <c16:uniqueId val="{00000000-3E76-4F71-AD79-4800D8974DC6}"/>
            </c:ext>
          </c:extLst>
        </c:ser>
        <c:dLbls>
          <c:showLegendKey val="0"/>
          <c:showVal val="0"/>
          <c:showCatName val="0"/>
          <c:showSerName val="0"/>
          <c:showPercent val="0"/>
          <c:showBubbleSize val="0"/>
        </c:dLbls>
        <c:gapWidth val="219"/>
        <c:overlap val="-27"/>
        <c:axId val="971257528"/>
        <c:axId val="971259168"/>
      </c:barChart>
      <c:catAx>
        <c:axId val="971257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971259168"/>
        <c:crosses val="autoZero"/>
        <c:auto val="1"/>
        <c:lblAlgn val="ctr"/>
        <c:lblOffset val="100"/>
        <c:noMultiLvlLbl val="0"/>
      </c:catAx>
      <c:valAx>
        <c:axId val="971259168"/>
        <c:scaling>
          <c:orientation val="minMax"/>
          <c:max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r>
                  <a:rPr lang="fi-FI" sz="800" b="0" i="0" u="none" strike="noStrike" kern="1200" baseline="0">
                    <a:solidFill>
                      <a:srgbClr val="002060"/>
                    </a:solidFill>
                    <a:latin typeface="+mn-lt"/>
                    <a:ea typeface="+mn-ea"/>
                    <a:cs typeface="+mn-cs"/>
                  </a:rPr>
                  <a:t>Vuosimuutos (%)</a:t>
                </a:r>
              </a:p>
            </c:rich>
          </c:tx>
          <c:overlay val="0"/>
          <c:spPr>
            <a:noFill/>
            <a:ln>
              <a:noFill/>
            </a:ln>
            <a:effectLst/>
          </c:spPr>
          <c:txPr>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crossAx val="971257528"/>
        <c:crosses val="autoZero"/>
        <c:crossBetween val="between"/>
      </c:valAx>
      <c:spPr>
        <a:solidFill>
          <a:schemeClr val="bg1"/>
        </a:solidFill>
        <a:ln>
          <a:noFill/>
        </a:ln>
        <a:effectLst/>
      </c:spPr>
    </c:plotArea>
    <c:legend>
      <c:legendPos val="b"/>
      <c:layout>
        <c:manualLayout>
          <c:xMode val="edge"/>
          <c:yMode val="edge"/>
          <c:x val="9.2321300614881585E-2"/>
          <c:y val="6.6901465970981164E-2"/>
          <c:w val="0.83807497402804787"/>
          <c:h val="9.2516402268523465E-2"/>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2060"/>
          </a:solidFill>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18958120511281E-2"/>
          <c:y val="8.044877697429538E-2"/>
          <c:w val="0.88213577022132195"/>
          <c:h val="0.79815758349600785"/>
        </c:manualLayout>
      </c:layout>
      <c:barChart>
        <c:barDir val="col"/>
        <c:grouping val="clustered"/>
        <c:varyColors val="0"/>
        <c:ser>
          <c:idx val="3"/>
          <c:order val="3"/>
          <c:tx>
            <c:strRef>
              <c:f>'P2010'!$A$37</c:f>
              <c:strCache>
                <c:ptCount val="1"/>
              </c:strCache>
            </c:strRef>
          </c:tx>
          <c:spPr>
            <a:solidFill>
              <a:srgbClr val="F7DFD9"/>
            </a:solidFill>
            <a:ln>
              <a:noFill/>
            </a:ln>
            <a:effectLst/>
          </c:spPr>
          <c:invertIfNegative val="0"/>
          <c:dPt>
            <c:idx val="47"/>
            <c:invertIfNegative val="0"/>
            <c:bubble3D val="0"/>
            <c:spPr>
              <a:solidFill>
                <a:srgbClr val="F7DFD9"/>
              </a:solidFill>
              <a:ln>
                <a:noFill/>
              </a:ln>
              <a:effectLst/>
            </c:spPr>
            <c:extLst>
              <c:ext xmlns:c16="http://schemas.microsoft.com/office/drawing/2014/chart" uri="{C3380CC4-5D6E-409C-BE32-E72D297353CC}">
                <c16:uniqueId val="{00000000-E60F-4025-B49C-6DFC9139FAD2}"/>
              </c:ext>
            </c:extLst>
          </c:dPt>
          <c:dPt>
            <c:idx val="48"/>
            <c:invertIfNegative val="0"/>
            <c:bubble3D val="0"/>
            <c:spPr>
              <a:solidFill>
                <a:srgbClr val="F7DFD9"/>
              </a:solidFill>
              <a:ln>
                <a:noFill/>
              </a:ln>
              <a:effectLst/>
            </c:spPr>
            <c:extLst>
              <c:ext xmlns:c16="http://schemas.microsoft.com/office/drawing/2014/chart" uri="{C3380CC4-5D6E-409C-BE32-E72D297353CC}">
                <c16:uniqueId val="{00000001-E60F-4025-B49C-6DFC9139FAD2}"/>
              </c:ext>
            </c:extLst>
          </c:dPt>
          <c:cat>
            <c:strRef>
              <c:f>'P2010'!$B$33:$AZ$33</c:f>
              <c:strCache>
                <c:ptCount val="5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strCache>
            </c:strRef>
          </c:cat>
          <c:val>
            <c:numRef>
              <c:f>'P2010'!$B$37:$AZ$37</c:f>
              <c:numCache>
                <c:formatCode>General</c:formatCode>
                <c:ptCount val="51"/>
                <c:pt idx="48">
                  <c:v>12000</c:v>
                </c:pt>
                <c:pt idx="49">
                  <c:v>12000</c:v>
                </c:pt>
                <c:pt idx="50">
                  <c:v>12000</c:v>
                </c:pt>
              </c:numCache>
            </c:numRef>
          </c:val>
          <c:extLst>
            <c:ext xmlns:c16="http://schemas.microsoft.com/office/drawing/2014/chart" uri="{C3380CC4-5D6E-409C-BE32-E72D297353CC}">
              <c16:uniqueId val="{00000000-245C-4969-A5CF-B3D67505952F}"/>
            </c:ext>
          </c:extLst>
        </c:ser>
        <c:dLbls>
          <c:showLegendKey val="0"/>
          <c:showVal val="0"/>
          <c:showCatName val="0"/>
          <c:showSerName val="0"/>
          <c:showPercent val="0"/>
          <c:showBubbleSize val="0"/>
        </c:dLbls>
        <c:gapWidth val="0"/>
        <c:axId val="830786744"/>
        <c:axId val="830789696"/>
      </c:barChart>
      <c:lineChart>
        <c:grouping val="standard"/>
        <c:varyColors val="0"/>
        <c:ser>
          <c:idx val="0"/>
          <c:order val="0"/>
          <c:tx>
            <c:strRef>
              <c:f>'P2010'!$A$34</c:f>
              <c:strCache>
                <c:ptCount val="1"/>
                <c:pt idx="0">
                  <c:v>Asuinrakennukset</c:v>
                </c:pt>
              </c:strCache>
            </c:strRef>
          </c:tx>
          <c:spPr>
            <a:ln w="28575" cap="rnd">
              <a:solidFill>
                <a:schemeClr val="tx2"/>
              </a:solidFill>
              <a:round/>
            </a:ln>
            <a:effectLst/>
          </c:spPr>
          <c:marker>
            <c:symbol val="none"/>
          </c:marker>
          <c:cat>
            <c:strRef>
              <c:f>'P2010'!$B$33:$AZ$33</c:f>
              <c:strCache>
                <c:ptCount val="5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strCache>
            </c:strRef>
          </c:cat>
          <c:val>
            <c:numRef>
              <c:f>'P2010'!$B$34:$AZ$34</c:f>
              <c:numCache>
                <c:formatCode>#,##0</c:formatCode>
                <c:ptCount val="51"/>
                <c:pt idx="0">
                  <c:v>1473</c:v>
                </c:pt>
                <c:pt idx="1">
                  <c:v>1659</c:v>
                </c:pt>
                <c:pt idx="2">
                  <c:v>1771</c:v>
                </c:pt>
                <c:pt idx="3">
                  <c:v>1932</c:v>
                </c:pt>
                <c:pt idx="4">
                  <c:v>2056</c:v>
                </c:pt>
                <c:pt idx="5">
                  <c:v>2192</c:v>
                </c:pt>
                <c:pt idx="6">
                  <c:v>2294</c:v>
                </c:pt>
                <c:pt idx="7">
                  <c:v>2419</c:v>
                </c:pt>
                <c:pt idx="8">
                  <c:v>2447</c:v>
                </c:pt>
                <c:pt idx="9">
                  <c:v>2527</c:v>
                </c:pt>
                <c:pt idx="10">
                  <c:v>2569</c:v>
                </c:pt>
                <c:pt idx="11">
                  <c:v>2634</c:v>
                </c:pt>
                <c:pt idx="12">
                  <c:v>2679</c:v>
                </c:pt>
                <c:pt idx="13">
                  <c:v>2877</c:v>
                </c:pt>
                <c:pt idx="14">
                  <c:v>3127</c:v>
                </c:pt>
                <c:pt idx="15">
                  <c:v>3329</c:v>
                </c:pt>
                <c:pt idx="16">
                  <c:v>3141</c:v>
                </c:pt>
                <c:pt idx="17">
                  <c:v>3120</c:v>
                </c:pt>
                <c:pt idx="18">
                  <c:v>3462</c:v>
                </c:pt>
                <c:pt idx="19">
                  <c:v>3900</c:v>
                </c:pt>
                <c:pt idx="20">
                  <c:v>4090.9796910440828</c:v>
                </c:pt>
                <c:pt idx="21">
                  <c:v>4468.5769425583785</c:v>
                </c:pt>
                <c:pt idx="22">
                  <c:v>4518.0587060371836</c:v>
                </c:pt>
                <c:pt idx="23">
                  <c:v>4665.7837309169454</c:v>
                </c:pt>
                <c:pt idx="24">
                  <c:v>4441.6887765270185</c:v>
                </c:pt>
                <c:pt idx="25">
                  <c:v>4721.480591478321</c:v>
                </c:pt>
                <c:pt idx="26">
                  <c:v>4484.1244506723606</c:v>
                </c:pt>
                <c:pt idx="27">
                  <c:v>4476.6309607263238</c:v>
                </c:pt>
                <c:pt idx="28">
                  <c:v>4590.6077120706741</c:v>
                </c:pt>
                <c:pt idx="29">
                  <c:v>4557.6349360950871</c:v>
                </c:pt>
                <c:pt idx="30">
                  <c:v>4693.5022801879131</c:v>
                </c:pt>
                <c:pt idx="31">
                  <c:v>4847.5457090075224</c:v>
                </c:pt>
                <c:pt idx="32">
                  <c:v>4870.9958729504669</c:v>
                </c:pt>
                <c:pt idx="33">
                  <c:v>4946.2146342289598</c:v>
                </c:pt>
                <c:pt idx="34">
                  <c:v>5088.5674912729137</c:v>
                </c:pt>
                <c:pt idx="35">
                  <c:v>5648</c:v>
                </c:pt>
                <c:pt idx="36">
                  <c:v>5736.8910433595302</c:v>
                </c:pt>
                <c:pt idx="37">
                  <c:v>5878.8138907907123</c:v>
                </c:pt>
                <c:pt idx="38">
                  <c:v>6089.5989332189529</c:v>
                </c:pt>
                <c:pt idx="39">
                  <c:v>6147.8829966636449</c:v>
                </c:pt>
                <c:pt idx="40">
                  <c:v>6328.5802383084401</c:v>
                </c:pt>
                <c:pt idx="41">
                  <c:v>6536.2988551584403</c:v>
                </c:pt>
                <c:pt idx="42">
                  <c:v>6633.2285759883534</c:v>
                </c:pt>
                <c:pt idx="43">
                  <c:v>6529.7217326094133</c:v>
                </c:pt>
                <c:pt idx="44">
                  <c:v>6456.5233346266414</c:v>
                </c:pt>
                <c:pt idx="45">
                  <c:v>6494.0806483130918</c:v>
                </c:pt>
                <c:pt idx="46" formatCode="_-* #\ ##0_-;\-* #\ ##0_-;_-* &quot;-&quot;??_-;_-@_-">
                  <c:v>6270.5487386691138</c:v>
                </c:pt>
                <c:pt idx="47" formatCode="_-* #\ ##0_-;\-* #\ ##0_-;_-* &quot;-&quot;??_-;_-@_-">
                  <c:v>6333.2542260558048</c:v>
                </c:pt>
                <c:pt idx="48" formatCode="_-* #\ ##0_-;\-* #\ ##0_-;_-* &quot;-&quot;??_-;_-@_-">
                  <c:v>6079.9240570135726</c:v>
                </c:pt>
                <c:pt idx="49" formatCode="_-* #\ ##0_-;\-* #\ ##0_-;_-* &quot;-&quot;??_-;_-@_-">
                  <c:v>6019.1248164434364</c:v>
                </c:pt>
                <c:pt idx="50" formatCode="_-* #\ ##0_-;\-* #\ ##0_-;_-* &quot;-&quot;??_-;_-@_-">
                  <c:v>6079.3160646078704</c:v>
                </c:pt>
              </c:numCache>
            </c:numRef>
          </c:val>
          <c:smooth val="0"/>
          <c:extLst>
            <c:ext xmlns:c16="http://schemas.microsoft.com/office/drawing/2014/chart" uri="{C3380CC4-5D6E-409C-BE32-E72D297353CC}">
              <c16:uniqueId val="{00000001-245C-4969-A5CF-B3D67505952F}"/>
            </c:ext>
          </c:extLst>
        </c:ser>
        <c:ser>
          <c:idx val="1"/>
          <c:order val="1"/>
          <c:tx>
            <c:strRef>
              <c:f>'P2010'!$A$35</c:f>
              <c:strCache>
                <c:ptCount val="1"/>
                <c:pt idx="0">
                  <c:v>Toimitiilat</c:v>
                </c:pt>
              </c:strCache>
            </c:strRef>
          </c:tx>
          <c:spPr>
            <a:ln w="28575" cap="rnd">
              <a:solidFill>
                <a:schemeClr val="bg1">
                  <a:lumMod val="50000"/>
                </a:schemeClr>
              </a:solidFill>
              <a:round/>
            </a:ln>
            <a:effectLst/>
          </c:spPr>
          <c:marker>
            <c:symbol val="none"/>
          </c:marker>
          <c:cat>
            <c:strRef>
              <c:f>'P2010'!$B$33:$AZ$33</c:f>
              <c:strCache>
                <c:ptCount val="5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strCache>
            </c:strRef>
          </c:cat>
          <c:val>
            <c:numRef>
              <c:f>'P2010'!$B$35:$AZ$35</c:f>
              <c:numCache>
                <c:formatCode>#,##0</c:formatCode>
                <c:ptCount val="51"/>
                <c:pt idx="0">
                  <c:v>1043</c:v>
                </c:pt>
                <c:pt idx="1">
                  <c:v>1184</c:v>
                </c:pt>
                <c:pt idx="2">
                  <c:v>1261</c:v>
                </c:pt>
                <c:pt idx="3">
                  <c:v>1370</c:v>
                </c:pt>
                <c:pt idx="4">
                  <c:v>1511</c:v>
                </c:pt>
                <c:pt idx="5">
                  <c:v>1612</c:v>
                </c:pt>
                <c:pt idx="6">
                  <c:v>1691</c:v>
                </c:pt>
                <c:pt idx="7">
                  <c:v>1722</c:v>
                </c:pt>
                <c:pt idx="8">
                  <c:v>1840</c:v>
                </c:pt>
                <c:pt idx="9">
                  <c:v>1887</c:v>
                </c:pt>
                <c:pt idx="10">
                  <c:v>1933</c:v>
                </c:pt>
                <c:pt idx="11">
                  <c:v>2113</c:v>
                </c:pt>
                <c:pt idx="12">
                  <c:v>2226</c:v>
                </c:pt>
                <c:pt idx="13">
                  <c:v>2185</c:v>
                </c:pt>
                <c:pt idx="14">
                  <c:v>2319</c:v>
                </c:pt>
                <c:pt idx="15">
                  <c:v>2470</c:v>
                </c:pt>
                <c:pt idx="16">
                  <c:v>2368</c:v>
                </c:pt>
                <c:pt idx="17">
                  <c:v>2273</c:v>
                </c:pt>
                <c:pt idx="18">
                  <c:v>2134</c:v>
                </c:pt>
                <c:pt idx="19">
                  <c:v>1943</c:v>
                </c:pt>
                <c:pt idx="20">
                  <c:v>1715.9993568295099</c:v>
                </c:pt>
                <c:pt idx="21">
                  <c:v>2548.407931011051</c:v>
                </c:pt>
                <c:pt idx="22">
                  <c:v>2531.9257973503636</c:v>
                </c:pt>
                <c:pt idx="23">
                  <c:v>2444.8576727122213</c:v>
                </c:pt>
                <c:pt idx="24">
                  <c:v>2545.9655754663036</c:v>
                </c:pt>
                <c:pt idx="25">
                  <c:v>2619.4958437459295</c:v>
                </c:pt>
                <c:pt idx="26">
                  <c:v>2541.2274177965178</c:v>
                </c:pt>
                <c:pt idx="27">
                  <c:v>2867.5438603650186</c:v>
                </c:pt>
                <c:pt idx="28">
                  <c:v>2885.221431614541</c:v>
                </c:pt>
                <c:pt idx="29">
                  <c:v>3117.3067649867826</c:v>
                </c:pt>
                <c:pt idx="30">
                  <c:v>3244.3157250061604</c:v>
                </c:pt>
                <c:pt idx="31">
                  <c:v>3333.3761463761684</c:v>
                </c:pt>
                <c:pt idx="32">
                  <c:v>3446.4899289665518</c:v>
                </c:pt>
                <c:pt idx="33">
                  <c:v>3547.5323921259142</c:v>
                </c:pt>
                <c:pt idx="34">
                  <c:v>3484.0856883079778</c:v>
                </c:pt>
                <c:pt idx="35">
                  <c:v>3550</c:v>
                </c:pt>
                <c:pt idx="36">
                  <c:v>3708.55066046712</c:v>
                </c:pt>
                <c:pt idx="37">
                  <c:v>3439.3885507863761</c:v>
                </c:pt>
                <c:pt idx="38">
                  <c:v>3269.8429256793529</c:v>
                </c:pt>
                <c:pt idx="39">
                  <c:v>3405.4209421131141</c:v>
                </c:pt>
                <c:pt idx="40">
                  <c:v>3578.8233669668875</c:v>
                </c:pt>
                <c:pt idx="41">
                  <c:v>3767.3757623204488</c:v>
                </c:pt>
                <c:pt idx="42">
                  <c:v>3887.3804323013792</c:v>
                </c:pt>
                <c:pt idx="43">
                  <c:v>3929.0459832942706</c:v>
                </c:pt>
                <c:pt idx="44">
                  <c:v>3917.5643136797021</c:v>
                </c:pt>
                <c:pt idx="45">
                  <c:v>3732.7613297315238</c:v>
                </c:pt>
                <c:pt idx="46" formatCode="_-* #\ ##0_-;\-* #\ ##0_-;_-* &quot;-&quot;??_-;_-@_-">
                  <c:v>3227.4659750905321</c:v>
                </c:pt>
                <c:pt idx="47" formatCode="_-* #\ ##0_-;\-* #\ ##0_-;_-* &quot;-&quot;??_-;_-@_-">
                  <c:v>3259.7406348414374</c:v>
                </c:pt>
                <c:pt idx="48" formatCode="_-* #\ ##0_-;\-* #\ ##0_-;_-* &quot;-&quot;??_-;_-@_-">
                  <c:v>3129.3510094477797</c:v>
                </c:pt>
                <c:pt idx="49" formatCode="_-* #\ ##0_-;\-* #\ ##0_-;_-* &quot;-&quot;??_-;_-@_-">
                  <c:v>3098.0574993533019</c:v>
                </c:pt>
                <c:pt idx="50" formatCode="_-* #\ ##0_-;\-* #\ ##0_-;_-* &quot;-&quot;??_-;_-@_-">
                  <c:v>3129.0380743468349</c:v>
                </c:pt>
              </c:numCache>
            </c:numRef>
          </c:val>
          <c:smooth val="0"/>
          <c:extLst>
            <c:ext xmlns:c16="http://schemas.microsoft.com/office/drawing/2014/chart" uri="{C3380CC4-5D6E-409C-BE32-E72D297353CC}">
              <c16:uniqueId val="{00000002-245C-4969-A5CF-B3D67505952F}"/>
            </c:ext>
          </c:extLst>
        </c:ser>
        <c:ser>
          <c:idx val="2"/>
          <c:order val="2"/>
          <c:tx>
            <c:strRef>
              <c:f>'P2010'!$A$36</c:f>
              <c:strCache>
                <c:ptCount val="1"/>
                <c:pt idx="0">
                  <c:v>Yhteensä</c:v>
                </c:pt>
              </c:strCache>
            </c:strRef>
          </c:tx>
          <c:spPr>
            <a:ln w="28575" cap="rnd">
              <a:solidFill>
                <a:schemeClr val="tx1"/>
              </a:solidFill>
              <a:round/>
            </a:ln>
            <a:effectLst/>
          </c:spPr>
          <c:marker>
            <c:symbol val="none"/>
          </c:marker>
          <c:cat>
            <c:strRef>
              <c:f>'P2010'!$B$33:$AZ$33</c:f>
              <c:strCache>
                <c:ptCount val="5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strCache>
            </c:strRef>
          </c:cat>
          <c:val>
            <c:numRef>
              <c:f>'P2010'!$B$36:$AZ$36</c:f>
              <c:numCache>
                <c:formatCode>#,##0</c:formatCode>
                <c:ptCount val="51"/>
                <c:pt idx="0">
                  <c:v>2516</c:v>
                </c:pt>
                <c:pt idx="1">
                  <c:v>2843</c:v>
                </c:pt>
                <c:pt idx="2">
                  <c:v>3032</c:v>
                </c:pt>
                <c:pt idx="3">
                  <c:v>3302</c:v>
                </c:pt>
                <c:pt idx="4">
                  <c:v>3567</c:v>
                </c:pt>
                <c:pt idx="5">
                  <c:v>3804</c:v>
                </c:pt>
                <c:pt idx="6">
                  <c:v>3985</c:v>
                </c:pt>
                <c:pt idx="7">
                  <c:v>4141</c:v>
                </c:pt>
                <c:pt idx="8">
                  <c:v>4287</c:v>
                </c:pt>
                <c:pt idx="9">
                  <c:v>4414</c:v>
                </c:pt>
                <c:pt idx="10">
                  <c:v>4502</c:v>
                </c:pt>
                <c:pt idx="11">
                  <c:v>4747</c:v>
                </c:pt>
                <c:pt idx="12">
                  <c:v>4905</c:v>
                </c:pt>
                <c:pt idx="13">
                  <c:v>5062</c:v>
                </c:pt>
                <c:pt idx="14">
                  <c:v>5446</c:v>
                </c:pt>
                <c:pt idx="15">
                  <c:v>5799</c:v>
                </c:pt>
                <c:pt idx="16">
                  <c:v>5509</c:v>
                </c:pt>
                <c:pt idx="17">
                  <c:v>5393</c:v>
                </c:pt>
                <c:pt idx="18">
                  <c:v>5596</c:v>
                </c:pt>
                <c:pt idx="19">
                  <c:v>5843</c:v>
                </c:pt>
                <c:pt idx="20">
                  <c:v>5806.9790478735922</c:v>
                </c:pt>
                <c:pt idx="21">
                  <c:v>7016.9848735694295</c:v>
                </c:pt>
                <c:pt idx="22">
                  <c:v>7049.9845033875472</c:v>
                </c:pt>
                <c:pt idx="23">
                  <c:v>7110.6414036291662</c:v>
                </c:pt>
                <c:pt idx="24">
                  <c:v>6987.6543519933221</c:v>
                </c:pt>
                <c:pt idx="25">
                  <c:v>7340.976435224251</c:v>
                </c:pt>
                <c:pt idx="26">
                  <c:v>7025.3518684688788</c:v>
                </c:pt>
                <c:pt idx="27">
                  <c:v>7344.1748210913429</c:v>
                </c:pt>
                <c:pt idx="28">
                  <c:v>7475.8291436852151</c:v>
                </c:pt>
                <c:pt idx="29">
                  <c:v>7674.9417010818697</c:v>
                </c:pt>
                <c:pt idx="30">
                  <c:v>7937.8180051940735</c:v>
                </c:pt>
                <c:pt idx="31">
                  <c:v>8180.9218553836909</c:v>
                </c:pt>
                <c:pt idx="32">
                  <c:v>8317.4858019170188</c:v>
                </c:pt>
                <c:pt idx="33">
                  <c:v>8493.7470263548748</c:v>
                </c:pt>
                <c:pt idx="34">
                  <c:v>8572.6531795808914</c:v>
                </c:pt>
                <c:pt idx="35">
                  <c:v>9198</c:v>
                </c:pt>
                <c:pt idx="36">
                  <c:v>9445.4417038266511</c:v>
                </c:pt>
                <c:pt idx="37">
                  <c:v>9322.3699925983619</c:v>
                </c:pt>
                <c:pt idx="38">
                  <c:v>9368.905705489904</c:v>
                </c:pt>
                <c:pt idx="39">
                  <c:v>9561.8256489314899</c:v>
                </c:pt>
                <c:pt idx="40">
                  <c:v>9915.5329603666996</c:v>
                </c:pt>
                <c:pt idx="41">
                  <c:v>10311.217582167177</c:v>
                </c:pt>
                <c:pt idx="42">
                  <c:v>10527.340874920132</c:v>
                </c:pt>
                <c:pt idx="43">
                  <c:v>10463.264320116714</c:v>
                </c:pt>
                <c:pt idx="44">
                  <c:v>10377.709359835131</c:v>
                </c:pt>
                <c:pt idx="45">
                  <c:v>10236.263280853833</c:v>
                </c:pt>
                <c:pt idx="46" formatCode="_-* #\ ##0_-;\-* #\ ##0_-;_-* &quot;-&quot;??_-;_-@_-">
                  <c:v>9518.0070990925997</c:v>
                </c:pt>
                <c:pt idx="47" formatCode="0">
                  <c:v>9592.9948608972427</c:v>
                </c:pt>
                <c:pt idx="48" formatCode="0">
                  <c:v>9209.2750664613523</c:v>
                </c:pt>
                <c:pt idx="49" formatCode="0">
                  <c:v>9117.1823157967374</c:v>
                </c:pt>
                <c:pt idx="50" formatCode="0">
                  <c:v>9208.3541389547063</c:v>
                </c:pt>
              </c:numCache>
            </c:numRef>
          </c:val>
          <c:smooth val="0"/>
          <c:extLst>
            <c:ext xmlns:c16="http://schemas.microsoft.com/office/drawing/2014/chart" uri="{C3380CC4-5D6E-409C-BE32-E72D297353CC}">
              <c16:uniqueId val="{00000003-245C-4969-A5CF-B3D67505952F}"/>
            </c:ext>
          </c:extLst>
        </c:ser>
        <c:dLbls>
          <c:showLegendKey val="0"/>
          <c:showVal val="0"/>
          <c:showCatName val="0"/>
          <c:showSerName val="0"/>
          <c:showPercent val="0"/>
          <c:showBubbleSize val="0"/>
        </c:dLbls>
        <c:marker val="1"/>
        <c:smooth val="0"/>
        <c:axId val="830786744"/>
        <c:axId val="830789696"/>
      </c:lineChart>
      <c:catAx>
        <c:axId val="83078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830789696"/>
        <c:crosses val="autoZero"/>
        <c:auto val="1"/>
        <c:lblAlgn val="ctr"/>
        <c:lblOffset val="100"/>
        <c:tickLblSkip val="5"/>
        <c:noMultiLvlLbl val="0"/>
      </c:catAx>
      <c:valAx>
        <c:axId val="830789696"/>
        <c:scaling>
          <c:orientation val="minMax"/>
          <c:max val="1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r>
                  <a:rPr lang="fi-FI" sz="800" b="0" i="0" u="none" strike="noStrike" kern="1200" baseline="0">
                    <a:solidFill>
                      <a:srgbClr val="002060"/>
                    </a:solidFill>
                    <a:latin typeface="+mn-lt"/>
                    <a:ea typeface="+mn-ea"/>
                    <a:cs typeface="+mn-cs"/>
                  </a:rPr>
                  <a:t>Milj. euroa, viitevuoden 2010 hinnoin</a:t>
                </a:r>
              </a:p>
            </c:rich>
          </c:tx>
          <c:overlay val="0"/>
          <c:spPr>
            <a:noFill/>
            <a:ln>
              <a:noFill/>
            </a:ln>
            <a:effectLst/>
          </c:spPr>
          <c:txPr>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830786744"/>
        <c:crosses val="autoZero"/>
        <c:crossBetween val="between"/>
      </c:valAx>
      <c:spPr>
        <a:solidFill>
          <a:schemeClr val="bg1"/>
        </a:solidFill>
        <a:ln>
          <a:noFill/>
        </a:ln>
        <a:effectLst/>
      </c:spPr>
    </c:plotArea>
    <c:legend>
      <c:legendPos val="b"/>
      <c:legendEntry>
        <c:idx val="0"/>
        <c:delete val="1"/>
      </c:legendEntry>
      <c:layout>
        <c:manualLayout>
          <c:xMode val="edge"/>
          <c:yMode val="edge"/>
          <c:x val="0.23044566560448423"/>
          <c:y val="0.780545476025721"/>
          <c:w val="0.54089905244049252"/>
          <c:h val="9.5200502945097978E-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12702869676357"/>
          <c:y val="0.1042049353865168"/>
          <c:w val="0.63225157740088467"/>
          <c:h val="0.77289610593792657"/>
        </c:manualLayout>
      </c:layout>
      <c:doughnutChart>
        <c:varyColors val="1"/>
        <c:ser>
          <c:idx val="0"/>
          <c:order val="0"/>
          <c:spPr>
            <a:solidFill>
              <a:schemeClr val="accent1"/>
            </a:solidFill>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195D-426B-82F8-49E3807BE8E4}"/>
              </c:ext>
            </c:extLst>
          </c:dPt>
          <c:dPt>
            <c:idx val="1"/>
            <c:bubble3D val="0"/>
            <c:spPr>
              <a:solidFill>
                <a:schemeClr val="accent1"/>
              </a:solidFill>
              <a:ln w="19050">
                <a:solidFill>
                  <a:schemeClr val="bg1"/>
                </a:solidFill>
              </a:ln>
              <a:effectLst/>
            </c:spPr>
            <c:extLst>
              <c:ext xmlns:c16="http://schemas.microsoft.com/office/drawing/2014/chart" uri="{C3380CC4-5D6E-409C-BE32-E72D297353CC}">
                <c16:uniqueId val="{00000003-195D-426B-82F8-49E3807BE8E4}"/>
              </c:ext>
            </c:extLst>
          </c:dPt>
          <c:dPt>
            <c:idx val="2"/>
            <c:bubble3D val="0"/>
            <c:spPr>
              <a:solidFill>
                <a:schemeClr val="accent1"/>
              </a:solidFill>
              <a:ln w="19050">
                <a:solidFill>
                  <a:schemeClr val="bg1"/>
                </a:solidFill>
              </a:ln>
              <a:effectLst/>
            </c:spPr>
            <c:extLst>
              <c:ext xmlns:c16="http://schemas.microsoft.com/office/drawing/2014/chart" uri="{C3380CC4-5D6E-409C-BE32-E72D297353CC}">
                <c16:uniqueId val="{00000005-195D-426B-82F8-49E3807BE8E4}"/>
              </c:ext>
            </c:extLst>
          </c:dPt>
          <c:dPt>
            <c:idx val="3"/>
            <c:bubble3D val="0"/>
            <c:explosion val="13"/>
            <c:spPr>
              <a:solidFill>
                <a:schemeClr val="accent6">
                  <a:lumMod val="20000"/>
                  <a:lumOff val="80000"/>
                </a:schemeClr>
              </a:solidFill>
              <a:ln w="19050">
                <a:solidFill>
                  <a:schemeClr val="bg1"/>
                </a:solidFill>
              </a:ln>
              <a:effectLst/>
            </c:spPr>
            <c:extLst>
              <c:ext xmlns:c16="http://schemas.microsoft.com/office/drawing/2014/chart" uri="{C3380CC4-5D6E-409C-BE32-E72D297353CC}">
                <c16:uniqueId val="{00000007-195D-426B-82F8-49E3807BE8E4}"/>
              </c:ext>
            </c:extLst>
          </c:dPt>
          <c:dPt>
            <c:idx val="4"/>
            <c:bubble3D val="0"/>
            <c:spPr>
              <a:solidFill>
                <a:schemeClr val="accent1"/>
              </a:solidFill>
              <a:ln w="19050">
                <a:solidFill>
                  <a:schemeClr val="bg1"/>
                </a:solidFill>
              </a:ln>
              <a:effectLst/>
            </c:spPr>
            <c:extLst>
              <c:ext xmlns:c16="http://schemas.microsoft.com/office/drawing/2014/chart" uri="{C3380CC4-5D6E-409C-BE32-E72D297353CC}">
                <c16:uniqueId val="{00000009-195D-426B-82F8-49E3807BE8E4}"/>
              </c:ext>
            </c:extLst>
          </c:dPt>
          <c:dLbls>
            <c:dLbl>
              <c:idx val="0"/>
              <c:delete val="1"/>
              <c:extLst>
                <c:ext xmlns:c15="http://schemas.microsoft.com/office/drawing/2012/chart" uri="{CE6537A1-D6FC-4f65-9D91-7224C49458BB}"/>
                <c:ext xmlns:c16="http://schemas.microsoft.com/office/drawing/2014/chart" uri="{C3380CC4-5D6E-409C-BE32-E72D297353CC}">
                  <c16:uniqueId val="{00000001-195D-426B-82F8-49E3807BE8E4}"/>
                </c:ext>
              </c:extLst>
            </c:dLbl>
            <c:dLbl>
              <c:idx val="1"/>
              <c:delete val="1"/>
              <c:extLst>
                <c:ext xmlns:c15="http://schemas.microsoft.com/office/drawing/2012/chart" uri="{CE6537A1-D6FC-4f65-9D91-7224C49458BB}"/>
                <c:ext xmlns:c16="http://schemas.microsoft.com/office/drawing/2014/chart" uri="{C3380CC4-5D6E-409C-BE32-E72D297353CC}">
                  <c16:uniqueId val="{00000003-195D-426B-82F8-49E3807BE8E4}"/>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195D-426B-82F8-49E3807BE8E4}"/>
                </c:ext>
              </c:extLst>
            </c:dLbl>
            <c:dLbl>
              <c:idx val="4"/>
              <c:delete val="1"/>
              <c:extLst>
                <c:ext xmlns:c15="http://schemas.microsoft.com/office/drawing/2012/chart" uri="{CE6537A1-D6FC-4f65-9D91-7224C49458BB}"/>
                <c:ext xmlns:c16="http://schemas.microsoft.com/office/drawing/2014/chart" uri="{C3380CC4-5D6E-409C-BE32-E72D297353CC}">
                  <c16:uniqueId val="{00000009-195D-426B-82F8-49E3807BE8E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'markkinaosuudet '!$A$4:$A$8</c:f>
              <c:strCache>
                <c:ptCount val="5"/>
                <c:pt idx="0">
                  <c:v>Asunnot</c:v>
                </c:pt>
                <c:pt idx="1">
                  <c:v>Muut rakennukset</c:v>
                </c:pt>
                <c:pt idx="3">
                  <c:v>Korjaus</c:v>
                </c:pt>
                <c:pt idx="4">
                  <c:v>Maa-ja vesi</c:v>
                </c:pt>
              </c:strCache>
            </c:strRef>
          </c:cat>
          <c:val>
            <c:numRef>
              <c:f>'markkinaosuudet '!$B$4:$B$8</c:f>
              <c:numCache>
                <c:formatCode>General</c:formatCode>
                <c:ptCount val="5"/>
                <c:pt idx="0">
                  <c:v>6.1</c:v>
                </c:pt>
                <c:pt idx="1">
                  <c:v>9.1</c:v>
                </c:pt>
                <c:pt idx="3" formatCode="0">
                  <c:v>15.7</c:v>
                </c:pt>
                <c:pt idx="4" formatCode="0">
                  <c:v>7.2</c:v>
                </c:pt>
              </c:numCache>
            </c:numRef>
          </c:val>
          <c:extLst>
            <c:ext xmlns:c16="http://schemas.microsoft.com/office/drawing/2014/chart" uri="{C3380CC4-5D6E-409C-BE32-E72D297353CC}">
              <c16:uniqueId val="{0000000A-195D-426B-82F8-49E3807BE8E4}"/>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33298637790897E-2"/>
          <c:y val="6.3710766800351343E-2"/>
          <c:w val="0.9016929573483099"/>
          <c:h val="0.75256093850366812"/>
        </c:manualLayout>
      </c:layout>
      <c:barChart>
        <c:barDir val="col"/>
        <c:grouping val="clustered"/>
        <c:varyColors val="0"/>
        <c:ser>
          <c:idx val="0"/>
          <c:order val="0"/>
          <c:tx>
            <c:strRef>
              <c:f>'194_13vk_2022q4'!$C$15</c:f>
              <c:strCache>
                <c:ptCount val="1"/>
                <c:pt idx="0">
                  <c:v>Korjausrakentaminen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'194_13vk_2022q4'!$A$16:$B$25</c:f>
              <c:multiLvlStrCache>
                <c:ptCount val="10"/>
                <c:lvl>
                  <c:pt idx="0">
                    <c:v>Q1</c:v>
                  </c:pt>
                  <c:pt idx="1">
                    <c:v>Q2</c:v>
                  </c:pt>
                  <c:pt idx="2">
                    <c:v>Q3</c:v>
                  </c:pt>
                  <c:pt idx="3">
                    <c:v>Q4</c:v>
                  </c:pt>
                  <c:pt idx="4">
                    <c:v>Q1</c:v>
                  </c:pt>
                  <c:pt idx="5">
                    <c:v>Q2</c:v>
                  </c:pt>
                  <c:pt idx="6">
                    <c:v>Q3</c:v>
                  </c:pt>
                  <c:pt idx="7">
                    <c:v>Q4</c:v>
                  </c:pt>
                  <c:pt idx="8">
                    <c:v>Q1</c:v>
                  </c:pt>
                  <c:pt idx="9">
                    <c:v>Q2</c:v>
                  </c:pt>
                </c:lvl>
                <c:lvl>
                  <c:pt idx="0">
                    <c:v>2022</c:v>
                  </c:pt>
                  <c:pt idx="4">
                    <c:v>2023</c:v>
                  </c:pt>
                  <c:pt idx="8">
                    <c:v>2024</c:v>
                  </c:pt>
                </c:lvl>
              </c:multiLvlStrCache>
            </c:multiLvlStrRef>
          </c:cat>
          <c:val>
            <c:numRef>
              <c:f>'194_13vk_2022q4'!$C$16:$C$25</c:f>
              <c:numCache>
                <c:formatCode>0</c:formatCode>
                <c:ptCount val="10"/>
                <c:pt idx="0">
                  <c:v>11.3</c:v>
                </c:pt>
                <c:pt idx="1">
                  <c:v>7.9</c:v>
                </c:pt>
                <c:pt idx="2">
                  <c:v>5.6</c:v>
                </c:pt>
                <c:pt idx="3">
                  <c:v>3.6</c:v>
                </c:pt>
                <c:pt idx="4">
                  <c:v>3</c:v>
                </c:pt>
                <c:pt idx="5">
                  <c:v>-5.2</c:v>
                </c:pt>
                <c:pt idx="6">
                  <c:v>-6.8</c:v>
                </c:pt>
                <c:pt idx="7">
                  <c:v>-11.6</c:v>
                </c:pt>
                <c:pt idx="8">
                  <c:v>-14.6</c:v>
                </c:pt>
                <c:pt idx="9">
                  <c:v>-9.1</c:v>
                </c:pt>
              </c:numCache>
            </c:numRef>
          </c:val>
          <c:extLst>
            <c:ext xmlns:c16="http://schemas.microsoft.com/office/drawing/2014/chart" uri="{C3380CC4-5D6E-409C-BE32-E72D297353CC}">
              <c16:uniqueId val="{00000000-94D3-4F70-8A10-46EE631FA946}"/>
            </c:ext>
          </c:extLst>
        </c:ser>
        <c:dLbls>
          <c:showLegendKey val="0"/>
          <c:showVal val="0"/>
          <c:showCatName val="0"/>
          <c:showSerName val="0"/>
          <c:showPercent val="0"/>
          <c:showBubbleSize val="0"/>
        </c:dLbls>
        <c:gapWidth val="90"/>
        <c:axId val="880615600"/>
        <c:axId val="880614880"/>
      </c:barChart>
      <c:catAx>
        <c:axId val="880615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rgbClr val="002060"/>
                </a:solidFill>
                <a:latin typeface="+mn-lt"/>
                <a:ea typeface="+mn-ea"/>
                <a:cs typeface="+mn-cs"/>
              </a:defRPr>
            </a:pPr>
            <a:endParaRPr lang="en-US"/>
          </a:p>
        </c:txPr>
        <c:crossAx val="880614880"/>
        <c:crosses val="autoZero"/>
        <c:auto val="1"/>
        <c:lblAlgn val="ctr"/>
        <c:lblOffset val="100"/>
        <c:noMultiLvlLbl val="0"/>
      </c:catAx>
      <c:valAx>
        <c:axId val="88061488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900" b="0" i="0" u="none" strike="noStrike" kern="1200" baseline="0">
                    <a:solidFill>
                      <a:srgbClr val="002060"/>
                    </a:solidFill>
                    <a:latin typeface="+mn-lt"/>
                    <a:ea typeface="+mn-ea"/>
                    <a:cs typeface="+mn-cs"/>
                  </a:defRPr>
                </a:pPr>
                <a:r>
                  <a:rPr lang="fi-FI"/>
                  <a:t>Vuosimuutos (%)</a:t>
                </a:r>
              </a:p>
            </c:rich>
          </c:tx>
          <c:overlay val="0"/>
          <c:spPr>
            <a:noFill/>
            <a:ln>
              <a:noFill/>
            </a:ln>
            <a:effectLst/>
          </c:spPr>
          <c:txPr>
            <a:bodyPr rot="-5400000" spcFirstLastPara="1" vertOverflow="ellipsis" vert="horz" wrap="square" anchor="ctr" anchorCtr="1"/>
            <a:lstStyle/>
            <a:p>
              <a:pPr>
                <a:defRPr lang="en-US" sz="9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rgbClr val="002060"/>
                </a:solidFill>
                <a:latin typeface="+mn-lt"/>
                <a:ea typeface="+mn-ea"/>
                <a:cs typeface="+mn-cs"/>
              </a:defRPr>
            </a:pPr>
            <a:endParaRPr lang="en-US"/>
          </a:p>
        </c:txPr>
        <c:crossAx val="880615600"/>
        <c:crosses val="autoZero"/>
        <c:crossBetween val="between"/>
        <c:majorUnit val="4"/>
        <c:minorUnit val="2"/>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a:defRPr lang="en-US" sz="900" b="0" i="0" u="none" strike="noStrike" kern="1200" baseline="0">
          <a:solidFill>
            <a:srgbClr val="002060"/>
          </a:solidFill>
          <a:latin typeface="+mn-lt"/>
          <a:ea typeface="+mn-ea"/>
          <a:cs typeface="+mn-cs"/>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98416861584697E-2"/>
          <c:y val="5.3620938996851678E-2"/>
          <c:w val="0.88848206304517396"/>
          <c:h val="0.82498553187840973"/>
        </c:manualLayout>
      </c:layout>
      <c:lineChart>
        <c:grouping val="standard"/>
        <c:varyColors val="0"/>
        <c:ser>
          <c:idx val="0"/>
          <c:order val="0"/>
          <c:tx>
            <c:strRef>
              <c:f>maarakkust!$A$4</c:f>
              <c:strCache>
                <c:ptCount val="1"/>
                <c:pt idx="0">
                  <c:v>Yhteensä</c:v>
                </c:pt>
              </c:strCache>
            </c:strRef>
          </c:tx>
          <c:spPr>
            <a:ln w="28575" cap="rnd">
              <a:solidFill>
                <a:srgbClr val="002060"/>
              </a:solidFill>
              <a:round/>
            </a:ln>
            <a:effectLst/>
          </c:spPr>
          <c:marker>
            <c:symbol val="none"/>
          </c:marker>
          <c:cat>
            <c:numRef>
              <c:f>maarakkust!$B$3:$CZ$3</c:f>
              <c:numCache>
                <c:formatCode>m/d/yyyy</c:formatCode>
                <c:ptCount val="10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numCache>
            </c:numRef>
          </c:cat>
          <c:val>
            <c:numRef>
              <c:f>maarakkust!$B$4:$CZ$4</c:f>
              <c:numCache>
                <c:formatCode>0.0</c:formatCode>
                <c:ptCount val="103"/>
                <c:pt idx="0">
                  <c:v>-3.1</c:v>
                </c:pt>
                <c:pt idx="1">
                  <c:v>-3.2</c:v>
                </c:pt>
                <c:pt idx="2">
                  <c:v>-4.3</c:v>
                </c:pt>
                <c:pt idx="3">
                  <c:v>-4.5</c:v>
                </c:pt>
                <c:pt idx="4">
                  <c:v>-4.5999999999999996</c:v>
                </c:pt>
                <c:pt idx="5">
                  <c:v>-3.6</c:v>
                </c:pt>
                <c:pt idx="6">
                  <c:v>-2.5</c:v>
                </c:pt>
                <c:pt idx="7">
                  <c:v>-2</c:v>
                </c:pt>
                <c:pt idx="8">
                  <c:v>-0.6</c:v>
                </c:pt>
                <c:pt idx="9">
                  <c:v>0.4</c:v>
                </c:pt>
                <c:pt idx="10">
                  <c:v>0.9</c:v>
                </c:pt>
                <c:pt idx="11">
                  <c:v>1.7</c:v>
                </c:pt>
                <c:pt idx="12">
                  <c:v>4.9000000000000004</c:v>
                </c:pt>
                <c:pt idx="13">
                  <c:v>5.9</c:v>
                </c:pt>
                <c:pt idx="14">
                  <c:v>4.8</c:v>
                </c:pt>
                <c:pt idx="15">
                  <c:v>4.2</c:v>
                </c:pt>
                <c:pt idx="16">
                  <c:v>3.6</c:v>
                </c:pt>
                <c:pt idx="17">
                  <c:v>2.1</c:v>
                </c:pt>
                <c:pt idx="18">
                  <c:v>1.5</c:v>
                </c:pt>
                <c:pt idx="19">
                  <c:v>2</c:v>
                </c:pt>
                <c:pt idx="20">
                  <c:v>2.2000000000000002</c:v>
                </c:pt>
                <c:pt idx="21">
                  <c:v>2.1</c:v>
                </c:pt>
                <c:pt idx="22">
                  <c:v>1.8</c:v>
                </c:pt>
                <c:pt idx="23">
                  <c:v>2.2999999999999998</c:v>
                </c:pt>
                <c:pt idx="24">
                  <c:v>1.1000000000000001</c:v>
                </c:pt>
                <c:pt idx="25">
                  <c:v>1</c:v>
                </c:pt>
                <c:pt idx="26">
                  <c:v>1.1000000000000001</c:v>
                </c:pt>
                <c:pt idx="27">
                  <c:v>1.7</c:v>
                </c:pt>
                <c:pt idx="28">
                  <c:v>2.1</c:v>
                </c:pt>
                <c:pt idx="29">
                  <c:v>3.9</c:v>
                </c:pt>
                <c:pt idx="30">
                  <c:v>4.4000000000000004</c:v>
                </c:pt>
                <c:pt idx="31">
                  <c:v>4.3</c:v>
                </c:pt>
                <c:pt idx="32">
                  <c:v>4.5999999999999996</c:v>
                </c:pt>
                <c:pt idx="33">
                  <c:v>4.2</c:v>
                </c:pt>
                <c:pt idx="34">
                  <c:v>4.7</c:v>
                </c:pt>
                <c:pt idx="35">
                  <c:v>2.2000000000000002</c:v>
                </c:pt>
                <c:pt idx="36">
                  <c:v>1.8</c:v>
                </c:pt>
                <c:pt idx="37">
                  <c:v>2</c:v>
                </c:pt>
                <c:pt idx="38">
                  <c:v>3.8</c:v>
                </c:pt>
                <c:pt idx="39">
                  <c:v>4.0999999999999996</c:v>
                </c:pt>
                <c:pt idx="40">
                  <c:v>4.0999999999999996</c:v>
                </c:pt>
                <c:pt idx="41">
                  <c:v>2.2999999999999998</c:v>
                </c:pt>
                <c:pt idx="42">
                  <c:v>1.5</c:v>
                </c:pt>
                <c:pt idx="43">
                  <c:v>1.6</c:v>
                </c:pt>
                <c:pt idx="44">
                  <c:v>-0.5</c:v>
                </c:pt>
                <c:pt idx="45">
                  <c:v>-0.2</c:v>
                </c:pt>
                <c:pt idx="46">
                  <c:v>-2.4</c:v>
                </c:pt>
                <c:pt idx="47">
                  <c:v>-1.4</c:v>
                </c:pt>
                <c:pt idx="48">
                  <c:v>1.6</c:v>
                </c:pt>
                <c:pt idx="49">
                  <c:v>0.6</c:v>
                </c:pt>
                <c:pt idx="50">
                  <c:v>-2</c:v>
                </c:pt>
                <c:pt idx="51">
                  <c:v>-5.5</c:v>
                </c:pt>
                <c:pt idx="52">
                  <c:v>-6.8</c:v>
                </c:pt>
                <c:pt idx="53">
                  <c:v>-5.3</c:v>
                </c:pt>
                <c:pt idx="54">
                  <c:v>-4.2</c:v>
                </c:pt>
                <c:pt idx="55">
                  <c:v>-4.5999999999999996</c:v>
                </c:pt>
                <c:pt idx="56">
                  <c:v>-2.5</c:v>
                </c:pt>
                <c:pt idx="57">
                  <c:v>-3.1</c:v>
                </c:pt>
                <c:pt idx="58">
                  <c:v>-1.5</c:v>
                </c:pt>
                <c:pt idx="59">
                  <c:v>-0.3</c:v>
                </c:pt>
                <c:pt idx="60">
                  <c:v>-1.5</c:v>
                </c:pt>
                <c:pt idx="61">
                  <c:v>1.7</c:v>
                </c:pt>
                <c:pt idx="62">
                  <c:v>4.2</c:v>
                </c:pt>
                <c:pt idx="63">
                  <c:v>7.4</c:v>
                </c:pt>
                <c:pt idx="64">
                  <c:v>8.6</c:v>
                </c:pt>
                <c:pt idx="65">
                  <c:v>8.1999999999999993</c:v>
                </c:pt>
                <c:pt idx="66">
                  <c:v>8.3000000000000007</c:v>
                </c:pt>
                <c:pt idx="67">
                  <c:v>9.4</c:v>
                </c:pt>
                <c:pt idx="68">
                  <c:v>8.9</c:v>
                </c:pt>
                <c:pt idx="69">
                  <c:v>10.3</c:v>
                </c:pt>
                <c:pt idx="70">
                  <c:v>11.5</c:v>
                </c:pt>
                <c:pt idx="71">
                  <c:v>10.4</c:v>
                </c:pt>
                <c:pt idx="72">
                  <c:v>10.6</c:v>
                </c:pt>
                <c:pt idx="73">
                  <c:v>9.3000000000000007</c:v>
                </c:pt>
                <c:pt idx="74">
                  <c:v>11.3</c:v>
                </c:pt>
                <c:pt idx="75">
                  <c:v>15.5</c:v>
                </c:pt>
                <c:pt idx="76">
                  <c:v>16</c:v>
                </c:pt>
                <c:pt idx="77">
                  <c:v>18.100000000000001</c:v>
                </c:pt>
                <c:pt idx="78">
                  <c:v>18.100000000000001</c:v>
                </c:pt>
                <c:pt idx="79">
                  <c:v>15.2</c:v>
                </c:pt>
                <c:pt idx="80">
                  <c:v>15.6</c:v>
                </c:pt>
                <c:pt idx="81">
                  <c:v>14.3</c:v>
                </c:pt>
                <c:pt idx="82">
                  <c:v>12.6</c:v>
                </c:pt>
                <c:pt idx="83">
                  <c:v>11.8</c:v>
                </c:pt>
                <c:pt idx="84">
                  <c:v>11.5</c:v>
                </c:pt>
                <c:pt idx="85">
                  <c:v>10</c:v>
                </c:pt>
                <c:pt idx="86">
                  <c:v>7.2</c:v>
                </c:pt>
                <c:pt idx="87">
                  <c:v>3.7</c:v>
                </c:pt>
                <c:pt idx="88">
                  <c:v>4</c:v>
                </c:pt>
                <c:pt idx="89">
                  <c:v>1.4</c:v>
                </c:pt>
                <c:pt idx="90">
                  <c:v>1.4</c:v>
                </c:pt>
                <c:pt idx="91">
                  <c:v>3.2</c:v>
                </c:pt>
                <c:pt idx="92">
                  <c:v>3.4</c:v>
                </c:pt>
                <c:pt idx="93">
                  <c:v>3.4</c:v>
                </c:pt>
                <c:pt idx="94">
                  <c:v>2.9</c:v>
                </c:pt>
                <c:pt idx="95">
                  <c:v>3.1</c:v>
                </c:pt>
                <c:pt idx="96">
                  <c:v>1</c:v>
                </c:pt>
                <c:pt idx="97">
                  <c:v>1.1000000000000001</c:v>
                </c:pt>
                <c:pt idx="98">
                  <c:v>1.4</c:v>
                </c:pt>
                <c:pt idx="99">
                  <c:v>1.5</c:v>
                </c:pt>
                <c:pt idx="100">
                  <c:v>1.3</c:v>
                </c:pt>
                <c:pt idx="101">
                  <c:v>0.8</c:v>
                </c:pt>
                <c:pt idx="102">
                  <c:v>0.1</c:v>
                </c:pt>
              </c:numCache>
            </c:numRef>
          </c:val>
          <c:smooth val="0"/>
          <c:extLst>
            <c:ext xmlns:c16="http://schemas.microsoft.com/office/drawing/2014/chart" uri="{C3380CC4-5D6E-409C-BE32-E72D297353CC}">
              <c16:uniqueId val="{00000000-4922-40A7-94CB-974ECD572B6E}"/>
            </c:ext>
          </c:extLst>
        </c:ser>
        <c:ser>
          <c:idx val="1"/>
          <c:order val="1"/>
          <c:tx>
            <c:strRef>
              <c:f>maarakkust!$A$5</c:f>
              <c:strCache>
                <c:ptCount val="1"/>
                <c:pt idx="0">
                  <c:v>Maarakenteet</c:v>
                </c:pt>
              </c:strCache>
            </c:strRef>
          </c:tx>
          <c:spPr>
            <a:ln w="28575" cap="rnd">
              <a:solidFill>
                <a:schemeClr val="bg1">
                  <a:lumMod val="50000"/>
                </a:schemeClr>
              </a:solidFill>
              <a:round/>
            </a:ln>
            <a:effectLst/>
          </c:spPr>
          <c:marker>
            <c:symbol val="none"/>
          </c:marker>
          <c:cat>
            <c:numRef>
              <c:f>maarakkust!$B$3:$CZ$3</c:f>
              <c:numCache>
                <c:formatCode>m/d/yyyy</c:formatCode>
                <c:ptCount val="10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numCache>
            </c:numRef>
          </c:cat>
          <c:val>
            <c:numRef>
              <c:f>maarakkust!$B$5:$CZ$5</c:f>
              <c:numCache>
                <c:formatCode>0.0</c:formatCode>
                <c:ptCount val="103"/>
                <c:pt idx="0">
                  <c:v>-1.7</c:v>
                </c:pt>
                <c:pt idx="1">
                  <c:v>-2.7</c:v>
                </c:pt>
                <c:pt idx="2">
                  <c:v>-2.7</c:v>
                </c:pt>
                <c:pt idx="3">
                  <c:v>-3</c:v>
                </c:pt>
                <c:pt idx="4">
                  <c:v>-2.6</c:v>
                </c:pt>
                <c:pt idx="5">
                  <c:v>-2.1</c:v>
                </c:pt>
                <c:pt idx="6">
                  <c:v>-1.5</c:v>
                </c:pt>
                <c:pt idx="7">
                  <c:v>-0.9</c:v>
                </c:pt>
                <c:pt idx="8">
                  <c:v>-1</c:v>
                </c:pt>
                <c:pt idx="9">
                  <c:v>-0.4</c:v>
                </c:pt>
                <c:pt idx="10">
                  <c:v>-0.6</c:v>
                </c:pt>
                <c:pt idx="11">
                  <c:v>0.9</c:v>
                </c:pt>
                <c:pt idx="12">
                  <c:v>2.2000000000000002</c:v>
                </c:pt>
                <c:pt idx="13">
                  <c:v>2.2999999999999998</c:v>
                </c:pt>
                <c:pt idx="14">
                  <c:v>0.9</c:v>
                </c:pt>
                <c:pt idx="15">
                  <c:v>1.1000000000000001</c:v>
                </c:pt>
                <c:pt idx="16">
                  <c:v>0.8</c:v>
                </c:pt>
                <c:pt idx="17">
                  <c:v>0.1</c:v>
                </c:pt>
                <c:pt idx="18">
                  <c:v>0.1</c:v>
                </c:pt>
                <c:pt idx="19">
                  <c:v>0.6</c:v>
                </c:pt>
                <c:pt idx="20">
                  <c:v>1.2</c:v>
                </c:pt>
                <c:pt idx="21">
                  <c:v>0.9</c:v>
                </c:pt>
                <c:pt idx="22">
                  <c:v>0.9</c:v>
                </c:pt>
                <c:pt idx="23">
                  <c:v>0.2</c:v>
                </c:pt>
                <c:pt idx="24">
                  <c:v>0</c:v>
                </c:pt>
                <c:pt idx="25">
                  <c:v>-0.1</c:v>
                </c:pt>
                <c:pt idx="26">
                  <c:v>0.7</c:v>
                </c:pt>
                <c:pt idx="27">
                  <c:v>1</c:v>
                </c:pt>
                <c:pt idx="28">
                  <c:v>1.5</c:v>
                </c:pt>
                <c:pt idx="29">
                  <c:v>1.9</c:v>
                </c:pt>
                <c:pt idx="30">
                  <c:v>2.2000000000000002</c:v>
                </c:pt>
                <c:pt idx="31">
                  <c:v>2</c:v>
                </c:pt>
                <c:pt idx="32">
                  <c:v>2.2000000000000002</c:v>
                </c:pt>
                <c:pt idx="33">
                  <c:v>2</c:v>
                </c:pt>
                <c:pt idx="34">
                  <c:v>2</c:v>
                </c:pt>
                <c:pt idx="35">
                  <c:v>1.2</c:v>
                </c:pt>
                <c:pt idx="36">
                  <c:v>2.8</c:v>
                </c:pt>
                <c:pt idx="37">
                  <c:v>3.3</c:v>
                </c:pt>
                <c:pt idx="38">
                  <c:v>3.7</c:v>
                </c:pt>
                <c:pt idx="39">
                  <c:v>3.4</c:v>
                </c:pt>
                <c:pt idx="40">
                  <c:v>3.4</c:v>
                </c:pt>
                <c:pt idx="41">
                  <c:v>2.9</c:v>
                </c:pt>
                <c:pt idx="42">
                  <c:v>3.3</c:v>
                </c:pt>
                <c:pt idx="43">
                  <c:v>3.1</c:v>
                </c:pt>
                <c:pt idx="44">
                  <c:v>2.1</c:v>
                </c:pt>
                <c:pt idx="45">
                  <c:v>1.7</c:v>
                </c:pt>
                <c:pt idx="46">
                  <c:v>2.2000000000000002</c:v>
                </c:pt>
                <c:pt idx="47">
                  <c:v>2.9</c:v>
                </c:pt>
                <c:pt idx="48">
                  <c:v>0.9</c:v>
                </c:pt>
                <c:pt idx="49">
                  <c:v>0</c:v>
                </c:pt>
                <c:pt idx="50">
                  <c:v>-1.4</c:v>
                </c:pt>
                <c:pt idx="51">
                  <c:v>-2.2999999999999998</c:v>
                </c:pt>
                <c:pt idx="52">
                  <c:v>-3.6</c:v>
                </c:pt>
                <c:pt idx="53">
                  <c:v>-2.5</c:v>
                </c:pt>
                <c:pt idx="54">
                  <c:v>-3</c:v>
                </c:pt>
                <c:pt idx="55">
                  <c:v>-3.2</c:v>
                </c:pt>
                <c:pt idx="56">
                  <c:v>-2.2000000000000002</c:v>
                </c:pt>
                <c:pt idx="57">
                  <c:v>-1.6</c:v>
                </c:pt>
                <c:pt idx="58">
                  <c:v>-1.5</c:v>
                </c:pt>
                <c:pt idx="59">
                  <c:v>-1</c:v>
                </c:pt>
                <c:pt idx="60">
                  <c:v>-0.1</c:v>
                </c:pt>
                <c:pt idx="61">
                  <c:v>1.4</c:v>
                </c:pt>
                <c:pt idx="62">
                  <c:v>2.8</c:v>
                </c:pt>
                <c:pt idx="63">
                  <c:v>3.5</c:v>
                </c:pt>
                <c:pt idx="64">
                  <c:v>4.7</c:v>
                </c:pt>
                <c:pt idx="65">
                  <c:v>4.5999999999999996</c:v>
                </c:pt>
                <c:pt idx="66">
                  <c:v>4.9000000000000004</c:v>
                </c:pt>
                <c:pt idx="67">
                  <c:v>5.6</c:v>
                </c:pt>
                <c:pt idx="68">
                  <c:v>4.5999999999999996</c:v>
                </c:pt>
                <c:pt idx="69">
                  <c:v>5.2</c:v>
                </c:pt>
                <c:pt idx="70">
                  <c:v>5.3</c:v>
                </c:pt>
                <c:pt idx="71">
                  <c:v>4.5999999999999996</c:v>
                </c:pt>
                <c:pt idx="72">
                  <c:v>6.9</c:v>
                </c:pt>
                <c:pt idx="73">
                  <c:v>6</c:v>
                </c:pt>
                <c:pt idx="74">
                  <c:v>8.6999999999999993</c:v>
                </c:pt>
                <c:pt idx="75">
                  <c:v>11</c:v>
                </c:pt>
                <c:pt idx="76">
                  <c:v>11.4</c:v>
                </c:pt>
                <c:pt idx="77">
                  <c:v>12.7</c:v>
                </c:pt>
                <c:pt idx="78">
                  <c:v>13.6</c:v>
                </c:pt>
                <c:pt idx="79">
                  <c:v>13.1</c:v>
                </c:pt>
                <c:pt idx="80">
                  <c:v>13.4</c:v>
                </c:pt>
                <c:pt idx="81">
                  <c:v>14.9</c:v>
                </c:pt>
                <c:pt idx="82">
                  <c:v>14.4</c:v>
                </c:pt>
                <c:pt idx="83">
                  <c:v>13.3</c:v>
                </c:pt>
                <c:pt idx="84">
                  <c:v>12.5</c:v>
                </c:pt>
                <c:pt idx="85">
                  <c:v>12.5</c:v>
                </c:pt>
                <c:pt idx="86">
                  <c:v>9.5</c:v>
                </c:pt>
                <c:pt idx="87">
                  <c:v>7.3</c:v>
                </c:pt>
                <c:pt idx="88">
                  <c:v>6.6</c:v>
                </c:pt>
                <c:pt idx="89">
                  <c:v>5.0999999999999996</c:v>
                </c:pt>
                <c:pt idx="90">
                  <c:v>4.3</c:v>
                </c:pt>
                <c:pt idx="91">
                  <c:v>5</c:v>
                </c:pt>
                <c:pt idx="92">
                  <c:v>5</c:v>
                </c:pt>
                <c:pt idx="93">
                  <c:v>2.7</c:v>
                </c:pt>
                <c:pt idx="94">
                  <c:v>2.2000000000000002</c:v>
                </c:pt>
                <c:pt idx="95">
                  <c:v>3.9</c:v>
                </c:pt>
                <c:pt idx="96">
                  <c:v>1.4</c:v>
                </c:pt>
                <c:pt idx="97">
                  <c:v>1.8</c:v>
                </c:pt>
                <c:pt idx="98">
                  <c:v>2.1</c:v>
                </c:pt>
                <c:pt idx="99">
                  <c:v>2</c:v>
                </c:pt>
                <c:pt idx="100">
                  <c:v>2.5</c:v>
                </c:pt>
                <c:pt idx="101">
                  <c:v>1.8</c:v>
                </c:pt>
                <c:pt idx="102">
                  <c:v>1.8</c:v>
                </c:pt>
              </c:numCache>
            </c:numRef>
          </c:val>
          <c:smooth val="0"/>
          <c:extLst>
            <c:ext xmlns:c16="http://schemas.microsoft.com/office/drawing/2014/chart" uri="{C3380CC4-5D6E-409C-BE32-E72D297353CC}">
              <c16:uniqueId val="{00000001-4922-40A7-94CB-974ECD572B6E}"/>
            </c:ext>
          </c:extLst>
        </c:ser>
        <c:ser>
          <c:idx val="2"/>
          <c:order val="2"/>
          <c:tx>
            <c:strRef>
              <c:f>maarakkust!$A$6</c:f>
              <c:strCache>
                <c:ptCount val="1"/>
                <c:pt idx="0">
                  <c:v>Päällysteet</c:v>
                </c:pt>
              </c:strCache>
            </c:strRef>
          </c:tx>
          <c:spPr>
            <a:ln w="28575" cap="rnd">
              <a:solidFill>
                <a:srgbClr val="8497B0"/>
              </a:solidFill>
              <a:round/>
            </a:ln>
            <a:effectLst/>
          </c:spPr>
          <c:marker>
            <c:symbol val="none"/>
          </c:marker>
          <c:cat>
            <c:numRef>
              <c:f>maarakkust!$B$3:$CZ$3</c:f>
              <c:numCache>
                <c:formatCode>m/d/yyyy</c:formatCode>
                <c:ptCount val="10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numCache>
            </c:numRef>
          </c:cat>
          <c:val>
            <c:numRef>
              <c:f>maarakkust!$B$6:$CZ$6</c:f>
              <c:numCache>
                <c:formatCode>0.0</c:formatCode>
                <c:ptCount val="103"/>
                <c:pt idx="0">
                  <c:v>-15.5</c:v>
                </c:pt>
                <c:pt idx="1">
                  <c:v>-12.9</c:v>
                </c:pt>
                <c:pt idx="2">
                  <c:v>-18.5</c:v>
                </c:pt>
                <c:pt idx="3">
                  <c:v>-18</c:v>
                </c:pt>
                <c:pt idx="4">
                  <c:v>-18.5</c:v>
                </c:pt>
                <c:pt idx="5">
                  <c:v>-15.7</c:v>
                </c:pt>
                <c:pt idx="6">
                  <c:v>-11.4</c:v>
                </c:pt>
                <c:pt idx="7">
                  <c:v>-7.6</c:v>
                </c:pt>
                <c:pt idx="8">
                  <c:v>0.3</c:v>
                </c:pt>
                <c:pt idx="9">
                  <c:v>3.7</c:v>
                </c:pt>
                <c:pt idx="10">
                  <c:v>7.9</c:v>
                </c:pt>
                <c:pt idx="11">
                  <c:v>8.3000000000000007</c:v>
                </c:pt>
                <c:pt idx="12">
                  <c:v>23.9</c:v>
                </c:pt>
                <c:pt idx="13">
                  <c:v>30.7</c:v>
                </c:pt>
                <c:pt idx="14">
                  <c:v>27.4</c:v>
                </c:pt>
                <c:pt idx="15">
                  <c:v>21.5</c:v>
                </c:pt>
                <c:pt idx="16">
                  <c:v>20.100000000000001</c:v>
                </c:pt>
                <c:pt idx="17">
                  <c:v>11.6</c:v>
                </c:pt>
                <c:pt idx="18">
                  <c:v>7.5</c:v>
                </c:pt>
                <c:pt idx="19">
                  <c:v>8</c:v>
                </c:pt>
                <c:pt idx="20">
                  <c:v>8.9</c:v>
                </c:pt>
                <c:pt idx="21">
                  <c:v>8.9</c:v>
                </c:pt>
                <c:pt idx="22">
                  <c:v>5.6</c:v>
                </c:pt>
                <c:pt idx="23">
                  <c:v>10.1</c:v>
                </c:pt>
                <c:pt idx="24">
                  <c:v>2.5</c:v>
                </c:pt>
                <c:pt idx="25">
                  <c:v>1.8</c:v>
                </c:pt>
                <c:pt idx="26">
                  <c:v>0.4</c:v>
                </c:pt>
                <c:pt idx="27">
                  <c:v>4</c:v>
                </c:pt>
                <c:pt idx="28">
                  <c:v>5.6</c:v>
                </c:pt>
                <c:pt idx="29">
                  <c:v>15.2</c:v>
                </c:pt>
                <c:pt idx="30">
                  <c:v>17.399999999999999</c:v>
                </c:pt>
                <c:pt idx="31">
                  <c:v>17.899999999999999</c:v>
                </c:pt>
                <c:pt idx="32">
                  <c:v>16.8</c:v>
                </c:pt>
                <c:pt idx="33">
                  <c:v>15.5</c:v>
                </c:pt>
                <c:pt idx="34">
                  <c:v>19.399999999999999</c:v>
                </c:pt>
                <c:pt idx="35">
                  <c:v>7.7</c:v>
                </c:pt>
                <c:pt idx="36">
                  <c:v>1.8</c:v>
                </c:pt>
                <c:pt idx="37">
                  <c:v>1.8</c:v>
                </c:pt>
                <c:pt idx="38">
                  <c:v>9.1999999999999993</c:v>
                </c:pt>
                <c:pt idx="39">
                  <c:v>11.6</c:v>
                </c:pt>
                <c:pt idx="40">
                  <c:v>10.5</c:v>
                </c:pt>
                <c:pt idx="41">
                  <c:v>1.8</c:v>
                </c:pt>
                <c:pt idx="42">
                  <c:v>-2.8</c:v>
                </c:pt>
                <c:pt idx="43">
                  <c:v>-1.8</c:v>
                </c:pt>
                <c:pt idx="44">
                  <c:v>-9.6</c:v>
                </c:pt>
                <c:pt idx="45">
                  <c:v>-7</c:v>
                </c:pt>
                <c:pt idx="46">
                  <c:v>-18.3</c:v>
                </c:pt>
                <c:pt idx="47">
                  <c:v>-15.5</c:v>
                </c:pt>
                <c:pt idx="48">
                  <c:v>5.0999999999999996</c:v>
                </c:pt>
                <c:pt idx="49">
                  <c:v>3.4</c:v>
                </c:pt>
                <c:pt idx="50">
                  <c:v>-5.8</c:v>
                </c:pt>
                <c:pt idx="51">
                  <c:v>-21</c:v>
                </c:pt>
                <c:pt idx="52">
                  <c:v>-25.6</c:v>
                </c:pt>
                <c:pt idx="53">
                  <c:v>-21</c:v>
                </c:pt>
                <c:pt idx="54">
                  <c:v>-14</c:v>
                </c:pt>
                <c:pt idx="55">
                  <c:v>-14.8</c:v>
                </c:pt>
                <c:pt idx="56">
                  <c:v>-6.7</c:v>
                </c:pt>
                <c:pt idx="57">
                  <c:v>-11.7</c:v>
                </c:pt>
                <c:pt idx="58">
                  <c:v>-3.4</c:v>
                </c:pt>
                <c:pt idx="59">
                  <c:v>2.2000000000000002</c:v>
                </c:pt>
                <c:pt idx="60">
                  <c:v>-8.3000000000000007</c:v>
                </c:pt>
                <c:pt idx="61">
                  <c:v>3.2</c:v>
                </c:pt>
                <c:pt idx="62">
                  <c:v>11.9</c:v>
                </c:pt>
                <c:pt idx="63">
                  <c:v>30.9</c:v>
                </c:pt>
                <c:pt idx="64">
                  <c:v>35.299999999999997</c:v>
                </c:pt>
                <c:pt idx="65">
                  <c:v>30.4</c:v>
                </c:pt>
                <c:pt idx="66">
                  <c:v>27.6</c:v>
                </c:pt>
                <c:pt idx="67">
                  <c:v>28.2</c:v>
                </c:pt>
                <c:pt idx="68">
                  <c:v>26.2</c:v>
                </c:pt>
                <c:pt idx="69">
                  <c:v>32.200000000000003</c:v>
                </c:pt>
                <c:pt idx="70">
                  <c:v>39</c:v>
                </c:pt>
                <c:pt idx="71">
                  <c:v>32.299999999999997</c:v>
                </c:pt>
                <c:pt idx="72">
                  <c:v>25.5</c:v>
                </c:pt>
                <c:pt idx="73">
                  <c:v>18.5</c:v>
                </c:pt>
                <c:pt idx="74">
                  <c:v>20.399999999999999</c:v>
                </c:pt>
                <c:pt idx="75">
                  <c:v>33.1</c:v>
                </c:pt>
                <c:pt idx="76">
                  <c:v>34.700000000000003</c:v>
                </c:pt>
                <c:pt idx="77">
                  <c:v>40.4</c:v>
                </c:pt>
                <c:pt idx="78">
                  <c:v>34.6</c:v>
                </c:pt>
                <c:pt idx="79">
                  <c:v>23.2</c:v>
                </c:pt>
                <c:pt idx="80">
                  <c:v>27.5</c:v>
                </c:pt>
                <c:pt idx="81">
                  <c:v>17.399999999999999</c:v>
                </c:pt>
                <c:pt idx="82">
                  <c:v>10.4</c:v>
                </c:pt>
                <c:pt idx="83">
                  <c:v>10.6</c:v>
                </c:pt>
                <c:pt idx="84">
                  <c:v>11.8</c:v>
                </c:pt>
                <c:pt idx="85">
                  <c:v>6.6</c:v>
                </c:pt>
                <c:pt idx="86">
                  <c:v>2</c:v>
                </c:pt>
                <c:pt idx="87">
                  <c:v>-5.9</c:v>
                </c:pt>
                <c:pt idx="88">
                  <c:v>-3.2</c:v>
                </c:pt>
                <c:pt idx="89">
                  <c:v>-9</c:v>
                </c:pt>
                <c:pt idx="90">
                  <c:v>-5.6</c:v>
                </c:pt>
                <c:pt idx="91">
                  <c:v>1.7</c:v>
                </c:pt>
                <c:pt idx="92">
                  <c:v>2.4</c:v>
                </c:pt>
                <c:pt idx="93">
                  <c:v>9.3000000000000007</c:v>
                </c:pt>
                <c:pt idx="94">
                  <c:v>7.6</c:v>
                </c:pt>
                <c:pt idx="95">
                  <c:v>4.4000000000000004</c:v>
                </c:pt>
                <c:pt idx="96">
                  <c:v>1.8</c:v>
                </c:pt>
                <c:pt idx="97">
                  <c:v>1.2</c:v>
                </c:pt>
                <c:pt idx="98">
                  <c:v>2.2999999999999998</c:v>
                </c:pt>
                <c:pt idx="99">
                  <c:v>2.1</c:v>
                </c:pt>
                <c:pt idx="100">
                  <c:v>1.8</c:v>
                </c:pt>
                <c:pt idx="101">
                  <c:v>1.3</c:v>
                </c:pt>
                <c:pt idx="102">
                  <c:v>0.3</c:v>
                </c:pt>
              </c:numCache>
            </c:numRef>
          </c:val>
          <c:smooth val="0"/>
          <c:extLst>
            <c:ext xmlns:c16="http://schemas.microsoft.com/office/drawing/2014/chart" uri="{C3380CC4-5D6E-409C-BE32-E72D297353CC}">
              <c16:uniqueId val="{00000002-4922-40A7-94CB-974ECD572B6E}"/>
            </c:ext>
          </c:extLst>
        </c:ser>
        <c:dLbls>
          <c:showLegendKey val="0"/>
          <c:showVal val="0"/>
          <c:showCatName val="0"/>
          <c:showSerName val="0"/>
          <c:showPercent val="0"/>
          <c:showBubbleSize val="0"/>
        </c:dLbls>
        <c:smooth val="0"/>
        <c:axId val="830786744"/>
        <c:axId val="830789696"/>
      </c:lineChart>
      <c:dateAx>
        <c:axId val="830786744"/>
        <c:scaling>
          <c:orientation val="minMax"/>
          <c:max val="45474"/>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830789696"/>
        <c:crosses val="autoZero"/>
        <c:auto val="1"/>
        <c:lblOffset val="100"/>
        <c:baseTimeUnit val="months"/>
        <c:majorUnit val="12"/>
        <c:majorTimeUnit val="months"/>
      </c:dateAx>
      <c:valAx>
        <c:axId val="830789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r>
                  <a:rPr lang="fi-FI" sz="800" b="0" i="0" u="none" strike="noStrike" kern="1200" baseline="0">
                    <a:solidFill>
                      <a:srgbClr val="002060"/>
                    </a:solidFill>
                    <a:latin typeface="+mn-lt"/>
                    <a:ea typeface="+mn-ea"/>
                    <a:cs typeface="+mn-cs"/>
                  </a:rPr>
                  <a:t>Vuosimuutos (%)</a:t>
                </a:r>
              </a:p>
            </c:rich>
          </c:tx>
          <c:overlay val="0"/>
          <c:spPr>
            <a:noFill/>
            <a:ln>
              <a:noFill/>
            </a:ln>
            <a:effectLst/>
          </c:spPr>
          <c:txPr>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830786744"/>
        <c:crosses val="autoZero"/>
        <c:crossBetween val="between"/>
      </c:valAx>
      <c:spPr>
        <a:solidFill>
          <a:schemeClr val="bg1"/>
        </a:solidFill>
        <a:ln>
          <a:noFill/>
        </a:ln>
        <a:effectLst/>
      </c:spPr>
    </c:plotArea>
    <c:legend>
      <c:legendPos val="b"/>
      <c:layout>
        <c:manualLayout>
          <c:xMode val="edge"/>
          <c:yMode val="edge"/>
          <c:x val="0.76224825856487777"/>
          <c:y val="6.7879636448669775E-2"/>
          <c:w val="0.20398798915797789"/>
          <c:h val="0.22727391809324757"/>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rtl="0">
              <a:defRPr lang="fi-FI" sz="1400" b="1" i="0" u="none" strike="noStrike" kern="1200" spc="0" baseline="0" dirty="0" err="1" smtClean="0">
                <a:solidFill>
                  <a:prstClr val="black">
                    <a:lumMod val="65000"/>
                    <a:lumOff val="35000"/>
                  </a:prstClr>
                </a:solidFill>
                <a:latin typeface="+mn-lt"/>
                <a:ea typeface="+mn-ea"/>
                <a:cs typeface="+mn-cs"/>
              </a:defRPr>
            </a:pPr>
            <a:r>
              <a:rPr lang="fi-FI" sz="1400" b="1" i="0" u="none" strike="noStrike" kern="1200" spc="0" baseline="0">
                <a:solidFill>
                  <a:prstClr val="black">
                    <a:lumMod val="65000"/>
                    <a:lumOff val="35000"/>
                  </a:prstClr>
                </a:solidFill>
                <a:latin typeface="+mn-lt"/>
                <a:ea typeface="+mn-ea"/>
                <a:cs typeface="+mn-cs"/>
              </a:rPr>
              <a:t>Korjaaminen on supistunut viisi neljännestä </a:t>
            </a:r>
          </a:p>
          <a:p>
            <a:pPr algn="l" rtl="0">
              <a:defRPr lang="fi-FI" sz="1400" b="1" dirty="0" err="1" smtClean="0">
                <a:solidFill>
                  <a:prstClr val="black">
                    <a:lumMod val="65000"/>
                    <a:lumOff val="35000"/>
                  </a:prstClr>
                </a:solidFill>
              </a:defRPr>
            </a:pPr>
            <a:r>
              <a:rPr lang="fi-FI" sz="1200" b="0" i="0" u="none" strike="noStrike" kern="1200" spc="0" baseline="0">
                <a:solidFill>
                  <a:prstClr val="black">
                    <a:lumMod val="65000"/>
                    <a:lumOff val="35000"/>
                  </a:prstClr>
                </a:solidFill>
                <a:latin typeface="+mn-lt"/>
                <a:ea typeface="+mn-ea"/>
                <a:cs typeface="+mn-cs"/>
              </a:rPr>
              <a:t>Arvon vuosimuutos (%)</a:t>
            </a:r>
          </a:p>
        </c:rich>
      </c:tx>
      <c:layout>
        <c:manualLayout>
          <c:xMode val="edge"/>
          <c:yMode val="edge"/>
          <c:x val="3.0502824342844843E-3"/>
          <c:y val="7.5797047734832085E-3"/>
        </c:manualLayout>
      </c:layout>
      <c:overlay val="0"/>
      <c:spPr>
        <a:noFill/>
        <a:ln>
          <a:noFill/>
        </a:ln>
        <a:effectLst/>
      </c:spPr>
      <c:txPr>
        <a:bodyPr rot="0" spcFirstLastPara="1" vertOverflow="ellipsis" vert="horz" wrap="square" anchor="ctr" anchorCtr="1"/>
        <a:lstStyle/>
        <a:p>
          <a:pPr algn="l" rtl="0">
            <a:defRPr lang="fi-FI" sz="1400" b="1" i="0" u="none" strike="noStrike" kern="1200" spc="0" baseline="0" dirty="0" err="1" smtClean="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6.3189930555555565E-2"/>
          <c:y val="0.14574343925359259"/>
          <c:w val="0.91078281250000004"/>
          <c:h val="0.71547899329084574"/>
        </c:manualLayout>
      </c:layout>
      <c:barChart>
        <c:barDir val="col"/>
        <c:grouping val="clustered"/>
        <c:varyColors val="0"/>
        <c:ser>
          <c:idx val="0"/>
          <c:order val="0"/>
          <c:tx>
            <c:strRef>
              <c:f>Korjaaminen!$B$3</c:f>
              <c:strCache>
                <c:ptCount val="1"/>
                <c:pt idx="0">
                  <c:v>Korjausrakentaminen</c:v>
                </c:pt>
              </c:strCache>
            </c:strRef>
          </c:tx>
          <c:spPr>
            <a:solidFill>
              <a:srgbClr val="346DE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Korjaaminen!$A$8:$A$17</c:f>
              <c:strCache>
                <c:ptCount val="10"/>
                <c:pt idx="0">
                  <c:v>22/Q1</c:v>
                </c:pt>
                <c:pt idx="1">
                  <c:v>22/Q2</c:v>
                </c:pt>
                <c:pt idx="2">
                  <c:v>22/Q3</c:v>
                </c:pt>
                <c:pt idx="3">
                  <c:v>22/Q4</c:v>
                </c:pt>
                <c:pt idx="4">
                  <c:v>23/Q1</c:v>
                </c:pt>
                <c:pt idx="5">
                  <c:v>23/Q2</c:v>
                </c:pt>
                <c:pt idx="6">
                  <c:v>23/Q3</c:v>
                </c:pt>
                <c:pt idx="7">
                  <c:v>23/Q4</c:v>
                </c:pt>
                <c:pt idx="8">
                  <c:v>24/Q1</c:v>
                </c:pt>
                <c:pt idx="9">
                  <c:v>24/Q2</c:v>
                </c:pt>
              </c:strCache>
            </c:strRef>
          </c:cat>
          <c:val>
            <c:numRef>
              <c:f>Korjaaminen!$B$8:$B$17</c:f>
              <c:numCache>
                <c:formatCode>0.0</c:formatCode>
                <c:ptCount val="10"/>
                <c:pt idx="0">
                  <c:v>11.3</c:v>
                </c:pt>
                <c:pt idx="1">
                  <c:v>7.9</c:v>
                </c:pt>
                <c:pt idx="2">
                  <c:v>5.6</c:v>
                </c:pt>
                <c:pt idx="3">
                  <c:v>3.6</c:v>
                </c:pt>
                <c:pt idx="4">
                  <c:v>3</c:v>
                </c:pt>
                <c:pt idx="5">
                  <c:v>-5.2</c:v>
                </c:pt>
                <c:pt idx="6">
                  <c:v>-6.8</c:v>
                </c:pt>
                <c:pt idx="7">
                  <c:v>-11.6</c:v>
                </c:pt>
                <c:pt idx="8">
                  <c:v>-14.6</c:v>
                </c:pt>
                <c:pt idx="9">
                  <c:v>-9.1</c:v>
                </c:pt>
              </c:numCache>
            </c:numRef>
          </c:val>
          <c:extLst>
            <c:ext xmlns:c16="http://schemas.microsoft.com/office/drawing/2014/chart" uri="{C3380CC4-5D6E-409C-BE32-E72D297353CC}">
              <c16:uniqueId val="{00000000-22FA-4AB7-BC83-221D555BF84A}"/>
            </c:ext>
          </c:extLst>
        </c:ser>
        <c:dLbls>
          <c:showLegendKey val="0"/>
          <c:showVal val="0"/>
          <c:showCatName val="0"/>
          <c:showSerName val="0"/>
          <c:showPercent val="0"/>
          <c:showBubbleSize val="0"/>
        </c:dLbls>
        <c:gapWidth val="120"/>
        <c:axId val="880615600"/>
        <c:axId val="880614880"/>
      </c:barChart>
      <c:catAx>
        <c:axId val="880615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880614880"/>
        <c:crosses val="autoZero"/>
        <c:auto val="1"/>
        <c:lblAlgn val="ctr"/>
        <c:lblOffset val="100"/>
        <c:noMultiLvlLbl val="0"/>
      </c:catAx>
      <c:valAx>
        <c:axId val="880614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900" b="0" i="0" u="none" strike="noStrike" kern="1200" baseline="0">
                <a:solidFill>
                  <a:schemeClr val="tx1">
                    <a:lumMod val="65000"/>
                    <a:lumOff val="35000"/>
                  </a:schemeClr>
                </a:solidFill>
                <a:latin typeface="+mn-lt"/>
                <a:ea typeface="+mn-ea"/>
                <a:cs typeface="+mn-cs"/>
              </a:defRPr>
            </a:pPr>
            <a:endParaRPr lang="en-US"/>
          </a:p>
        </c:txPr>
        <c:crossAx val="880615600"/>
        <c:crosses val="autoZero"/>
        <c:crossBetween val="between"/>
        <c:majorUnit val="5"/>
      </c:valAx>
      <c:spPr>
        <a:solidFill>
          <a:sysClr val="window" lastClr="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lgn="ctr">
        <a:defRPr lang="en-US" sz="1000" b="0" i="0" u="none" strike="noStrike" kern="1200" baseline="0">
          <a:solidFill>
            <a:schemeClr val="tx1"/>
          </a:solidFill>
          <a:latin typeface="+mn-lt"/>
          <a:ea typeface="+mn-ea"/>
          <a:cs typeface="+mn-cs"/>
        </a:defRPr>
      </a:pPr>
      <a:endParaRPr lang="en-US"/>
    </a:p>
  </c:txPr>
  <c:externalData r:id="rId4">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0256285498411"/>
          <c:y val="4.1155611549584872E-2"/>
          <c:w val="0.80211026378109407"/>
          <c:h val="0.8349149681382787"/>
        </c:manualLayout>
      </c:layout>
      <c:barChart>
        <c:barDir val="col"/>
        <c:grouping val="clustered"/>
        <c:varyColors val="0"/>
        <c:ser>
          <c:idx val="1"/>
          <c:order val="1"/>
          <c:tx>
            <c:strRef>
              <c:f>Taul1!$C$2</c:f>
              <c:strCache>
                <c:ptCount val="1"/>
                <c:pt idx="0">
                  <c:v>Tilauskannan turvaama tuotanto, kk</c:v>
                </c:pt>
              </c:strCache>
            </c:strRef>
          </c:tx>
          <c:spPr>
            <a:solidFill>
              <a:schemeClr val="accent1">
                <a:lumMod val="40000"/>
                <a:lumOff val="60000"/>
              </a:schemeClr>
            </a:solidFill>
            <a:ln>
              <a:noFill/>
            </a:ln>
            <a:effectLst/>
          </c:spPr>
          <c:invertIfNegative val="0"/>
          <c:cat>
            <c:strRef>
              <c:f>Taul1!$A$3:$A$82</c:f>
              <c:strCache>
                <c:ptCount val="77"/>
                <c:pt idx="0">
                  <c:v>05</c:v>
                </c:pt>
                <c:pt idx="1">
                  <c:v>2</c:v>
                </c:pt>
                <c:pt idx="2">
                  <c:v>3</c:v>
                </c:pt>
                <c:pt idx="3">
                  <c:v>4</c:v>
                </c:pt>
                <c:pt idx="4">
                  <c:v>06</c:v>
                </c:pt>
                <c:pt idx="5">
                  <c:v>2</c:v>
                </c:pt>
                <c:pt idx="6">
                  <c:v>3</c:v>
                </c:pt>
                <c:pt idx="7">
                  <c:v>4</c:v>
                </c:pt>
                <c:pt idx="8">
                  <c:v>07</c:v>
                </c:pt>
                <c:pt idx="9">
                  <c:v>2</c:v>
                </c:pt>
                <c:pt idx="10">
                  <c:v>3</c:v>
                </c:pt>
                <c:pt idx="11">
                  <c:v>4</c:v>
                </c:pt>
                <c:pt idx="12">
                  <c:v>08</c:v>
                </c:pt>
                <c:pt idx="13">
                  <c:v>2</c:v>
                </c:pt>
                <c:pt idx="14">
                  <c:v>3</c:v>
                </c:pt>
                <c:pt idx="15">
                  <c:v>4</c:v>
                </c:pt>
                <c:pt idx="16">
                  <c:v>09</c:v>
                </c:pt>
                <c:pt idx="17">
                  <c:v>2</c:v>
                </c:pt>
                <c:pt idx="18">
                  <c:v>3</c:v>
                </c:pt>
                <c:pt idx="19">
                  <c:v>4</c:v>
                </c:pt>
                <c:pt idx="20">
                  <c:v>10</c:v>
                </c:pt>
                <c:pt idx="21">
                  <c:v>2</c:v>
                </c:pt>
                <c:pt idx="22">
                  <c:v>3</c:v>
                </c:pt>
                <c:pt idx="23">
                  <c:v>4</c:v>
                </c:pt>
                <c:pt idx="24">
                  <c:v>11</c:v>
                </c:pt>
                <c:pt idx="25">
                  <c:v>2</c:v>
                </c:pt>
                <c:pt idx="26">
                  <c:v>3</c:v>
                </c:pt>
                <c:pt idx="27">
                  <c:v>4</c:v>
                </c:pt>
                <c:pt idx="28">
                  <c:v>12</c:v>
                </c:pt>
                <c:pt idx="29">
                  <c:v>2</c:v>
                </c:pt>
                <c:pt idx="30">
                  <c:v>3</c:v>
                </c:pt>
                <c:pt idx="31">
                  <c:v>4</c:v>
                </c:pt>
                <c:pt idx="32">
                  <c:v>13</c:v>
                </c:pt>
                <c:pt idx="33">
                  <c:v>2</c:v>
                </c:pt>
                <c:pt idx="34">
                  <c:v>3</c:v>
                </c:pt>
                <c:pt idx="35">
                  <c:v>4</c:v>
                </c:pt>
                <c:pt idx="36">
                  <c:v>14</c:v>
                </c:pt>
                <c:pt idx="37">
                  <c:v>2</c:v>
                </c:pt>
                <c:pt idx="38">
                  <c:v>3</c:v>
                </c:pt>
                <c:pt idx="39">
                  <c:v>4</c:v>
                </c:pt>
                <c:pt idx="40">
                  <c:v>15</c:v>
                </c:pt>
                <c:pt idx="41">
                  <c:v>2</c:v>
                </c:pt>
                <c:pt idx="42">
                  <c:v>3</c:v>
                </c:pt>
                <c:pt idx="43">
                  <c:v>4</c:v>
                </c:pt>
                <c:pt idx="44">
                  <c:v>16</c:v>
                </c:pt>
                <c:pt idx="45">
                  <c:v>2</c:v>
                </c:pt>
                <c:pt idx="46">
                  <c:v>3</c:v>
                </c:pt>
                <c:pt idx="47">
                  <c:v>4</c:v>
                </c:pt>
                <c:pt idx="48">
                  <c:v>17</c:v>
                </c:pt>
                <c:pt idx="49">
                  <c:v>2</c:v>
                </c:pt>
                <c:pt idx="50">
                  <c:v>3</c:v>
                </c:pt>
                <c:pt idx="51">
                  <c:v>4</c:v>
                </c:pt>
                <c:pt idx="52">
                  <c:v>18</c:v>
                </c:pt>
                <c:pt idx="53">
                  <c:v>2</c:v>
                </c:pt>
                <c:pt idx="54">
                  <c:v>3</c:v>
                </c:pt>
                <c:pt idx="55">
                  <c:v>4</c:v>
                </c:pt>
                <c:pt idx="56">
                  <c:v>19</c:v>
                </c:pt>
                <c:pt idx="57">
                  <c:v>2</c:v>
                </c:pt>
                <c:pt idx="58">
                  <c:v>3</c:v>
                </c:pt>
                <c:pt idx="59">
                  <c:v>4</c:v>
                </c:pt>
                <c:pt idx="60">
                  <c:v>20</c:v>
                </c:pt>
                <c:pt idx="61">
                  <c:v>2</c:v>
                </c:pt>
                <c:pt idx="62">
                  <c:v>3</c:v>
                </c:pt>
                <c:pt idx="63">
                  <c:v>4</c:v>
                </c:pt>
                <c:pt idx="64">
                  <c:v>21</c:v>
                </c:pt>
                <c:pt idx="65">
                  <c:v>2</c:v>
                </c:pt>
                <c:pt idx="66">
                  <c:v>3</c:v>
                </c:pt>
                <c:pt idx="67">
                  <c:v>4</c:v>
                </c:pt>
                <c:pt idx="68">
                  <c:v>22</c:v>
                </c:pt>
                <c:pt idx="69">
                  <c:v>2</c:v>
                </c:pt>
                <c:pt idx="70">
                  <c:v>3</c:v>
                </c:pt>
                <c:pt idx="71">
                  <c:v>4</c:v>
                </c:pt>
                <c:pt idx="72">
                  <c:v>23</c:v>
                </c:pt>
                <c:pt idx="76">
                  <c:v>24</c:v>
                </c:pt>
              </c:strCache>
            </c:strRef>
          </c:cat>
          <c:val>
            <c:numRef>
              <c:f>Taul1!$C$3:$C$82</c:f>
              <c:numCache>
                <c:formatCode>General</c:formatCode>
                <c:ptCount val="80"/>
                <c:pt idx="0">
                  <c:v>2.92</c:v>
                </c:pt>
                <c:pt idx="1">
                  <c:v>7.6</c:v>
                </c:pt>
                <c:pt idx="2">
                  <c:v>6.99</c:v>
                </c:pt>
                <c:pt idx="3">
                  <c:v>7.42</c:v>
                </c:pt>
                <c:pt idx="4">
                  <c:v>8.9</c:v>
                </c:pt>
                <c:pt idx="5">
                  <c:v>10.51</c:v>
                </c:pt>
                <c:pt idx="6">
                  <c:v>7.04</c:v>
                </c:pt>
                <c:pt idx="7">
                  <c:v>6.93</c:v>
                </c:pt>
                <c:pt idx="8">
                  <c:v>6.66</c:v>
                </c:pt>
                <c:pt idx="9">
                  <c:v>6.23</c:v>
                </c:pt>
                <c:pt idx="10">
                  <c:v>5.18</c:v>
                </c:pt>
                <c:pt idx="11">
                  <c:v>6.65</c:v>
                </c:pt>
                <c:pt idx="12">
                  <c:v>6.05</c:v>
                </c:pt>
                <c:pt idx="13">
                  <c:v>5.26</c:v>
                </c:pt>
                <c:pt idx="14">
                  <c:v>3.77</c:v>
                </c:pt>
                <c:pt idx="15">
                  <c:v>3.25</c:v>
                </c:pt>
                <c:pt idx="16">
                  <c:v>4.0599999999999996</c:v>
                </c:pt>
                <c:pt idx="17">
                  <c:v>3.19</c:v>
                </c:pt>
                <c:pt idx="18">
                  <c:v>2.78</c:v>
                </c:pt>
                <c:pt idx="19">
                  <c:v>2.73</c:v>
                </c:pt>
                <c:pt idx="20">
                  <c:v>5.23</c:v>
                </c:pt>
                <c:pt idx="21">
                  <c:v>4.5599999999999996</c:v>
                </c:pt>
                <c:pt idx="22">
                  <c:v>2.96</c:v>
                </c:pt>
                <c:pt idx="23">
                  <c:v>4.04</c:v>
                </c:pt>
                <c:pt idx="24">
                  <c:v>3.91</c:v>
                </c:pt>
                <c:pt idx="25">
                  <c:v>4.79</c:v>
                </c:pt>
                <c:pt idx="26">
                  <c:v>2.6</c:v>
                </c:pt>
                <c:pt idx="27">
                  <c:v>4.4000000000000004</c:v>
                </c:pt>
                <c:pt idx="28">
                  <c:v>3.63</c:v>
                </c:pt>
                <c:pt idx="29">
                  <c:v>3.29</c:v>
                </c:pt>
                <c:pt idx="30">
                  <c:v>4.8899999999999997</c:v>
                </c:pt>
                <c:pt idx="31">
                  <c:v>6.03</c:v>
                </c:pt>
                <c:pt idx="32">
                  <c:v>4.8499999999999996</c:v>
                </c:pt>
                <c:pt idx="33">
                  <c:v>5.55</c:v>
                </c:pt>
                <c:pt idx="34">
                  <c:v>3.31</c:v>
                </c:pt>
                <c:pt idx="35">
                  <c:v>7.27</c:v>
                </c:pt>
                <c:pt idx="36">
                  <c:v>4.87</c:v>
                </c:pt>
                <c:pt idx="37">
                  <c:v>9.0399999999999991</c:v>
                </c:pt>
                <c:pt idx="38">
                  <c:v>3.47</c:v>
                </c:pt>
                <c:pt idx="39">
                  <c:v>7.11</c:v>
                </c:pt>
                <c:pt idx="40">
                  <c:v>4.28</c:v>
                </c:pt>
                <c:pt idx="41">
                  <c:v>3.27</c:v>
                </c:pt>
                <c:pt idx="42">
                  <c:v>3.28</c:v>
                </c:pt>
                <c:pt idx="43">
                  <c:v>5.78</c:v>
                </c:pt>
                <c:pt idx="44">
                  <c:v>3.78</c:v>
                </c:pt>
                <c:pt idx="45">
                  <c:v>4.1500000000000004</c:v>
                </c:pt>
                <c:pt idx="46">
                  <c:v>5.01</c:v>
                </c:pt>
                <c:pt idx="47">
                  <c:v>4.59</c:v>
                </c:pt>
                <c:pt idx="48">
                  <c:v>5.47</c:v>
                </c:pt>
                <c:pt idx="49">
                  <c:v>5.71</c:v>
                </c:pt>
                <c:pt idx="50">
                  <c:v>3.53</c:v>
                </c:pt>
                <c:pt idx="51">
                  <c:v>5.22</c:v>
                </c:pt>
                <c:pt idx="52">
                  <c:v>3.28</c:v>
                </c:pt>
                <c:pt idx="53">
                  <c:v>3.35</c:v>
                </c:pt>
                <c:pt idx="54">
                  <c:v>5.53</c:v>
                </c:pt>
                <c:pt idx="55">
                  <c:v>3.25</c:v>
                </c:pt>
                <c:pt idx="56">
                  <c:v>3.33</c:v>
                </c:pt>
                <c:pt idx="57">
                  <c:v>3.81</c:v>
                </c:pt>
                <c:pt idx="58">
                  <c:v>3.4</c:v>
                </c:pt>
                <c:pt idx="59">
                  <c:v>3.72</c:v>
                </c:pt>
                <c:pt idx="60">
                  <c:v>2.96</c:v>
                </c:pt>
                <c:pt idx="61">
                  <c:v>3.33</c:v>
                </c:pt>
                <c:pt idx="62">
                  <c:v>3.5</c:v>
                </c:pt>
                <c:pt idx="63">
                  <c:v>3.04</c:v>
                </c:pt>
                <c:pt idx="64">
                  <c:v>3.14</c:v>
                </c:pt>
                <c:pt idx="65">
                  <c:v>3.41</c:v>
                </c:pt>
                <c:pt idx="66">
                  <c:v>3.17</c:v>
                </c:pt>
                <c:pt idx="67">
                  <c:v>3.87</c:v>
                </c:pt>
                <c:pt idx="68">
                  <c:v>4.2</c:v>
                </c:pt>
                <c:pt idx="69">
                  <c:v>3.75</c:v>
                </c:pt>
                <c:pt idx="70">
                  <c:v>4.34</c:v>
                </c:pt>
                <c:pt idx="71">
                  <c:v>7.5</c:v>
                </c:pt>
                <c:pt idx="72">
                  <c:v>6.3</c:v>
                </c:pt>
                <c:pt idx="73">
                  <c:v>5.85</c:v>
                </c:pt>
                <c:pt idx="74">
                  <c:v>3.22</c:v>
                </c:pt>
                <c:pt idx="75">
                  <c:v>5.05</c:v>
                </c:pt>
                <c:pt idx="76">
                  <c:v>3.69</c:v>
                </c:pt>
                <c:pt idx="77">
                  <c:v>6.08</c:v>
                </c:pt>
              </c:numCache>
            </c:numRef>
          </c:val>
          <c:extLst>
            <c:ext xmlns:c16="http://schemas.microsoft.com/office/drawing/2014/chart" uri="{C3380CC4-5D6E-409C-BE32-E72D297353CC}">
              <c16:uniqueId val="{00000000-6C53-4E40-900B-0D0EBA7546FC}"/>
            </c:ext>
          </c:extLst>
        </c:ser>
        <c:dLbls>
          <c:showLegendKey val="0"/>
          <c:showVal val="0"/>
          <c:showCatName val="0"/>
          <c:showSerName val="0"/>
          <c:showPercent val="0"/>
          <c:showBubbleSize val="0"/>
        </c:dLbls>
        <c:gapWidth val="17"/>
        <c:overlap val="-27"/>
        <c:axId val="1275239376"/>
        <c:axId val="1275237080"/>
      </c:barChart>
      <c:lineChart>
        <c:grouping val="standard"/>
        <c:varyColors val="0"/>
        <c:ser>
          <c:idx val="0"/>
          <c:order val="0"/>
          <c:tx>
            <c:strRef>
              <c:f>Taul1!$B$2</c:f>
              <c:strCache>
                <c:ptCount val="1"/>
                <c:pt idx="0">
                  <c:v>Tilauskanta, saldo</c:v>
                </c:pt>
              </c:strCache>
            </c:strRef>
          </c:tx>
          <c:spPr>
            <a:ln w="28575" cap="rnd">
              <a:solidFill>
                <a:srgbClr val="002060"/>
              </a:solidFill>
              <a:round/>
            </a:ln>
            <a:effectLst/>
          </c:spPr>
          <c:marker>
            <c:symbol val="none"/>
          </c:marker>
          <c:cat>
            <c:strRef>
              <c:f>Taul1!$A$3:$A$82</c:f>
              <c:strCache>
                <c:ptCount val="77"/>
                <c:pt idx="0">
                  <c:v>05</c:v>
                </c:pt>
                <c:pt idx="1">
                  <c:v>2</c:v>
                </c:pt>
                <c:pt idx="2">
                  <c:v>3</c:v>
                </c:pt>
                <c:pt idx="3">
                  <c:v>4</c:v>
                </c:pt>
                <c:pt idx="4">
                  <c:v>06</c:v>
                </c:pt>
                <c:pt idx="5">
                  <c:v>2</c:v>
                </c:pt>
                <c:pt idx="6">
                  <c:v>3</c:v>
                </c:pt>
                <c:pt idx="7">
                  <c:v>4</c:v>
                </c:pt>
                <c:pt idx="8">
                  <c:v>07</c:v>
                </c:pt>
                <c:pt idx="9">
                  <c:v>2</c:v>
                </c:pt>
                <c:pt idx="10">
                  <c:v>3</c:v>
                </c:pt>
                <c:pt idx="11">
                  <c:v>4</c:v>
                </c:pt>
                <c:pt idx="12">
                  <c:v>08</c:v>
                </c:pt>
                <c:pt idx="13">
                  <c:v>2</c:v>
                </c:pt>
                <c:pt idx="14">
                  <c:v>3</c:v>
                </c:pt>
                <c:pt idx="15">
                  <c:v>4</c:v>
                </c:pt>
                <c:pt idx="16">
                  <c:v>09</c:v>
                </c:pt>
                <c:pt idx="17">
                  <c:v>2</c:v>
                </c:pt>
                <c:pt idx="18">
                  <c:v>3</c:v>
                </c:pt>
                <c:pt idx="19">
                  <c:v>4</c:v>
                </c:pt>
                <c:pt idx="20">
                  <c:v>10</c:v>
                </c:pt>
                <c:pt idx="21">
                  <c:v>2</c:v>
                </c:pt>
                <c:pt idx="22">
                  <c:v>3</c:v>
                </c:pt>
                <c:pt idx="23">
                  <c:v>4</c:v>
                </c:pt>
                <c:pt idx="24">
                  <c:v>11</c:v>
                </c:pt>
                <c:pt idx="25">
                  <c:v>2</c:v>
                </c:pt>
                <c:pt idx="26">
                  <c:v>3</c:v>
                </c:pt>
                <c:pt idx="27">
                  <c:v>4</c:v>
                </c:pt>
                <c:pt idx="28">
                  <c:v>12</c:v>
                </c:pt>
                <c:pt idx="29">
                  <c:v>2</c:v>
                </c:pt>
                <c:pt idx="30">
                  <c:v>3</c:v>
                </c:pt>
                <c:pt idx="31">
                  <c:v>4</c:v>
                </c:pt>
                <c:pt idx="32">
                  <c:v>13</c:v>
                </c:pt>
                <c:pt idx="33">
                  <c:v>2</c:v>
                </c:pt>
                <c:pt idx="34">
                  <c:v>3</c:v>
                </c:pt>
                <c:pt idx="35">
                  <c:v>4</c:v>
                </c:pt>
                <c:pt idx="36">
                  <c:v>14</c:v>
                </c:pt>
                <c:pt idx="37">
                  <c:v>2</c:v>
                </c:pt>
                <c:pt idx="38">
                  <c:v>3</c:v>
                </c:pt>
                <c:pt idx="39">
                  <c:v>4</c:v>
                </c:pt>
                <c:pt idx="40">
                  <c:v>15</c:v>
                </c:pt>
                <c:pt idx="41">
                  <c:v>2</c:v>
                </c:pt>
                <c:pt idx="42">
                  <c:v>3</c:v>
                </c:pt>
                <c:pt idx="43">
                  <c:v>4</c:v>
                </c:pt>
                <c:pt idx="44">
                  <c:v>16</c:v>
                </c:pt>
                <c:pt idx="45">
                  <c:v>2</c:v>
                </c:pt>
                <c:pt idx="46">
                  <c:v>3</c:v>
                </c:pt>
                <c:pt idx="47">
                  <c:v>4</c:v>
                </c:pt>
                <c:pt idx="48">
                  <c:v>17</c:v>
                </c:pt>
                <c:pt idx="49">
                  <c:v>2</c:v>
                </c:pt>
                <c:pt idx="50">
                  <c:v>3</c:v>
                </c:pt>
                <c:pt idx="51">
                  <c:v>4</c:v>
                </c:pt>
                <c:pt idx="52">
                  <c:v>18</c:v>
                </c:pt>
                <c:pt idx="53">
                  <c:v>2</c:v>
                </c:pt>
                <c:pt idx="54">
                  <c:v>3</c:v>
                </c:pt>
                <c:pt idx="55">
                  <c:v>4</c:v>
                </c:pt>
                <c:pt idx="56">
                  <c:v>19</c:v>
                </c:pt>
                <c:pt idx="57">
                  <c:v>2</c:v>
                </c:pt>
                <c:pt idx="58">
                  <c:v>3</c:v>
                </c:pt>
                <c:pt idx="59">
                  <c:v>4</c:v>
                </c:pt>
                <c:pt idx="60">
                  <c:v>20</c:v>
                </c:pt>
                <c:pt idx="61">
                  <c:v>2</c:v>
                </c:pt>
                <c:pt idx="62">
                  <c:v>3</c:v>
                </c:pt>
                <c:pt idx="63">
                  <c:v>4</c:v>
                </c:pt>
                <c:pt idx="64">
                  <c:v>21</c:v>
                </c:pt>
                <c:pt idx="65">
                  <c:v>2</c:v>
                </c:pt>
                <c:pt idx="66">
                  <c:v>3</c:v>
                </c:pt>
                <c:pt idx="67">
                  <c:v>4</c:v>
                </c:pt>
                <c:pt idx="68">
                  <c:v>22</c:v>
                </c:pt>
                <c:pt idx="69">
                  <c:v>2</c:v>
                </c:pt>
                <c:pt idx="70">
                  <c:v>3</c:v>
                </c:pt>
                <c:pt idx="71">
                  <c:v>4</c:v>
                </c:pt>
                <c:pt idx="72">
                  <c:v>23</c:v>
                </c:pt>
                <c:pt idx="76">
                  <c:v>24</c:v>
                </c:pt>
              </c:strCache>
            </c:strRef>
          </c:cat>
          <c:val>
            <c:numRef>
              <c:f>Taul1!$B$3:$B$82</c:f>
              <c:numCache>
                <c:formatCode>General</c:formatCode>
                <c:ptCount val="80"/>
                <c:pt idx="0">
                  <c:v>13</c:v>
                </c:pt>
                <c:pt idx="1">
                  <c:v>43</c:v>
                </c:pt>
                <c:pt idx="2">
                  <c:v>23</c:v>
                </c:pt>
                <c:pt idx="3">
                  <c:v>18</c:v>
                </c:pt>
                <c:pt idx="4">
                  <c:v>25</c:v>
                </c:pt>
                <c:pt idx="5">
                  <c:v>26</c:v>
                </c:pt>
                <c:pt idx="6">
                  <c:v>42</c:v>
                </c:pt>
                <c:pt idx="7">
                  <c:v>27</c:v>
                </c:pt>
                <c:pt idx="8">
                  <c:v>-9</c:v>
                </c:pt>
                <c:pt idx="9">
                  <c:v>63</c:v>
                </c:pt>
                <c:pt idx="10">
                  <c:v>58</c:v>
                </c:pt>
                <c:pt idx="11">
                  <c:v>54</c:v>
                </c:pt>
                <c:pt idx="12">
                  <c:v>21</c:v>
                </c:pt>
                <c:pt idx="13">
                  <c:v>10</c:v>
                </c:pt>
                <c:pt idx="14">
                  <c:v>50</c:v>
                </c:pt>
                <c:pt idx="15">
                  <c:v>-27</c:v>
                </c:pt>
                <c:pt idx="16">
                  <c:v>-26</c:v>
                </c:pt>
                <c:pt idx="17">
                  <c:v>-24</c:v>
                </c:pt>
                <c:pt idx="18">
                  <c:v>-32</c:v>
                </c:pt>
                <c:pt idx="19">
                  <c:v>-35</c:v>
                </c:pt>
                <c:pt idx="20">
                  <c:v>-49</c:v>
                </c:pt>
                <c:pt idx="21">
                  <c:v>-13</c:v>
                </c:pt>
                <c:pt idx="22">
                  <c:v>-64</c:v>
                </c:pt>
                <c:pt idx="23">
                  <c:v>-26</c:v>
                </c:pt>
                <c:pt idx="24">
                  <c:v>-11</c:v>
                </c:pt>
                <c:pt idx="25">
                  <c:v>24</c:v>
                </c:pt>
                <c:pt idx="26">
                  <c:v>-14</c:v>
                </c:pt>
                <c:pt idx="27">
                  <c:v>-14</c:v>
                </c:pt>
                <c:pt idx="28">
                  <c:v>-10</c:v>
                </c:pt>
                <c:pt idx="29">
                  <c:v>4</c:v>
                </c:pt>
                <c:pt idx="30">
                  <c:v>-52</c:v>
                </c:pt>
                <c:pt idx="31">
                  <c:v>-67</c:v>
                </c:pt>
                <c:pt idx="32">
                  <c:v>-50</c:v>
                </c:pt>
                <c:pt idx="33">
                  <c:v>-14</c:v>
                </c:pt>
                <c:pt idx="34">
                  <c:v>-35</c:v>
                </c:pt>
                <c:pt idx="35">
                  <c:v>-6</c:v>
                </c:pt>
                <c:pt idx="36">
                  <c:v>-49</c:v>
                </c:pt>
                <c:pt idx="37">
                  <c:v>78</c:v>
                </c:pt>
                <c:pt idx="38">
                  <c:v>-67</c:v>
                </c:pt>
                <c:pt idx="39">
                  <c:v>-19</c:v>
                </c:pt>
                <c:pt idx="40">
                  <c:v>-16</c:v>
                </c:pt>
                <c:pt idx="41">
                  <c:v>-10</c:v>
                </c:pt>
                <c:pt idx="42">
                  <c:v>-8</c:v>
                </c:pt>
                <c:pt idx="43">
                  <c:v>-5</c:v>
                </c:pt>
                <c:pt idx="44">
                  <c:v>-7</c:v>
                </c:pt>
                <c:pt idx="45">
                  <c:v>12</c:v>
                </c:pt>
                <c:pt idx="46">
                  <c:v>2</c:v>
                </c:pt>
                <c:pt idx="47">
                  <c:v>-23</c:v>
                </c:pt>
                <c:pt idx="48">
                  <c:v>-3</c:v>
                </c:pt>
                <c:pt idx="49">
                  <c:v>7</c:v>
                </c:pt>
                <c:pt idx="50">
                  <c:v>-17</c:v>
                </c:pt>
                <c:pt idx="51">
                  <c:v>-65</c:v>
                </c:pt>
                <c:pt idx="52">
                  <c:v>-3</c:v>
                </c:pt>
                <c:pt idx="53">
                  <c:v>-42</c:v>
                </c:pt>
                <c:pt idx="54">
                  <c:v>-34</c:v>
                </c:pt>
                <c:pt idx="55">
                  <c:v>41</c:v>
                </c:pt>
                <c:pt idx="56">
                  <c:v>36</c:v>
                </c:pt>
                <c:pt idx="57">
                  <c:v>54</c:v>
                </c:pt>
                <c:pt idx="58">
                  <c:v>52</c:v>
                </c:pt>
                <c:pt idx="59">
                  <c:v>46</c:v>
                </c:pt>
                <c:pt idx="60">
                  <c:v>-16</c:v>
                </c:pt>
                <c:pt idx="61">
                  <c:v>60</c:v>
                </c:pt>
                <c:pt idx="62">
                  <c:v>-3</c:v>
                </c:pt>
                <c:pt idx="63">
                  <c:v>-6</c:v>
                </c:pt>
                <c:pt idx="64">
                  <c:v>-17</c:v>
                </c:pt>
                <c:pt idx="65">
                  <c:v>9</c:v>
                </c:pt>
                <c:pt idx="66">
                  <c:v>-4</c:v>
                </c:pt>
                <c:pt idx="67">
                  <c:v>-3</c:v>
                </c:pt>
                <c:pt idx="68">
                  <c:v>46</c:v>
                </c:pt>
                <c:pt idx="69">
                  <c:v>57</c:v>
                </c:pt>
                <c:pt idx="70">
                  <c:v>23</c:v>
                </c:pt>
                <c:pt idx="71">
                  <c:v>-3</c:v>
                </c:pt>
                <c:pt idx="72">
                  <c:v>-14</c:v>
                </c:pt>
                <c:pt idx="73">
                  <c:v>-11</c:v>
                </c:pt>
                <c:pt idx="74">
                  <c:v>-32</c:v>
                </c:pt>
                <c:pt idx="75">
                  <c:v>-22</c:v>
                </c:pt>
                <c:pt idx="76">
                  <c:v>-30</c:v>
                </c:pt>
                <c:pt idx="77">
                  <c:v>-2</c:v>
                </c:pt>
              </c:numCache>
            </c:numRef>
          </c:val>
          <c:smooth val="0"/>
          <c:extLst>
            <c:ext xmlns:c16="http://schemas.microsoft.com/office/drawing/2014/chart" uri="{C3380CC4-5D6E-409C-BE32-E72D297353CC}">
              <c16:uniqueId val="{00000001-6C53-4E40-900B-0D0EBA7546FC}"/>
            </c:ext>
          </c:extLst>
        </c:ser>
        <c:dLbls>
          <c:showLegendKey val="0"/>
          <c:showVal val="0"/>
          <c:showCatName val="0"/>
          <c:showSerName val="0"/>
          <c:showPercent val="0"/>
          <c:showBubbleSize val="0"/>
        </c:dLbls>
        <c:marker val="1"/>
        <c:smooth val="0"/>
        <c:axId val="1060892664"/>
        <c:axId val="1060884136"/>
      </c:lineChart>
      <c:catAx>
        <c:axId val="127523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1275237080"/>
        <c:crosses val="autoZero"/>
        <c:auto val="1"/>
        <c:lblAlgn val="ctr"/>
        <c:lblOffset val="100"/>
        <c:tickLblSkip val="4"/>
        <c:noMultiLvlLbl val="0"/>
      </c:catAx>
      <c:valAx>
        <c:axId val="1275237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US" sz="800" b="0" i="0" u="none" strike="noStrike" kern="1200" baseline="0">
                    <a:solidFill>
                      <a:srgbClr val="002060"/>
                    </a:solidFill>
                    <a:latin typeface="+mn-lt"/>
                    <a:ea typeface="+mn-ea"/>
                    <a:cs typeface="+mn-cs"/>
                  </a:defRPr>
                </a:pPr>
                <a:r>
                  <a:rPr lang="fi-FI"/>
                  <a:t>Tilauskannan turvaama tuotanto, kk</a:t>
                </a:r>
              </a:p>
            </c:rich>
          </c:tx>
          <c:layout>
            <c:manualLayout>
              <c:xMode val="edge"/>
              <c:yMode val="edge"/>
              <c:x val="2.0893629271444024E-2"/>
              <c:y val="8.9400850563403661E-2"/>
            </c:manualLayout>
          </c:layout>
          <c:overlay val="0"/>
          <c:spPr>
            <a:noFill/>
            <a:ln>
              <a:noFill/>
            </a:ln>
            <a:effectLst/>
          </c:spPr>
          <c:txPr>
            <a:bodyPr rot="-5400000" spcFirstLastPara="1" vertOverflow="ellipsis" vert="horz" wrap="square" anchor="ctr" anchorCtr="1"/>
            <a:lstStyle/>
            <a:p>
              <a:pPr algn="ctr" rtl="0">
                <a:defRPr lang="en-US" sz="800" b="0" i="0" u="none" strike="noStrike" kern="1200" baseline="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1275239376"/>
        <c:crosses val="autoZero"/>
        <c:crossBetween val="between"/>
      </c:valAx>
      <c:valAx>
        <c:axId val="1060884136"/>
        <c:scaling>
          <c:orientation val="minMax"/>
        </c:scaling>
        <c:delete val="0"/>
        <c:axPos val="r"/>
        <c:title>
          <c:tx>
            <c:rich>
              <a:bodyPr rot="-5400000" spcFirstLastPara="1" vertOverflow="ellipsis" vert="horz" wrap="square" anchor="ctr" anchorCtr="1"/>
              <a:lstStyle/>
              <a:p>
                <a:pPr algn="ctr" rtl="0">
                  <a:defRPr lang="en-US" sz="800" b="0" i="0" u="none" strike="noStrike" kern="1200" baseline="0">
                    <a:solidFill>
                      <a:srgbClr val="002060"/>
                    </a:solidFill>
                    <a:latin typeface="+mn-lt"/>
                    <a:ea typeface="+mn-ea"/>
                    <a:cs typeface="+mn-cs"/>
                  </a:defRPr>
                </a:pPr>
                <a:r>
                  <a:rPr lang="fi-FI"/>
                  <a:t>Tilauskanta, saldo</a:t>
                </a:r>
              </a:p>
            </c:rich>
          </c:tx>
          <c:overlay val="0"/>
          <c:spPr>
            <a:noFill/>
            <a:ln>
              <a:noFill/>
            </a:ln>
            <a:effectLst/>
          </c:spPr>
          <c:txPr>
            <a:bodyPr rot="-5400000" spcFirstLastPara="1" vertOverflow="ellipsis" vert="horz" wrap="square" anchor="ctr" anchorCtr="1"/>
            <a:lstStyle/>
            <a:p>
              <a:pPr algn="ctr" rtl="0">
                <a:defRPr lang="en-US" sz="800" b="0" i="0" u="none" strike="noStrike" kern="1200" baseline="0">
                  <a:solidFill>
                    <a:srgbClr val="00206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1060892664"/>
        <c:crosses val="max"/>
        <c:crossBetween val="between"/>
      </c:valAx>
      <c:catAx>
        <c:axId val="1060892664"/>
        <c:scaling>
          <c:orientation val="minMax"/>
        </c:scaling>
        <c:delete val="1"/>
        <c:axPos val="b"/>
        <c:numFmt formatCode="General" sourceLinked="1"/>
        <c:majorTickMark val="out"/>
        <c:minorTickMark val="none"/>
        <c:tickLblPos val="nextTo"/>
        <c:crossAx val="1060884136"/>
        <c:crosses val="autoZero"/>
        <c:auto val="1"/>
        <c:lblAlgn val="ctr"/>
        <c:lblOffset val="100"/>
        <c:noMultiLvlLbl val="0"/>
      </c:catAx>
      <c:spPr>
        <a:solidFill>
          <a:schemeClr val="bg1"/>
        </a:solidFill>
        <a:ln>
          <a:noFill/>
        </a:ln>
        <a:effectLst/>
      </c:spPr>
    </c:plotArea>
    <c:legend>
      <c:legendPos val="b"/>
      <c:layout>
        <c:manualLayout>
          <c:xMode val="edge"/>
          <c:yMode val="edge"/>
          <c:x val="0.52699555132042508"/>
          <c:y val="5.6137572760236405E-2"/>
          <c:w val="0.38932309220039962"/>
          <c:h val="0.17488218154085294"/>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lgn="ctr">
        <a:defRPr lang="en-US" sz="800" b="0" i="0" u="none" strike="noStrike" kern="1200" baseline="0">
          <a:solidFill>
            <a:srgbClr val="002060"/>
          </a:solidFill>
          <a:latin typeface="+mn-lt"/>
          <a:ea typeface="+mn-ea"/>
          <a:cs typeface="+mn-cs"/>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75429704797736"/>
          <c:y val="0.12336297050166513"/>
          <c:w val="0.64339506793038392"/>
          <c:h val="0.75327405899666977"/>
        </c:manualLayout>
      </c:layout>
      <c:doughnutChart>
        <c:varyColors val="1"/>
        <c:ser>
          <c:idx val="0"/>
          <c:order val="0"/>
          <c:spPr>
            <a:solidFill>
              <a:srgbClr val="002060"/>
            </a:solidFill>
            <a:ln>
              <a:solidFill>
                <a:schemeClr val="bg1"/>
              </a:solidFill>
            </a:ln>
          </c:spPr>
          <c:dPt>
            <c:idx val="0"/>
            <c:bubble3D val="0"/>
            <c:spPr>
              <a:solidFill>
                <a:srgbClr val="002060"/>
              </a:solidFill>
              <a:ln w="19050">
                <a:solidFill>
                  <a:schemeClr val="bg1"/>
                </a:solidFill>
              </a:ln>
              <a:effectLst/>
            </c:spPr>
            <c:extLst>
              <c:ext xmlns:c16="http://schemas.microsoft.com/office/drawing/2014/chart" uri="{C3380CC4-5D6E-409C-BE32-E72D297353CC}">
                <c16:uniqueId val="{00000001-31E4-4864-8A93-ABE76EF96696}"/>
              </c:ext>
            </c:extLst>
          </c:dPt>
          <c:dPt>
            <c:idx val="1"/>
            <c:bubble3D val="0"/>
            <c:spPr>
              <a:solidFill>
                <a:srgbClr val="002060"/>
              </a:solidFill>
              <a:ln w="19050">
                <a:solidFill>
                  <a:schemeClr val="bg1"/>
                </a:solidFill>
              </a:ln>
              <a:effectLst/>
            </c:spPr>
            <c:extLst>
              <c:ext xmlns:c16="http://schemas.microsoft.com/office/drawing/2014/chart" uri="{C3380CC4-5D6E-409C-BE32-E72D297353CC}">
                <c16:uniqueId val="{00000003-31E4-4864-8A93-ABE76EF96696}"/>
              </c:ext>
            </c:extLst>
          </c:dPt>
          <c:dPt>
            <c:idx val="2"/>
            <c:bubble3D val="0"/>
            <c:spPr>
              <a:solidFill>
                <a:srgbClr val="002060"/>
              </a:solidFill>
              <a:ln w="19050">
                <a:solidFill>
                  <a:schemeClr val="bg1"/>
                </a:solidFill>
              </a:ln>
              <a:effectLst/>
            </c:spPr>
            <c:extLst>
              <c:ext xmlns:c16="http://schemas.microsoft.com/office/drawing/2014/chart" uri="{C3380CC4-5D6E-409C-BE32-E72D297353CC}">
                <c16:uniqueId val="{00000005-31E4-4864-8A93-ABE76EF96696}"/>
              </c:ext>
            </c:extLst>
          </c:dPt>
          <c:dPt>
            <c:idx val="3"/>
            <c:bubble3D val="0"/>
            <c:spPr>
              <a:solidFill>
                <a:srgbClr val="002060"/>
              </a:solidFill>
              <a:ln w="19050">
                <a:solidFill>
                  <a:schemeClr val="bg1"/>
                </a:solidFill>
              </a:ln>
              <a:effectLst/>
            </c:spPr>
            <c:extLst>
              <c:ext xmlns:c16="http://schemas.microsoft.com/office/drawing/2014/chart" uri="{C3380CC4-5D6E-409C-BE32-E72D297353CC}">
                <c16:uniqueId val="{00000007-31E4-4864-8A93-ABE76EF96696}"/>
              </c:ext>
            </c:extLst>
          </c:dPt>
          <c:dPt>
            <c:idx val="4"/>
            <c:bubble3D val="0"/>
            <c:explosion val="13"/>
            <c:spPr>
              <a:solidFill>
                <a:schemeClr val="accent6">
                  <a:lumMod val="20000"/>
                  <a:lumOff val="80000"/>
                </a:schemeClr>
              </a:solidFill>
              <a:ln w="19050">
                <a:solidFill>
                  <a:schemeClr val="bg1"/>
                </a:solidFill>
              </a:ln>
              <a:effectLst/>
            </c:spPr>
            <c:extLst>
              <c:ext xmlns:c16="http://schemas.microsoft.com/office/drawing/2014/chart" uri="{C3380CC4-5D6E-409C-BE32-E72D297353CC}">
                <c16:uniqueId val="{00000009-31E4-4864-8A93-ABE76EF96696}"/>
              </c:ext>
            </c:extLst>
          </c:dPt>
          <c:dLbls>
            <c:dLbl>
              <c:idx val="0"/>
              <c:delete val="1"/>
              <c:extLst>
                <c:ext xmlns:c15="http://schemas.microsoft.com/office/drawing/2012/chart" uri="{CE6537A1-D6FC-4f65-9D91-7224C49458BB}"/>
                <c:ext xmlns:c16="http://schemas.microsoft.com/office/drawing/2014/chart" uri="{C3380CC4-5D6E-409C-BE32-E72D297353CC}">
                  <c16:uniqueId val="{00000001-31E4-4864-8A93-ABE76EF96696}"/>
                </c:ext>
              </c:extLst>
            </c:dLbl>
            <c:dLbl>
              <c:idx val="1"/>
              <c:delete val="1"/>
              <c:extLst>
                <c:ext xmlns:c15="http://schemas.microsoft.com/office/drawing/2012/chart" uri="{CE6537A1-D6FC-4f65-9D91-7224C49458BB}"/>
                <c:ext xmlns:c16="http://schemas.microsoft.com/office/drawing/2014/chart" uri="{C3380CC4-5D6E-409C-BE32-E72D297353CC}">
                  <c16:uniqueId val="{00000003-31E4-4864-8A93-ABE76EF96696}"/>
                </c:ext>
              </c:extLst>
            </c:dLbl>
            <c:dLbl>
              <c:idx val="3"/>
              <c:delete val="1"/>
              <c:extLst>
                <c:ext xmlns:c15="http://schemas.microsoft.com/office/drawing/2012/chart" uri="{CE6537A1-D6FC-4f65-9D91-7224C49458BB}"/>
                <c:ext xmlns:c16="http://schemas.microsoft.com/office/drawing/2014/chart" uri="{C3380CC4-5D6E-409C-BE32-E72D297353CC}">
                  <c16:uniqueId val="{00000007-31E4-4864-8A93-ABE76EF96696}"/>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31E4-4864-8A93-ABE76EF966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'markkinaosuudet '!$A$4:$A$8</c:f>
              <c:strCache>
                <c:ptCount val="5"/>
                <c:pt idx="0">
                  <c:v>Asunnot</c:v>
                </c:pt>
                <c:pt idx="1">
                  <c:v>Muut rakennukset</c:v>
                </c:pt>
                <c:pt idx="3">
                  <c:v>Korjaus</c:v>
                </c:pt>
                <c:pt idx="4">
                  <c:v>Maa-ja vesi</c:v>
                </c:pt>
              </c:strCache>
            </c:strRef>
          </c:cat>
          <c:val>
            <c:numRef>
              <c:f>'markkinaosuudet '!$B$4:$B$8</c:f>
              <c:numCache>
                <c:formatCode>General</c:formatCode>
                <c:ptCount val="5"/>
                <c:pt idx="0">
                  <c:v>6.1</c:v>
                </c:pt>
                <c:pt idx="1">
                  <c:v>9.1</c:v>
                </c:pt>
                <c:pt idx="3" formatCode="0">
                  <c:v>15.7</c:v>
                </c:pt>
                <c:pt idx="4" formatCode="0">
                  <c:v>7.2</c:v>
                </c:pt>
              </c:numCache>
            </c:numRef>
          </c:val>
          <c:extLst>
            <c:ext xmlns:c16="http://schemas.microsoft.com/office/drawing/2014/chart" uri="{C3380CC4-5D6E-409C-BE32-E72D297353CC}">
              <c16:uniqueId val="{0000000A-31E4-4864-8A93-ABE76EF96696}"/>
            </c:ext>
          </c:extLst>
        </c:ser>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21572604800018E-2"/>
          <c:y val="6.9739958952630812E-2"/>
          <c:w val="0.89011448072258548"/>
          <c:h val="0.80886644270062313"/>
        </c:manualLayout>
      </c:layout>
      <c:barChart>
        <c:barDir val="col"/>
        <c:grouping val="clustered"/>
        <c:varyColors val="0"/>
        <c:ser>
          <c:idx val="0"/>
          <c:order val="1"/>
          <c:tx>
            <c:strRef>
              <c:f>arvonlisäys!$C$6</c:f>
              <c:strCache>
                <c:ptCount val="1"/>
              </c:strCache>
            </c:strRef>
          </c:tx>
          <c:spPr>
            <a:solidFill>
              <a:schemeClr val="accent6">
                <a:lumMod val="20000"/>
                <a:lumOff val="80000"/>
              </a:schemeClr>
            </a:solidFill>
            <a:ln>
              <a:noFill/>
            </a:ln>
            <a:effectLst/>
          </c:spPr>
          <c:invertIfNegative val="0"/>
          <c:cat>
            <c:strRef>
              <c:f>arvonlisäys!$D$3:$BB$3</c:f>
              <c:strCache>
                <c:ptCount val="5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strCache>
            </c:strRef>
          </c:cat>
          <c:val>
            <c:numRef>
              <c:f>arvonlisäys!$D$6:$BB$6</c:f>
              <c:numCache>
                <c:formatCode>General</c:formatCode>
                <c:ptCount val="51"/>
                <c:pt idx="48">
                  <c:v>3500</c:v>
                </c:pt>
                <c:pt idx="49">
                  <c:v>3500</c:v>
                </c:pt>
                <c:pt idx="50">
                  <c:v>3500</c:v>
                </c:pt>
              </c:numCache>
            </c:numRef>
          </c:val>
          <c:extLst>
            <c:ext xmlns:c16="http://schemas.microsoft.com/office/drawing/2014/chart" uri="{C3380CC4-5D6E-409C-BE32-E72D297353CC}">
              <c16:uniqueId val="{00000000-8442-4C3C-8BED-27109BA17FF7}"/>
            </c:ext>
          </c:extLst>
        </c:ser>
        <c:dLbls>
          <c:showLegendKey val="0"/>
          <c:showVal val="0"/>
          <c:showCatName val="0"/>
          <c:showSerName val="0"/>
          <c:showPercent val="0"/>
          <c:showBubbleSize val="0"/>
        </c:dLbls>
        <c:gapWidth val="0"/>
        <c:axId val="830786744"/>
        <c:axId val="830789696"/>
      </c:barChart>
      <c:lineChart>
        <c:grouping val="standard"/>
        <c:varyColors val="0"/>
        <c:ser>
          <c:idx val="1"/>
          <c:order val="0"/>
          <c:tx>
            <c:strRef>
              <c:f>arvonlisäys!$C$5</c:f>
              <c:strCache>
                <c:ptCount val="1"/>
                <c:pt idx="0">
                  <c:v>42, 431 Maa- ja vesirakentaminen ym.</c:v>
                </c:pt>
              </c:strCache>
            </c:strRef>
          </c:tx>
          <c:spPr>
            <a:ln w="28575" cap="rnd">
              <a:solidFill>
                <a:srgbClr val="002060"/>
              </a:solidFill>
              <a:round/>
            </a:ln>
            <a:effectLst/>
          </c:spPr>
          <c:marker>
            <c:symbol val="none"/>
          </c:marker>
          <c:cat>
            <c:strRef>
              <c:f>arvonlisäys!$D$3:$BB$3</c:f>
              <c:strCache>
                <c:ptCount val="51"/>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pt idx="49">
                  <c:v>2024</c:v>
                </c:pt>
                <c:pt idx="50">
                  <c:v>2025</c:v>
                </c:pt>
              </c:strCache>
            </c:strRef>
          </c:cat>
          <c:val>
            <c:numRef>
              <c:f>arvonlisäys!$D$5:$BB$5</c:f>
              <c:numCache>
                <c:formatCode>0</c:formatCode>
                <c:ptCount val="51"/>
                <c:pt idx="0">
                  <c:v>3021</c:v>
                </c:pt>
                <c:pt idx="1">
                  <c:v>2797</c:v>
                </c:pt>
                <c:pt idx="2">
                  <c:v>2561</c:v>
                </c:pt>
                <c:pt idx="3">
                  <c:v>2477</c:v>
                </c:pt>
                <c:pt idx="4">
                  <c:v>2418</c:v>
                </c:pt>
                <c:pt idx="5">
                  <c:v>2483</c:v>
                </c:pt>
                <c:pt idx="6">
                  <c:v>2474</c:v>
                </c:pt>
                <c:pt idx="7">
                  <c:v>2470</c:v>
                </c:pt>
                <c:pt idx="8">
                  <c:v>2327</c:v>
                </c:pt>
                <c:pt idx="9">
                  <c:v>2272</c:v>
                </c:pt>
                <c:pt idx="10">
                  <c:v>2338</c:v>
                </c:pt>
                <c:pt idx="11">
                  <c:v>2379</c:v>
                </c:pt>
                <c:pt idx="12">
                  <c:v>2290</c:v>
                </c:pt>
                <c:pt idx="13">
                  <c:v>2242</c:v>
                </c:pt>
                <c:pt idx="14">
                  <c:v>2369</c:v>
                </c:pt>
                <c:pt idx="15">
                  <c:v>2287</c:v>
                </c:pt>
                <c:pt idx="16">
                  <c:v>2069</c:v>
                </c:pt>
                <c:pt idx="17">
                  <c:v>1894</c:v>
                </c:pt>
                <c:pt idx="18">
                  <c:v>1760</c:v>
                </c:pt>
                <c:pt idx="19">
                  <c:v>1675</c:v>
                </c:pt>
                <c:pt idx="20">
                  <c:v>1814</c:v>
                </c:pt>
                <c:pt idx="21">
                  <c:v>1849</c:v>
                </c:pt>
                <c:pt idx="22">
                  <c:v>2099</c:v>
                </c:pt>
                <c:pt idx="23">
                  <c:v>2346</c:v>
                </c:pt>
                <c:pt idx="24">
                  <c:v>2351</c:v>
                </c:pt>
                <c:pt idx="25">
                  <c:v>2329</c:v>
                </c:pt>
                <c:pt idx="26">
                  <c:v>2390</c:v>
                </c:pt>
                <c:pt idx="27">
                  <c:v>2423</c:v>
                </c:pt>
                <c:pt idx="28">
                  <c:v>2504</c:v>
                </c:pt>
                <c:pt idx="29">
                  <c:v>2601</c:v>
                </c:pt>
                <c:pt idx="30">
                  <c:v>2684</c:v>
                </c:pt>
                <c:pt idx="31">
                  <c:v>2750</c:v>
                </c:pt>
                <c:pt idx="32">
                  <c:v>2860</c:v>
                </c:pt>
                <c:pt idx="33">
                  <c:v>2840</c:v>
                </c:pt>
                <c:pt idx="34">
                  <c:v>2823</c:v>
                </c:pt>
                <c:pt idx="35">
                  <c:v>2615</c:v>
                </c:pt>
                <c:pt idx="36">
                  <c:v>2454</c:v>
                </c:pt>
                <c:pt idx="37">
                  <c:v>2491</c:v>
                </c:pt>
                <c:pt idx="38">
                  <c:v>2464</c:v>
                </c:pt>
                <c:pt idx="39">
                  <c:v>2436</c:v>
                </c:pt>
                <c:pt idx="40">
                  <c:v>2574</c:v>
                </c:pt>
                <c:pt idx="41">
                  <c:v>2798</c:v>
                </c:pt>
                <c:pt idx="42">
                  <c:v>2846</c:v>
                </c:pt>
                <c:pt idx="43">
                  <c:v>2944</c:v>
                </c:pt>
                <c:pt idx="44">
                  <c:v>2929</c:v>
                </c:pt>
                <c:pt idx="45">
                  <c:v>3218</c:v>
                </c:pt>
                <c:pt idx="46">
                  <c:v>3026</c:v>
                </c:pt>
                <c:pt idx="47">
                  <c:v>2984</c:v>
                </c:pt>
                <c:pt idx="48" formatCode="General">
                  <c:v>2864.64</c:v>
                </c:pt>
                <c:pt idx="49" formatCode="General">
                  <c:v>2807.3471999999997</c:v>
                </c:pt>
                <c:pt idx="50" formatCode="General">
                  <c:v>2863.4941439999998</c:v>
                </c:pt>
              </c:numCache>
            </c:numRef>
          </c:val>
          <c:smooth val="0"/>
          <c:extLst>
            <c:ext xmlns:c16="http://schemas.microsoft.com/office/drawing/2014/chart" uri="{C3380CC4-5D6E-409C-BE32-E72D297353CC}">
              <c16:uniqueId val="{00000001-8442-4C3C-8BED-27109BA17FF7}"/>
            </c:ext>
          </c:extLst>
        </c:ser>
        <c:dLbls>
          <c:showLegendKey val="0"/>
          <c:showVal val="0"/>
          <c:showCatName val="0"/>
          <c:showSerName val="0"/>
          <c:showPercent val="0"/>
          <c:showBubbleSize val="0"/>
        </c:dLbls>
        <c:marker val="1"/>
        <c:smooth val="0"/>
        <c:axId val="830786744"/>
        <c:axId val="830789696"/>
      </c:lineChart>
      <c:catAx>
        <c:axId val="83078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830789696"/>
        <c:crosses val="autoZero"/>
        <c:auto val="1"/>
        <c:lblAlgn val="ctr"/>
        <c:lblOffset val="100"/>
        <c:tickLblSkip val="5"/>
        <c:noMultiLvlLbl val="0"/>
      </c:catAx>
      <c:valAx>
        <c:axId val="830789696"/>
        <c:scaling>
          <c:orientation val="minMax"/>
          <c:max val="3500"/>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r>
                  <a:rPr lang="fi-FI" sz="800" b="0" i="0" u="none" strike="noStrike" kern="1200" baseline="0">
                    <a:solidFill>
                      <a:srgbClr val="002060"/>
                    </a:solidFill>
                    <a:latin typeface="+mn-lt"/>
                    <a:ea typeface="+mn-ea"/>
                    <a:cs typeface="+mn-cs"/>
                  </a:rPr>
                  <a:t>Milj. euroa, vuoden 2010 hinnoin</a:t>
                </a:r>
              </a:p>
            </c:rich>
          </c:tx>
          <c:overlay val="0"/>
          <c:spPr>
            <a:noFill/>
            <a:ln>
              <a:noFill/>
            </a:ln>
            <a:effectLst/>
          </c:spPr>
          <c:txPr>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8307867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75429704797736"/>
          <c:y val="0.12336297050166513"/>
          <c:w val="0.64339506793038392"/>
          <c:h val="0.75327405899666977"/>
        </c:manualLayout>
      </c:layout>
      <c:doughnutChart>
        <c:varyColors val="1"/>
        <c:ser>
          <c:idx val="0"/>
          <c:order val="0"/>
          <c:spPr>
            <a:solidFill>
              <a:srgbClr val="002060"/>
            </a:solidFill>
            <a:ln>
              <a:solidFill>
                <a:schemeClr val="bg1"/>
              </a:solidFill>
            </a:ln>
          </c:spPr>
          <c:dPt>
            <c:idx val="0"/>
            <c:bubble3D val="0"/>
            <c:spPr>
              <a:solidFill>
                <a:srgbClr val="002060"/>
              </a:solidFill>
              <a:ln w="19050">
                <a:solidFill>
                  <a:schemeClr val="bg1"/>
                </a:solidFill>
              </a:ln>
              <a:effectLst/>
            </c:spPr>
            <c:extLst>
              <c:ext xmlns:c16="http://schemas.microsoft.com/office/drawing/2014/chart" uri="{C3380CC4-5D6E-409C-BE32-E72D297353CC}">
                <c16:uniqueId val="{00000001-85C9-412B-9C1B-8D4ABE9DE380}"/>
              </c:ext>
            </c:extLst>
          </c:dPt>
          <c:dPt>
            <c:idx val="1"/>
            <c:bubble3D val="0"/>
            <c:explosion val="18"/>
            <c:spPr>
              <a:solidFill>
                <a:srgbClr val="F7DFD9"/>
              </a:solidFill>
              <a:ln w="19050">
                <a:solidFill>
                  <a:schemeClr val="bg1"/>
                </a:solidFill>
              </a:ln>
              <a:effectLst/>
            </c:spPr>
            <c:extLst>
              <c:ext xmlns:c16="http://schemas.microsoft.com/office/drawing/2014/chart" uri="{C3380CC4-5D6E-409C-BE32-E72D297353CC}">
                <c16:uniqueId val="{00000003-85C9-412B-9C1B-8D4ABE9DE380}"/>
              </c:ext>
            </c:extLst>
          </c:dPt>
          <c:dPt>
            <c:idx val="2"/>
            <c:bubble3D val="0"/>
            <c:spPr>
              <a:solidFill>
                <a:srgbClr val="002060"/>
              </a:solidFill>
              <a:ln w="19050">
                <a:solidFill>
                  <a:schemeClr val="bg1"/>
                </a:solidFill>
              </a:ln>
              <a:effectLst/>
            </c:spPr>
            <c:extLst>
              <c:ext xmlns:c16="http://schemas.microsoft.com/office/drawing/2014/chart" uri="{C3380CC4-5D6E-409C-BE32-E72D297353CC}">
                <c16:uniqueId val="{00000005-85C9-412B-9C1B-8D4ABE9DE380}"/>
              </c:ext>
            </c:extLst>
          </c:dPt>
          <c:dPt>
            <c:idx val="3"/>
            <c:bubble3D val="0"/>
            <c:spPr>
              <a:solidFill>
                <a:srgbClr val="002060"/>
              </a:solidFill>
              <a:ln w="19050">
                <a:solidFill>
                  <a:schemeClr val="bg1"/>
                </a:solidFill>
              </a:ln>
              <a:effectLst/>
            </c:spPr>
            <c:extLst>
              <c:ext xmlns:c16="http://schemas.microsoft.com/office/drawing/2014/chart" uri="{C3380CC4-5D6E-409C-BE32-E72D297353CC}">
                <c16:uniqueId val="{00000007-85C9-412B-9C1B-8D4ABE9DE380}"/>
              </c:ext>
            </c:extLst>
          </c:dPt>
          <c:dPt>
            <c:idx val="4"/>
            <c:bubble3D val="0"/>
            <c:explosion val="13"/>
            <c:spPr>
              <a:solidFill>
                <a:schemeClr val="accent6">
                  <a:lumMod val="20000"/>
                  <a:lumOff val="80000"/>
                </a:schemeClr>
              </a:solidFill>
              <a:ln w="19050">
                <a:solidFill>
                  <a:schemeClr val="bg1"/>
                </a:solidFill>
              </a:ln>
              <a:effectLst/>
            </c:spPr>
            <c:extLst>
              <c:ext xmlns:c16="http://schemas.microsoft.com/office/drawing/2014/chart" uri="{C3380CC4-5D6E-409C-BE32-E72D297353CC}">
                <c16:uniqueId val="{00000009-85C9-412B-9C1B-8D4ABE9DE380}"/>
              </c:ext>
            </c:extLst>
          </c:dPt>
          <c:dLbls>
            <c:dLbl>
              <c:idx val="0"/>
              <c:delete val="1"/>
              <c:extLst>
                <c:ext xmlns:c15="http://schemas.microsoft.com/office/drawing/2012/chart" uri="{CE6537A1-D6FC-4f65-9D91-7224C49458BB}"/>
                <c:ext xmlns:c16="http://schemas.microsoft.com/office/drawing/2014/chart" uri="{C3380CC4-5D6E-409C-BE32-E72D297353CC}">
                  <c16:uniqueId val="{00000001-85C9-412B-9C1B-8D4ABE9DE380}"/>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3-85C9-412B-9C1B-8D4ABE9DE380}"/>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9-85C9-412B-9C1B-8D4ABE9DE38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val>
            <c:numRef>
              <c:f>'001_11ws_2022'!$AY$5:$AY$6</c:f>
              <c:numCache>
                <c:formatCode>0.0</c:formatCode>
                <c:ptCount val="2"/>
                <c:pt idx="0">
                  <c:v>2746.6</c:v>
                </c:pt>
                <c:pt idx="1">
                  <c:v>209.4</c:v>
                </c:pt>
              </c:numCache>
            </c:numRef>
          </c:val>
          <c:extLst>
            <c:ext xmlns:c16="http://schemas.microsoft.com/office/drawing/2014/chart" uri="{C3380CC4-5D6E-409C-BE32-E72D297353CC}">
              <c16:uniqueId val="{0000000A-85C9-412B-9C1B-8D4ABE9DE380}"/>
            </c:ext>
          </c:extLst>
        </c:ser>
        <c:dLbls>
          <c:showLegendKey val="0"/>
          <c:showVal val="0"/>
          <c:showCatName val="0"/>
          <c:showSerName val="0"/>
          <c:showPercent val="0"/>
          <c:showBubbleSize val="0"/>
          <c:showLeaderLines val="0"/>
        </c:dLbls>
        <c:firstSliceAng val="327"/>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4088233686844E-2"/>
          <c:y val="5.4530405482617221E-2"/>
          <c:w val="0.82479348889201909"/>
          <c:h val="0.80137612150452009"/>
        </c:manualLayout>
      </c:layout>
      <c:lineChart>
        <c:grouping val="standard"/>
        <c:varyColors val="0"/>
        <c:ser>
          <c:idx val="0"/>
          <c:order val="0"/>
          <c:tx>
            <c:strRef>
              <c:f>henkilöstö!$AA$5</c:f>
              <c:strCache>
                <c:ptCount val="1"/>
                <c:pt idx="0">
                  <c:v>Tehdyt työtunnit</c:v>
                </c:pt>
              </c:strCache>
            </c:strRef>
          </c:tx>
          <c:spPr>
            <a:ln w="28575" cap="rnd">
              <a:solidFill>
                <a:srgbClr val="002060"/>
              </a:solidFill>
              <a:round/>
            </a:ln>
            <a:effectLst/>
          </c:spPr>
          <c:marker>
            <c:symbol val="none"/>
          </c:marker>
          <c:cat>
            <c:numRef>
              <c:f>henkilöstö!$Z$138:$Z$206</c:f>
              <c:numCache>
                <c:formatCode>m/d/yyyy</c:formatCode>
                <c:ptCount val="69"/>
                <c:pt idx="0">
                  <c:v>39448</c:v>
                </c:pt>
                <c:pt idx="1">
                  <c:v>39539</c:v>
                </c:pt>
                <c:pt idx="2">
                  <c:v>39630</c:v>
                </c:pt>
                <c:pt idx="3">
                  <c:v>39722</c:v>
                </c:pt>
                <c:pt idx="4">
                  <c:v>39814</c:v>
                </c:pt>
                <c:pt idx="5">
                  <c:v>39904</c:v>
                </c:pt>
                <c:pt idx="6">
                  <c:v>39995</c:v>
                </c:pt>
                <c:pt idx="7">
                  <c:v>40087</c:v>
                </c:pt>
                <c:pt idx="8">
                  <c:v>40179</c:v>
                </c:pt>
                <c:pt idx="9">
                  <c:v>40269</c:v>
                </c:pt>
                <c:pt idx="10">
                  <c:v>40360</c:v>
                </c:pt>
                <c:pt idx="11">
                  <c:v>40452</c:v>
                </c:pt>
                <c:pt idx="12">
                  <c:v>40544</c:v>
                </c:pt>
                <c:pt idx="13">
                  <c:v>40634</c:v>
                </c:pt>
                <c:pt idx="14">
                  <c:v>40725</c:v>
                </c:pt>
                <c:pt idx="15">
                  <c:v>40817</c:v>
                </c:pt>
                <c:pt idx="16">
                  <c:v>40909</c:v>
                </c:pt>
                <c:pt idx="17">
                  <c:v>41000</c:v>
                </c:pt>
                <c:pt idx="18">
                  <c:v>41091</c:v>
                </c:pt>
                <c:pt idx="19">
                  <c:v>41183</c:v>
                </c:pt>
                <c:pt idx="20">
                  <c:v>41275</c:v>
                </c:pt>
                <c:pt idx="21">
                  <c:v>41365</c:v>
                </c:pt>
                <c:pt idx="22">
                  <c:v>41456</c:v>
                </c:pt>
                <c:pt idx="23">
                  <c:v>41548</c:v>
                </c:pt>
                <c:pt idx="24">
                  <c:v>41640</c:v>
                </c:pt>
                <c:pt idx="25">
                  <c:v>41730</c:v>
                </c:pt>
                <c:pt idx="26">
                  <c:v>41821</c:v>
                </c:pt>
                <c:pt idx="27">
                  <c:v>41913</c:v>
                </c:pt>
                <c:pt idx="28">
                  <c:v>42005</c:v>
                </c:pt>
                <c:pt idx="29">
                  <c:v>42095</c:v>
                </c:pt>
                <c:pt idx="30">
                  <c:v>42186</c:v>
                </c:pt>
                <c:pt idx="31">
                  <c:v>42278</c:v>
                </c:pt>
                <c:pt idx="32">
                  <c:v>42370</c:v>
                </c:pt>
                <c:pt idx="33">
                  <c:v>42461</c:v>
                </c:pt>
                <c:pt idx="34">
                  <c:v>42552</c:v>
                </c:pt>
                <c:pt idx="35">
                  <c:v>42644</c:v>
                </c:pt>
                <c:pt idx="36">
                  <c:v>42736</c:v>
                </c:pt>
                <c:pt idx="37">
                  <c:v>42826</c:v>
                </c:pt>
                <c:pt idx="38">
                  <c:v>42917</c:v>
                </c:pt>
                <c:pt idx="39">
                  <c:v>43009</c:v>
                </c:pt>
                <c:pt idx="40">
                  <c:v>43101</c:v>
                </c:pt>
                <c:pt idx="41">
                  <c:v>43191</c:v>
                </c:pt>
                <c:pt idx="42">
                  <c:v>43282</c:v>
                </c:pt>
                <c:pt idx="43">
                  <c:v>43374</c:v>
                </c:pt>
                <c:pt idx="44">
                  <c:v>43466</c:v>
                </c:pt>
                <c:pt idx="45">
                  <c:v>43556</c:v>
                </c:pt>
                <c:pt idx="46">
                  <c:v>43647</c:v>
                </c:pt>
                <c:pt idx="47">
                  <c:v>43739</c:v>
                </c:pt>
                <c:pt idx="48">
                  <c:v>43831</c:v>
                </c:pt>
                <c:pt idx="49">
                  <c:v>43922</c:v>
                </c:pt>
                <c:pt idx="50">
                  <c:v>44013</c:v>
                </c:pt>
                <c:pt idx="51">
                  <c:v>44105</c:v>
                </c:pt>
                <c:pt idx="52">
                  <c:v>44197</c:v>
                </c:pt>
                <c:pt idx="53">
                  <c:v>44287</c:v>
                </c:pt>
                <c:pt idx="54">
                  <c:v>44378</c:v>
                </c:pt>
                <c:pt idx="55">
                  <c:v>44470</c:v>
                </c:pt>
                <c:pt idx="56">
                  <c:v>44562</c:v>
                </c:pt>
                <c:pt idx="57">
                  <c:v>44652</c:v>
                </c:pt>
                <c:pt idx="58">
                  <c:v>44743</c:v>
                </c:pt>
                <c:pt idx="59">
                  <c:v>44835</c:v>
                </c:pt>
                <c:pt idx="60">
                  <c:v>44927</c:v>
                </c:pt>
                <c:pt idx="61">
                  <c:v>45017</c:v>
                </c:pt>
                <c:pt idx="62">
                  <c:v>45108</c:v>
                </c:pt>
                <c:pt idx="63">
                  <c:v>45200</c:v>
                </c:pt>
                <c:pt idx="64">
                  <c:v>45292</c:v>
                </c:pt>
                <c:pt idx="65">
                  <c:v>45383</c:v>
                </c:pt>
                <c:pt idx="66">
                  <c:v>45474</c:v>
                </c:pt>
                <c:pt idx="67">
                  <c:v>45566</c:v>
                </c:pt>
                <c:pt idx="68">
                  <c:v>45658</c:v>
                </c:pt>
              </c:numCache>
            </c:numRef>
          </c:cat>
          <c:val>
            <c:numRef>
              <c:f>henkilöstö!$AA$138:$AA$206</c:f>
              <c:numCache>
                <c:formatCode>0.0</c:formatCode>
                <c:ptCount val="69"/>
                <c:pt idx="0">
                  <c:v>103.5</c:v>
                </c:pt>
                <c:pt idx="1">
                  <c:v>103.1</c:v>
                </c:pt>
                <c:pt idx="2">
                  <c:v>102.2</c:v>
                </c:pt>
                <c:pt idx="3">
                  <c:v>99.1</c:v>
                </c:pt>
                <c:pt idx="4">
                  <c:v>94.8</c:v>
                </c:pt>
                <c:pt idx="5">
                  <c:v>93.2</c:v>
                </c:pt>
                <c:pt idx="6">
                  <c:v>91.2</c:v>
                </c:pt>
                <c:pt idx="7">
                  <c:v>92.4</c:v>
                </c:pt>
                <c:pt idx="8">
                  <c:v>95</c:v>
                </c:pt>
                <c:pt idx="9">
                  <c:v>94.6</c:v>
                </c:pt>
                <c:pt idx="10">
                  <c:v>98.2</c:v>
                </c:pt>
                <c:pt idx="11">
                  <c:v>97.6</c:v>
                </c:pt>
                <c:pt idx="12">
                  <c:v>96.1</c:v>
                </c:pt>
                <c:pt idx="13">
                  <c:v>100.8</c:v>
                </c:pt>
                <c:pt idx="14">
                  <c:v>98.8</c:v>
                </c:pt>
                <c:pt idx="15">
                  <c:v>99.1</c:v>
                </c:pt>
                <c:pt idx="16">
                  <c:v>100.4</c:v>
                </c:pt>
                <c:pt idx="17">
                  <c:v>96.8</c:v>
                </c:pt>
                <c:pt idx="18">
                  <c:v>96.2</c:v>
                </c:pt>
                <c:pt idx="19">
                  <c:v>97</c:v>
                </c:pt>
                <c:pt idx="20">
                  <c:v>97.3</c:v>
                </c:pt>
                <c:pt idx="21">
                  <c:v>95.2</c:v>
                </c:pt>
                <c:pt idx="22">
                  <c:v>94.1</c:v>
                </c:pt>
                <c:pt idx="23">
                  <c:v>94.4</c:v>
                </c:pt>
                <c:pt idx="24">
                  <c:v>92.7</c:v>
                </c:pt>
                <c:pt idx="25">
                  <c:v>94</c:v>
                </c:pt>
                <c:pt idx="26">
                  <c:v>94.8</c:v>
                </c:pt>
                <c:pt idx="27">
                  <c:v>93.7</c:v>
                </c:pt>
                <c:pt idx="28">
                  <c:v>94</c:v>
                </c:pt>
                <c:pt idx="29">
                  <c:v>94.4</c:v>
                </c:pt>
                <c:pt idx="30">
                  <c:v>96</c:v>
                </c:pt>
                <c:pt idx="31">
                  <c:v>97.2</c:v>
                </c:pt>
                <c:pt idx="32">
                  <c:v>97.8</c:v>
                </c:pt>
                <c:pt idx="33">
                  <c:v>100.1</c:v>
                </c:pt>
                <c:pt idx="34">
                  <c:v>100.8</c:v>
                </c:pt>
                <c:pt idx="35">
                  <c:v>101.1</c:v>
                </c:pt>
                <c:pt idx="36">
                  <c:v>102.3</c:v>
                </c:pt>
                <c:pt idx="37">
                  <c:v>102.2</c:v>
                </c:pt>
                <c:pt idx="38">
                  <c:v>102.5</c:v>
                </c:pt>
                <c:pt idx="39">
                  <c:v>103.3</c:v>
                </c:pt>
                <c:pt idx="40">
                  <c:v>105.5</c:v>
                </c:pt>
                <c:pt idx="41">
                  <c:v>105.6</c:v>
                </c:pt>
                <c:pt idx="42">
                  <c:v>107.3</c:v>
                </c:pt>
                <c:pt idx="43">
                  <c:v>107.7</c:v>
                </c:pt>
                <c:pt idx="44">
                  <c:v>105.5</c:v>
                </c:pt>
                <c:pt idx="45">
                  <c:v>105.9</c:v>
                </c:pt>
                <c:pt idx="46">
                  <c:v>102.4</c:v>
                </c:pt>
                <c:pt idx="47">
                  <c:v>102</c:v>
                </c:pt>
                <c:pt idx="48">
                  <c:v>102.9</c:v>
                </c:pt>
                <c:pt idx="49">
                  <c:v>100.1</c:v>
                </c:pt>
                <c:pt idx="50">
                  <c:v>101.9</c:v>
                </c:pt>
                <c:pt idx="51">
                  <c:v>101.9</c:v>
                </c:pt>
                <c:pt idx="52">
                  <c:v>101.7</c:v>
                </c:pt>
                <c:pt idx="53">
                  <c:v>104</c:v>
                </c:pt>
                <c:pt idx="54">
                  <c:v>103.9</c:v>
                </c:pt>
                <c:pt idx="55">
                  <c:v>104.9</c:v>
                </c:pt>
                <c:pt idx="56">
                  <c:v>102.9</c:v>
                </c:pt>
                <c:pt idx="57">
                  <c:v>103.7</c:v>
                </c:pt>
                <c:pt idx="58">
                  <c:v>104.8</c:v>
                </c:pt>
                <c:pt idx="59">
                  <c:v>102.6</c:v>
                </c:pt>
                <c:pt idx="60">
                  <c:v>102.9</c:v>
                </c:pt>
                <c:pt idx="61">
                  <c:v>99.4</c:v>
                </c:pt>
                <c:pt idx="62">
                  <c:v>95.6</c:v>
                </c:pt>
                <c:pt idx="63">
                  <c:v>92.7</c:v>
                </c:pt>
                <c:pt idx="64">
                  <c:v>90</c:v>
                </c:pt>
              </c:numCache>
            </c:numRef>
          </c:val>
          <c:smooth val="0"/>
          <c:extLst>
            <c:ext xmlns:c16="http://schemas.microsoft.com/office/drawing/2014/chart" uri="{C3380CC4-5D6E-409C-BE32-E72D297353CC}">
              <c16:uniqueId val="{00000000-0477-44A9-86D8-7DA8C2366C91}"/>
            </c:ext>
          </c:extLst>
        </c:ser>
        <c:dLbls>
          <c:showLegendKey val="0"/>
          <c:showVal val="0"/>
          <c:showCatName val="0"/>
          <c:showSerName val="0"/>
          <c:showPercent val="0"/>
          <c:showBubbleSize val="0"/>
        </c:dLbls>
        <c:marker val="1"/>
        <c:smooth val="0"/>
        <c:axId val="1142666472"/>
        <c:axId val="1142669424"/>
      </c:lineChart>
      <c:lineChart>
        <c:grouping val="standard"/>
        <c:varyColors val="0"/>
        <c:ser>
          <c:idx val="1"/>
          <c:order val="1"/>
          <c:tx>
            <c:strRef>
              <c:f>henkilöstö!$AB$5</c:f>
              <c:strCache>
                <c:ptCount val="1"/>
                <c:pt idx="0">
                  <c:v>Henkilöstöodotus</c:v>
                </c:pt>
              </c:strCache>
            </c:strRef>
          </c:tx>
          <c:spPr>
            <a:ln w="28575" cap="rnd">
              <a:solidFill>
                <a:schemeClr val="accent3"/>
              </a:solidFill>
              <a:round/>
            </a:ln>
            <a:effectLst/>
          </c:spPr>
          <c:marker>
            <c:symbol val="none"/>
          </c:marker>
          <c:cat>
            <c:numRef>
              <c:f>henkilöstö!$Z$138:$Z$206</c:f>
              <c:numCache>
                <c:formatCode>m/d/yyyy</c:formatCode>
                <c:ptCount val="69"/>
                <c:pt idx="0">
                  <c:v>39448</c:v>
                </c:pt>
                <c:pt idx="1">
                  <c:v>39539</c:v>
                </c:pt>
                <c:pt idx="2">
                  <c:v>39630</c:v>
                </c:pt>
                <c:pt idx="3">
                  <c:v>39722</c:v>
                </c:pt>
                <c:pt idx="4">
                  <c:v>39814</c:v>
                </c:pt>
                <c:pt idx="5">
                  <c:v>39904</c:v>
                </c:pt>
                <c:pt idx="6">
                  <c:v>39995</c:v>
                </c:pt>
                <c:pt idx="7">
                  <c:v>40087</c:v>
                </c:pt>
                <c:pt idx="8">
                  <c:v>40179</c:v>
                </c:pt>
                <c:pt idx="9">
                  <c:v>40269</c:v>
                </c:pt>
                <c:pt idx="10">
                  <c:v>40360</c:v>
                </c:pt>
                <c:pt idx="11">
                  <c:v>40452</c:v>
                </c:pt>
                <c:pt idx="12">
                  <c:v>40544</c:v>
                </c:pt>
                <c:pt idx="13">
                  <c:v>40634</c:v>
                </c:pt>
                <c:pt idx="14">
                  <c:v>40725</c:v>
                </c:pt>
                <c:pt idx="15">
                  <c:v>40817</c:v>
                </c:pt>
                <c:pt idx="16">
                  <c:v>40909</c:v>
                </c:pt>
                <c:pt idx="17">
                  <c:v>41000</c:v>
                </c:pt>
                <c:pt idx="18">
                  <c:v>41091</c:v>
                </c:pt>
                <c:pt idx="19">
                  <c:v>41183</c:v>
                </c:pt>
                <c:pt idx="20">
                  <c:v>41275</c:v>
                </c:pt>
                <c:pt idx="21">
                  <c:v>41365</c:v>
                </c:pt>
                <c:pt idx="22">
                  <c:v>41456</c:v>
                </c:pt>
                <c:pt idx="23">
                  <c:v>41548</c:v>
                </c:pt>
                <c:pt idx="24">
                  <c:v>41640</c:v>
                </c:pt>
                <c:pt idx="25">
                  <c:v>41730</c:v>
                </c:pt>
                <c:pt idx="26">
                  <c:v>41821</c:v>
                </c:pt>
                <c:pt idx="27">
                  <c:v>41913</c:v>
                </c:pt>
                <c:pt idx="28">
                  <c:v>42005</c:v>
                </c:pt>
                <c:pt idx="29">
                  <c:v>42095</c:v>
                </c:pt>
                <c:pt idx="30">
                  <c:v>42186</c:v>
                </c:pt>
                <c:pt idx="31">
                  <c:v>42278</c:v>
                </c:pt>
                <c:pt idx="32">
                  <c:v>42370</c:v>
                </c:pt>
                <c:pt idx="33">
                  <c:v>42461</c:v>
                </c:pt>
                <c:pt idx="34">
                  <c:v>42552</c:v>
                </c:pt>
                <c:pt idx="35">
                  <c:v>42644</c:v>
                </c:pt>
                <c:pt idx="36">
                  <c:v>42736</c:v>
                </c:pt>
                <c:pt idx="37">
                  <c:v>42826</c:v>
                </c:pt>
                <c:pt idx="38">
                  <c:v>42917</c:v>
                </c:pt>
                <c:pt idx="39">
                  <c:v>43009</c:v>
                </c:pt>
                <c:pt idx="40">
                  <c:v>43101</c:v>
                </c:pt>
                <c:pt idx="41">
                  <c:v>43191</c:v>
                </c:pt>
                <c:pt idx="42">
                  <c:v>43282</c:v>
                </c:pt>
                <c:pt idx="43">
                  <c:v>43374</c:v>
                </c:pt>
                <c:pt idx="44">
                  <c:v>43466</c:v>
                </c:pt>
                <c:pt idx="45">
                  <c:v>43556</c:v>
                </c:pt>
                <c:pt idx="46">
                  <c:v>43647</c:v>
                </c:pt>
                <c:pt idx="47">
                  <c:v>43739</c:v>
                </c:pt>
                <c:pt idx="48">
                  <c:v>43831</c:v>
                </c:pt>
                <c:pt idx="49">
                  <c:v>43922</c:v>
                </c:pt>
                <c:pt idx="50">
                  <c:v>44013</c:v>
                </c:pt>
                <c:pt idx="51">
                  <c:v>44105</c:v>
                </c:pt>
                <c:pt idx="52">
                  <c:v>44197</c:v>
                </c:pt>
                <c:pt idx="53">
                  <c:v>44287</c:v>
                </c:pt>
                <c:pt idx="54">
                  <c:v>44378</c:v>
                </c:pt>
                <c:pt idx="55">
                  <c:v>44470</c:v>
                </c:pt>
                <c:pt idx="56">
                  <c:v>44562</c:v>
                </c:pt>
                <c:pt idx="57">
                  <c:v>44652</c:v>
                </c:pt>
                <c:pt idx="58">
                  <c:v>44743</c:v>
                </c:pt>
                <c:pt idx="59">
                  <c:v>44835</c:v>
                </c:pt>
                <c:pt idx="60">
                  <c:v>44927</c:v>
                </c:pt>
                <c:pt idx="61">
                  <c:v>45017</c:v>
                </c:pt>
                <c:pt idx="62">
                  <c:v>45108</c:v>
                </c:pt>
                <c:pt idx="63">
                  <c:v>45200</c:v>
                </c:pt>
                <c:pt idx="64">
                  <c:v>45292</c:v>
                </c:pt>
                <c:pt idx="65">
                  <c:v>45383</c:v>
                </c:pt>
                <c:pt idx="66">
                  <c:v>45474</c:v>
                </c:pt>
                <c:pt idx="67">
                  <c:v>45566</c:v>
                </c:pt>
                <c:pt idx="68">
                  <c:v>45658</c:v>
                </c:pt>
              </c:numCache>
            </c:numRef>
          </c:cat>
          <c:val>
            <c:numRef>
              <c:f>henkilöstö!$AC$138:$AC$206</c:f>
              <c:numCache>
                <c:formatCode>General</c:formatCode>
                <c:ptCount val="69"/>
                <c:pt idx="0">
                  <c:v>17.936937093037301</c:v>
                </c:pt>
                <c:pt idx="1">
                  <c:v>1.8833633806055201</c:v>
                </c:pt>
                <c:pt idx="2">
                  <c:v>10.892550061906199</c:v>
                </c:pt>
                <c:pt idx="3">
                  <c:v>1.7944897066327801</c:v>
                </c:pt>
                <c:pt idx="4">
                  <c:v>-37.086306107263901</c:v>
                </c:pt>
                <c:pt idx="5">
                  <c:v>-31.3598984265677</c:v>
                </c:pt>
                <c:pt idx="6">
                  <c:v>-61.861300873162399</c:v>
                </c:pt>
                <c:pt idx="7">
                  <c:v>-46.400505288897598</c:v>
                </c:pt>
                <c:pt idx="8">
                  <c:v>-39.476419838834701</c:v>
                </c:pt>
                <c:pt idx="9">
                  <c:v>-16.529717823199501</c:v>
                </c:pt>
                <c:pt idx="10">
                  <c:v>-8.3010356484036407</c:v>
                </c:pt>
                <c:pt idx="11">
                  <c:v>1.77127651461453</c:v>
                </c:pt>
                <c:pt idx="12">
                  <c:v>2.9464678256022601</c:v>
                </c:pt>
                <c:pt idx="13">
                  <c:v>-3.6455495526175499</c:v>
                </c:pt>
                <c:pt idx="14">
                  <c:v>9.2895599448498096</c:v>
                </c:pt>
                <c:pt idx="15">
                  <c:v>-0.81636410581949503</c:v>
                </c:pt>
                <c:pt idx="16">
                  <c:v>6.0166223139963302</c:v>
                </c:pt>
                <c:pt idx="17">
                  <c:v>-0.98644945779762905</c:v>
                </c:pt>
                <c:pt idx="18">
                  <c:v>-1.25916570262901</c:v>
                </c:pt>
                <c:pt idx="19">
                  <c:v>-8.2575693830228207</c:v>
                </c:pt>
                <c:pt idx="20">
                  <c:v>-11.4379905090275</c:v>
                </c:pt>
                <c:pt idx="21">
                  <c:v>-15.0339217714205</c:v>
                </c:pt>
                <c:pt idx="22">
                  <c:v>-26.829455518063401</c:v>
                </c:pt>
                <c:pt idx="23">
                  <c:v>-14.734995356486699</c:v>
                </c:pt>
                <c:pt idx="24">
                  <c:v>-23.029213584796601</c:v>
                </c:pt>
                <c:pt idx="25">
                  <c:v>-6.1018103070441096</c:v>
                </c:pt>
                <c:pt idx="26">
                  <c:v>-21.830471294423401</c:v>
                </c:pt>
                <c:pt idx="27">
                  <c:v>-29.3655047730681</c:v>
                </c:pt>
                <c:pt idx="28">
                  <c:v>-24.223250599556199</c:v>
                </c:pt>
                <c:pt idx="29">
                  <c:v>-29.4275205582857</c:v>
                </c:pt>
                <c:pt idx="30">
                  <c:v>-10.7208263185998</c:v>
                </c:pt>
                <c:pt idx="31">
                  <c:v>-9.9666569446674096</c:v>
                </c:pt>
                <c:pt idx="32">
                  <c:v>6.2530691310995596</c:v>
                </c:pt>
                <c:pt idx="33">
                  <c:v>6.1706275480441102</c:v>
                </c:pt>
                <c:pt idx="34">
                  <c:v>-3.40098875133544</c:v>
                </c:pt>
                <c:pt idx="35">
                  <c:v>5.9591268086839797</c:v>
                </c:pt>
                <c:pt idx="36">
                  <c:v>7.8522429416411503</c:v>
                </c:pt>
                <c:pt idx="37">
                  <c:v>-1.1722500433269101</c:v>
                </c:pt>
                <c:pt idx="38">
                  <c:v>10.174652565624299</c:v>
                </c:pt>
                <c:pt idx="39">
                  <c:v>2.25565434871426</c:v>
                </c:pt>
                <c:pt idx="40">
                  <c:v>0.70506392327688705</c:v>
                </c:pt>
                <c:pt idx="41">
                  <c:v>9.7377828345396509</c:v>
                </c:pt>
                <c:pt idx="42">
                  <c:v>0.64306394984630999</c:v>
                </c:pt>
                <c:pt idx="43">
                  <c:v>12.3833147731088</c:v>
                </c:pt>
                <c:pt idx="44">
                  <c:v>3.74836002189909</c:v>
                </c:pt>
                <c:pt idx="45">
                  <c:v>4.7156552897874402</c:v>
                </c:pt>
                <c:pt idx="46">
                  <c:v>8.49331310525959</c:v>
                </c:pt>
                <c:pt idx="47">
                  <c:v>1.9941088426662399</c:v>
                </c:pt>
                <c:pt idx="48">
                  <c:v>0.343876440468319</c:v>
                </c:pt>
                <c:pt idx="49">
                  <c:v>1.79066350118673</c:v>
                </c:pt>
                <c:pt idx="50">
                  <c:v>0.37553141670352302</c:v>
                </c:pt>
                <c:pt idx="51">
                  <c:v>-34.5532439066059</c:v>
                </c:pt>
                <c:pt idx="52">
                  <c:v>-5.0077674530070899</c:v>
                </c:pt>
                <c:pt idx="53">
                  <c:v>-6.6203998301506699</c:v>
                </c:pt>
                <c:pt idx="54">
                  <c:v>-18.609845557246899</c:v>
                </c:pt>
                <c:pt idx="55">
                  <c:v>2.5390569507799898</c:v>
                </c:pt>
                <c:pt idx="56">
                  <c:v>5.3438015877584002</c:v>
                </c:pt>
                <c:pt idx="57">
                  <c:v>7.3169620526447599</c:v>
                </c:pt>
                <c:pt idx="58">
                  <c:v>17.3521901773066</c:v>
                </c:pt>
                <c:pt idx="59">
                  <c:v>-6.0278179023198604</c:v>
                </c:pt>
                <c:pt idx="60">
                  <c:v>-18.2495512657412</c:v>
                </c:pt>
                <c:pt idx="61">
                  <c:v>-2.7268569953386499</c:v>
                </c:pt>
                <c:pt idx="62">
                  <c:v>-23.228280062983298</c:v>
                </c:pt>
                <c:pt idx="63">
                  <c:v>-24.146427338302299</c:v>
                </c:pt>
                <c:pt idx="64">
                  <c:v>-18.408108601741802</c:v>
                </c:pt>
                <c:pt idx="65">
                  <c:v>-34.028409665577598</c:v>
                </c:pt>
                <c:pt idx="66">
                  <c:v>-24.660062922663901</c:v>
                </c:pt>
                <c:pt idx="67">
                  <c:v>-19.245158207557399</c:v>
                </c:pt>
                <c:pt idx="68">
                  <c:v>-20.064945739627401</c:v>
                </c:pt>
              </c:numCache>
            </c:numRef>
          </c:val>
          <c:smooth val="0"/>
          <c:extLst>
            <c:ext xmlns:c16="http://schemas.microsoft.com/office/drawing/2014/chart" uri="{C3380CC4-5D6E-409C-BE32-E72D297353CC}">
              <c16:uniqueId val="{00000001-0477-44A9-86D8-7DA8C2366C91}"/>
            </c:ext>
          </c:extLst>
        </c:ser>
        <c:dLbls>
          <c:showLegendKey val="0"/>
          <c:showVal val="0"/>
          <c:showCatName val="0"/>
          <c:showSerName val="0"/>
          <c:showPercent val="0"/>
          <c:showBubbleSize val="0"/>
        </c:dLbls>
        <c:marker val="1"/>
        <c:smooth val="0"/>
        <c:axId val="373911824"/>
        <c:axId val="373910512"/>
      </c:lineChart>
      <c:dateAx>
        <c:axId val="1142666472"/>
        <c:scaling>
          <c:orientation val="minMax"/>
          <c:max val="45627"/>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1142669424"/>
        <c:crosses val="autoZero"/>
        <c:auto val="1"/>
        <c:lblOffset val="100"/>
        <c:baseTimeUnit val="months"/>
        <c:majorUnit val="12"/>
        <c:majorTimeUnit val="months"/>
      </c:dateAx>
      <c:valAx>
        <c:axId val="1142669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r>
                  <a:rPr lang="fi-FI" sz="800" b="0" i="0" u="none" strike="noStrike" kern="1200" spc="0" baseline="0">
                    <a:solidFill>
                      <a:srgbClr val="002060"/>
                    </a:solidFill>
                  </a:rPr>
                  <a:t>Henkilöstöodotukset (indeksi)</a:t>
                </a:r>
              </a:p>
            </c:rich>
          </c:tx>
          <c:layout>
            <c:manualLayout>
              <c:xMode val="edge"/>
              <c:yMode val="edge"/>
              <c:x val="7.1084440003195545E-4"/>
              <c:y val="0.13354811432018851"/>
            </c:manualLayout>
          </c:layout>
          <c:overlay val="0"/>
          <c:spPr>
            <a:noFill/>
            <a:ln>
              <a:noFill/>
            </a:ln>
            <a:effectLst/>
          </c:spPr>
          <c:txPr>
            <a:bodyPr rot="-54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1142666472"/>
        <c:crosses val="autoZero"/>
        <c:crossBetween val="between"/>
      </c:valAx>
      <c:valAx>
        <c:axId val="373910512"/>
        <c:scaling>
          <c:orientation val="minMax"/>
          <c:max val="30"/>
        </c:scaling>
        <c:delete val="0"/>
        <c:axPos val="r"/>
        <c:title>
          <c:tx>
            <c:rich>
              <a:bodyPr rot="-54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r>
                  <a:rPr lang="fi-FI"/>
                  <a:t>Tehdyt työtunnit (miljoonaa)</a:t>
                </a:r>
              </a:p>
            </c:rich>
          </c:tx>
          <c:overlay val="0"/>
          <c:spPr>
            <a:noFill/>
            <a:ln>
              <a:noFill/>
            </a:ln>
            <a:effectLst/>
          </c:spPr>
          <c:txPr>
            <a:bodyPr rot="-54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crossAx val="373911824"/>
        <c:crosses val="max"/>
        <c:crossBetween val="between"/>
      </c:valAx>
      <c:dateAx>
        <c:axId val="373911824"/>
        <c:scaling>
          <c:orientation val="minMax"/>
        </c:scaling>
        <c:delete val="1"/>
        <c:axPos val="b"/>
        <c:numFmt formatCode="m/d/yyyy" sourceLinked="1"/>
        <c:majorTickMark val="out"/>
        <c:minorTickMark val="none"/>
        <c:tickLblPos val="nextTo"/>
        <c:crossAx val="373910512"/>
        <c:crosses val="autoZero"/>
        <c:auto val="1"/>
        <c:lblOffset val="100"/>
        <c:baseTimeUnit val="months"/>
      </c:dateAx>
      <c:spPr>
        <a:solidFill>
          <a:schemeClr val="bg1"/>
        </a:solidFill>
        <a:ln>
          <a:noFill/>
        </a:ln>
        <a:effectLst/>
      </c:spPr>
    </c:plotArea>
    <c:legend>
      <c:legendPos val="b"/>
      <c:layout>
        <c:manualLayout>
          <c:xMode val="edge"/>
          <c:yMode val="edge"/>
          <c:x val="0.26446574478737572"/>
          <c:y val="0.75249665133908339"/>
          <c:w val="0.4476517399942575"/>
          <c:h val="0.10202574899305959"/>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rgbClr val="002060"/>
          </a:solidFill>
          <a:latin typeface="+mn-lt"/>
          <a:ea typeface="+mn-ea"/>
          <a:cs typeface="+mn-cs"/>
        </a:defRPr>
      </a:pPr>
      <a:endParaRPr lang="en-US"/>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16890715846386E-2"/>
          <c:y val="4.5691865803677401E-2"/>
          <c:w val="0.91251879420805093"/>
          <c:h val="0.82534639015176969"/>
        </c:manualLayout>
      </c:layout>
      <c:lineChart>
        <c:grouping val="standard"/>
        <c:varyColors val="0"/>
        <c:ser>
          <c:idx val="0"/>
          <c:order val="0"/>
          <c:tx>
            <c:strRef>
              <c:f>'työttömyys '!$E$556</c:f>
              <c:strCache>
                <c:ptCount val="1"/>
                <c:pt idx="0">
                  <c:v>Yleinen työttömyys (kk-taso)</c:v>
                </c:pt>
              </c:strCache>
            </c:strRef>
          </c:tx>
          <c:spPr>
            <a:ln w="28575" cap="rnd">
              <a:solidFill>
                <a:schemeClr val="accent1"/>
              </a:solidFill>
              <a:round/>
            </a:ln>
            <a:effectLst/>
          </c:spPr>
          <c:marker>
            <c:symbol val="none"/>
          </c:marker>
          <c:cat>
            <c:numRef>
              <c:f>'työttömyys '!$D$581:$D$790</c:f>
              <c:numCache>
                <c:formatCode>m/d/yyyy</c:formatCode>
                <c:ptCount val="21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pt idx="200">
                  <c:v>45170</c:v>
                </c:pt>
                <c:pt idx="201">
                  <c:v>45200</c:v>
                </c:pt>
                <c:pt idx="202">
                  <c:v>45231</c:v>
                </c:pt>
                <c:pt idx="203">
                  <c:v>45261</c:v>
                </c:pt>
                <c:pt idx="204">
                  <c:v>45292</c:v>
                </c:pt>
                <c:pt idx="205">
                  <c:v>45323</c:v>
                </c:pt>
                <c:pt idx="206">
                  <c:v>45352</c:v>
                </c:pt>
                <c:pt idx="207">
                  <c:v>45383</c:v>
                </c:pt>
                <c:pt idx="208">
                  <c:v>45413</c:v>
                </c:pt>
                <c:pt idx="209">
                  <c:v>45444</c:v>
                </c:pt>
              </c:numCache>
            </c:numRef>
          </c:cat>
          <c:val>
            <c:numRef>
              <c:f>'työttömyys '!$E$581:$E$790</c:f>
              <c:numCache>
                <c:formatCode>0.0</c:formatCode>
                <c:ptCount val="210"/>
                <c:pt idx="0">
                  <c:v>7.625</c:v>
                </c:pt>
                <c:pt idx="1">
                  <c:v>7.55</c:v>
                </c:pt>
                <c:pt idx="2">
                  <c:v>7.5166666666666666</c:v>
                </c:pt>
                <c:pt idx="3">
                  <c:v>7.3999999999999995</c:v>
                </c:pt>
                <c:pt idx="4">
                  <c:v>7.2666666666666666</c:v>
                </c:pt>
                <c:pt idx="5">
                  <c:v>7.2083333333333348</c:v>
                </c:pt>
                <c:pt idx="6">
                  <c:v>7.1500000000000012</c:v>
                </c:pt>
                <c:pt idx="7">
                  <c:v>7.0666666666666691</c:v>
                </c:pt>
                <c:pt idx="8">
                  <c:v>7.033333333333335</c:v>
                </c:pt>
                <c:pt idx="9">
                  <c:v>6.950000000000002</c:v>
                </c:pt>
                <c:pt idx="10">
                  <c:v>6.8999999999999995</c:v>
                </c:pt>
                <c:pt idx="11">
                  <c:v>6.8666666666666663</c:v>
                </c:pt>
                <c:pt idx="12">
                  <c:v>6.8</c:v>
                </c:pt>
                <c:pt idx="13">
                  <c:v>6.708333333333333</c:v>
                </c:pt>
                <c:pt idx="14">
                  <c:v>6.6333333333333337</c:v>
                </c:pt>
                <c:pt idx="15">
                  <c:v>6.5500000000000007</c:v>
                </c:pt>
                <c:pt idx="16">
                  <c:v>6.5749999999999993</c:v>
                </c:pt>
                <c:pt idx="17">
                  <c:v>6.5249999999999995</c:v>
                </c:pt>
                <c:pt idx="18">
                  <c:v>6.4666666666666659</c:v>
                </c:pt>
                <c:pt idx="19">
                  <c:v>6.4416666666666664</c:v>
                </c:pt>
                <c:pt idx="20">
                  <c:v>6.3999999999999995</c:v>
                </c:pt>
                <c:pt idx="21">
                  <c:v>6.3666666666666663</c:v>
                </c:pt>
                <c:pt idx="22">
                  <c:v>6.3583333333333334</c:v>
                </c:pt>
                <c:pt idx="23">
                  <c:v>6.3666666666666663</c:v>
                </c:pt>
                <c:pt idx="24">
                  <c:v>6.3999999999999995</c:v>
                </c:pt>
                <c:pt idx="25">
                  <c:v>6.5166666666666666</c:v>
                </c:pt>
                <c:pt idx="26">
                  <c:v>6.6500000000000012</c:v>
                </c:pt>
                <c:pt idx="27">
                  <c:v>6.8833333333333337</c:v>
                </c:pt>
                <c:pt idx="28">
                  <c:v>7.083333333333333</c:v>
                </c:pt>
                <c:pt idx="29">
                  <c:v>7.2749999999999995</c:v>
                </c:pt>
                <c:pt idx="30">
                  <c:v>7.4749999999999988</c:v>
                </c:pt>
                <c:pt idx="31">
                  <c:v>7.6499999999999986</c:v>
                </c:pt>
                <c:pt idx="32">
                  <c:v>7.7833333333333323</c:v>
                </c:pt>
                <c:pt idx="33">
                  <c:v>8.0083333333333329</c:v>
                </c:pt>
                <c:pt idx="34">
                  <c:v>8.2166666666666668</c:v>
                </c:pt>
                <c:pt idx="35">
                  <c:v>8.3666666666666671</c:v>
                </c:pt>
                <c:pt idx="36">
                  <c:v>8.5833333333333339</c:v>
                </c:pt>
                <c:pt idx="37">
                  <c:v>8.7083333333333339</c:v>
                </c:pt>
                <c:pt idx="38">
                  <c:v>8.7833333333333332</c:v>
                </c:pt>
                <c:pt idx="39">
                  <c:v>8.8166666666666664</c:v>
                </c:pt>
                <c:pt idx="40">
                  <c:v>8.7583333333333329</c:v>
                </c:pt>
                <c:pt idx="41">
                  <c:v>8.7583333333333329</c:v>
                </c:pt>
                <c:pt idx="42">
                  <c:v>8.7666666666666675</c:v>
                </c:pt>
                <c:pt idx="43">
                  <c:v>8.7416666666666671</c:v>
                </c:pt>
                <c:pt idx="44">
                  <c:v>8.7166666666666668</c:v>
                </c:pt>
                <c:pt idx="45">
                  <c:v>8.6333333333333329</c:v>
                </c:pt>
                <c:pt idx="46">
                  <c:v>8.5250000000000004</c:v>
                </c:pt>
                <c:pt idx="47">
                  <c:v>8.5416666666666679</c:v>
                </c:pt>
                <c:pt idx="48">
                  <c:v>8.4416666666666664</c:v>
                </c:pt>
                <c:pt idx="49">
                  <c:v>8.375</c:v>
                </c:pt>
                <c:pt idx="50">
                  <c:v>8.4249999999999989</c:v>
                </c:pt>
                <c:pt idx="51">
                  <c:v>8.3416666666666668</c:v>
                </c:pt>
                <c:pt idx="52">
                  <c:v>8.283333333333335</c:v>
                </c:pt>
                <c:pt idx="53">
                  <c:v>8.2500000000000018</c:v>
                </c:pt>
                <c:pt idx="54">
                  <c:v>8.2000000000000011</c:v>
                </c:pt>
                <c:pt idx="55">
                  <c:v>8.1333333333333329</c:v>
                </c:pt>
                <c:pt idx="56">
                  <c:v>8.1166666666666654</c:v>
                </c:pt>
                <c:pt idx="57">
                  <c:v>8.0833333333333321</c:v>
                </c:pt>
                <c:pt idx="58">
                  <c:v>8.0083333333333311</c:v>
                </c:pt>
                <c:pt idx="59">
                  <c:v>7.9666666666666659</c:v>
                </c:pt>
                <c:pt idx="60">
                  <c:v>7.924999999999998</c:v>
                </c:pt>
                <c:pt idx="61">
                  <c:v>7.8583333333333316</c:v>
                </c:pt>
                <c:pt idx="62">
                  <c:v>7.7666666666666657</c:v>
                </c:pt>
                <c:pt idx="63">
                  <c:v>7.7583333333333329</c:v>
                </c:pt>
                <c:pt idx="64">
                  <c:v>7.7583333333333329</c:v>
                </c:pt>
                <c:pt idx="65">
                  <c:v>7.6999999999999993</c:v>
                </c:pt>
                <c:pt idx="66">
                  <c:v>7.6833333333333336</c:v>
                </c:pt>
                <c:pt idx="67">
                  <c:v>7.7500000000000009</c:v>
                </c:pt>
                <c:pt idx="68">
                  <c:v>7.7666666666666684</c:v>
                </c:pt>
                <c:pt idx="69">
                  <c:v>7.7500000000000009</c:v>
                </c:pt>
                <c:pt idx="70">
                  <c:v>7.8416666666666686</c:v>
                </c:pt>
                <c:pt idx="71">
                  <c:v>7.8083333333333345</c:v>
                </c:pt>
                <c:pt idx="72">
                  <c:v>7.8750000000000009</c:v>
                </c:pt>
                <c:pt idx="73">
                  <c:v>7.9833333333333343</c:v>
                </c:pt>
                <c:pt idx="74">
                  <c:v>8.0083333333333329</c:v>
                </c:pt>
                <c:pt idx="75">
                  <c:v>8.0666666666666664</c:v>
                </c:pt>
                <c:pt idx="76">
                  <c:v>8.1583333333333332</c:v>
                </c:pt>
                <c:pt idx="77">
                  <c:v>8.1416666666666675</c:v>
                </c:pt>
                <c:pt idx="78">
                  <c:v>8.1333333333333329</c:v>
                </c:pt>
                <c:pt idx="79">
                  <c:v>8.1166666666666671</c:v>
                </c:pt>
                <c:pt idx="80">
                  <c:v>8.1416666666666675</c:v>
                </c:pt>
                <c:pt idx="81">
                  <c:v>8.1833333333333336</c:v>
                </c:pt>
                <c:pt idx="82">
                  <c:v>8.2416666666666671</c:v>
                </c:pt>
                <c:pt idx="83">
                  <c:v>8.2999999999999989</c:v>
                </c:pt>
                <c:pt idx="84">
                  <c:v>8.2750000000000004</c:v>
                </c:pt>
                <c:pt idx="85">
                  <c:v>8.2999999999999989</c:v>
                </c:pt>
                <c:pt idx="86">
                  <c:v>8.3583333333333325</c:v>
                </c:pt>
                <c:pt idx="87">
                  <c:v>8.3666666666666654</c:v>
                </c:pt>
                <c:pt idx="88">
                  <c:v>8.3666666666666671</c:v>
                </c:pt>
                <c:pt idx="89">
                  <c:v>8.4749999999999996</c:v>
                </c:pt>
                <c:pt idx="90">
                  <c:v>8.4916666666666654</c:v>
                </c:pt>
                <c:pt idx="91">
                  <c:v>8.5249999999999986</c:v>
                </c:pt>
                <c:pt idx="92">
                  <c:v>8.591666666666665</c:v>
                </c:pt>
                <c:pt idx="93">
                  <c:v>8.6749999999999989</c:v>
                </c:pt>
                <c:pt idx="94">
                  <c:v>8.6749999999999989</c:v>
                </c:pt>
                <c:pt idx="95">
                  <c:v>8.7499999999999982</c:v>
                </c:pt>
                <c:pt idx="96">
                  <c:v>8.7833333333333332</c:v>
                </c:pt>
                <c:pt idx="97">
                  <c:v>8.8666666666666654</c:v>
                </c:pt>
                <c:pt idx="98">
                  <c:v>8.9166666666666661</c:v>
                </c:pt>
                <c:pt idx="99">
                  <c:v>9.0166666666666675</c:v>
                </c:pt>
                <c:pt idx="100">
                  <c:v>9.0833333333333339</c:v>
                </c:pt>
                <c:pt idx="101">
                  <c:v>9.1750000000000007</c:v>
                </c:pt>
                <c:pt idx="102">
                  <c:v>9.2916666666666679</c:v>
                </c:pt>
                <c:pt idx="103">
                  <c:v>9.3583333333333361</c:v>
                </c:pt>
                <c:pt idx="104">
                  <c:v>9.3750000000000018</c:v>
                </c:pt>
                <c:pt idx="105">
                  <c:v>9.408333333333335</c:v>
                </c:pt>
                <c:pt idx="106">
                  <c:v>9.4250000000000007</c:v>
                </c:pt>
                <c:pt idx="107">
                  <c:v>9.4583333333333339</c:v>
                </c:pt>
                <c:pt idx="108">
                  <c:v>9.4916666666666671</c:v>
                </c:pt>
                <c:pt idx="109">
                  <c:v>9.4416666666666682</c:v>
                </c:pt>
                <c:pt idx="110">
                  <c:v>9.4166666666666661</c:v>
                </c:pt>
                <c:pt idx="111">
                  <c:v>9.3666666666666671</c:v>
                </c:pt>
                <c:pt idx="112">
                  <c:v>9.2916666666666661</c:v>
                </c:pt>
                <c:pt idx="113">
                  <c:v>9.2249999999999996</c:v>
                </c:pt>
                <c:pt idx="114">
                  <c:v>9.1999999999999993</c:v>
                </c:pt>
                <c:pt idx="115">
                  <c:v>9.1333333333333311</c:v>
                </c:pt>
                <c:pt idx="116">
                  <c:v>9.0583333333333318</c:v>
                </c:pt>
                <c:pt idx="117">
                  <c:v>9.0083333333333311</c:v>
                </c:pt>
                <c:pt idx="118">
                  <c:v>9.0166666666666657</c:v>
                </c:pt>
                <c:pt idx="119">
                  <c:v>8.9166666666666661</c:v>
                </c:pt>
                <c:pt idx="120">
                  <c:v>8.9083333333333332</c:v>
                </c:pt>
                <c:pt idx="121">
                  <c:v>8.9</c:v>
                </c:pt>
                <c:pt idx="122">
                  <c:v>8.8583333333333325</c:v>
                </c:pt>
                <c:pt idx="123">
                  <c:v>8.9083333333333314</c:v>
                </c:pt>
                <c:pt idx="124">
                  <c:v>8.9166666666666661</c:v>
                </c:pt>
                <c:pt idx="125">
                  <c:v>8.8833333333333329</c:v>
                </c:pt>
                <c:pt idx="126">
                  <c:v>8.8416666666666668</c:v>
                </c:pt>
                <c:pt idx="127">
                  <c:v>8.8333333333333339</c:v>
                </c:pt>
                <c:pt idx="128">
                  <c:v>8.8916666666666675</c:v>
                </c:pt>
                <c:pt idx="129">
                  <c:v>8.8416666666666668</c:v>
                </c:pt>
                <c:pt idx="130">
                  <c:v>8.7249999999999979</c:v>
                </c:pt>
                <c:pt idx="131">
                  <c:v>8.7666666666666657</c:v>
                </c:pt>
                <c:pt idx="132">
                  <c:v>8.7416666666666654</c:v>
                </c:pt>
                <c:pt idx="133">
                  <c:v>8.6749999999999989</c:v>
                </c:pt>
                <c:pt idx="134">
                  <c:v>8.6166666666666689</c:v>
                </c:pt>
                <c:pt idx="135">
                  <c:v>8.4666666666666668</c:v>
                </c:pt>
                <c:pt idx="136">
                  <c:v>8.3333333333333339</c:v>
                </c:pt>
                <c:pt idx="137">
                  <c:v>8.1666666666666661</c:v>
                </c:pt>
                <c:pt idx="138">
                  <c:v>8.0750000000000011</c:v>
                </c:pt>
                <c:pt idx="139">
                  <c:v>8.0083333333333329</c:v>
                </c:pt>
                <c:pt idx="140">
                  <c:v>7.8500000000000014</c:v>
                </c:pt>
                <c:pt idx="141">
                  <c:v>7.7583333333333337</c:v>
                </c:pt>
                <c:pt idx="142">
                  <c:v>7.6916666666666673</c:v>
                </c:pt>
                <c:pt idx="143">
                  <c:v>7.4333333333333345</c:v>
                </c:pt>
                <c:pt idx="144">
                  <c:v>7.2583333333333337</c:v>
                </c:pt>
                <c:pt idx="145">
                  <c:v>7.1333333333333337</c:v>
                </c:pt>
                <c:pt idx="146">
                  <c:v>6.9750000000000005</c:v>
                </c:pt>
                <c:pt idx="147">
                  <c:v>6.9416666666666664</c:v>
                </c:pt>
                <c:pt idx="148">
                  <c:v>6.916666666666667</c:v>
                </c:pt>
                <c:pt idx="149">
                  <c:v>6.8666666666666671</c:v>
                </c:pt>
                <c:pt idx="150">
                  <c:v>6.8166666666666673</c:v>
                </c:pt>
                <c:pt idx="151">
                  <c:v>6.7666666666666666</c:v>
                </c:pt>
                <c:pt idx="152">
                  <c:v>6.7333333333333334</c:v>
                </c:pt>
                <c:pt idx="153">
                  <c:v>6.708333333333333</c:v>
                </c:pt>
                <c:pt idx="154">
                  <c:v>6.6916666666666664</c:v>
                </c:pt>
                <c:pt idx="155">
                  <c:v>6.7416666666666663</c:v>
                </c:pt>
                <c:pt idx="156">
                  <c:v>6.7583333333333329</c:v>
                </c:pt>
                <c:pt idx="157">
                  <c:v>6.7250000000000005</c:v>
                </c:pt>
                <c:pt idx="158">
                  <c:v>6.75</c:v>
                </c:pt>
                <c:pt idx="159">
                  <c:v>6.7416666666666671</c:v>
                </c:pt>
                <c:pt idx="160">
                  <c:v>6.8999999999999995</c:v>
                </c:pt>
                <c:pt idx="161">
                  <c:v>7.0083333333333337</c:v>
                </c:pt>
                <c:pt idx="162">
                  <c:v>7.1416666666666666</c:v>
                </c:pt>
                <c:pt idx="163">
                  <c:v>7.2833333333333323</c:v>
                </c:pt>
                <c:pt idx="164">
                  <c:v>7.4083333333333323</c:v>
                </c:pt>
                <c:pt idx="165">
                  <c:v>7.5083333333333337</c:v>
                </c:pt>
                <c:pt idx="166">
                  <c:v>7.5916666666666677</c:v>
                </c:pt>
                <c:pt idx="167">
                  <c:v>7.7250000000000005</c:v>
                </c:pt>
                <c:pt idx="168">
                  <c:v>7.8666666666666663</c:v>
                </c:pt>
                <c:pt idx="169">
                  <c:v>7.9833333333333334</c:v>
                </c:pt>
                <c:pt idx="170">
                  <c:v>8.0583333333333318</c:v>
                </c:pt>
                <c:pt idx="171">
                  <c:v>8.1916666666666664</c:v>
                </c:pt>
                <c:pt idx="172">
                  <c:v>8.1416666666666657</c:v>
                </c:pt>
                <c:pt idx="173">
                  <c:v>8.1333333333333329</c:v>
                </c:pt>
                <c:pt idx="174">
                  <c:v>8.1</c:v>
                </c:pt>
                <c:pt idx="175">
                  <c:v>7.9916666666666645</c:v>
                </c:pt>
                <c:pt idx="176">
                  <c:v>7.9499999999999993</c:v>
                </c:pt>
                <c:pt idx="177">
                  <c:v>7.8333333333333321</c:v>
                </c:pt>
                <c:pt idx="178">
                  <c:v>7.75</c:v>
                </c:pt>
                <c:pt idx="179">
                  <c:v>7.6750000000000007</c:v>
                </c:pt>
                <c:pt idx="180">
                  <c:v>7.5666666666666673</c:v>
                </c:pt>
                <c:pt idx="181">
                  <c:v>7.4333333333333336</c:v>
                </c:pt>
                <c:pt idx="182">
                  <c:v>7.333333333333333</c:v>
                </c:pt>
                <c:pt idx="183">
                  <c:v>7.1083333333333343</c:v>
                </c:pt>
                <c:pt idx="184">
                  <c:v>6.908333333333335</c:v>
                </c:pt>
                <c:pt idx="185">
                  <c:v>6.8416666666666677</c:v>
                </c:pt>
                <c:pt idx="186">
                  <c:v>6.8</c:v>
                </c:pt>
                <c:pt idx="187">
                  <c:v>6.8166666666666664</c:v>
                </c:pt>
                <c:pt idx="188">
                  <c:v>6.791666666666667</c:v>
                </c:pt>
                <c:pt idx="189">
                  <c:v>6.7749999999999995</c:v>
                </c:pt>
                <c:pt idx="190">
                  <c:v>6.7666666666666666</c:v>
                </c:pt>
                <c:pt idx="191">
                  <c:v>6.7666666666666684</c:v>
                </c:pt>
                <c:pt idx="192">
                  <c:v>6.7749999999999995</c:v>
                </c:pt>
                <c:pt idx="193">
                  <c:v>6.7749999999999995</c:v>
                </c:pt>
                <c:pt idx="194">
                  <c:v>6.7666666666666684</c:v>
                </c:pt>
                <c:pt idx="195">
                  <c:v>6.8500000000000005</c:v>
                </c:pt>
                <c:pt idx="196">
                  <c:v>6.9416666666666673</c:v>
                </c:pt>
                <c:pt idx="197">
                  <c:v>6.9750000000000014</c:v>
                </c:pt>
                <c:pt idx="198">
                  <c:v>6.9</c:v>
                </c:pt>
                <c:pt idx="199">
                  <c:v>6.7</c:v>
                </c:pt>
                <c:pt idx="200">
                  <c:v>7</c:v>
                </c:pt>
                <c:pt idx="201">
                  <c:v>6.8</c:v>
                </c:pt>
                <c:pt idx="202">
                  <c:v>6.8</c:v>
                </c:pt>
                <c:pt idx="203">
                  <c:v>7.1</c:v>
                </c:pt>
                <c:pt idx="204">
                  <c:v>8.3000000000000007</c:v>
                </c:pt>
                <c:pt idx="205">
                  <c:v>7.8</c:v>
                </c:pt>
                <c:pt idx="206">
                  <c:v>9</c:v>
                </c:pt>
                <c:pt idx="207">
                  <c:v>9.1999999999999993</c:v>
                </c:pt>
                <c:pt idx="208">
                  <c:v>10.199999999999999</c:v>
                </c:pt>
                <c:pt idx="209">
                  <c:v>8.3000000000000007</c:v>
                </c:pt>
              </c:numCache>
            </c:numRef>
          </c:val>
          <c:smooth val="0"/>
          <c:extLst>
            <c:ext xmlns:c16="http://schemas.microsoft.com/office/drawing/2014/chart" uri="{C3380CC4-5D6E-409C-BE32-E72D297353CC}">
              <c16:uniqueId val="{00000000-4DD5-47F1-9979-C83E66E6D6D4}"/>
            </c:ext>
          </c:extLst>
        </c:ser>
        <c:ser>
          <c:idx val="1"/>
          <c:order val="1"/>
          <c:tx>
            <c:strRef>
              <c:f>'työttömyys '!$F$556</c:f>
              <c:strCache>
                <c:ptCount val="1"/>
                <c:pt idx="0">
                  <c:v>Rakentamisen (vuositaso)</c:v>
                </c:pt>
              </c:strCache>
            </c:strRef>
          </c:tx>
          <c:spPr>
            <a:ln w="28575" cap="rnd">
              <a:solidFill>
                <a:schemeClr val="accent2"/>
              </a:solidFill>
              <a:round/>
            </a:ln>
            <a:effectLst/>
          </c:spPr>
          <c:marker>
            <c:symbol val="none"/>
          </c:marker>
          <c:cat>
            <c:numRef>
              <c:f>'työttömyys '!$D$581:$D$790</c:f>
              <c:numCache>
                <c:formatCode>m/d/yyyy</c:formatCode>
                <c:ptCount val="21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pt idx="200">
                  <c:v>45170</c:v>
                </c:pt>
                <c:pt idx="201">
                  <c:v>45200</c:v>
                </c:pt>
                <c:pt idx="202">
                  <c:v>45231</c:v>
                </c:pt>
                <c:pt idx="203">
                  <c:v>45261</c:v>
                </c:pt>
                <c:pt idx="204">
                  <c:v>45292</c:v>
                </c:pt>
                <c:pt idx="205">
                  <c:v>45323</c:v>
                </c:pt>
                <c:pt idx="206">
                  <c:v>45352</c:v>
                </c:pt>
                <c:pt idx="207">
                  <c:v>45383</c:v>
                </c:pt>
                <c:pt idx="208">
                  <c:v>45413</c:v>
                </c:pt>
                <c:pt idx="209">
                  <c:v>45444</c:v>
                </c:pt>
              </c:numCache>
            </c:numRef>
          </c:cat>
          <c:val>
            <c:numRef>
              <c:f>'työttömyys '!$F$581:$F$790</c:f>
              <c:numCache>
                <c:formatCode>0.0</c:formatCode>
                <c:ptCount val="210"/>
                <c:pt idx="0">
                  <c:v>8.110833333333332</c:v>
                </c:pt>
                <c:pt idx="1">
                  <c:v>8.0266666666666655</c:v>
                </c:pt>
                <c:pt idx="2">
                  <c:v>7.9424999999999999</c:v>
                </c:pt>
                <c:pt idx="3">
                  <c:v>7.7058333333333344</c:v>
                </c:pt>
                <c:pt idx="4">
                  <c:v>7.4691666666666672</c:v>
                </c:pt>
                <c:pt idx="5">
                  <c:v>7.2325000000000008</c:v>
                </c:pt>
                <c:pt idx="6">
                  <c:v>7.1083333333333334</c:v>
                </c:pt>
                <c:pt idx="7">
                  <c:v>6.9841666666666669</c:v>
                </c:pt>
                <c:pt idx="8">
                  <c:v>6.86</c:v>
                </c:pt>
                <c:pt idx="9">
                  <c:v>6.7924999999999995</c:v>
                </c:pt>
                <c:pt idx="10">
                  <c:v>6.7249999999999988</c:v>
                </c:pt>
                <c:pt idx="11">
                  <c:v>6.6574999999999989</c:v>
                </c:pt>
                <c:pt idx="12">
                  <c:v>6.3313852578068257</c:v>
                </c:pt>
                <c:pt idx="13">
                  <c:v>6.0052705156136517</c:v>
                </c:pt>
                <c:pt idx="14">
                  <c:v>5.6791557734204785</c:v>
                </c:pt>
                <c:pt idx="15">
                  <c:v>5.6958530024343332</c:v>
                </c:pt>
                <c:pt idx="16">
                  <c:v>5.712550231448188</c:v>
                </c:pt>
                <c:pt idx="17">
                  <c:v>5.7292474604620436</c:v>
                </c:pt>
                <c:pt idx="18">
                  <c:v>5.6360861173006995</c:v>
                </c:pt>
                <c:pt idx="19">
                  <c:v>5.5429247741393555</c:v>
                </c:pt>
                <c:pt idx="20">
                  <c:v>5.4497634309780132</c:v>
                </c:pt>
                <c:pt idx="21">
                  <c:v>5.5293754194310614</c:v>
                </c:pt>
                <c:pt idx="22">
                  <c:v>5.6089874078841104</c:v>
                </c:pt>
                <c:pt idx="23">
                  <c:v>5.6885993963371577</c:v>
                </c:pt>
                <c:pt idx="24">
                  <c:v>6.1888141901033089</c:v>
                </c:pt>
                <c:pt idx="25">
                  <c:v>6.6890289838694592</c:v>
                </c:pt>
                <c:pt idx="26">
                  <c:v>7.1892437776356095</c:v>
                </c:pt>
                <c:pt idx="27">
                  <c:v>7.6679336747166156</c:v>
                </c:pt>
                <c:pt idx="28">
                  <c:v>8.1466235717976208</c:v>
                </c:pt>
                <c:pt idx="29">
                  <c:v>8.6253134688786268</c:v>
                </c:pt>
                <c:pt idx="30">
                  <c:v>9.0281078395629049</c:v>
                </c:pt>
                <c:pt idx="31">
                  <c:v>9.4309022102471847</c:v>
                </c:pt>
                <c:pt idx="32">
                  <c:v>9.8336965809314609</c:v>
                </c:pt>
                <c:pt idx="33">
                  <c:v>10.250232835837453</c:v>
                </c:pt>
                <c:pt idx="34">
                  <c:v>10.666769090743449</c:v>
                </c:pt>
                <c:pt idx="35">
                  <c:v>11.083305345649441</c:v>
                </c:pt>
                <c:pt idx="36">
                  <c:v>11.210871059354991</c:v>
                </c:pt>
                <c:pt idx="37">
                  <c:v>11.338436773060542</c:v>
                </c:pt>
                <c:pt idx="38">
                  <c:v>11.466002486766094</c:v>
                </c:pt>
                <c:pt idx="39">
                  <c:v>11.386232310696991</c:v>
                </c:pt>
                <c:pt idx="40">
                  <c:v>11.306462134627893</c:v>
                </c:pt>
                <c:pt idx="41">
                  <c:v>11.22669195855879</c:v>
                </c:pt>
                <c:pt idx="42">
                  <c:v>11.148540412517336</c:v>
                </c:pt>
                <c:pt idx="43">
                  <c:v>11.070388866475882</c:v>
                </c:pt>
                <c:pt idx="44">
                  <c:v>10.992237320434429</c:v>
                </c:pt>
                <c:pt idx="45">
                  <c:v>10.723866268205276</c:v>
                </c:pt>
                <c:pt idx="46">
                  <c:v>10.45549521597612</c:v>
                </c:pt>
                <c:pt idx="47">
                  <c:v>10.187124163746963</c:v>
                </c:pt>
                <c:pt idx="48">
                  <c:v>10.078431371441406</c:v>
                </c:pt>
                <c:pt idx="49">
                  <c:v>9.9697385791358482</c:v>
                </c:pt>
                <c:pt idx="50">
                  <c:v>9.8610457868302941</c:v>
                </c:pt>
                <c:pt idx="51">
                  <c:v>9.6639856454929198</c:v>
                </c:pt>
                <c:pt idx="52">
                  <c:v>9.4669255041555491</c:v>
                </c:pt>
                <c:pt idx="53">
                  <c:v>9.2698653628181766</c:v>
                </c:pt>
                <c:pt idx="54">
                  <c:v>9.1409545316601548</c:v>
                </c:pt>
                <c:pt idx="55">
                  <c:v>9.012043700502133</c:v>
                </c:pt>
                <c:pt idx="56">
                  <c:v>8.8831328693441112</c:v>
                </c:pt>
                <c:pt idx="57">
                  <c:v>8.7593148905911615</c:v>
                </c:pt>
                <c:pt idx="58">
                  <c:v>8.6354969118382119</c:v>
                </c:pt>
                <c:pt idx="59">
                  <c:v>8.5116789330852622</c:v>
                </c:pt>
                <c:pt idx="60">
                  <c:v>8.3036887593156212</c:v>
                </c:pt>
                <c:pt idx="61">
                  <c:v>8.0956985855459802</c:v>
                </c:pt>
                <c:pt idx="62">
                  <c:v>7.8877084117763401</c:v>
                </c:pt>
                <c:pt idx="63">
                  <c:v>7.8986822843152025</c:v>
                </c:pt>
                <c:pt idx="64">
                  <c:v>7.9096561568540649</c:v>
                </c:pt>
                <c:pt idx="65">
                  <c:v>7.9206300293929273</c:v>
                </c:pt>
                <c:pt idx="66">
                  <c:v>8.0320004659155817</c:v>
                </c:pt>
                <c:pt idx="67">
                  <c:v>8.143370902438237</c:v>
                </c:pt>
                <c:pt idx="68">
                  <c:v>8.2547413389608923</c:v>
                </c:pt>
                <c:pt idx="69">
                  <c:v>8.2796797232401751</c:v>
                </c:pt>
                <c:pt idx="70">
                  <c:v>8.3046181075194561</c:v>
                </c:pt>
                <c:pt idx="71">
                  <c:v>8.3295564917987388</c:v>
                </c:pt>
                <c:pt idx="72">
                  <c:v>8.4165438736390712</c:v>
                </c:pt>
                <c:pt idx="73">
                  <c:v>8.5035312554794036</c:v>
                </c:pt>
                <c:pt idx="74">
                  <c:v>8.5905186373197377</c:v>
                </c:pt>
                <c:pt idx="75">
                  <c:v>8.7660972320350989</c:v>
                </c:pt>
                <c:pt idx="76">
                  <c:v>8.9416758267504601</c:v>
                </c:pt>
                <c:pt idx="77">
                  <c:v>9.1172544214658213</c:v>
                </c:pt>
                <c:pt idx="78">
                  <c:v>9.0512586564060893</c:v>
                </c:pt>
                <c:pt idx="79">
                  <c:v>8.9852628913463555</c:v>
                </c:pt>
                <c:pt idx="80">
                  <c:v>8.9192671262866217</c:v>
                </c:pt>
                <c:pt idx="81">
                  <c:v>8.9440071028076265</c:v>
                </c:pt>
                <c:pt idx="82">
                  <c:v>8.9687470793286312</c:v>
                </c:pt>
                <c:pt idx="83">
                  <c:v>8.9934870558496378</c:v>
                </c:pt>
                <c:pt idx="84">
                  <c:v>9.2582636268970919</c:v>
                </c:pt>
                <c:pt idx="85">
                  <c:v>9.5230401979445478</c:v>
                </c:pt>
                <c:pt idx="86">
                  <c:v>9.7878167689920037</c:v>
                </c:pt>
                <c:pt idx="87">
                  <c:v>9.6396990184731219</c:v>
                </c:pt>
                <c:pt idx="88">
                  <c:v>9.4915812679542402</c:v>
                </c:pt>
                <c:pt idx="89">
                  <c:v>9.3434635174353584</c:v>
                </c:pt>
                <c:pt idx="90">
                  <c:v>9.4884396217479736</c:v>
                </c:pt>
                <c:pt idx="91">
                  <c:v>9.633415726060587</c:v>
                </c:pt>
                <c:pt idx="92">
                  <c:v>9.7783918303732005</c:v>
                </c:pt>
                <c:pt idx="93">
                  <c:v>10.016237536591879</c:v>
                </c:pt>
                <c:pt idx="94">
                  <c:v>10.254083242810557</c:v>
                </c:pt>
                <c:pt idx="95">
                  <c:v>10.491928949029235</c:v>
                </c:pt>
                <c:pt idx="96">
                  <c:v>10.466124624514208</c:v>
                </c:pt>
                <c:pt idx="97">
                  <c:v>10.440320299999179</c:v>
                </c:pt>
                <c:pt idx="98">
                  <c:v>10.41451597548415</c:v>
                </c:pt>
                <c:pt idx="99">
                  <c:v>10.61739977814441</c:v>
                </c:pt>
                <c:pt idx="100">
                  <c:v>10.82028358080467</c:v>
                </c:pt>
                <c:pt idx="101">
                  <c:v>11.023167383464932</c:v>
                </c:pt>
                <c:pt idx="102">
                  <c:v>10.953593318403984</c:v>
                </c:pt>
                <c:pt idx="103">
                  <c:v>10.884019253343041</c:v>
                </c:pt>
                <c:pt idx="104">
                  <c:v>10.814445188282093</c:v>
                </c:pt>
                <c:pt idx="105">
                  <c:v>10.619415676924676</c:v>
                </c:pt>
                <c:pt idx="106">
                  <c:v>10.424386165567256</c:v>
                </c:pt>
                <c:pt idx="107">
                  <c:v>10.229356654209839</c:v>
                </c:pt>
                <c:pt idx="108">
                  <c:v>10.064340152559675</c:v>
                </c:pt>
                <c:pt idx="109">
                  <c:v>9.8993236509095084</c:v>
                </c:pt>
                <c:pt idx="110">
                  <c:v>9.7343071492593438</c:v>
                </c:pt>
                <c:pt idx="111">
                  <c:v>9.5524641940847754</c:v>
                </c:pt>
                <c:pt idx="112">
                  <c:v>9.3706212389102088</c:v>
                </c:pt>
                <c:pt idx="113">
                  <c:v>9.1887782837356422</c:v>
                </c:pt>
                <c:pt idx="114">
                  <c:v>9.077114771494843</c:v>
                </c:pt>
                <c:pt idx="115">
                  <c:v>8.9654512592540438</c:v>
                </c:pt>
                <c:pt idx="116">
                  <c:v>8.8537877470132447</c:v>
                </c:pt>
                <c:pt idx="117">
                  <c:v>8.7938459018565478</c:v>
                </c:pt>
                <c:pt idx="118">
                  <c:v>8.7339040566998509</c:v>
                </c:pt>
                <c:pt idx="119">
                  <c:v>8.6739622115431541</c:v>
                </c:pt>
                <c:pt idx="120">
                  <c:v>8.4873188752935196</c:v>
                </c:pt>
                <c:pt idx="121">
                  <c:v>8.3006755390438833</c:v>
                </c:pt>
                <c:pt idx="122">
                  <c:v>8.1140322027942471</c:v>
                </c:pt>
                <c:pt idx="123">
                  <c:v>7.9689045105284135</c:v>
                </c:pt>
                <c:pt idx="124">
                  <c:v>7.82377681826258</c:v>
                </c:pt>
                <c:pt idx="125">
                  <c:v>7.6786491259967447</c:v>
                </c:pt>
                <c:pt idx="126">
                  <c:v>7.5837777873275138</c:v>
                </c:pt>
                <c:pt idx="127">
                  <c:v>7.4889064486582813</c:v>
                </c:pt>
                <c:pt idx="128">
                  <c:v>7.3940351099890487</c:v>
                </c:pt>
                <c:pt idx="129">
                  <c:v>7.3950817808572644</c:v>
                </c:pt>
                <c:pt idx="130">
                  <c:v>7.3961284517254775</c:v>
                </c:pt>
                <c:pt idx="131">
                  <c:v>7.3971751225936915</c:v>
                </c:pt>
                <c:pt idx="132">
                  <c:v>7.3404863895726917</c:v>
                </c:pt>
                <c:pt idx="133">
                  <c:v>7.2837976565516911</c:v>
                </c:pt>
                <c:pt idx="134">
                  <c:v>7.2271089235306905</c:v>
                </c:pt>
                <c:pt idx="135">
                  <c:v>7.0822656380137134</c:v>
                </c:pt>
                <c:pt idx="136">
                  <c:v>6.9374223524967382</c:v>
                </c:pt>
                <c:pt idx="137">
                  <c:v>6.7925790669797612</c:v>
                </c:pt>
                <c:pt idx="138">
                  <c:v>6.6901237546962387</c:v>
                </c:pt>
                <c:pt idx="139">
                  <c:v>6.5876684424127161</c:v>
                </c:pt>
                <c:pt idx="140">
                  <c:v>6.4852131301291935</c:v>
                </c:pt>
                <c:pt idx="141">
                  <c:v>6.2004923742170321</c:v>
                </c:pt>
                <c:pt idx="142">
                  <c:v>5.9157716183048707</c:v>
                </c:pt>
                <c:pt idx="143">
                  <c:v>5.6310508623927094</c:v>
                </c:pt>
                <c:pt idx="144">
                  <c:v>5.4942903390707523</c:v>
                </c:pt>
                <c:pt idx="145">
                  <c:v>5.3575298157487952</c:v>
                </c:pt>
                <c:pt idx="146">
                  <c:v>5.2207692924268381</c:v>
                </c:pt>
                <c:pt idx="147">
                  <c:v>5.1416364687287972</c:v>
                </c:pt>
                <c:pt idx="148">
                  <c:v>5.0625036450307555</c:v>
                </c:pt>
                <c:pt idx="149">
                  <c:v>4.9833708213327146</c:v>
                </c:pt>
                <c:pt idx="150">
                  <c:v>5.0262012742359277</c:v>
                </c:pt>
                <c:pt idx="151">
                  <c:v>5.0690317271391399</c:v>
                </c:pt>
                <c:pt idx="152">
                  <c:v>5.1118621800423538</c:v>
                </c:pt>
                <c:pt idx="153">
                  <c:v>5.2719814412852104</c:v>
                </c:pt>
                <c:pt idx="154">
                  <c:v>5.4321007025280679</c:v>
                </c:pt>
                <c:pt idx="155">
                  <c:v>5.5922199637709253</c:v>
                </c:pt>
                <c:pt idx="156">
                  <c:v>5.5100786689327785</c:v>
                </c:pt>
                <c:pt idx="157">
                  <c:v>5.4279373740946335</c:v>
                </c:pt>
                <c:pt idx="158">
                  <c:v>5.3457960792564876</c:v>
                </c:pt>
                <c:pt idx="159">
                  <c:v>5.6260657700712029</c:v>
                </c:pt>
                <c:pt idx="160">
                  <c:v>5.9063354608859164</c:v>
                </c:pt>
                <c:pt idx="161">
                  <c:v>6.18660515170063</c:v>
                </c:pt>
                <c:pt idx="162">
                  <c:v>6.3380612449834857</c:v>
                </c:pt>
                <c:pt idx="163">
                  <c:v>6.4895173382663414</c:v>
                </c:pt>
                <c:pt idx="164">
                  <c:v>6.6409734315491953</c:v>
                </c:pt>
                <c:pt idx="165">
                  <c:v>6.8110190044791885</c:v>
                </c:pt>
                <c:pt idx="166">
                  <c:v>6.9810645774091826</c:v>
                </c:pt>
                <c:pt idx="167">
                  <c:v>7.1511101503391759</c:v>
                </c:pt>
                <c:pt idx="168">
                  <c:v>7.3642370627746141</c:v>
                </c:pt>
                <c:pt idx="169">
                  <c:v>7.5773639752100523</c:v>
                </c:pt>
                <c:pt idx="170">
                  <c:v>7.7904908876454906</c:v>
                </c:pt>
                <c:pt idx="171">
                  <c:v>7.5821339332171966</c:v>
                </c:pt>
                <c:pt idx="172">
                  <c:v>7.3737769787889036</c:v>
                </c:pt>
                <c:pt idx="173">
                  <c:v>7.1654200243606105</c:v>
                </c:pt>
                <c:pt idx="174">
                  <c:v>7.0851528931015642</c:v>
                </c:pt>
                <c:pt idx="175">
                  <c:v>7.004885761842516</c:v>
                </c:pt>
                <c:pt idx="176">
                  <c:v>6.9246186305834696</c:v>
                </c:pt>
                <c:pt idx="177">
                  <c:v>6.7181544201112429</c:v>
                </c:pt>
                <c:pt idx="178">
                  <c:v>6.5116902096390161</c:v>
                </c:pt>
                <c:pt idx="179">
                  <c:v>6.3052259991667903</c:v>
                </c:pt>
                <c:pt idx="180">
                  <c:v>6.1982825523568037</c:v>
                </c:pt>
                <c:pt idx="181">
                  <c:v>6.0913391055468153</c:v>
                </c:pt>
                <c:pt idx="182">
                  <c:v>5.984395658736827</c:v>
                </c:pt>
                <c:pt idx="183">
                  <c:v>6.030269320884492</c:v>
                </c:pt>
                <c:pt idx="184">
                  <c:v>6.0761429830321552</c:v>
                </c:pt>
                <c:pt idx="185">
                  <c:v>6.1220166451798192</c:v>
                </c:pt>
                <c:pt idx="186">
                  <c:v>6.0256128215239491</c:v>
                </c:pt>
                <c:pt idx="187">
                  <c:v>5.929208997868078</c:v>
                </c:pt>
                <c:pt idx="188">
                  <c:v>5.8328051742122069</c:v>
                </c:pt>
                <c:pt idx="189">
                  <c:v>5.8165260107355579</c:v>
                </c:pt>
                <c:pt idx="190">
                  <c:v>5.8002468472589088</c:v>
                </c:pt>
                <c:pt idx="191">
                  <c:v>5.7839676837822607</c:v>
                </c:pt>
                <c:pt idx="192">
                  <c:v>5.8135819755799893</c:v>
                </c:pt>
                <c:pt idx="193">
                  <c:v>5.843196267377718</c:v>
                </c:pt>
                <c:pt idx="194">
                  <c:v>5.8728105591754458</c:v>
                </c:pt>
                <c:pt idx="195">
                  <c:v>5.9385955892127908</c:v>
                </c:pt>
                <c:pt idx="196">
                  <c:v>6.0043806192501341</c:v>
                </c:pt>
                <c:pt idx="197">
                  <c:v>6.0701656492874783</c:v>
                </c:pt>
                <c:pt idx="198">
                  <c:v>6.1915261935051653</c:v>
                </c:pt>
                <c:pt idx="199">
                  <c:v>6.3128867377228524</c:v>
                </c:pt>
                <c:pt idx="200">
                  <c:v>6.4342472819405394</c:v>
                </c:pt>
                <c:pt idx="201">
                  <c:v>6.7956546505453943</c:v>
                </c:pt>
                <c:pt idx="202">
                  <c:v>7.1570620191502483</c:v>
                </c:pt>
                <c:pt idx="203">
                  <c:v>7.5184693877551041</c:v>
                </c:pt>
                <c:pt idx="204">
                  <c:v>7.9206462585034023</c:v>
                </c:pt>
                <c:pt idx="205">
                  <c:v>8.3228231292517005</c:v>
                </c:pt>
                <c:pt idx="206">
                  <c:v>8.7249999999999996</c:v>
                </c:pt>
                <c:pt idx="207">
                  <c:v>8.9408333333333321</c:v>
                </c:pt>
                <c:pt idx="208">
                  <c:v>9.1566666666666663</c:v>
                </c:pt>
                <c:pt idx="209">
                  <c:v>9.3725000000000005</c:v>
                </c:pt>
              </c:numCache>
            </c:numRef>
          </c:val>
          <c:smooth val="0"/>
          <c:extLst>
            <c:ext xmlns:c16="http://schemas.microsoft.com/office/drawing/2014/chart" uri="{C3380CC4-5D6E-409C-BE32-E72D297353CC}">
              <c16:uniqueId val="{00000001-4DD5-47F1-9979-C83E66E6D6D4}"/>
            </c:ext>
          </c:extLst>
        </c:ser>
        <c:ser>
          <c:idx val="2"/>
          <c:order val="2"/>
          <c:tx>
            <c:strRef>
              <c:f>'työttömyys '!$G$556</c:f>
              <c:strCache>
                <c:ptCount val="1"/>
                <c:pt idx="0">
                  <c:v>Rakentaminen (3 kk. liukuva ka.)</c:v>
                </c:pt>
              </c:strCache>
            </c:strRef>
          </c:tx>
          <c:spPr>
            <a:ln w="9525" cap="rnd">
              <a:solidFill>
                <a:schemeClr val="accent2"/>
              </a:solidFill>
              <a:round/>
            </a:ln>
            <a:effectLst/>
          </c:spPr>
          <c:marker>
            <c:symbol val="none"/>
          </c:marker>
          <c:cat>
            <c:numRef>
              <c:f>'työttömyys '!$D$581:$D$790</c:f>
              <c:numCache>
                <c:formatCode>m/d/yyyy</c:formatCode>
                <c:ptCount val="210"/>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pt idx="168">
                  <c:v>44197</c:v>
                </c:pt>
                <c:pt idx="169">
                  <c:v>44228</c:v>
                </c:pt>
                <c:pt idx="170">
                  <c:v>44256</c:v>
                </c:pt>
                <c:pt idx="171">
                  <c:v>44287</c:v>
                </c:pt>
                <c:pt idx="172">
                  <c:v>44317</c:v>
                </c:pt>
                <c:pt idx="173">
                  <c:v>44348</c:v>
                </c:pt>
                <c:pt idx="174">
                  <c:v>44378</c:v>
                </c:pt>
                <c:pt idx="175">
                  <c:v>44409</c:v>
                </c:pt>
                <c:pt idx="176">
                  <c:v>44440</c:v>
                </c:pt>
                <c:pt idx="177">
                  <c:v>44470</c:v>
                </c:pt>
                <c:pt idx="178">
                  <c:v>44501</c:v>
                </c:pt>
                <c:pt idx="179">
                  <c:v>44531</c:v>
                </c:pt>
                <c:pt idx="180">
                  <c:v>44562</c:v>
                </c:pt>
                <c:pt idx="181">
                  <c:v>44593</c:v>
                </c:pt>
                <c:pt idx="182">
                  <c:v>44621</c:v>
                </c:pt>
                <c:pt idx="183">
                  <c:v>44652</c:v>
                </c:pt>
                <c:pt idx="184">
                  <c:v>44682</c:v>
                </c:pt>
                <c:pt idx="185">
                  <c:v>44713</c:v>
                </c:pt>
                <c:pt idx="186">
                  <c:v>44743</c:v>
                </c:pt>
                <c:pt idx="187">
                  <c:v>44774</c:v>
                </c:pt>
                <c:pt idx="188">
                  <c:v>44805</c:v>
                </c:pt>
                <c:pt idx="189">
                  <c:v>44835</c:v>
                </c:pt>
                <c:pt idx="190">
                  <c:v>44866</c:v>
                </c:pt>
                <c:pt idx="191">
                  <c:v>44896</c:v>
                </c:pt>
                <c:pt idx="192">
                  <c:v>44927</c:v>
                </c:pt>
                <c:pt idx="193">
                  <c:v>44958</c:v>
                </c:pt>
                <c:pt idx="194">
                  <c:v>44986</c:v>
                </c:pt>
                <c:pt idx="195">
                  <c:v>45017</c:v>
                </c:pt>
                <c:pt idx="196">
                  <c:v>45047</c:v>
                </c:pt>
                <c:pt idx="197">
                  <c:v>45078</c:v>
                </c:pt>
                <c:pt idx="198">
                  <c:v>45108</c:v>
                </c:pt>
                <c:pt idx="199">
                  <c:v>45139</c:v>
                </c:pt>
                <c:pt idx="200">
                  <c:v>45170</c:v>
                </c:pt>
                <c:pt idx="201">
                  <c:v>45200</c:v>
                </c:pt>
                <c:pt idx="202">
                  <c:v>45231</c:v>
                </c:pt>
                <c:pt idx="203">
                  <c:v>45261</c:v>
                </c:pt>
                <c:pt idx="204">
                  <c:v>45292</c:v>
                </c:pt>
                <c:pt idx="205">
                  <c:v>45323</c:v>
                </c:pt>
                <c:pt idx="206">
                  <c:v>45352</c:v>
                </c:pt>
                <c:pt idx="207">
                  <c:v>45383</c:v>
                </c:pt>
                <c:pt idx="208">
                  <c:v>45413</c:v>
                </c:pt>
                <c:pt idx="209">
                  <c:v>45444</c:v>
                </c:pt>
              </c:numCache>
            </c:numRef>
          </c:cat>
          <c:val>
            <c:numRef>
              <c:f>'työttömyys '!$G$581:$G$790</c:f>
              <c:numCache>
                <c:formatCode>0.0</c:formatCode>
                <c:ptCount val="210"/>
                <c:pt idx="0">
                  <c:v>9.36</c:v>
                </c:pt>
                <c:pt idx="1">
                  <c:v>9.36</c:v>
                </c:pt>
                <c:pt idx="2">
                  <c:v>9.36</c:v>
                </c:pt>
                <c:pt idx="3">
                  <c:v>6.45</c:v>
                </c:pt>
                <c:pt idx="4">
                  <c:v>6.45</c:v>
                </c:pt>
                <c:pt idx="5">
                  <c:v>6.45</c:v>
                </c:pt>
                <c:pt idx="6">
                  <c:v>5</c:v>
                </c:pt>
                <c:pt idx="7">
                  <c:v>5</c:v>
                </c:pt>
                <c:pt idx="8">
                  <c:v>5</c:v>
                </c:pt>
                <c:pt idx="9">
                  <c:v>5.82</c:v>
                </c:pt>
                <c:pt idx="10">
                  <c:v>5.82</c:v>
                </c:pt>
                <c:pt idx="11">
                  <c:v>5.82</c:v>
                </c:pt>
                <c:pt idx="12">
                  <c:v>5.4466230936819127</c:v>
                </c:pt>
                <c:pt idx="13">
                  <c:v>5.4466230936819127</c:v>
                </c:pt>
                <c:pt idx="14">
                  <c:v>5.4466230936819127</c:v>
                </c:pt>
                <c:pt idx="15">
                  <c:v>6.6503667481662587</c:v>
                </c:pt>
                <c:pt idx="16">
                  <c:v>6.6503667481662587</c:v>
                </c:pt>
                <c:pt idx="17">
                  <c:v>6.6503667481662587</c:v>
                </c:pt>
                <c:pt idx="18">
                  <c:v>3.8820638820638798</c:v>
                </c:pt>
                <c:pt idx="19">
                  <c:v>3.8820638820638798</c:v>
                </c:pt>
                <c:pt idx="20">
                  <c:v>3.8820638820638798</c:v>
                </c:pt>
                <c:pt idx="21">
                  <c:v>6.7753438614365784</c:v>
                </c:pt>
                <c:pt idx="22">
                  <c:v>6.7753438614365784</c:v>
                </c:pt>
                <c:pt idx="23">
                  <c:v>6.7753438614365784</c:v>
                </c:pt>
                <c:pt idx="24">
                  <c:v>11.449200618875722</c:v>
                </c:pt>
                <c:pt idx="25">
                  <c:v>11.449200618875722</c:v>
                </c:pt>
                <c:pt idx="26">
                  <c:v>11.449200618875722</c:v>
                </c:pt>
                <c:pt idx="27">
                  <c:v>12.394645513138325</c:v>
                </c:pt>
                <c:pt idx="28">
                  <c:v>12.394645513138325</c:v>
                </c:pt>
                <c:pt idx="29">
                  <c:v>12.394645513138325</c:v>
                </c:pt>
                <c:pt idx="30">
                  <c:v>8.715596330275222</c:v>
                </c:pt>
                <c:pt idx="31">
                  <c:v>8.715596330275222</c:v>
                </c:pt>
                <c:pt idx="32">
                  <c:v>8.715596330275222</c:v>
                </c:pt>
                <c:pt idx="33">
                  <c:v>11.773778920308487</c:v>
                </c:pt>
                <c:pt idx="34">
                  <c:v>11.773778920308487</c:v>
                </c:pt>
                <c:pt idx="35">
                  <c:v>11.773778920308487</c:v>
                </c:pt>
                <c:pt idx="36">
                  <c:v>12.979989183342344</c:v>
                </c:pt>
                <c:pt idx="37">
                  <c:v>12.979989183342344</c:v>
                </c:pt>
                <c:pt idx="38">
                  <c:v>12.979989183342344</c:v>
                </c:pt>
                <c:pt idx="39">
                  <c:v>11.43740340030911</c:v>
                </c:pt>
                <c:pt idx="40">
                  <c:v>11.43740340030911</c:v>
                </c:pt>
                <c:pt idx="41">
                  <c:v>11.43740340030911</c:v>
                </c:pt>
                <c:pt idx="42">
                  <c:v>7.7777777777777839</c:v>
                </c:pt>
                <c:pt idx="43">
                  <c:v>7.7777777777777839</c:v>
                </c:pt>
                <c:pt idx="44">
                  <c:v>7.7777777777777839</c:v>
                </c:pt>
                <c:pt idx="45">
                  <c:v>8.5533262935586158</c:v>
                </c:pt>
                <c:pt idx="46">
                  <c:v>8.5533262935586158</c:v>
                </c:pt>
                <c:pt idx="47">
                  <c:v>8.5533262935586158</c:v>
                </c:pt>
                <c:pt idx="48">
                  <c:v>11.675675675675667</c:v>
                </c:pt>
                <c:pt idx="49">
                  <c:v>11.675675675675667</c:v>
                </c:pt>
                <c:pt idx="50">
                  <c:v>11.675675675675667</c:v>
                </c:pt>
                <c:pt idx="51">
                  <c:v>9.0726817042606438</c:v>
                </c:pt>
                <c:pt idx="52">
                  <c:v>9.0726817042606438</c:v>
                </c:pt>
                <c:pt idx="53">
                  <c:v>9.0726817042606438</c:v>
                </c:pt>
                <c:pt idx="54">
                  <c:v>6.2308478038815229</c:v>
                </c:pt>
                <c:pt idx="55">
                  <c:v>6.2308478038815229</c:v>
                </c:pt>
                <c:pt idx="56">
                  <c:v>6.2308478038815229</c:v>
                </c:pt>
                <c:pt idx="57">
                  <c:v>7.0675105485232148</c:v>
                </c:pt>
                <c:pt idx="58">
                  <c:v>7.0675105485232148</c:v>
                </c:pt>
                <c:pt idx="59">
                  <c:v>7.0675105485232148</c:v>
                </c:pt>
                <c:pt idx="60">
                  <c:v>9.1797935904399779</c:v>
                </c:pt>
                <c:pt idx="61">
                  <c:v>9.1797935904399779</c:v>
                </c:pt>
                <c:pt idx="62">
                  <c:v>9.1797935904399779</c:v>
                </c:pt>
                <c:pt idx="63">
                  <c:v>9.2043681747269961</c:v>
                </c:pt>
                <c:pt idx="64">
                  <c:v>9.2043681747269961</c:v>
                </c:pt>
                <c:pt idx="65">
                  <c:v>9.2043681747269961</c:v>
                </c:pt>
                <c:pt idx="66">
                  <c:v>7.5672930421533779</c:v>
                </c:pt>
                <c:pt idx="67">
                  <c:v>7.5672930421533779</c:v>
                </c:pt>
                <c:pt idx="68">
                  <c:v>7.5672930421533779</c:v>
                </c:pt>
                <c:pt idx="69">
                  <c:v>7.3667711598746077</c:v>
                </c:pt>
                <c:pt idx="70">
                  <c:v>7.3667711598746077</c:v>
                </c:pt>
                <c:pt idx="71">
                  <c:v>7.3667711598746077</c:v>
                </c:pt>
                <c:pt idx="72">
                  <c:v>10.223642172523972</c:v>
                </c:pt>
                <c:pt idx="73">
                  <c:v>10.223642172523972</c:v>
                </c:pt>
                <c:pt idx="74">
                  <c:v>10.223642172523972</c:v>
                </c:pt>
                <c:pt idx="75">
                  <c:v>11.311311311311323</c:v>
                </c:pt>
                <c:pt idx="76">
                  <c:v>11.311311311311323</c:v>
                </c:pt>
                <c:pt idx="77">
                  <c:v>11.311311311311323</c:v>
                </c:pt>
                <c:pt idx="78">
                  <c:v>6.7753438614365784</c:v>
                </c:pt>
                <c:pt idx="79">
                  <c:v>6.7753438614365784</c:v>
                </c:pt>
                <c:pt idx="80">
                  <c:v>6.7753438614365784</c:v>
                </c:pt>
                <c:pt idx="81">
                  <c:v>7.6636508781266706</c:v>
                </c:pt>
                <c:pt idx="82">
                  <c:v>7.6636508781266706</c:v>
                </c:pt>
                <c:pt idx="83">
                  <c:v>7.6636508781266706</c:v>
                </c:pt>
                <c:pt idx="84">
                  <c:v>13.400961025093434</c:v>
                </c:pt>
                <c:pt idx="85">
                  <c:v>13.400961025093434</c:v>
                </c:pt>
                <c:pt idx="86">
                  <c:v>13.400961025093434</c:v>
                </c:pt>
                <c:pt idx="87">
                  <c:v>9.5338983050847457</c:v>
                </c:pt>
                <c:pt idx="88">
                  <c:v>9.5338983050847457</c:v>
                </c:pt>
                <c:pt idx="89">
                  <c:v>9.5338983050847457</c:v>
                </c:pt>
                <c:pt idx="90">
                  <c:v>8.5150571131879538</c:v>
                </c:pt>
                <c:pt idx="91">
                  <c:v>8.5150571131879538</c:v>
                </c:pt>
                <c:pt idx="92">
                  <c:v>8.5150571131879538</c:v>
                </c:pt>
                <c:pt idx="93">
                  <c:v>10.517799352750808</c:v>
                </c:pt>
                <c:pt idx="94">
                  <c:v>10.517799352750808</c:v>
                </c:pt>
                <c:pt idx="95">
                  <c:v>10.517799352750808</c:v>
                </c:pt>
                <c:pt idx="96">
                  <c:v>13.091309130913093</c:v>
                </c:pt>
                <c:pt idx="97">
                  <c:v>13.091309130913093</c:v>
                </c:pt>
                <c:pt idx="98">
                  <c:v>13.091309130913093</c:v>
                </c:pt>
                <c:pt idx="99">
                  <c:v>11.968503937007874</c:v>
                </c:pt>
                <c:pt idx="100">
                  <c:v>11.968503937007874</c:v>
                </c:pt>
                <c:pt idx="101">
                  <c:v>11.968503937007874</c:v>
                </c:pt>
                <c:pt idx="102">
                  <c:v>7.6801683324566019</c:v>
                </c:pt>
                <c:pt idx="103">
                  <c:v>7.6801683324566019</c:v>
                </c:pt>
                <c:pt idx="104">
                  <c:v>7.6801683324566019</c:v>
                </c:pt>
                <c:pt idx="105">
                  <c:v>8.1774452164617841</c:v>
                </c:pt>
                <c:pt idx="106">
                  <c:v>8.1774452164617841</c:v>
                </c:pt>
                <c:pt idx="107">
                  <c:v>8.1774452164617841</c:v>
                </c:pt>
                <c:pt idx="108">
                  <c:v>11.111111111111111</c:v>
                </c:pt>
                <c:pt idx="109">
                  <c:v>11.111111111111111</c:v>
                </c:pt>
                <c:pt idx="110">
                  <c:v>11.111111111111111</c:v>
                </c:pt>
                <c:pt idx="111">
                  <c:v>9.7863884749130641</c:v>
                </c:pt>
                <c:pt idx="112">
                  <c:v>9.7863884749130641</c:v>
                </c:pt>
                <c:pt idx="113">
                  <c:v>9.7863884749130641</c:v>
                </c:pt>
                <c:pt idx="114">
                  <c:v>6.34020618556701</c:v>
                </c:pt>
                <c:pt idx="115">
                  <c:v>6.34020618556701</c:v>
                </c:pt>
                <c:pt idx="116">
                  <c:v>6.34020618556701</c:v>
                </c:pt>
                <c:pt idx="117">
                  <c:v>7.4581430745814306</c:v>
                </c:pt>
                <c:pt idx="118">
                  <c:v>7.4581430745814306</c:v>
                </c:pt>
                <c:pt idx="119">
                  <c:v>7.4581430745814306</c:v>
                </c:pt>
                <c:pt idx="120">
                  <c:v>8.8713910761154846</c:v>
                </c:pt>
                <c:pt idx="121">
                  <c:v>8.8713910761154846</c:v>
                </c:pt>
                <c:pt idx="122">
                  <c:v>8.8713910761154846</c:v>
                </c:pt>
                <c:pt idx="123">
                  <c:v>8.0448561677230614</c:v>
                </c:pt>
                <c:pt idx="124">
                  <c:v>8.0448561677230614</c:v>
                </c:pt>
                <c:pt idx="125">
                  <c:v>8.0448561677230614</c:v>
                </c:pt>
                <c:pt idx="126">
                  <c:v>5.2017501215362181</c:v>
                </c:pt>
                <c:pt idx="127">
                  <c:v>5.2017501215362181</c:v>
                </c:pt>
                <c:pt idx="128">
                  <c:v>5.2017501215362181</c:v>
                </c:pt>
                <c:pt idx="129">
                  <c:v>7.470703125</c:v>
                </c:pt>
                <c:pt idx="130">
                  <c:v>7.470703125</c:v>
                </c:pt>
                <c:pt idx="131">
                  <c:v>7.470703125</c:v>
                </c:pt>
                <c:pt idx="132">
                  <c:v>8.1911262798634805</c:v>
                </c:pt>
                <c:pt idx="133">
                  <c:v>8.1911262798634805</c:v>
                </c:pt>
                <c:pt idx="134">
                  <c:v>8.1911262798634805</c:v>
                </c:pt>
                <c:pt idx="135">
                  <c:v>6.3067367415193507</c:v>
                </c:pt>
                <c:pt idx="136">
                  <c:v>6.3067367415193507</c:v>
                </c:pt>
                <c:pt idx="137">
                  <c:v>6.3067367415193507</c:v>
                </c:pt>
                <c:pt idx="138">
                  <c:v>3.9722863741339496</c:v>
                </c:pt>
                <c:pt idx="139">
                  <c:v>3.9722863741339496</c:v>
                </c:pt>
                <c:pt idx="140">
                  <c:v>3.9722863741339496</c:v>
                </c:pt>
                <c:pt idx="141">
                  <c:v>4.0540540540540544</c:v>
                </c:pt>
                <c:pt idx="142">
                  <c:v>4.0540540540540544</c:v>
                </c:pt>
                <c:pt idx="143">
                  <c:v>4.0540540540540544</c:v>
                </c:pt>
                <c:pt idx="144">
                  <c:v>6.5500000000000007</c:v>
                </c:pt>
                <c:pt idx="145">
                  <c:v>6.5500000000000007</c:v>
                </c:pt>
                <c:pt idx="146">
                  <c:v>6.5500000000000007</c:v>
                </c:pt>
                <c:pt idx="147">
                  <c:v>5.3571428571428568</c:v>
                </c:pt>
                <c:pt idx="148">
                  <c:v>5.3571428571428568</c:v>
                </c:pt>
                <c:pt idx="149">
                  <c:v>5.3571428571428568</c:v>
                </c:pt>
                <c:pt idx="150">
                  <c:v>4.4862518089725034</c:v>
                </c:pt>
                <c:pt idx="151">
                  <c:v>4.4862518089725034</c:v>
                </c:pt>
                <c:pt idx="152">
                  <c:v>4.4862518089725034</c:v>
                </c:pt>
                <c:pt idx="153">
                  <c:v>5.9754851889683351</c:v>
                </c:pt>
                <c:pt idx="154">
                  <c:v>5.9754851889683351</c:v>
                </c:pt>
                <c:pt idx="155">
                  <c:v>5.9754851889683351</c:v>
                </c:pt>
                <c:pt idx="156">
                  <c:v>5.5643044619422568</c:v>
                </c:pt>
                <c:pt idx="157">
                  <c:v>5.5643044619422568</c:v>
                </c:pt>
                <c:pt idx="158">
                  <c:v>5.5643044619422568</c:v>
                </c:pt>
                <c:pt idx="159">
                  <c:v>8.7203791469194307</c:v>
                </c:pt>
                <c:pt idx="160">
                  <c:v>8.7203791469194307</c:v>
                </c:pt>
                <c:pt idx="161">
                  <c:v>8.7203791469194307</c:v>
                </c:pt>
                <c:pt idx="162">
                  <c:v>6.303724928366762</c:v>
                </c:pt>
                <c:pt idx="163">
                  <c:v>6.303724928366762</c:v>
                </c:pt>
                <c:pt idx="164">
                  <c:v>6.303724928366762</c:v>
                </c:pt>
                <c:pt idx="165">
                  <c:v>8.0160320641282556</c:v>
                </c:pt>
                <c:pt idx="166">
                  <c:v>8.0160320641282556</c:v>
                </c:pt>
                <c:pt idx="167">
                  <c:v>8.0160320641282556</c:v>
                </c:pt>
                <c:pt idx="168">
                  <c:v>8.1218274111675122</c:v>
                </c:pt>
                <c:pt idx="169">
                  <c:v>8.1218274111675122</c:v>
                </c:pt>
                <c:pt idx="170">
                  <c:v>8.1218274111675122</c:v>
                </c:pt>
                <c:pt idx="171">
                  <c:v>6.2200956937799043</c:v>
                </c:pt>
                <c:pt idx="172">
                  <c:v>6.2200956937799043</c:v>
                </c:pt>
                <c:pt idx="173">
                  <c:v>6.2200956937799043</c:v>
                </c:pt>
                <c:pt idx="174">
                  <c:v>5.3405193532582063</c:v>
                </c:pt>
                <c:pt idx="175">
                  <c:v>5.3405193532582063</c:v>
                </c:pt>
                <c:pt idx="176">
                  <c:v>5.3405193532582063</c:v>
                </c:pt>
                <c:pt idx="177">
                  <c:v>5.5384615384615383</c:v>
                </c:pt>
                <c:pt idx="178">
                  <c:v>5.5384615384615383</c:v>
                </c:pt>
                <c:pt idx="179">
                  <c:v>5.5384615384615383</c:v>
                </c:pt>
                <c:pt idx="180">
                  <c:v>6.8385060494476599</c:v>
                </c:pt>
                <c:pt idx="181">
                  <c:v>6.8385060494476599</c:v>
                </c:pt>
                <c:pt idx="182">
                  <c:v>6.8385060494476599</c:v>
                </c:pt>
                <c:pt idx="183">
                  <c:v>6.7705796395518751</c:v>
                </c:pt>
                <c:pt idx="184">
                  <c:v>6.7705796395518751</c:v>
                </c:pt>
                <c:pt idx="185">
                  <c:v>6.7705796395518751</c:v>
                </c:pt>
                <c:pt idx="186">
                  <c:v>4.1836734693877551</c:v>
                </c:pt>
                <c:pt idx="187">
                  <c:v>4.1836734693877551</c:v>
                </c:pt>
                <c:pt idx="188">
                  <c:v>4.1836734693877551</c:v>
                </c:pt>
                <c:pt idx="189">
                  <c:v>5.3431115767417499</c:v>
                </c:pt>
                <c:pt idx="190">
                  <c:v>5.3431115767417499</c:v>
                </c:pt>
                <c:pt idx="191">
                  <c:v>5.3431115767417499</c:v>
                </c:pt>
                <c:pt idx="192">
                  <c:v>7.1938775510204085</c:v>
                </c:pt>
                <c:pt idx="193">
                  <c:v>7.1938775510204085</c:v>
                </c:pt>
                <c:pt idx="194">
                  <c:v>7.1938775510204085</c:v>
                </c:pt>
                <c:pt idx="195">
                  <c:v>7.56</c:v>
                </c:pt>
                <c:pt idx="196">
                  <c:v>7.56</c:v>
                </c:pt>
                <c:pt idx="197">
                  <c:v>7.56</c:v>
                </c:pt>
                <c:pt idx="198">
                  <c:v>5.64</c:v>
                </c:pt>
                <c:pt idx="199">
                  <c:v>5.64</c:v>
                </c:pt>
                <c:pt idx="200">
                  <c:v>5.64</c:v>
                </c:pt>
                <c:pt idx="201">
                  <c:v>9.68</c:v>
                </c:pt>
                <c:pt idx="202">
                  <c:v>9.68</c:v>
                </c:pt>
                <c:pt idx="203">
                  <c:v>9.68</c:v>
                </c:pt>
                <c:pt idx="204">
                  <c:v>12.02</c:v>
                </c:pt>
                <c:pt idx="205">
                  <c:v>12.02</c:v>
                </c:pt>
                <c:pt idx="206">
                  <c:v>12.02</c:v>
                </c:pt>
                <c:pt idx="207">
                  <c:v>10.15</c:v>
                </c:pt>
                <c:pt idx="208">
                  <c:v>10.15</c:v>
                </c:pt>
                <c:pt idx="209">
                  <c:v>10.15</c:v>
                </c:pt>
              </c:numCache>
            </c:numRef>
          </c:val>
          <c:smooth val="0"/>
          <c:extLst>
            <c:ext xmlns:c16="http://schemas.microsoft.com/office/drawing/2014/chart" uri="{C3380CC4-5D6E-409C-BE32-E72D297353CC}">
              <c16:uniqueId val="{00000002-4DD5-47F1-9979-C83E66E6D6D4}"/>
            </c:ext>
          </c:extLst>
        </c:ser>
        <c:dLbls>
          <c:showLegendKey val="0"/>
          <c:showVal val="0"/>
          <c:showCatName val="0"/>
          <c:showSerName val="0"/>
          <c:showPercent val="0"/>
          <c:showBubbleSize val="0"/>
        </c:dLbls>
        <c:smooth val="0"/>
        <c:axId val="410868704"/>
        <c:axId val="410871224"/>
      </c:lineChart>
      <c:dateAx>
        <c:axId val="410868704"/>
        <c:scaling>
          <c:orientation val="minMax"/>
        </c:scaling>
        <c:delete val="0"/>
        <c:axPos val="b"/>
        <c:numFmt formatCode="yy" sourceLinked="0"/>
        <c:majorTickMark val="out"/>
        <c:minorTickMark val="none"/>
        <c:tickLblPos val="nextTo"/>
        <c:spPr>
          <a:noFill/>
          <a:ln w="9525" cap="flat" cmpd="sng" algn="ctr">
            <a:noFill/>
            <a:round/>
          </a:ln>
          <a:effectLst/>
        </c:spPr>
        <c:txPr>
          <a:bodyPr rot="-600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800" b="0" i="0" u="none" strike="noStrike" kern="1200" baseline="0">
                <a:solidFill>
                  <a:srgbClr val="002060"/>
                </a:solidFill>
                <a:latin typeface="+mn-lt"/>
                <a:ea typeface="+mn-ea"/>
                <a:cs typeface="+mn-cs"/>
              </a:defRPr>
            </a:pPr>
            <a:endParaRPr lang="en-US"/>
          </a:p>
        </c:txPr>
        <c:crossAx val="410871224"/>
        <c:crosses val="autoZero"/>
        <c:auto val="1"/>
        <c:lblOffset val="100"/>
        <c:baseTimeUnit val="months"/>
        <c:majorUnit val="12"/>
        <c:majorTimeUnit val="months"/>
      </c:dateAx>
      <c:valAx>
        <c:axId val="410871224"/>
        <c:scaling>
          <c:orientation val="minMax"/>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sz="800" b="0" i="0" u="none" strike="noStrike" kern="1200" baseline="0">
                    <a:solidFill>
                      <a:srgbClr val="002060"/>
                    </a:solidFill>
                    <a:latin typeface="+mn-lt"/>
                    <a:ea typeface="+mn-ea"/>
                    <a:cs typeface="+mn-cs"/>
                  </a:rPr>
                  <a:t>Työttömyysaste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410868704"/>
        <c:crosses val="autoZero"/>
        <c:crossBetween val="between"/>
      </c:valAx>
      <c:spPr>
        <a:solidFill>
          <a:schemeClr val="bg1"/>
        </a:solidFill>
        <a:ln>
          <a:noFill/>
        </a:ln>
        <a:effectLst/>
      </c:spPr>
    </c:plotArea>
    <c:legend>
      <c:legendPos val="b"/>
      <c:layout>
        <c:manualLayout>
          <c:xMode val="edge"/>
          <c:yMode val="edge"/>
          <c:x val="0.52843665518646077"/>
          <c:y val="9.4666132897359534E-2"/>
          <c:w val="0.4510858052808947"/>
          <c:h val="0.20620338850193726"/>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800" b="0"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5756191322341"/>
          <c:y val="8.044877697429538E-2"/>
          <c:w val="0.8709971143666605"/>
          <c:h val="0.83218688151220077"/>
        </c:manualLayout>
      </c:layout>
      <c:barChart>
        <c:barDir val="col"/>
        <c:grouping val="clustered"/>
        <c:varyColors val="0"/>
        <c:ser>
          <c:idx val="1"/>
          <c:order val="1"/>
          <c:tx>
            <c:strRef>
              <c:f>Taul2!$C$4</c:f>
              <c:strCache>
                <c:ptCount val="1"/>
                <c:pt idx="0">
                  <c:v>Construction, LFS</c:v>
                </c:pt>
              </c:strCache>
            </c:strRef>
          </c:tx>
          <c:spPr>
            <a:solidFill>
              <a:srgbClr val="F7DFD9"/>
            </a:solidFill>
            <a:ln>
              <a:noFill/>
            </a:ln>
            <a:effectLst/>
          </c:spPr>
          <c:invertIfNegative val="0"/>
          <c:cat>
            <c:numRef>
              <c:f>Taul2!$A$5:$A$48</c:f>
              <c:numCache>
                <c:formatCode>m/d/yyyy</c:formatCode>
                <c:ptCount val="44"/>
                <c:pt idx="0">
                  <c:v>29952</c:v>
                </c:pt>
                <c:pt idx="1">
                  <c:v>30317</c:v>
                </c:pt>
                <c:pt idx="2">
                  <c:v>30682</c:v>
                </c:pt>
                <c:pt idx="3">
                  <c:v>31048</c:v>
                </c:pt>
                <c:pt idx="4">
                  <c:v>31413</c:v>
                </c:pt>
                <c:pt idx="5">
                  <c:v>31778</c:v>
                </c:pt>
                <c:pt idx="6">
                  <c:v>32143</c:v>
                </c:pt>
                <c:pt idx="7">
                  <c:v>32509</c:v>
                </c:pt>
                <c:pt idx="8">
                  <c:v>32874</c:v>
                </c:pt>
                <c:pt idx="9">
                  <c:v>33239</c:v>
                </c:pt>
                <c:pt idx="10">
                  <c:v>33604</c:v>
                </c:pt>
                <c:pt idx="11">
                  <c:v>33970</c:v>
                </c:pt>
                <c:pt idx="12">
                  <c:v>34335</c:v>
                </c:pt>
                <c:pt idx="13">
                  <c:v>34700</c:v>
                </c:pt>
                <c:pt idx="14">
                  <c:v>35065</c:v>
                </c:pt>
                <c:pt idx="15">
                  <c:v>35431</c:v>
                </c:pt>
                <c:pt idx="16">
                  <c:v>35796</c:v>
                </c:pt>
                <c:pt idx="17">
                  <c:v>36161</c:v>
                </c:pt>
                <c:pt idx="18">
                  <c:v>36526</c:v>
                </c:pt>
                <c:pt idx="19">
                  <c:v>36892</c:v>
                </c:pt>
                <c:pt idx="20">
                  <c:v>37257</c:v>
                </c:pt>
                <c:pt idx="21">
                  <c:v>37622</c:v>
                </c:pt>
                <c:pt idx="22">
                  <c:v>37987</c:v>
                </c:pt>
                <c:pt idx="23">
                  <c:v>38353</c:v>
                </c:pt>
                <c:pt idx="24">
                  <c:v>38718</c:v>
                </c:pt>
                <c:pt idx="25">
                  <c:v>39083</c:v>
                </c:pt>
                <c:pt idx="26">
                  <c:v>39448</c:v>
                </c:pt>
                <c:pt idx="27">
                  <c:v>39814</c:v>
                </c:pt>
                <c:pt idx="28">
                  <c:v>40179</c:v>
                </c:pt>
                <c:pt idx="29">
                  <c:v>40544</c:v>
                </c:pt>
                <c:pt idx="30">
                  <c:v>40909</c:v>
                </c:pt>
                <c:pt idx="31">
                  <c:v>41275</c:v>
                </c:pt>
                <c:pt idx="32">
                  <c:v>41640</c:v>
                </c:pt>
                <c:pt idx="33">
                  <c:v>42005</c:v>
                </c:pt>
                <c:pt idx="34">
                  <c:v>42370</c:v>
                </c:pt>
                <c:pt idx="35">
                  <c:v>42736</c:v>
                </c:pt>
                <c:pt idx="36">
                  <c:v>43101</c:v>
                </c:pt>
                <c:pt idx="37">
                  <c:v>43466</c:v>
                </c:pt>
                <c:pt idx="38">
                  <c:v>43831</c:v>
                </c:pt>
                <c:pt idx="39">
                  <c:v>44197</c:v>
                </c:pt>
                <c:pt idx="40">
                  <c:v>44562</c:v>
                </c:pt>
                <c:pt idx="41">
                  <c:v>44927</c:v>
                </c:pt>
                <c:pt idx="42">
                  <c:v>45292</c:v>
                </c:pt>
                <c:pt idx="43">
                  <c:v>45658</c:v>
                </c:pt>
              </c:numCache>
            </c:numRef>
          </c:cat>
          <c:val>
            <c:numRef>
              <c:f>Taul2!$C$5:$C$48</c:f>
              <c:numCache>
                <c:formatCode>General</c:formatCode>
                <c:ptCount val="44"/>
                <c:pt idx="42">
                  <c:v>210000</c:v>
                </c:pt>
                <c:pt idx="43">
                  <c:v>210000</c:v>
                </c:pt>
              </c:numCache>
            </c:numRef>
          </c:val>
          <c:extLst>
            <c:ext xmlns:c16="http://schemas.microsoft.com/office/drawing/2014/chart" uri="{C3380CC4-5D6E-409C-BE32-E72D297353CC}">
              <c16:uniqueId val="{00000000-6530-477F-BC14-50DB754AD749}"/>
            </c:ext>
          </c:extLst>
        </c:ser>
        <c:dLbls>
          <c:showLegendKey val="0"/>
          <c:showVal val="0"/>
          <c:showCatName val="0"/>
          <c:showSerName val="0"/>
          <c:showPercent val="0"/>
          <c:showBubbleSize val="0"/>
        </c:dLbls>
        <c:gapWidth val="0"/>
        <c:axId val="830786744"/>
        <c:axId val="830789696"/>
      </c:barChart>
      <c:lineChart>
        <c:grouping val="standard"/>
        <c:varyColors val="0"/>
        <c:ser>
          <c:idx val="0"/>
          <c:order val="0"/>
          <c:tx>
            <c:strRef>
              <c:f>Taul2!$B$4</c:f>
              <c:strCache>
                <c:ptCount val="1"/>
                <c:pt idx="0">
                  <c:v>Construction</c:v>
                </c:pt>
              </c:strCache>
            </c:strRef>
          </c:tx>
          <c:spPr>
            <a:ln w="28575" cap="rnd">
              <a:solidFill>
                <a:schemeClr val="accent1"/>
              </a:solidFill>
              <a:round/>
            </a:ln>
            <a:effectLst/>
          </c:spPr>
          <c:marker>
            <c:symbol val="none"/>
          </c:marker>
          <c:cat>
            <c:numRef>
              <c:f>Taul2!$A$5:$A$48</c:f>
              <c:numCache>
                <c:formatCode>m/d/yyyy</c:formatCode>
                <c:ptCount val="44"/>
                <c:pt idx="0">
                  <c:v>29952</c:v>
                </c:pt>
                <c:pt idx="1">
                  <c:v>30317</c:v>
                </c:pt>
                <c:pt idx="2">
                  <c:v>30682</c:v>
                </c:pt>
                <c:pt idx="3">
                  <c:v>31048</c:v>
                </c:pt>
                <c:pt idx="4">
                  <c:v>31413</c:v>
                </c:pt>
                <c:pt idx="5">
                  <c:v>31778</c:v>
                </c:pt>
                <c:pt idx="6">
                  <c:v>32143</c:v>
                </c:pt>
                <c:pt idx="7">
                  <c:v>32509</c:v>
                </c:pt>
                <c:pt idx="8">
                  <c:v>32874</c:v>
                </c:pt>
                <c:pt idx="9">
                  <c:v>33239</c:v>
                </c:pt>
                <c:pt idx="10">
                  <c:v>33604</c:v>
                </c:pt>
                <c:pt idx="11">
                  <c:v>33970</c:v>
                </c:pt>
                <c:pt idx="12">
                  <c:v>34335</c:v>
                </c:pt>
                <c:pt idx="13">
                  <c:v>34700</c:v>
                </c:pt>
                <c:pt idx="14">
                  <c:v>35065</c:v>
                </c:pt>
                <c:pt idx="15">
                  <c:v>35431</c:v>
                </c:pt>
                <c:pt idx="16">
                  <c:v>35796</c:v>
                </c:pt>
                <c:pt idx="17">
                  <c:v>36161</c:v>
                </c:pt>
                <c:pt idx="18">
                  <c:v>36526</c:v>
                </c:pt>
                <c:pt idx="19">
                  <c:v>36892</c:v>
                </c:pt>
                <c:pt idx="20">
                  <c:v>37257</c:v>
                </c:pt>
                <c:pt idx="21">
                  <c:v>37622</c:v>
                </c:pt>
                <c:pt idx="22">
                  <c:v>37987</c:v>
                </c:pt>
                <c:pt idx="23">
                  <c:v>38353</c:v>
                </c:pt>
                <c:pt idx="24">
                  <c:v>38718</c:v>
                </c:pt>
                <c:pt idx="25">
                  <c:v>39083</c:v>
                </c:pt>
                <c:pt idx="26">
                  <c:v>39448</c:v>
                </c:pt>
                <c:pt idx="27">
                  <c:v>39814</c:v>
                </c:pt>
                <c:pt idx="28">
                  <c:v>40179</c:v>
                </c:pt>
                <c:pt idx="29">
                  <c:v>40544</c:v>
                </c:pt>
                <c:pt idx="30">
                  <c:v>40909</c:v>
                </c:pt>
                <c:pt idx="31">
                  <c:v>41275</c:v>
                </c:pt>
                <c:pt idx="32">
                  <c:v>41640</c:v>
                </c:pt>
                <c:pt idx="33">
                  <c:v>42005</c:v>
                </c:pt>
                <c:pt idx="34">
                  <c:v>42370</c:v>
                </c:pt>
                <c:pt idx="35">
                  <c:v>42736</c:v>
                </c:pt>
                <c:pt idx="36">
                  <c:v>43101</c:v>
                </c:pt>
                <c:pt idx="37">
                  <c:v>43466</c:v>
                </c:pt>
                <c:pt idx="38">
                  <c:v>43831</c:v>
                </c:pt>
                <c:pt idx="39">
                  <c:v>44197</c:v>
                </c:pt>
                <c:pt idx="40">
                  <c:v>44562</c:v>
                </c:pt>
                <c:pt idx="41">
                  <c:v>44927</c:v>
                </c:pt>
                <c:pt idx="42">
                  <c:v>45292</c:v>
                </c:pt>
                <c:pt idx="43">
                  <c:v>45658</c:v>
                </c:pt>
              </c:numCache>
            </c:numRef>
          </c:cat>
          <c:val>
            <c:numRef>
              <c:f>Taul2!$B$5:$B$48</c:f>
              <c:numCache>
                <c:formatCode>General</c:formatCode>
                <c:ptCount val="44"/>
                <c:pt idx="0">
                  <c:v>183416.66666666666</c:v>
                </c:pt>
                <c:pt idx="1">
                  <c:v>183000</c:v>
                </c:pt>
                <c:pt idx="2">
                  <c:v>183500</c:v>
                </c:pt>
                <c:pt idx="3">
                  <c:v>180000</c:v>
                </c:pt>
                <c:pt idx="4">
                  <c:v>184583.33333333334</c:v>
                </c:pt>
                <c:pt idx="5">
                  <c:v>183416.66666666666</c:v>
                </c:pt>
                <c:pt idx="6">
                  <c:v>187583.33333333334</c:v>
                </c:pt>
                <c:pt idx="7">
                  <c:v>197083.33333333334</c:v>
                </c:pt>
                <c:pt idx="8">
                  <c:v>200500</c:v>
                </c:pt>
                <c:pt idx="9">
                  <c:v>175750</c:v>
                </c:pt>
                <c:pt idx="10">
                  <c:v>146500</c:v>
                </c:pt>
                <c:pt idx="11">
                  <c:v>121833.33333333333</c:v>
                </c:pt>
                <c:pt idx="12">
                  <c:v>108583.33333333333</c:v>
                </c:pt>
                <c:pt idx="13">
                  <c:v>115333.33333333333</c:v>
                </c:pt>
                <c:pt idx="14">
                  <c:v>118083.33333333333</c:v>
                </c:pt>
                <c:pt idx="15">
                  <c:v>129833.33333333333</c:v>
                </c:pt>
                <c:pt idx="16">
                  <c:v>138750</c:v>
                </c:pt>
                <c:pt idx="17">
                  <c:v>149166.66666666666</c:v>
                </c:pt>
                <c:pt idx="18">
                  <c:v>149166.66666666666</c:v>
                </c:pt>
                <c:pt idx="19">
                  <c:v>145416.66666666666</c:v>
                </c:pt>
                <c:pt idx="20">
                  <c:v>147833.33333333334</c:v>
                </c:pt>
                <c:pt idx="21">
                  <c:v>150833.33333333334</c:v>
                </c:pt>
                <c:pt idx="22">
                  <c:v>148000</c:v>
                </c:pt>
                <c:pt idx="23">
                  <c:v>159416.66666666666</c:v>
                </c:pt>
                <c:pt idx="24">
                  <c:v>163666.66666666666</c:v>
                </c:pt>
                <c:pt idx="25">
                  <c:v>174250</c:v>
                </c:pt>
                <c:pt idx="26">
                  <c:v>185750</c:v>
                </c:pt>
                <c:pt idx="27">
                  <c:v>174750</c:v>
                </c:pt>
                <c:pt idx="28">
                  <c:v>172500</c:v>
                </c:pt>
                <c:pt idx="29">
                  <c:v>177250</c:v>
                </c:pt>
                <c:pt idx="30">
                  <c:v>175750</c:v>
                </c:pt>
                <c:pt idx="31">
                  <c:v>176000</c:v>
                </c:pt>
                <c:pt idx="32">
                  <c:v>171250</c:v>
                </c:pt>
                <c:pt idx="33">
                  <c:v>170750</c:v>
                </c:pt>
                <c:pt idx="34">
                  <c:v>181000</c:v>
                </c:pt>
                <c:pt idx="35">
                  <c:v>190000</c:v>
                </c:pt>
                <c:pt idx="36">
                  <c:v>201750</c:v>
                </c:pt>
                <c:pt idx="37">
                  <c:v>196000</c:v>
                </c:pt>
                <c:pt idx="38">
                  <c:v>194250</c:v>
                </c:pt>
                <c:pt idx="39">
                  <c:v>188500</c:v>
                </c:pt>
                <c:pt idx="40">
                  <c:v>184250</c:v>
                </c:pt>
                <c:pt idx="41">
                  <c:v>181750</c:v>
                </c:pt>
                <c:pt idx="42" formatCode="0.0">
                  <c:v>165392.5</c:v>
                </c:pt>
                <c:pt idx="43" formatCode="0.0">
                  <c:v>162084.65</c:v>
                </c:pt>
              </c:numCache>
            </c:numRef>
          </c:val>
          <c:smooth val="0"/>
          <c:extLst>
            <c:ext xmlns:c16="http://schemas.microsoft.com/office/drawing/2014/chart" uri="{C3380CC4-5D6E-409C-BE32-E72D297353CC}">
              <c16:uniqueId val="{00000001-6530-477F-BC14-50DB754AD749}"/>
            </c:ext>
          </c:extLst>
        </c:ser>
        <c:dLbls>
          <c:showLegendKey val="0"/>
          <c:showVal val="0"/>
          <c:showCatName val="0"/>
          <c:showSerName val="0"/>
          <c:showPercent val="0"/>
          <c:showBubbleSize val="0"/>
        </c:dLbls>
        <c:marker val="1"/>
        <c:smooth val="0"/>
        <c:axId val="830786744"/>
        <c:axId val="830789696"/>
      </c:lineChart>
      <c:dateAx>
        <c:axId val="830786744"/>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830789696"/>
        <c:crosses val="autoZero"/>
        <c:auto val="1"/>
        <c:lblOffset val="100"/>
        <c:baseTimeUnit val="years"/>
        <c:majorUnit val="5"/>
      </c:dateAx>
      <c:valAx>
        <c:axId val="830789696"/>
        <c:scaling>
          <c:orientation val="minMax"/>
          <c:max val="210000"/>
          <c:min val="9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r>
                  <a:rPr lang="fi-FI" sz="800" b="0" i="0" u="none" strike="noStrike" kern="1200" baseline="0">
                    <a:solidFill>
                      <a:srgbClr val="002060"/>
                    </a:solidFill>
                    <a:latin typeface="+mn-lt"/>
                    <a:ea typeface="+mn-ea"/>
                    <a:cs typeface="+mn-cs"/>
                  </a:rPr>
                  <a:t>Työllisten määärä</a:t>
                </a:r>
              </a:p>
            </c:rich>
          </c:tx>
          <c:overlay val="0"/>
          <c:spPr>
            <a:noFill/>
            <a:ln>
              <a:noFill/>
            </a:ln>
            <a:effectLst/>
          </c:spPr>
          <c:txPr>
            <a:bodyPr rot="-5400000" spcFirstLastPara="1" vertOverflow="ellipsis" vert="horz" wrap="square" anchor="ctr" anchorCtr="1"/>
            <a:lstStyle/>
            <a:p>
              <a:pPr>
                <a:defRPr lang="fi-FI" sz="800" b="0" i="0" u="none" strike="noStrike" kern="1200" baseline="0" dirty="0" smtClean="0">
                  <a:solidFill>
                    <a:srgbClr val="00206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rgbClr val="002060"/>
                </a:solidFill>
                <a:latin typeface="+mn-lt"/>
                <a:ea typeface="+mn-ea"/>
                <a:cs typeface="+mn-cs"/>
              </a:defRPr>
            </a:pPr>
            <a:endParaRPr lang="en-US"/>
          </a:p>
        </c:txPr>
        <c:crossAx val="8307867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400" b="1" i="0" u="none" strike="noStrike" kern="1200" spc="0" baseline="0">
                <a:solidFill>
                  <a:prstClr val="black">
                    <a:lumMod val="65000"/>
                    <a:lumOff val="35000"/>
                  </a:prstClr>
                </a:solidFill>
              </a:rPr>
              <a:t>ARA-tuotannon osuus pienenee</a:t>
            </a:r>
          </a:p>
          <a:p>
            <a:pPr algn="l">
              <a:defRPr/>
            </a:pPr>
            <a:r>
              <a:rPr lang="fi-FI" sz="1200" b="0" i="0" u="none" strike="noStrike" kern="1200" spc="0" baseline="0">
                <a:solidFill>
                  <a:prstClr val="black">
                    <a:lumMod val="65000"/>
                    <a:lumOff val="35000"/>
                  </a:prstClr>
                </a:solidFill>
              </a:rPr>
              <a:t>ARA-aloitukset lainoitusvuosikymmenittäin (kpl)</a:t>
            </a:r>
          </a:p>
        </c:rich>
      </c:tx>
      <c:layout>
        <c:manualLayout>
          <c:xMode val="edge"/>
          <c:yMode val="edge"/>
          <c:x val="3.2073310423826019E-4"/>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76363521570113"/>
          <c:y val="0.12802275960170698"/>
          <c:w val="0.86903590659414998"/>
          <c:h val="0.74340901199583342"/>
        </c:manualLayout>
      </c:layout>
      <c:barChart>
        <c:barDir val="col"/>
        <c:grouping val="clustered"/>
        <c:varyColors val="0"/>
        <c:ser>
          <c:idx val="0"/>
          <c:order val="0"/>
          <c:tx>
            <c:strRef>
              <c:f>'[Kopio_Alkava asuntotuotanto (1949-2023) rahoitusmuodon mukaan.xlsx]Alkava asuntotuot rahoitusmuoto'!$H$56</c:f>
              <c:strCache>
                <c:ptCount val="1"/>
                <c:pt idx="0">
                  <c:v>Lainoitusvuosi</c:v>
                </c:pt>
              </c:strCache>
            </c:strRef>
          </c:tx>
          <c:spPr>
            <a:solidFill>
              <a:schemeClr val="accent1"/>
            </a:solidFill>
            <a:ln>
              <a:noFill/>
            </a:ln>
            <a:effectLst/>
          </c:spPr>
          <c:invertIfNegative val="0"/>
          <c:cat>
            <c:strRef>
              <c:f>'[Kopio_Alkava asuntotuotanto (1949-2023) rahoitusmuodon mukaan.xlsx]Alkava asuntotuot rahoitusmuoto'!$H$57:$H$64</c:f>
              <c:strCache>
                <c:ptCount val="8"/>
                <c:pt idx="0">
                  <c:v>50-luku</c:v>
                </c:pt>
                <c:pt idx="1">
                  <c:v>60-luku</c:v>
                </c:pt>
                <c:pt idx="2">
                  <c:v>70-luku</c:v>
                </c:pt>
                <c:pt idx="3">
                  <c:v>80-luku</c:v>
                </c:pt>
                <c:pt idx="4">
                  <c:v>90-luku</c:v>
                </c:pt>
                <c:pt idx="5">
                  <c:v>00-luku</c:v>
                </c:pt>
                <c:pt idx="6">
                  <c:v>10-luku</c:v>
                </c:pt>
                <c:pt idx="7">
                  <c:v>20-luku</c:v>
                </c:pt>
              </c:strCache>
            </c:strRef>
          </c:cat>
          <c:val>
            <c:numRef>
              <c:f>'[Kopio_Alkava asuntotuotanto (1949-2023) rahoitusmuodon mukaan.xlsx]Alkava asuntotuot rahoitusmuoto'!$I$57:$I$64</c:f>
              <c:numCache>
                <c:formatCode>General</c:formatCode>
                <c:ptCount val="8"/>
                <c:pt idx="0">
                  <c:v>96132</c:v>
                </c:pt>
                <c:pt idx="1">
                  <c:v>130901</c:v>
                </c:pt>
                <c:pt idx="2">
                  <c:v>323860</c:v>
                </c:pt>
                <c:pt idx="3">
                  <c:v>195882</c:v>
                </c:pt>
                <c:pt idx="4">
                  <c:v>179576</c:v>
                </c:pt>
                <c:pt idx="5" formatCode="#,##0">
                  <c:v>72083</c:v>
                </c:pt>
                <c:pt idx="6" formatCode="#,##0">
                  <c:v>74948</c:v>
                </c:pt>
                <c:pt idx="7" formatCode="#,##0">
                  <c:v>47863</c:v>
                </c:pt>
              </c:numCache>
            </c:numRef>
          </c:val>
          <c:extLst>
            <c:ext xmlns:c16="http://schemas.microsoft.com/office/drawing/2014/chart" uri="{C3380CC4-5D6E-409C-BE32-E72D297353CC}">
              <c16:uniqueId val="{00000000-4087-4B7E-A1CC-12E2E4187518}"/>
            </c:ext>
          </c:extLst>
        </c:ser>
        <c:dLbls>
          <c:showLegendKey val="0"/>
          <c:showVal val="0"/>
          <c:showCatName val="0"/>
          <c:showSerName val="0"/>
          <c:showPercent val="0"/>
          <c:showBubbleSize val="0"/>
        </c:dLbls>
        <c:gapWidth val="69"/>
        <c:overlap val="-27"/>
        <c:axId val="852715296"/>
        <c:axId val="852713856"/>
      </c:barChart>
      <c:catAx>
        <c:axId val="85271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713856"/>
        <c:crosses val="autoZero"/>
        <c:auto val="1"/>
        <c:lblAlgn val="ctr"/>
        <c:lblOffset val="100"/>
        <c:noMultiLvlLbl val="0"/>
      </c:catAx>
      <c:valAx>
        <c:axId val="85271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271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b="1"/>
              <a:t>Asuntotuotanto kaukana asuntotarpeesta </a:t>
            </a:r>
          </a:p>
          <a:p>
            <a:pPr algn="l">
              <a:defRPr/>
            </a:pPr>
            <a:r>
              <a:rPr lang="fi-FI" sz="1200"/>
              <a:t>Asuntoaloitukset</a:t>
            </a:r>
            <a:r>
              <a:rPr lang="fi-FI" sz="1200" baseline="0"/>
              <a:t> (kpl)</a:t>
            </a:r>
            <a:endParaRPr lang="fi-FI" sz="1200"/>
          </a:p>
        </c:rich>
      </c:tx>
      <c:layout>
        <c:manualLayout>
          <c:xMode val="edge"/>
          <c:yMode val="edge"/>
          <c:x val="8.4845101869940364E-4"/>
          <c:y val="2.8449502133712661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711221626183136E-2"/>
          <c:y val="0.14497866287339972"/>
          <c:w val="0.94200856626106222"/>
          <c:h val="0.7110634961525969"/>
        </c:manualLayout>
      </c:layout>
      <c:barChart>
        <c:barDir val="col"/>
        <c:grouping val="stacked"/>
        <c:varyColors val="0"/>
        <c:ser>
          <c:idx val="0"/>
          <c:order val="0"/>
          <c:tx>
            <c:strRef>
              <c:f>'Alkava asuntotuot rahoitusmuoto'!$B$3</c:f>
              <c:strCache>
                <c:ptCount val="1"/>
                <c:pt idx="0">
                  <c:v>Arava-asunnot</c:v>
                </c:pt>
              </c:strCache>
            </c:strRef>
          </c:tx>
          <c:spPr>
            <a:solidFill>
              <a:schemeClr val="accent1"/>
            </a:solidFill>
            <a:ln>
              <a:noFill/>
            </a:ln>
            <a:effectLst/>
          </c:spPr>
          <c:invertIfNegative val="0"/>
          <c:cat>
            <c:numRef>
              <c:f>'Alkava asuntotuot rahoitusmuoto'!$A$4:$A$80</c:f>
              <c:numCache>
                <c:formatCode>m/d/yyyy</c:formatCode>
                <c:ptCount val="77"/>
                <c:pt idx="0">
                  <c:v>17899</c:v>
                </c:pt>
                <c:pt idx="1">
                  <c:v>18264</c:v>
                </c:pt>
                <c:pt idx="2">
                  <c:v>18629</c:v>
                </c:pt>
                <c:pt idx="3">
                  <c:v>18994</c:v>
                </c:pt>
                <c:pt idx="4">
                  <c:v>19360</c:v>
                </c:pt>
                <c:pt idx="5">
                  <c:v>19725</c:v>
                </c:pt>
                <c:pt idx="6">
                  <c:v>20090</c:v>
                </c:pt>
                <c:pt idx="7">
                  <c:v>20455</c:v>
                </c:pt>
                <c:pt idx="8">
                  <c:v>20821</c:v>
                </c:pt>
                <c:pt idx="9">
                  <c:v>21186</c:v>
                </c:pt>
                <c:pt idx="10">
                  <c:v>21551</c:v>
                </c:pt>
                <c:pt idx="11">
                  <c:v>21916</c:v>
                </c:pt>
                <c:pt idx="12">
                  <c:v>22282</c:v>
                </c:pt>
                <c:pt idx="13">
                  <c:v>22647</c:v>
                </c:pt>
                <c:pt idx="14">
                  <c:v>23012</c:v>
                </c:pt>
                <c:pt idx="15">
                  <c:v>23377</c:v>
                </c:pt>
                <c:pt idx="16">
                  <c:v>23743</c:v>
                </c:pt>
                <c:pt idx="17">
                  <c:v>24108</c:v>
                </c:pt>
                <c:pt idx="18">
                  <c:v>24473</c:v>
                </c:pt>
                <c:pt idx="19">
                  <c:v>24838</c:v>
                </c:pt>
                <c:pt idx="20">
                  <c:v>25204</c:v>
                </c:pt>
                <c:pt idx="21">
                  <c:v>25569</c:v>
                </c:pt>
                <c:pt idx="22">
                  <c:v>25934</c:v>
                </c:pt>
                <c:pt idx="23">
                  <c:v>26299</c:v>
                </c:pt>
                <c:pt idx="24">
                  <c:v>26665</c:v>
                </c:pt>
                <c:pt idx="25">
                  <c:v>27030</c:v>
                </c:pt>
                <c:pt idx="26">
                  <c:v>27395</c:v>
                </c:pt>
                <c:pt idx="27">
                  <c:v>27760</c:v>
                </c:pt>
                <c:pt idx="28">
                  <c:v>28126</c:v>
                </c:pt>
                <c:pt idx="29">
                  <c:v>28491</c:v>
                </c:pt>
                <c:pt idx="30">
                  <c:v>28856</c:v>
                </c:pt>
                <c:pt idx="31">
                  <c:v>29221</c:v>
                </c:pt>
                <c:pt idx="32">
                  <c:v>29587</c:v>
                </c:pt>
                <c:pt idx="33">
                  <c:v>29952</c:v>
                </c:pt>
                <c:pt idx="34">
                  <c:v>30317</c:v>
                </c:pt>
                <c:pt idx="35">
                  <c:v>30682</c:v>
                </c:pt>
                <c:pt idx="36">
                  <c:v>31048</c:v>
                </c:pt>
                <c:pt idx="37">
                  <c:v>31413</c:v>
                </c:pt>
                <c:pt idx="38">
                  <c:v>31778</c:v>
                </c:pt>
                <c:pt idx="39">
                  <c:v>32143</c:v>
                </c:pt>
                <c:pt idx="40">
                  <c:v>32509</c:v>
                </c:pt>
                <c:pt idx="41">
                  <c:v>32874</c:v>
                </c:pt>
                <c:pt idx="42">
                  <c:v>33239</c:v>
                </c:pt>
                <c:pt idx="43">
                  <c:v>33604</c:v>
                </c:pt>
                <c:pt idx="44">
                  <c:v>33970</c:v>
                </c:pt>
                <c:pt idx="45">
                  <c:v>34335</c:v>
                </c:pt>
                <c:pt idx="46">
                  <c:v>34700</c:v>
                </c:pt>
                <c:pt idx="47">
                  <c:v>35065</c:v>
                </c:pt>
                <c:pt idx="48">
                  <c:v>35431</c:v>
                </c:pt>
                <c:pt idx="49">
                  <c:v>35796</c:v>
                </c:pt>
                <c:pt idx="50">
                  <c:v>36161</c:v>
                </c:pt>
                <c:pt idx="51">
                  <c:v>36526</c:v>
                </c:pt>
                <c:pt idx="52">
                  <c:v>36892</c:v>
                </c:pt>
                <c:pt idx="53">
                  <c:v>37257</c:v>
                </c:pt>
                <c:pt idx="54">
                  <c:v>37622</c:v>
                </c:pt>
                <c:pt idx="55">
                  <c:v>37987</c:v>
                </c:pt>
                <c:pt idx="56">
                  <c:v>38353</c:v>
                </c:pt>
                <c:pt idx="57">
                  <c:v>38718</c:v>
                </c:pt>
                <c:pt idx="58">
                  <c:v>39083</c:v>
                </c:pt>
                <c:pt idx="59">
                  <c:v>39448</c:v>
                </c:pt>
                <c:pt idx="60">
                  <c:v>39814</c:v>
                </c:pt>
                <c:pt idx="61">
                  <c:v>40179</c:v>
                </c:pt>
                <c:pt idx="62">
                  <c:v>40544</c:v>
                </c:pt>
                <c:pt idx="63">
                  <c:v>40909</c:v>
                </c:pt>
                <c:pt idx="64">
                  <c:v>41275</c:v>
                </c:pt>
                <c:pt idx="65">
                  <c:v>41640</c:v>
                </c:pt>
                <c:pt idx="66">
                  <c:v>42005</c:v>
                </c:pt>
                <c:pt idx="67">
                  <c:v>42370</c:v>
                </c:pt>
                <c:pt idx="68">
                  <c:v>42736</c:v>
                </c:pt>
                <c:pt idx="69">
                  <c:v>43101</c:v>
                </c:pt>
                <c:pt idx="70">
                  <c:v>43466</c:v>
                </c:pt>
                <c:pt idx="71">
                  <c:v>43831</c:v>
                </c:pt>
                <c:pt idx="72">
                  <c:v>44197</c:v>
                </c:pt>
                <c:pt idx="73">
                  <c:v>44562</c:v>
                </c:pt>
                <c:pt idx="74">
                  <c:v>44927</c:v>
                </c:pt>
                <c:pt idx="75">
                  <c:v>45292</c:v>
                </c:pt>
                <c:pt idx="76">
                  <c:v>45658</c:v>
                </c:pt>
              </c:numCache>
            </c:numRef>
          </c:cat>
          <c:val>
            <c:numRef>
              <c:f>'Alkava asuntotuot rahoitusmuoto'!$B$4:$B$80</c:f>
              <c:numCache>
                <c:formatCode>General</c:formatCode>
                <c:ptCount val="77"/>
                <c:pt idx="0">
                  <c:v>5973</c:v>
                </c:pt>
                <c:pt idx="1">
                  <c:v>8529</c:v>
                </c:pt>
                <c:pt idx="2">
                  <c:v>6771</c:v>
                </c:pt>
                <c:pt idx="3">
                  <c:v>6693</c:v>
                </c:pt>
                <c:pt idx="4">
                  <c:v>8557</c:v>
                </c:pt>
                <c:pt idx="5">
                  <c:v>10602</c:v>
                </c:pt>
                <c:pt idx="6">
                  <c:v>11390</c:v>
                </c:pt>
                <c:pt idx="7">
                  <c:v>9685</c:v>
                </c:pt>
                <c:pt idx="8">
                  <c:v>9663</c:v>
                </c:pt>
                <c:pt idx="9">
                  <c:v>9049</c:v>
                </c:pt>
                <c:pt idx="10">
                  <c:v>9220</c:v>
                </c:pt>
                <c:pt idx="11">
                  <c:v>9018</c:v>
                </c:pt>
                <c:pt idx="12">
                  <c:v>8613</c:v>
                </c:pt>
                <c:pt idx="13">
                  <c:v>8877</c:v>
                </c:pt>
                <c:pt idx="14">
                  <c:v>7977</c:v>
                </c:pt>
                <c:pt idx="15">
                  <c:v>8253</c:v>
                </c:pt>
                <c:pt idx="16">
                  <c:v>10883</c:v>
                </c:pt>
                <c:pt idx="17">
                  <c:v>11971</c:v>
                </c:pt>
                <c:pt idx="18">
                  <c:v>13722</c:v>
                </c:pt>
                <c:pt idx="19">
                  <c:v>15133</c:v>
                </c:pt>
                <c:pt idx="20">
                  <c:v>36454</c:v>
                </c:pt>
                <c:pt idx="21">
                  <c:v>22108</c:v>
                </c:pt>
                <c:pt idx="22">
                  <c:v>31705</c:v>
                </c:pt>
                <c:pt idx="23">
                  <c:v>36327</c:v>
                </c:pt>
                <c:pt idx="24">
                  <c:v>34514</c:v>
                </c:pt>
                <c:pt idx="25">
                  <c:v>35180</c:v>
                </c:pt>
                <c:pt idx="26">
                  <c:v>34772</c:v>
                </c:pt>
                <c:pt idx="27">
                  <c:v>37189</c:v>
                </c:pt>
                <c:pt idx="28">
                  <c:v>32543</c:v>
                </c:pt>
                <c:pt idx="29">
                  <c:v>32943</c:v>
                </c:pt>
                <c:pt idx="30">
                  <c:v>26579</c:v>
                </c:pt>
                <c:pt idx="31">
                  <c:v>24794</c:v>
                </c:pt>
                <c:pt idx="32">
                  <c:v>20573</c:v>
                </c:pt>
                <c:pt idx="33">
                  <c:v>21442</c:v>
                </c:pt>
                <c:pt idx="34">
                  <c:v>17949</c:v>
                </c:pt>
                <c:pt idx="35">
                  <c:v>17946</c:v>
                </c:pt>
                <c:pt idx="36">
                  <c:v>18876</c:v>
                </c:pt>
                <c:pt idx="37">
                  <c:v>18508</c:v>
                </c:pt>
                <c:pt idx="38">
                  <c:v>15672</c:v>
                </c:pt>
                <c:pt idx="39">
                  <c:v>18513</c:v>
                </c:pt>
                <c:pt idx="40">
                  <c:v>17950</c:v>
                </c:pt>
                <c:pt idx="41">
                  <c:v>19318</c:v>
                </c:pt>
                <c:pt idx="42">
                  <c:v>20843</c:v>
                </c:pt>
                <c:pt idx="43">
                  <c:v>21135</c:v>
                </c:pt>
                <c:pt idx="44">
                  <c:v>13308</c:v>
                </c:pt>
                <c:pt idx="45">
                  <c:v>9326</c:v>
                </c:pt>
                <c:pt idx="46">
                  <c:v>5631</c:v>
                </c:pt>
                <c:pt idx="47">
                  <c:v>9389</c:v>
                </c:pt>
                <c:pt idx="48">
                  <c:v>11627</c:v>
                </c:pt>
                <c:pt idx="49">
                  <c:v>7345</c:v>
                </c:pt>
                <c:pt idx="50">
                  <c:v>6593</c:v>
                </c:pt>
                <c:pt idx="51">
                  <c:v>7088</c:v>
                </c:pt>
                <c:pt idx="52">
                  <c:v>8115</c:v>
                </c:pt>
                <c:pt idx="53">
                  <c:v>4939</c:v>
                </c:pt>
                <c:pt idx="54">
                  <c:v>3207</c:v>
                </c:pt>
                <c:pt idx="55">
                  <c:v>2043</c:v>
                </c:pt>
                <c:pt idx="56">
                  <c:v>1179</c:v>
                </c:pt>
                <c:pt idx="57">
                  <c:v>382</c:v>
                </c:pt>
                <c:pt idx="58">
                  <c:v>191</c:v>
                </c:pt>
              </c:numCache>
            </c:numRef>
          </c:val>
          <c:extLst>
            <c:ext xmlns:c16="http://schemas.microsoft.com/office/drawing/2014/chart" uri="{C3380CC4-5D6E-409C-BE32-E72D297353CC}">
              <c16:uniqueId val="{00000000-9E06-482B-A177-32D9194344D1}"/>
            </c:ext>
          </c:extLst>
        </c:ser>
        <c:ser>
          <c:idx val="1"/>
          <c:order val="1"/>
          <c:tx>
            <c:strRef>
              <c:f>'Alkava asuntotuot rahoitusmuoto'!$C$3</c:f>
              <c:strCache>
                <c:ptCount val="1"/>
                <c:pt idx="0">
                  <c:v>Korkotukiasunnot</c:v>
                </c:pt>
              </c:strCache>
            </c:strRef>
          </c:tx>
          <c:spPr>
            <a:solidFill>
              <a:schemeClr val="accent2"/>
            </a:solidFill>
            <a:ln>
              <a:noFill/>
            </a:ln>
            <a:effectLst/>
          </c:spPr>
          <c:invertIfNegative val="0"/>
          <c:cat>
            <c:numRef>
              <c:f>'Alkava asuntotuot rahoitusmuoto'!$A$4:$A$80</c:f>
              <c:numCache>
                <c:formatCode>m/d/yyyy</c:formatCode>
                <c:ptCount val="77"/>
                <c:pt idx="0">
                  <c:v>17899</c:v>
                </c:pt>
                <c:pt idx="1">
                  <c:v>18264</c:v>
                </c:pt>
                <c:pt idx="2">
                  <c:v>18629</c:v>
                </c:pt>
                <c:pt idx="3">
                  <c:v>18994</c:v>
                </c:pt>
                <c:pt idx="4">
                  <c:v>19360</c:v>
                </c:pt>
                <c:pt idx="5">
                  <c:v>19725</c:v>
                </c:pt>
                <c:pt idx="6">
                  <c:v>20090</c:v>
                </c:pt>
                <c:pt idx="7">
                  <c:v>20455</c:v>
                </c:pt>
                <c:pt idx="8">
                  <c:v>20821</c:v>
                </c:pt>
                <c:pt idx="9">
                  <c:v>21186</c:v>
                </c:pt>
                <c:pt idx="10">
                  <c:v>21551</c:v>
                </c:pt>
                <c:pt idx="11">
                  <c:v>21916</c:v>
                </c:pt>
                <c:pt idx="12">
                  <c:v>22282</c:v>
                </c:pt>
                <c:pt idx="13">
                  <c:v>22647</c:v>
                </c:pt>
                <c:pt idx="14">
                  <c:v>23012</c:v>
                </c:pt>
                <c:pt idx="15">
                  <c:v>23377</c:v>
                </c:pt>
                <c:pt idx="16">
                  <c:v>23743</c:v>
                </c:pt>
                <c:pt idx="17">
                  <c:v>24108</c:v>
                </c:pt>
                <c:pt idx="18">
                  <c:v>24473</c:v>
                </c:pt>
                <c:pt idx="19">
                  <c:v>24838</c:v>
                </c:pt>
                <c:pt idx="20">
                  <c:v>25204</c:v>
                </c:pt>
                <c:pt idx="21">
                  <c:v>25569</c:v>
                </c:pt>
                <c:pt idx="22">
                  <c:v>25934</c:v>
                </c:pt>
                <c:pt idx="23">
                  <c:v>26299</c:v>
                </c:pt>
                <c:pt idx="24">
                  <c:v>26665</c:v>
                </c:pt>
                <c:pt idx="25">
                  <c:v>27030</c:v>
                </c:pt>
                <c:pt idx="26">
                  <c:v>27395</c:v>
                </c:pt>
                <c:pt idx="27">
                  <c:v>27760</c:v>
                </c:pt>
                <c:pt idx="28">
                  <c:v>28126</c:v>
                </c:pt>
                <c:pt idx="29">
                  <c:v>28491</c:v>
                </c:pt>
                <c:pt idx="30">
                  <c:v>28856</c:v>
                </c:pt>
                <c:pt idx="31">
                  <c:v>29221</c:v>
                </c:pt>
                <c:pt idx="32">
                  <c:v>29587</c:v>
                </c:pt>
                <c:pt idx="33">
                  <c:v>29952</c:v>
                </c:pt>
                <c:pt idx="34">
                  <c:v>30317</c:v>
                </c:pt>
                <c:pt idx="35">
                  <c:v>30682</c:v>
                </c:pt>
                <c:pt idx="36">
                  <c:v>31048</c:v>
                </c:pt>
                <c:pt idx="37">
                  <c:v>31413</c:v>
                </c:pt>
                <c:pt idx="38">
                  <c:v>31778</c:v>
                </c:pt>
                <c:pt idx="39">
                  <c:v>32143</c:v>
                </c:pt>
                <c:pt idx="40">
                  <c:v>32509</c:v>
                </c:pt>
                <c:pt idx="41">
                  <c:v>32874</c:v>
                </c:pt>
                <c:pt idx="42">
                  <c:v>33239</c:v>
                </c:pt>
                <c:pt idx="43">
                  <c:v>33604</c:v>
                </c:pt>
                <c:pt idx="44">
                  <c:v>33970</c:v>
                </c:pt>
                <c:pt idx="45">
                  <c:v>34335</c:v>
                </c:pt>
                <c:pt idx="46">
                  <c:v>34700</c:v>
                </c:pt>
                <c:pt idx="47">
                  <c:v>35065</c:v>
                </c:pt>
                <c:pt idx="48">
                  <c:v>35431</c:v>
                </c:pt>
                <c:pt idx="49">
                  <c:v>35796</c:v>
                </c:pt>
                <c:pt idx="50">
                  <c:v>36161</c:v>
                </c:pt>
                <c:pt idx="51">
                  <c:v>36526</c:v>
                </c:pt>
                <c:pt idx="52">
                  <c:v>36892</c:v>
                </c:pt>
                <c:pt idx="53">
                  <c:v>37257</c:v>
                </c:pt>
                <c:pt idx="54">
                  <c:v>37622</c:v>
                </c:pt>
                <c:pt idx="55">
                  <c:v>37987</c:v>
                </c:pt>
                <c:pt idx="56">
                  <c:v>38353</c:v>
                </c:pt>
                <c:pt idx="57">
                  <c:v>38718</c:v>
                </c:pt>
                <c:pt idx="58">
                  <c:v>39083</c:v>
                </c:pt>
                <c:pt idx="59">
                  <c:v>39448</c:v>
                </c:pt>
                <c:pt idx="60">
                  <c:v>39814</c:v>
                </c:pt>
                <c:pt idx="61">
                  <c:v>40179</c:v>
                </c:pt>
                <c:pt idx="62">
                  <c:v>40544</c:v>
                </c:pt>
                <c:pt idx="63">
                  <c:v>40909</c:v>
                </c:pt>
                <c:pt idx="64">
                  <c:v>41275</c:v>
                </c:pt>
                <c:pt idx="65">
                  <c:v>41640</c:v>
                </c:pt>
                <c:pt idx="66">
                  <c:v>42005</c:v>
                </c:pt>
                <c:pt idx="67">
                  <c:v>42370</c:v>
                </c:pt>
                <c:pt idx="68">
                  <c:v>42736</c:v>
                </c:pt>
                <c:pt idx="69">
                  <c:v>43101</c:v>
                </c:pt>
                <c:pt idx="70">
                  <c:v>43466</c:v>
                </c:pt>
                <c:pt idx="71">
                  <c:v>43831</c:v>
                </c:pt>
                <c:pt idx="72">
                  <c:v>44197</c:v>
                </c:pt>
                <c:pt idx="73">
                  <c:v>44562</c:v>
                </c:pt>
                <c:pt idx="74">
                  <c:v>44927</c:v>
                </c:pt>
                <c:pt idx="75">
                  <c:v>45292</c:v>
                </c:pt>
                <c:pt idx="76">
                  <c:v>45658</c:v>
                </c:pt>
              </c:numCache>
            </c:numRef>
          </c:cat>
          <c:val>
            <c:numRef>
              <c:f>'Alkava asuntotuot rahoitusmuoto'!$C$4:$C$80</c:f>
              <c:numCache>
                <c:formatCode>General</c:formatCode>
                <c:ptCount val="77"/>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625</c:v>
                </c:pt>
                <c:pt idx="38">
                  <c:v>741</c:v>
                </c:pt>
                <c:pt idx="39">
                  <c:v>1115</c:v>
                </c:pt>
                <c:pt idx="40">
                  <c:v>1178</c:v>
                </c:pt>
                <c:pt idx="41">
                  <c:v>1656</c:v>
                </c:pt>
                <c:pt idx="42">
                  <c:v>891</c:v>
                </c:pt>
                <c:pt idx="43">
                  <c:v>460</c:v>
                </c:pt>
                <c:pt idx="44">
                  <c:v>8788</c:v>
                </c:pt>
                <c:pt idx="45">
                  <c:v>4213</c:v>
                </c:pt>
                <c:pt idx="46">
                  <c:v>9454</c:v>
                </c:pt>
                <c:pt idx="47">
                  <c:v>9733</c:v>
                </c:pt>
                <c:pt idx="48">
                  <c:v>8786</c:v>
                </c:pt>
                <c:pt idx="49">
                  <c:v>5782</c:v>
                </c:pt>
                <c:pt idx="50">
                  <c:v>5298</c:v>
                </c:pt>
                <c:pt idx="51" formatCode="#,##0">
                  <c:v>3456</c:v>
                </c:pt>
                <c:pt idx="52" formatCode="#,##0">
                  <c:v>5015</c:v>
                </c:pt>
                <c:pt idx="53" formatCode="#,##0">
                  <c:v>3761</c:v>
                </c:pt>
                <c:pt idx="54" formatCode="#,##0">
                  <c:v>2728</c:v>
                </c:pt>
                <c:pt idx="55" formatCode="#,##0">
                  <c:v>2733</c:v>
                </c:pt>
                <c:pt idx="56" formatCode="#,##0">
                  <c:v>2869</c:v>
                </c:pt>
                <c:pt idx="57" formatCode="#,##0">
                  <c:v>3202</c:v>
                </c:pt>
                <c:pt idx="58" formatCode="#,##0">
                  <c:v>3111</c:v>
                </c:pt>
                <c:pt idx="59" formatCode="#,##0">
                  <c:v>3989</c:v>
                </c:pt>
                <c:pt idx="60" formatCode="#,##0">
                  <c:v>14075</c:v>
                </c:pt>
                <c:pt idx="61" formatCode="#,##0">
                  <c:v>12007</c:v>
                </c:pt>
                <c:pt idx="62" formatCode="#,##0">
                  <c:v>6655</c:v>
                </c:pt>
                <c:pt idx="63" formatCode="#,##0">
                  <c:v>6179</c:v>
                </c:pt>
                <c:pt idx="64" formatCode="#,##0">
                  <c:v>6255</c:v>
                </c:pt>
                <c:pt idx="65" formatCode="#,##0">
                  <c:v>6558</c:v>
                </c:pt>
                <c:pt idx="66" formatCode="#,##0">
                  <c:v>7700</c:v>
                </c:pt>
                <c:pt idx="67" formatCode="#,##0">
                  <c:v>6951</c:v>
                </c:pt>
                <c:pt idx="68" formatCode="#,##0">
                  <c:v>7260</c:v>
                </c:pt>
                <c:pt idx="69" formatCode="#,##0">
                  <c:v>7946</c:v>
                </c:pt>
                <c:pt idx="70" formatCode="#,##0">
                  <c:v>7437</c:v>
                </c:pt>
                <c:pt idx="71" formatCode="#,##0">
                  <c:v>8767</c:v>
                </c:pt>
                <c:pt idx="72" formatCode="#,##0">
                  <c:v>8865</c:v>
                </c:pt>
                <c:pt idx="73" formatCode="#,##0">
                  <c:v>5619</c:v>
                </c:pt>
                <c:pt idx="74" formatCode="#,##0">
                  <c:v>8612</c:v>
                </c:pt>
                <c:pt idx="75" formatCode="#,##0">
                  <c:v>10000</c:v>
                </c:pt>
                <c:pt idx="76" formatCode="#,##0">
                  <c:v>6000</c:v>
                </c:pt>
              </c:numCache>
            </c:numRef>
          </c:val>
          <c:extLst>
            <c:ext xmlns:c16="http://schemas.microsoft.com/office/drawing/2014/chart" uri="{C3380CC4-5D6E-409C-BE32-E72D297353CC}">
              <c16:uniqueId val="{00000001-9E06-482B-A177-32D9194344D1}"/>
            </c:ext>
          </c:extLst>
        </c:ser>
        <c:ser>
          <c:idx val="2"/>
          <c:order val="2"/>
          <c:tx>
            <c:strRef>
              <c:f>'Alkava asuntotuot rahoitusmuoto'!$D$3</c:f>
              <c:strCache>
                <c:ptCount val="1"/>
                <c:pt idx="0">
                  <c:v>Maatilojen asuinrakennukset</c:v>
                </c:pt>
              </c:strCache>
            </c:strRef>
          </c:tx>
          <c:spPr>
            <a:solidFill>
              <a:schemeClr val="accent3"/>
            </a:solidFill>
            <a:ln>
              <a:noFill/>
            </a:ln>
            <a:effectLst/>
          </c:spPr>
          <c:invertIfNegative val="0"/>
          <c:cat>
            <c:numRef>
              <c:f>'Alkava asuntotuot rahoitusmuoto'!$A$4:$A$80</c:f>
              <c:numCache>
                <c:formatCode>m/d/yyyy</c:formatCode>
                <c:ptCount val="77"/>
                <c:pt idx="0">
                  <c:v>17899</c:v>
                </c:pt>
                <c:pt idx="1">
                  <c:v>18264</c:v>
                </c:pt>
                <c:pt idx="2">
                  <c:v>18629</c:v>
                </c:pt>
                <c:pt idx="3">
                  <c:v>18994</c:v>
                </c:pt>
                <c:pt idx="4">
                  <c:v>19360</c:v>
                </c:pt>
                <c:pt idx="5">
                  <c:v>19725</c:v>
                </c:pt>
                <c:pt idx="6">
                  <c:v>20090</c:v>
                </c:pt>
                <c:pt idx="7">
                  <c:v>20455</c:v>
                </c:pt>
                <c:pt idx="8">
                  <c:v>20821</c:v>
                </c:pt>
                <c:pt idx="9">
                  <c:v>21186</c:v>
                </c:pt>
                <c:pt idx="10">
                  <c:v>21551</c:v>
                </c:pt>
                <c:pt idx="11">
                  <c:v>21916</c:v>
                </c:pt>
                <c:pt idx="12">
                  <c:v>22282</c:v>
                </c:pt>
                <c:pt idx="13">
                  <c:v>22647</c:v>
                </c:pt>
                <c:pt idx="14">
                  <c:v>23012</c:v>
                </c:pt>
                <c:pt idx="15">
                  <c:v>23377</c:v>
                </c:pt>
                <c:pt idx="16">
                  <c:v>23743</c:v>
                </c:pt>
                <c:pt idx="17">
                  <c:v>24108</c:v>
                </c:pt>
                <c:pt idx="18">
                  <c:v>24473</c:v>
                </c:pt>
                <c:pt idx="19">
                  <c:v>24838</c:v>
                </c:pt>
                <c:pt idx="20">
                  <c:v>25204</c:v>
                </c:pt>
                <c:pt idx="21">
                  <c:v>25569</c:v>
                </c:pt>
                <c:pt idx="22">
                  <c:v>25934</c:v>
                </c:pt>
                <c:pt idx="23">
                  <c:v>26299</c:v>
                </c:pt>
                <c:pt idx="24">
                  <c:v>26665</c:v>
                </c:pt>
                <c:pt idx="25">
                  <c:v>27030</c:v>
                </c:pt>
                <c:pt idx="26">
                  <c:v>27395</c:v>
                </c:pt>
                <c:pt idx="27">
                  <c:v>27760</c:v>
                </c:pt>
                <c:pt idx="28">
                  <c:v>28126</c:v>
                </c:pt>
                <c:pt idx="29">
                  <c:v>28491</c:v>
                </c:pt>
                <c:pt idx="30">
                  <c:v>28856</c:v>
                </c:pt>
                <c:pt idx="31">
                  <c:v>29221</c:v>
                </c:pt>
                <c:pt idx="32">
                  <c:v>29587</c:v>
                </c:pt>
                <c:pt idx="33">
                  <c:v>29952</c:v>
                </c:pt>
                <c:pt idx="34">
                  <c:v>30317</c:v>
                </c:pt>
                <c:pt idx="35">
                  <c:v>30682</c:v>
                </c:pt>
                <c:pt idx="36">
                  <c:v>31048</c:v>
                </c:pt>
                <c:pt idx="37">
                  <c:v>31413</c:v>
                </c:pt>
                <c:pt idx="38">
                  <c:v>31778</c:v>
                </c:pt>
                <c:pt idx="39">
                  <c:v>32143</c:v>
                </c:pt>
                <c:pt idx="40">
                  <c:v>32509</c:v>
                </c:pt>
                <c:pt idx="41">
                  <c:v>32874</c:v>
                </c:pt>
                <c:pt idx="42">
                  <c:v>33239</c:v>
                </c:pt>
                <c:pt idx="43">
                  <c:v>33604</c:v>
                </c:pt>
                <c:pt idx="44">
                  <c:v>33970</c:v>
                </c:pt>
                <c:pt idx="45">
                  <c:v>34335</c:v>
                </c:pt>
                <c:pt idx="46">
                  <c:v>34700</c:v>
                </c:pt>
                <c:pt idx="47">
                  <c:v>35065</c:v>
                </c:pt>
                <c:pt idx="48">
                  <c:v>35431</c:v>
                </c:pt>
                <c:pt idx="49">
                  <c:v>35796</c:v>
                </c:pt>
                <c:pt idx="50">
                  <c:v>36161</c:v>
                </c:pt>
                <c:pt idx="51">
                  <c:v>36526</c:v>
                </c:pt>
                <c:pt idx="52">
                  <c:v>36892</c:v>
                </c:pt>
                <c:pt idx="53">
                  <c:v>37257</c:v>
                </c:pt>
                <c:pt idx="54">
                  <c:v>37622</c:v>
                </c:pt>
                <c:pt idx="55">
                  <c:v>37987</c:v>
                </c:pt>
                <c:pt idx="56">
                  <c:v>38353</c:v>
                </c:pt>
                <c:pt idx="57">
                  <c:v>38718</c:v>
                </c:pt>
                <c:pt idx="58">
                  <c:v>39083</c:v>
                </c:pt>
                <c:pt idx="59">
                  <c:v>39448</c:v>
                </c:pt>
                <c:pt idx="60">
                  <c:v>39814</c:v>
                </c:pt>
                <c:pt idx="61">
                  <c:v>40179</c:v>
                </c:pt>
                <c:pt idx="62">
                  <c:v>40544</c:v>
                </c:pt>
                <c:pt idx="63">
                  <c:v>40909</c:v>
                </c:pt>
                <c:pt idx="64">
                  <c:v>41275</c:v>
                </c:pt>
                <c:pt idx="65">
                  <c:v>41640</c:v>
                </c:pt>
                <c:pt idx="66">
                  <c:v>42005</c:v>
                </c:pt>
                <c:pt idx="67">
                  <c:v>42370</c:v>
                </c:pt>
                <c:pt idx="68">
                  <c:v>42736</c:v>
                </c:pt>
                <c:pt idx="69">
                  <c:v>43101</c:v>
                </c:pt>
                <c:pt idx="70">
                  <c:v>43466</c:v>
                </c:pt>
                <c:pt idx="71">
                  <c:v>43831</c:v>
                </c:pt>
                <c:pt idx="72">
                  <c:v>44197</c:v>
                </c:pt>
                <c:pt idx="73">
                  <c:v>44562</c:v>
                </c:pt>
                <c:pt idx="74">
                  <c:v>44927</c:v>
                </c:pt>
                <c:pt idx="75">
                  <c:v>45292</c:v>
                </c:pt>
                <c:pt idx="76">
                  <c:v>45658</c:v>
                </c:pt>
              </c:numCache>
            </c:numRef>
          </c:cat>
          <c:val>
            <c:numRef>
              <c:f>'Alkava asuntotuot rahoitusmuoto'!$D$4:$D$80</c:f>
              <c:numCache>
                <c:formatCode>General</c:formatCode>
                <c:ptCount val="77"/>
                <c:pt idx="0">
                  <c:v>14499</c:v>
                </c:pt>
                <c:pt idx="1">
                  <c:v>15626</c:v>
                </c:pt>
                <c:pt idx="2">
                  <c:v>12401</c:v>
                </c:pt>
                <c:pt idx="3">
                  <c:v>13541</c:v>
                </c:pt>
                <c:pt idx="4">
                  <c:v>15766</c:v>
                </c:pt>
                <c:pt idx="5">
                  <c:v>15360</c:v>
                </c:pt>
                <c:pt idx="6">
                  <c:v>13906</c:v>
                </c:pt>
                <c:pt idx="7">
                  <c:v>11831</c:v>
                </c:pt>
                <c:pt idx="8">
                  <c:v>10754</c:v>
                </c:pt>
                <c:pt idx="9">
                  <c:v>8350</c:v>
                </c:pt>
                <c:pt idx="10">
                  <c:v>9829</c:v>
                </c:pt>
                <c:pt idx="11">
                  <c:v>4684</c:v>
                </c:pt>
                <c:pt idx="12">
                  <c:v>4966</c:v>
                </c:pt>
                <c:pt idx="13">
                  <c:v>4004</c:v>
                </c:pt>
                <c:pt idx="14">
                  <c:v>3578</c:v>
                </c:pt>
                <c:pt idx="15">
                  <c:v>2429</c:v>
                </c:pt>
                <c:pt idx="16">
                  <c:v>2468</c:v>
                </c:pt>
                <c:pt idx="17">
                  <c:v>2823</c:v>
                </c:pt>
                <c:pt idx="18">
                  <c:v>1693</c:v>
                </c:pt>
                <c:pt idx="19">
                  <c:v>698</c:v>
                </c:pt>
                <c:pt idx="20">
                  <c:v>1040</c:v>
                </c:pt>
                <c:pt idx="21">
                  <c:v>794</c:v>
                </c:pt>
                <c:pt idx="22">
                  <c:v>861</c:v>
                </c:pt>
                <c:pt idx="23">
                  <c:v>877</c:v>
                </c:pt>
                <c:pt idx="24">
                  <c:v>787</c:v>
                </c:pt>
                <c:pt idx="25">
                  <c:v>905</c:v>
                </c:pt>
                <c:pt idx="26">
                  <c:v>1119</c:v>
                </c:pt>
                <c:pt idx="27">
                  <c:v>840</c:v>
                </c:pt>
                <c:pt idx="28">
                  <c:v>1097</c:v>
                </c:pt>
                <c:pt idx="29">
                  <c:v>1135</c:v>
                </c:pt>
                <c:pt idx="30">
                  <c:v>764</c:v>
                </c:pt>
                <c:pt idx="31">
                  <c:v>933</c:v>
                </c:pt>
                <c:pt idx="32">
                  <c:v>1298</c:v>
                </c:pt>
                <c:pt idx="33">
                  <c:v>1132</c:v>
                </c:pt>
                <c:pt idx="34">
                  <c:v>1173</c:v>
                </c:pt>
                <c:pt idx="35">
                  <c:v>947</c:v>
                </c:pt>
                <c:pt idx="36">
                  <c:v>808</c:v>
                </c:pt>
                <c:pt idx="37">
                  <c:v>806</c:v>
                </c:pt>
                <c:pt idx="38">
                  <c:v>752</c:v>
                </c:pt>
                <c:pt idx="39">
                  <c:v>750</c:v>
                </c:pt>
              </c:numCache>
            </c:numRef>
          </c:val>
          <c:extLst>
            <c:ext xmlns:c16="http://schemas.microsoft.com/office/drawing/2014/chart" uri="{C3380CC4-5D6E-409C-BE32-E72D297353CC}">
              <c16:uniqueId val="{00000002-9E06-482B-A177-32D9194344D1}"/>
            </c:ext>
          </c:extLst>
        </c:ser>
        <c:ser>
          <c:idx val="3"/>
          <c:order val="3"/>
          <c:tx>
            <c:strRef>
              <c:f>'Alkava asuntotuot rahoitusmuoto'!$E$3</c:f>
              <c:strCache>
                <c:ptCount val="1"/>
                <c:pt idx="0">
                  <c:v>Vapaarahoitteiset</c:v>
                </c:pt>
              </c:strCache>
            </c:strRef>
          </c:tx>
          <c:spPr>
            <a:solidFill>
              <a:schemeClr val="accent4"/>
            </a:solidFill>
            <a:ln>
              <a:noFill/>
            </a:ln>
            <a:effectLst/>
          </c:spPr>
          <c:invertIfNegative val="0"/>
          <c:cat>
            <c:numRef>
              <c:f>'Alkava asuntotuot rahoitusmuoto'!$A$4:$A$80</c:f>
              <c:numCache>
                <c:formatCode>m/d/yyyy</c:formatCode>
                <c:ptCount val="77"/>
                <c:pt idx="0">
                  <c:v>17899</c:v>
                </c:pt>
                <c:pt idx="1">
                  <c:v>18264</c:v>
                </c:pt>
                <c:pt idx="2">
                  <c:v>18629</c:v>
                </c:pt>
                <c:pt idx="3">
                  <c:v>18994</c:v>
                </c:pt>
                <c:pt idx="4">
                  <c:v>19360</c:v>
                </c:pt>
                <c:pt idx="5">
                  <c:v>19725</c:v>
                </c:pt>
                <c:pt idx="6">
                  <c:v>20090</c:v>
                </c:pt>
                <c:pt idx="7">
                  <c:v>20455</c:v>
                </c:pt>
                <c:pt idx="8">
                  <c:v>20821</c:v>
                </c:pt>
                <c:pt idx="9">
                  <c:v>21186</c:v>
                </c:pt>
                <c:pt idx="10">
                  <c:v>21551</c:v>
                </c:pt>
                <c:pt idx="11">
                  <c:v>21916</c:v>
                </c:pt>
                <c:pt idx="12">
                  <c:v>22282</c:v>
                </c:pt>
                <c:pt idx="13">
                  <c:v>22647</c:v>
                </c:pt>
                <c:pt idx="14">
                  <c:v>23012</c:v>
                </c:pt>
                <c:pt idx="15">
                  <c:v>23377</c:v>
                </c:pt>
                <c:pt idx="16">
                  <c:v>23743</c:v>
                </c:pt>
                <c:pt idx="17">
                  <c:v>24108</c:v>
                </c:pt>
                <c:pt idx="18">
                  <c:v>24473</c:v>
                </c:pt>
                <c:pt idx="19">
                  <c:v>24838</c:v>
                </c:pt>
                <c:pt idx="20">
                  <c:v>25204</c:v>
                </c:pt>
                <c:pt idx="21">
                  <c:v>25569</c:v>
                </c:pt>
                <c:pt idx="22">
                  <c:v>25934</c:v>
                </c:pt>
                <c:pt idx="23">
                  <c:v>26299</c:v>
                </c:pt>
                <c:pt idx="24">
                  <c:v>26665</c:v>
                </c:pt>
                <c:pt idx="25">
                  <c:v>27030</c:v>
                </c:pt>
                <c:pt idx="26">
                  <c:v>27395</c:v>
                </c:pt>
                <c:pt idx="27">
                  <c:v>27760</c:v>
                </c:pt>
                <c:pt idx="28">
                  <c:v>28126</c:v>
                </c:pt>
                <c:pt idx="29">
                  <c:v>28491</c:v>
                </c:pt>
                <c:pt idx="30">
                  <c:v>28856</c:v>
                </c:pt>
                <c:pt idx="31">
                  <c:v>29221</c:v>
                </c:pt>
                <c:pt idx="32">
                  <c:v>29587</c:v>
                </c:pt>
                <c:pt idx="33">
                  <c:v>29952</c:v>
                </c:pt>
                <c:pt idx="34">
                  <c:v>30317</c:v>
                </c:pt>
                <c:pt idx="35">
                  <c:v>30682</c:v>
                </c:pt>
                <c:pt idx="36">
                  <c:v>31048</c:v>
                </c:pt>
                <c:pt idx="37">
                  <c:v>31413</c:v>
                </c:pt>
                <c:pt idx="38">
                  <c:v>31778</c:v>
                </c:pt>
                <c:pt idx="39">
                  <c:v>32143</c:v>
                </c:pt>
                <c:pt idx="40">
                  <c:v>32509</c:v>
                </c:pt>
                <c:pt idx="41">
                  <c:v>32874</c:v>
                </c:pt>
                <c:pt idx="42">
                  <c:v>33239</c:v>
                </c:pt>
                <c:pt idx="43">
                  <c:v>33604</c:v>
                </c:pt>
                <c:pt idx="44">
                  <c:v>33970</c:v>
                </c:pt>
                <c:pt idx="45">
                  <c:v>34335</c:v>
                </c:pt>
                <c:pt idx="46">
                  <c:v>34700</c:v>
                </c:pt>
                <c:pt idx="47">
                  <c:v>35065</c:v>
                </c:pt>
                <c:pt idx="48">
                  <c:v>35431</c:v>
                </c:pt>
                <c:pt idx="49">
                  <c:v>35796</c:v>
                </c:pt>
                <c:pt idx="50">
                  <c:v>36161</c:v>
                </c:pt>
                <c:pt idx="51">
                  <c:v>36526</c:v>
                </c:pt>
                <c:pt idx="52">
                  <c:v>36892</c:v>
                </c:pt>
                <c:pt idx="53">
                  <c:v>37257</c:v>
                </c:pt>
                <c:pt idx="54">
                  <c:v>37622</c:v>
                </c:pt>
                <c:pt idx="55">
                  <c:v>37987</c:v>
                </c:pt>
                <c:pt idx="56">
                  <c:v>38353</c:v>
                </c:pt>
                <c:pt idx="57">
                  <c:v>38718</c:v>
                </c:pt>
                <c:pt idx="58">
                  <c:v>39083</c:v>
                </c:pt>
                <c:pt idx="59">
                  <c:v>39448</c:v>
                </c:pt>
                <c:pt idx="60">
                  <c:v>39814</c:v>
                </c:pt>
                <c:pt idx="61">
                  <c:v>40179</c:v>
                </c:pt>
                <c:pt idx="62">
                  <c:v>40544</c:v>
                </c:pt>
                <c:pt idx="63">
                  <c:v>40909</c:v>
                </c:pt>
                <c:pt idx="64">
                  <c:v>41275</c:v>
                </c:pt>
                <c:pt idx="65">
                  <c:v>41640</c:v>
                </c:pt>
                <c:pt idx="66">
                  <c:v>42005</c:v>
                </c:pt>
                <c:pt idx="67">
                  <c:v>42370</c:v>
                </c:pt>
                <c:pt idx="68">
                  <c:v>42736</c:v>
                </c:pt>
                <c:pt idx="69">
                  <c:v>43101</c:v>
                </c:pt>
                <c:pt idx="70">
                  <c:v>43466</c:v>
                </c:pt>
                <c:pt idx="71">
                  <c:v>43831</c:v>
                </c:pt>
                <c:pt idx="72">
                  <c:v>44197</c:v>
                </c:pt>
                <c:pt idx="73">
                  <c:v>44562</c:v>
                </c:pt>
                <c:pt idx="74">
                  <c:v>44927</c:v>
                </c:pt>
                <c:pt idx="75">
                  <c:v>45292</c:v>
                </c:pt>
                <c:pt idx="76">
                  <c:v>45658</c:v>
                </c:pt>
              </c:numCache>
            </c:numRef>
          </c:cat>
          <c:val>
            <c:numRef>
              <c:f>'Alkava asuntotuot rahoitusmuoto'!$E$4:$E$80</c:f>
              <c:numCache>
                <c:formatCode>General</c:formatCode>
                <c:ptCount val="77"/>
                <c:pt idx="0">
                  <c:v>8728</c:v>
                </c:pt>
                <c:pt idx="1">
                  <c:v>2045</c:v>
                </c:pt>
                <c:pt idx="2">
                  <c:v>9528</c:v>
                </c:pt>
                <c:pt idx="3">
                  <c:v>11566</c:v>
                </c:pt>
                <c:pt idx="4">
                  <c:v>5277</c:v>
                </c:pt>
                <c:pt idx="5">
                  <c:v>6238</c:v>
                </c:pt>
                <c:pt idx="6">
                  <c:v>7904</c:v>
                </c:pt>
                <c:pt idx="7">
                  <c:v>8984</c:v>
                </c:pt>
                <c:pt idx="8">
                  <c:v>12292</c:v>
                </c:pt>
                <c:pt idx="9">
                  <c:v>12600</c:v>
                </c:pt>
                <c:pt idx="10">
                  <c:v>10901</c:v>
                </c:pt>
                <c:pt idx="11">
                  <c:v>17823</c:v>
                </c:pt>
                <c:pt idx="12">
                  <c:v>23720</c:v>
                </c:pt>
                <c:pt idx="13">
                  <c:v>24618</c:v>
                </c:pt>
                <c:pt idx="14">
                  <c:v>32578</c:v>
                </c:pt>
                <c:pt idx="15">
                  <c:v>24699</c:v>
                </c:pt>
                <c:pt idx="16">
                  <c:v>23310</c:v>
                </c:pt>
                <c:pt idx="17">
                  <c:v>21663</c:v>
                </c:pt>
                <c:pt idx="18">
                  <c:v>23494</c:v>
                </c:pt>
                <c:pt idx="19">
                  <c:v>19416</c:v>
                </c:pt>
                <c:pt idx="20">
                  <c:v>13517</c:v>
                </c:pt>
                <c:pt idx="21">
                  <c:v>22800</c:v>
                </c:pt>
                <c:pt idx="22">
                  <c:v>24801</c:v>
                </c:pt>
                <c:pt idx="23">
                  <c:v>26560</c:v>
                </c:pt>
                <c:pt idx="24">
                  <c:v>37302</c:v>
                </c:pt>
                <c:pt idx="25">
                  <c:v>35114</c:v>
                </c:pt>
                <c:pt idx="26">
                  <c:v>22924</c:v>
                </c:pt>
                <c:pt idx="27">
                  <c:v>16541</c:v>
                </c:pt>
                <c:pt idx="28">
                  <c:v>18576</c:v>
                </c:pt>
                <c:pt idx="29">
                  <c:v>17883</c:v>
                </c:pt>
                <c:pt idx="30">
                  <c:v>20341</c:v>
                </c:pt>
                <c:pt idx="31">
                  <c:v>24931</c:v>
                </c:pt>
                <c:pt idx="32">
                  <c:v>23928</c:v>
                </c:pt>
                <c:pt idx="33">
                  <c:v>26843</c:v>
                </c:pt>
                <c:pt idx="34">
                  <c:v>31666</c:v>
                </c:pt>
                <c:pt idx="35">
                  <c:v>32615</c:v>
                </c:pt>
                <c:pt idx="36">
                  <c:v>27871</c:v>
                </c:pt>
                <c:pt idx="37">
                  <c:v>25125</c:v>
                </c:pt>
                <c:pt idx="38">
                  <c:v>23040</c:v>
                </c:pt>
                <c:pt idx="39">
                  <c:v>40250</c:v>
                </c:pt>
                <c:pt idx="40">
                  <c:v>50189</c:v>
                </c:pt>
                <c:pt idx="41">
                  <c:v>32582</c:v>
                </c:pt>
                <c:pt idx="42">
                  <c:v>17632</c:v>
                </c:pt>
                <c:pt idx="43">
                  <c:v>10011</c:v>
                </c:pt>
                <c:pt idx="44">
                  <c:v>5338</c:v>
                </c:pt>
                <c:pt idx="45">
                  <c:v>13281</c:v>
                </c:pt>
                <c:pt idx="46">
                  <c:v>3225</c:v>
                </c:pt>
                <c:pt idx="47">
                  <c:v>4442</c:v>
                </c:pt>
                <c:pt idx="48">
                  <c:v>9391</c:v>
                </c:pt>
                <c:pt idx="49">
                  <c:v>18470</c:v>
                </c:pt>
                <c:pt idx="50">
                  <c:v>22699</c:v>
                </c:pt>
                <c:pt idx="51">
                  <c:v>21765</c:v>
                </c:pt>
                <c:pt idx="52">
                  <c:v>14495</c:v>
                </c:pt>
                <c:pt idx="53">
                  <c:v>19454</c:v>
                </c:pt>
                <c:pt idx="54">
                  <c:v>25442</c:v>
                </c:pt>
                <c:pt idx="55">
                  <c:v>27604</c:v>
                </c:pt>
                <c:pt idx="56">
                  <c:v>30227</c:v>
                </c:pt>
                <c:pt idx="57">
                  <c:v>30413</c:v>
                </c:pt>
                <c:pt idx="58">
                  <c:v>27467</c:v>
                </c:pt>
                <c:pt idx="59">
                  <c:v>19487</c:v>
                </c:pt>
                <c:pt idx="60">
                  <c:v>9055</c:v>
                </c:pt>
                <c:pt idx="61">
                  <c:v>21705</c:v>
                </c:pt>
                <c:pt idx="62">
                  <c:v>24821</c:v>
                </c:pt>
                <c:pt idx="63">
                  <c:v>22639</c:v>
                </c:pt>
                <c:pt idx="64">
                  <c:v>21778</c:v>
                </c:pt>
                <c:pt idx="65">
                  <c:v>18762</c:v>
                </c:pt>
                <c:pt idx="66">
                  <c:v>24814</c:v>
                </c:pt>
                <c:pt idx="67">
                  <c:v>30435</c:v>
                </c:pt>
                <c:pt idx="68">
                  <c:v>37340</c:v>
                </c:pt>
                <c:pt idx="69">
                  <c:v>36554</c:v>
                </c:pt>
                <c:pt idx="70">
                  <c:v>29563</c:v>
                </c:pt>
                <c:pt idx="71">
                  <c:v>30633</c:v>
                </c:pt>
                <c:pt idx="72">
                  <c:v>37935</c:v>
                </c:pt>
                <c:pt idx="73">
                  <c:v>30481</c:v>
                </c:pt>
                <c:pt idx="74">
                  <c:v>12388</c:v>
                </c:pt>
                <c:pt idx="75">
                  <c:v>8000</c:v>
                </c:pt>
                <c:pt idx="76">
                  <c:v>14000</c:v>
                </c:pt>
              </c:numCache>
            </c:numRef>
          </c:val>
          <c:extLst>
            <c:ext xmlns:c16="http://schemas.microsoft.com/office/drawing/2014/chart" uri="{C3380CC4-5D6E-409C-BE32-E72D297353CC}">
              <c16:uniqueId val="{00000003-9E06-482B-A177-32D9194344D1}"/>
            </c:ext>
          </c:extLst>
        </c:ser>
        <c:dLbls>
          <c:showLegendKey val="0"/>
          <c:showVal val="0"/>
          <c:showCatName val="0"/>
          <c:showSerName val="0"/>
          <c:showPercent val="0"/>
          <c:showBubbleSize val="0"/>
        </c:dLbls>
        <c:gapWidth val="12"/>
        <c:overlap val="100"/>
        <c:axId val="560527344"/>
        <c:axId val="560534184"/>
      </c:barChart>
      <c:lineChart>
        <c:grouping val="standard"/>
        <c:varyColors val="0"/>
        <c:ser>
          <c:idx val="5"/>
          <c:order val="4"/>
          <c:tx>
            <c:strRef>
              <c:f>'Alkava asuntotuot rahoitusmuoto'!$G$3</c:f>
              <c:strCache>
                <c:ptCount val="1"/>
              </c:strCache>
            </c:strRef>
          </c:tx>
          <c:spPr>
            <a:ln w="28575" cap="rnd">
              <a:solidFill>
                <a:schemeClr val="accent6"/>
              </a:solidFill>
              <a:prstDash val="sysDash"/>
              <a:round/>
            </a:ln>
            <a:effectLst/>
          </c:spPr>
          <c:marker>
            <c:symbol val="none"/>
          </c:marker>
          <c:cat>
            <c:numRef>
              <c:f>'Alkava asuntotuot rahoitusmuoto'!$A$4:$A$80</c:f>
              <c:numCache>
                <c:formatCode>m/d/yyyy</c:formatCode>
                <c:ptCount val="77"/>
                <c:pt idx="0">
                  <c:v>17899</c:v>
                </c:pt>
                <c:pt idx="1">
                  <c:v>18264</c:v>
                </c:pt>
                <c:pt idx="2">
                  <c:v>18629</c:v>
                </c:pt>
                <c:pt idx="3">
                  <c:v>18994</c:v>
                </c:pt>
                <c:pt idx="4">
                  <c:v>19360</c:v>
                </c:pt>
                <c:pt idx="5">
                  <c:v>19725</c:v>
                </c:pt>
                <c:pt idx="6">
                  <c:v>20090</c:v>
                </c:pt>
                <c:pt idx="7">
                  <c:v>20455</c:v>
                </c:pt>
                <c:pt idx="8">
                  <c:v>20821</c:v>
                </c:pt>
                <c:pt idx="9">
                  <c:v>21186</c:v>
                </c:pt>
                <c:pt idx="10">
                  <c:v>21551</c:v>
                </c:pt>
                <c:pt idx="11">
                  <c:v>21916</c:v>
                </c:pt>
                <c:pt idx="12">
                  <c:v>22282</c:v>
                </c:pt>
                <c:pt idx="13">
                  <c:v>22647</c:v>
                </c:pt>
                <c:pt idx="14">
                  <c:v>23012</c:v>
                </c:pt>
                <c:pt idx="15">
                  <c:v>23377</c:v>
                </c:pt>
                <c:pt idx="16">
                  <c:v>23743</c:v>
                </c:pt>
                <c:pt idx="17">
                  <c:v>24108</c:v>
                </c:pt>
                <c:pt idx="18">
                  <c:v>24473</c:v>
                </c:pt>
                <c:pt idx="19">
                  <c:v>24838</c:v>
                </c:pt>
                <c:pt idx="20">
                  <c:v>25204</c:v>
                </c:pt>
                <c:pt idx="21">
                  <c:v>25569</c:v>
                </c:pt>
                <c:pt idx="22">
                  <c:v>25934</c:v>
                </c:pt>
                <c:pt idx="23">
                  <c:v>26299</c:v>
                </c:pt>
                <c:pt idx="24">
                  <c:v>26665</c:v>
                </c:pt>
                <c:pt idx="25">
                  <c:v>27030</c:v>
                </c:pt>
                <c:pt idx="26">
                  <c:v>27395</c:v>
                </c:pt>
                <c:pt idx="27">
                  <c:v>27760</c:v>
                </c:pt>
                <c:pt idx="28">
                  <c:v>28126</c:v>
                </c:pt>
                <c:pt idx="29">
                  <c:v>28491</c:v>
                </c:pt>
                <c:pt idx="30">
                  <c:v>28856</c:v>
                </c:pt>
                <c:pt idx="31">
                  <c:v>29221</c:v>
                </c:pt>
                <c:pt idx="32">
                  <c:v>29587</c:v>
                </c:pt>
                <c:pt idx="33">
                  <c:v>29952</c:v>
                </c:pt>
                <c:pt idx="34">
                  <c:v>30317</c:v>
                </c:pt>
                <c:pt idx="35">
                  <c:v>30682</c:v>
                </c:pt>
                <c:pt idx="36">
                  <c:v>31048</c:v>
                </c:pt>
                <c:pt idx="37">
                  <c:v>31413</c:v>
                </c:pt>
                <c:pt idx="38">
                  <c:v>31778</c:v>
                </c:pt>
                <c:pt idx="39">
                  <c:v>32143</c:v>
                </c:pt>
                <c:pt idx="40">
                  <c:v>32509</c:v>
                </c:pt>
                <c:pt idx="41">
                  <c:v>32874</c:v>
                </c:pt>
                <c:pt idx="42">
                  <c:v>33239</c:v>
                </c:pt>
                <c:pt idx="43">
                  <c:v>33604</c:v>
                </c:pt>
                <c:pt idx="44">
                  <c:v>33970</c:v>
                </c:pt>
                <c:pt idx="45">
                  <c:v>34335</c:v>
                </c:pt>
                <c:pt idx="46">
                  <c:v>34700</c:v>
                </c:pt>
                <c:pt idx="47">
                  <c:v>35065</c:v>
                </c:pt>
                <c:pt idx="48">
                  <c:v>35431</c:v>
                </c:pt>
                <c:pt idx="49">
                  <c:v>35796</c:v>
                </c:pt>
                <c:pt idx="50">
                  <c:v>36161</c:v>
                </c:pt>
                <c:pt idx="51">
                  <c:v>36526</c:v>
                </c:pt>
                <c:pt idx="52">
                  <c:v>36892</c:v>
                </c:pt>
                <c:pt idx="53">
                  <c:v>37257</c:v>
                </c:pt>
                <c:pt idx="54">
                  <c:v>37622</c:v>
                </c:pt>
                <c:pt idx="55">
                  <c:v>37987</c:v>
                </c:pt>
                <c:pt idx="56">
                  <c:v>38353</c:v>
                </c:pt>
                <c:pt idx="57">
                  <c:v>38718</c:v>
                </c:pt>
                <c:pt idx="58">
                  <c:v>39083</c:v>
                </c:pt>
                <c:pt idx="59">
                  <c:v>39448</c:v>
                </c:pt>
                <c:pt idx="60">
                  <c:v>39814</c:v>
                </c:pt>
                <c:pt idx="61">
                  <c:v>40179</c:v>
                </c:pt>
                <c:pt idx="62">
                  <c:v>40544</c:v>
                </c:pt>
                <c:pt idx="63">
                  <c:v>40909</c:v>
                </c:pt>
                <c:pt idx="64">
                  <c:v>41275</c:v>
                </c:pt>
                <c:pt idx="65">
                  <c:v>41640</c:v>
                </c:pt>
                <c:pt idx="66">
                  <c:v>42005</c:v>
                </c:pt>
                <c:pt idx="67">
                  <c:v>42370</c:v>
                </c:pt>
                <c:pt idx="68">
                  <c:v>42736</c:v>
                </c:pt>
                <c:pt idx="69">
                  <c:v>43101</c:v>
                </c:pt>
                <c:pt idx="70">
                  <c:v>43466</c:v>
                </c:pt>
                <c:pt idx="71">
                  <c:v>43831</c:v>
                </c:pt>
                <c:pt idx="72">
                  <c:v>44197</c:v>
                </c:pt>
                <c:pt idx="73">
                  <c:v>44562</c:v>
                </c:pt>
                <c:pt idx="74">
                  <c:v>44927</c:v>
                </c:pt>
                <c:pt idx="75">
                  <c:v>45292</c:v>
                </c:pt>
                <c:pt idx="76">
                  <c:v>45658</c:v>
                </c:pt>
              </c:numCache>
            </c:numRef>
          </c:cat>
          <c:val>
            <c:numRef>
              <c:f>'Alkava asuntotuot rahoitusmuoto'!$G$4:$G$80</c:f>
              <c:numCache>
                <c:formatCode>#,##0</c:formatCode>
                <c:ptCount val="77"/>
                <c:pt idx="0">
                  <c:v>38231.142857142855</c:v>
                </c:pt>
                <c:pt idx="1">
                  <c:v>38231.142857142855</c:v>
                </c:pt>
                <c:pt idx="2">
                  <c:v>38231.142857142855</c:v>
                </c:pt>
                <c:pt idx="3">
                  <c:v>38231.142857142855</c:v>
                </c:pt>
                <c:pt idx="4">
                  <c:v>38231.142857142855</c:v>
                </c:pt>
                <c:pt idx="5">
                  <c:v>38231.142857142855</c:v>
                </c:pt>
                <c:pt idx="6">
                  <c:v>38231.142857142855</c:v>
                </c:pt>
                <c:pt idx="7">
                  <c:v>38231.142857142855</c:v>
                </c:pt>
                <c:pt idx="8">
                  <c:v>38231.142857142855</c:v>
                </c:pt>
                <c:pt idx="9">
                  <c:v>38231.142857142855</c:v>
                </c:pt>
                <c:pt idx="10">
                  <c:v>38231.142857142855</c:v>
                </c:pt>
                <c:pt idx="11">
                  <c:v>38231.142857142855</c:v>
                </c:pt>
                <c:pt idx="12">
                  <c:v>38231.142857142855</c:v>
                </c:pt>
                <c:pt idx="13">
                  <c:v>38231.142857142855</c:v>
                </c:pt>
                <c:pt idx="14">
                  <c:v>38231.142857142855</c:v>
                </c:pt>
                <c:pt idx="15">
                  <c:v>38231.142857142855</c:v>
                </c:pt>
                <c:pt idx="16">
                  <c:v>38231.142857142855</c:v>
                </c:pt>
                <c:pt idx="17">
                  <c:v>38231.142857142855</c:v>
                </c:pt>
                <c:pt idx="18">
                  <c:v>38231.142857142855</c:v>
                </c:pt>
                <c:pt idx="19">
                  <c:v>38231.142857142855</c:v>
                </c:pt>
                <c:pt idx="20">
                  <c:v>38231.142857142855</c:v>
                </c:pt>
                <c:pt idx="21">
                  <c:v>38231.142857142855</c:v>
                </c:pt>
                <c:pt idx="22">
                  <c:v>38231.142857142855</c:v>
                </c:pt>
                <c:pt idx="23">
                  <c:v>38231.142857142855</c:v>
                </c:pt>
                <c:pt idx="24">
                  <c:v>38231.142857142855</c:v>
                </c:pt>
                <c:pt idx="25">
                  <c:v>38231.142857142855</c:v>
                </c:pt>
                <c:pt idx="26">
                  <c:v>38231.142857142855</c:v>
                </c:pt>
                <c:pt idx="27">
                  <c:v>38231.142857142855</c:v>
                </c:pt>
                <c:pt idx="28">
                  <c:v>38231.142857142855</c:v>
                </c:pt>
                <c:pt idx="29">
                  <c:v>38231.142857142855</c:v>
                </c:pt>
                <c:pt idx="30">
                  <c:v>38231.142857142855</c:v>
                </c:pt>
                <c:pt idx="31">
                  <c:v>38231.142857142855</c:v>
                </c:pt>
                <c:pt idx="32">
                  <c:v>38231.142857142855</c:v>
                </c:pt>
                <c:pt idx="33">
                  <c:v>38231.142857142855</c:v>
                </c:pt>
                <c:pt idx="34">
                  <c:v>38231.142857142855</c:v>
                </c:pt>
                <c:pt idx="35">
                  <c:v>38231.142857142855</c:v>
                </c:pt>
                <c:pt idx="36">
                  <c:v>38231.142857142855</c:v>
                </c:pt>
                <c:pt idx="37">
                  <c:v>38231.142857142855</c:v>
                </c:pt>
                <c:pt idx="38">
                  <c:v>38231.142857142855</c:v>
                </c:pt>
                <c:pt idx="39">
                  <c:v>38231.142857142855</c:v>
                </c:pt>
                <c:pt idx="40">
                  <c:v>38231.142857142855</c:v>
                </c:pt>
                <c:pt idx="41">
                  <c:v>38231.142857142855</c:v>
                </c:pt>
                <c:pt idx="42">
                  <c:v>38231.142857142855</c:v>
                </c:pt>
                <c:pt idx="43">
                  <c:v>38231.142857142855</c:v>
                </c:pt>
                <c:pt idx="44">
                  <c:v>38231.142857142855</c:v>
                </c:pt>
                <c:pt idx="45">
                  <c:v>38231.142857142855</c:v>
                </c:pt>
                <c:pt idx="46">
                  <c:v>38231.142857142855</c:v>
                </c:pt>
                <c:pt idx="47">
                  <c:v>38231.142857142855</c:v>
                </c:pt>
                <c:pt idx="48">
                  <c:v>38231.142857142855</c:v>
                </c:pt>
                <c:pt idx="49">
                  <c:v>38231.142857142855</c:v>
                </c:pt>
                <c:pt idx="50">
                  <c:v>38231.142857142855</c:v>
                </c:pt>
                <c:pt idx="51">
                  <c:v>38231.142857142855</c:v>
                </c:pt>
                <c:pt idx="52">
                  <c:v>38231.142857142855</c:v>
                </c:pt>
                <c:pt idx="53">
                  <c:v>38231.142857142855</c:v>
                </c:pt>
                <c:pt idx="54">
                  <c:v>38231.142857142855</c:v>
                </c:pt>
                <c:pt idx="55">
                  <c:v>38231.142857142855</c:v>
                </c:pt>
                <c:pt idx="56">
                  <c:v>38231.142857142855</c:v>
                </c:pt>
                <c:pt idx="57">
                  <c:v>38231.142857142855</c:v>
                </c:pt>
                <c:pt idx="58">
                  <c:v>38231.142857142855</c:v>
                </c:pt>
                <c:pt idx="59">
                  <c:v>38231.142857142855</c:v>
                </c:pt>
                <c:pt idx="60">
                  <c:v>38231.142857142855</c:v>
                </c:pt>
                <c:pt idx="61">
                  <c:v>38231.142857142855</c:v>
                </c:pt>
                <c:pt idx="62">
                  <c:v>38231.142857142855</c:v>
                </c:pt>
                <c:pt idx="63">
                  <c:v>38231.142857142855</c:v>
                </c:pt>
                <c:pt idx="64">
                  <c:v>38231.142857142855</c:v>
                </c:pt>
                <c:pt idx="65">
                  <c:v>38231.142857142855</c:v>
                </c:pt>
                <c:pt idx="66">
                  <c:v>38231.142857142855</c:v>
                </c:pt>
                <c:pt idx="67">
                  <c:v>38231.142857142855</c:v>
                </c:pt>
                <c:pt idx="68">
                  <c:v>38231.142857142855</c:v>
                </c:pt>
                <c:pt idx="69">
                  <c:v>38231.142857142855</c:v>
                </c:pt>
                <c:pt idx="70">
                  <c:v>38231.142857142855</c:v>
                </c:pt>
                <c:pt idx="71">
                  <c:v>38231.142857142855</c:v>
                </c:pt>
                <c:pt idx="72">
                  <c:v>38231.142857142855</c:v>
                </c:pt>
                <c:pt idx="73">
                  <c:v>38231.142857142855</c:v>
                </c:pt>
                <c:pt idx="74">
                  <c:v>38231.142857142855</c:v>
                </c:pt>
                <c:pt idx="75">
                  <c:v>38231.142857142855</c:v>
                </c:pt>
                <c:pt idx="76">
                  <c:v>38231.142857142855</c:v>
                </c:pt>
              </c:numCache>
            </c:numRef>
          </c:val>
          <c:smooth val="0"/>
          <c:extLst>
            <c:ext xmlns:c16="http://schemas.microsoft.com/office/drawing/2014/chart" uri="{C3380CC4-5D6E-409C-BE32-E72D297353CC}">
              <c16:uniqueId val="{00000004-9E06-482B-A177-32D9194344D1}"/>
            </c:ext>
          </c:extLst>
        </c:ser>
        <c:dLbls>
          <c:showLegendKey val="0"/>
          <c:showVal val="0"/>
          <c:showCatName val="0"/>
          <c:showSerName val="0"/>
          <c:showPercent val="0"/>
          <c:showBubbleSize val="0"/>
        </c:dLbls>
        <c:marker val="1"/>
        <c:smooth val="0"/>
        <c:axId val="560527344"/>
        <c:axId val="560534184"/>
      </c:lineChart>
      <c:dateAx>
        <c:axId val="560527344"/>
        <c:scaling>
          <c:orientation val="minMax"/>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534184"/>
        <c:crosses val="autoZero"/>
        <c:auto val="1"/>
        <c:lblOffset val="100"/>
        <c:baseTimeUnit val="years"/>
      </c:dateAx>
      <c:valAx>
        <c:axId val="56053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527344"/>
        <c:crosses val="autoZero"/>
        <c:crossBetween val="between"/>
      </c:valAx>
      <c:spPr>
        <a:noFill/>
        <a:ln>
          <a:noFill/>
        </a:ln>
        <a:effectLst/>
      </c:spPr>
    </c:plotArea>
    <c:legend>
      <c:legendPos val="b"/>
      <c:legendEntry>
        <c:idx val="2"/>
        <c:delete val="1"/>
      </c:legendEntry>
      <c:legendEntry>
        <c:idx val="4"/>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a:solidFill>
                  <a:srgbClr val="002565"/>
                </a:solidFill>
              </a:rPr>
              <a:t>Kiinteät investoinnit</a:t>
            </a:r>
            <a:r>
              <a:rPr lang="fi-FI" b="1" baseline="0">
                <a:solidFill>
                  <a:srgbClr val="002565"/>
                </a:solidFill>
              </a:rPr>
              <a:t> yhteensä</a:t>
            </a:r>
            <a:endParaRPr lang="fi-FI" b="1">
              <a:solidFill>
                <a:srgbClr val="002565"/>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explosion val="6"/>
            <c:spPr>
              <a:solidFill>
                <a:schemeClr val="accent1"/>
              </a:solidFill>
              <a:ln w="19050">
                <a:solidFill>
                  <a:schemeClr val="lt1"/>
                </a:solidFill>
              </a:ln>
              <a:effectLst/>
            </c:spPr>
            <c:extLst>
              <c:ext xmlns:c16="http://schemas.microsoft.com/office/drawing/2014/chart" uri="{C3380CC4-5D6E-409C-BE32-E72D297353CC}">
                <c16:uniqueId val="{00000001-EC6A-4E53-8990-0C408212CE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6A-4E53-8990-0C408212CE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6A-4E53-8990-0C408212CE4D}"/>
              </c:ext>
            </c:extLst>
          </c:dPt>
          <c:dLbls>
            <c:dLbl>
              <c:idx val="0"/>
              <c:tx>
                <c:rich>
                  <a:bodyPr/>
                  <a:lstStyle/>
                  <a:p>
                    <a:r>
                      <a:rPr lang="en-US"/>
                      <a:t>58,5 %</a:t>
                    </a:r>
                  </a:p>
                  <a:p>
                    <a:fld id="{26680E18-51D5-44B4-A04C-625F908D5FF6}"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6A-4E53-8990-0C408212CE4D}"/>
                </c:ext>
              </c:extLst>
            </c:dLbl>
            <c:dLbl>
              <c:idx val="1"/>
              <c:layout>
                <c:manualLayout>
                  <c:x val="-4.1881679618155122E-17"/>
                  <c:y val="-1.2852989129609745E-2"/>
                </c:manualLayout>
              </c:layout>
              <c:tx>
                <c:rich>
                  <a:bodyPr/>
                  <a:lstStyle/>
                  <a:p>
                    <a:r>
                      <a:rPr lang="en-US"/>
                      <a:t>22,7 %</a:t>
                    </a:r>
                  </a:p>
                  <a:p>
                    <a:fld id="{D70CCBEA-3E40-49B7-A45D-DA55DB646DEE}"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6A-4E53-8990-0C408212CE4D}"/>
                </c:ext>
              </c:extLst>
            </c:dLbl>
            <c:dLbl>
              <c:idx val="2"/>
              <c:tx>
                <c:rich>
                  <a:bodyPr/>
                  <a:lstStyle/>
                  <a:p>
                    <a:r>
                      <a:rPr lang="en-US"/>
                      <a:t>18,8 %</a:t>
                    </a:r>
                  </a:p>
                  <a:p>
                    <a:fld id="{B4C1F8E1-681D-4140-BC51-25ABFE24509E}" type="CATEGORYNAME">
                      <a:rPr lang="en-US" smtClean="0"/>
                      <a:pPr/>
                      <a:t>[CATEGORY NAME]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C6A-4E53-8990-0C408212CE4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Investoinnit!$D$8:$D$10</c:f>
              <c:strCache>
                <c:ptCount val="3"/>
                <c:pt idx="0">
                  <c:v>Rakennukset </c:v>
                </c:pt>
                <c:pt idx="1">
                  <c:v>Koneet ja 
laitteet</c:v>
                </c:pt>
                <c:pt idx="2">
                  <c:v>Muut kiinteät investoinnit</c:v>
                </c:pt>
              </c:strCache>
            </c:strRef>
          </c:cat>
          <c:val>
            <c:numRef>
              <c:f>Investoinnit!$E$8:$E$10</c:f>
              <c:numCache>
                <c:formatCode>0</c:formatCode>
                <c:ptCount val="3"/>
                <c:pt idx="0">
                  <c:v>58.5</c:v>
                </c:pt>
                <c:pt idx="1">
                  <c:v>22.7</c:v>
                </c:pt>
                <c:pt idx="2">
                  <c:v>18.8</c:v>
                </c:pt>
              </c:numCache>
            </c:numRef>
          </c:val>
          <c:extLst>
            <c:ext xmlns:c16="http://schemas.microsoft.com/office/drawing/2014/chart" uri="{C3380CC4-5D6E-409C-BE32-E72D297353CC}">
              <c16:uniqueId val="{00000006-EC6A-4E53-8990-0C408212CE4D}"/>
            </c:ext>
          </c:extLst>
        </c:ser>
        <c:dLbls>
          <c:showLegendKey val="0"/>
          <c:showVal val="0"/>
          <c:showCatName val="0"/>
          <c:showSerName val="0"/>
          <c:showPercent val="0"/>
          <c:showBubbleSize val="0"/>
          <c:showLeaderLines val="1"/>
        </c:dLbls>
        <c:firstSliceAng val="35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0.67918</cdr:x>
      <cdr:y>0.053</cdr:y>
    </cdr:from>
    <cdr:to>
      <cdr:x>1</cdr:x>
      <cdr:y>0.11752</cdr:y>
    </cdr:to>
    <cdr:sp macro="" textlink="">
      <cdr:nvSpPr>
        <cdr:cNvPr id="3" name="Tekstiruutu 2">
          <a:extLst xmlns:a="http://schemas.openxmlformats.org/drawingml/2006/main">
            <a:ext uri="{FF2B5EF4-FFF2-40B4-BE49-F238E27FC236}">
              <a16:creationId xmlns:a16="http://schemas.microsoft.com/office/drawing/2014/main" id="{9B6E76F1-900E-0380-1ACB-AA26500A3300}"/>
            </a:ext>
          </a:extLst>
        </cdr:cNvPr>
        <cdr:cNvSpPr txBox="1"/>
      </cdr:nvSpPr>
      <cdr:spPr>
        <a:xfrm xmlns:a="http://schemas.openxmlformats.org/drawingml/2006/main">
          <a:off x="3765054" y="236597"/>
          <a:ext cx="1778496"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fi-FI" sz="1200" kern="1200" dirty="0">
              <a:solidFill>
                <a:prstClr val="black">
                  <a:lumMod val="65000"/>
                  <a:lumOff val="35000"/>
                </a:prstClr>
              </a:solidFill>
            </a:rPr>
            <a:t>Tuotanto Vuosimuutos, %)</a:t>
          </a:r>
        </a:p>
      </cdr:txBody>
    </cdr:sp>
  </cdr:relSizeAnchor>
</c:userShapes>
</file>

<file path=ppt/drawings/drawing10.xml><?xml version="1.0" encoding="utf-8"?>
<c:userShapes xmlns:c="http://schemas.openxmlformats.org/drawingml/2006/chart">
  <cdr:relSizeAnchor xmlns:cdr="http://schemas.openxmlformats.org/drawingml/2006/chartDrawing">
    <cdr:from>
      <cdr:x>0.67888</cdr:x>
      <cdr:y>0</cdr:y>
    </cdr:from>
    <cdr:to>
      <cdr:x>0.96236</cdr:x>
      <cdr:y>0.08754</cdr:y>
    </cdr:to>
    <cdr:sp macro="" textlink="">
      <cdr:nvSpPr>
        <cdr:cNvPr id="3" name="Tekstiruutu 2">
          <a:extLst xmlns:a="http://schemas.openxmlformats.org/drawingml/2006/main">
            <a:ext uri="{FF2B5EF4-FFF2-40B4-BE49-F238E27FC236}">
              <a16:creationId xmlns:a16="http://schemas.microsoft.com/office/drawing/2014/main" id="{366FCE73-71E1-5160-EBCC-4D3F2A7CC662}"/>
            </a:ext>
          </a:extLst>
        </cdr:cNvPr>
        <cdr:cNvSpPr txBox="1"/>
      </cdr:nvSpPr>
      <cdr:spPr>
        <a:xfrm xmlns:a="http://schemas.openxmlformats.org/drawingml/2006/main">
          <a:off x="3621370" y="0"/>
          <a:ext cx="1512168" cy="160735"/>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r"/>
          <a:r>
            <a:rPr lang="fi-FI" sz="800" kern="1200" dirty="0">
              <a:solidFill>
                <a:srgbClr val="002060"/>
              </a:solidFill>
            </a:rPr>
            <a:t>Kuluttajat</a:t>
          </a:r>
        </a:p>
      </cdr:txBody>
    </cdr:sp>
  </cdr:relSizeAnchor>
</c:userShapes>
</file>

<file path=ppt/drawings/drawing11.xml><?xml version="1.0" encoding="utf-8"?>
<c:userShapes xmlns:c="http://schemas.openxmlformats.org/drawingml/2006/chart">
  <cdr:relSizeAnchor xmlns:cdr="http://schemas.openxmlformats.org/drawingml/2006/chartDrawing">
    <cdr:from>
      <cdr:x>0.02009</cdr:x>
      <cdr:y>0.02516</cdr:y>
    </cdr:from>
    <cdr:to>
      <cdr:x>0.28257</cdr:x>
      <cdr:y>0.07626</cdr:y>
    </cdr:to>
    <cdr:sp macro="" textlink="">
      <cdr:nvSpPr>
        <cdr:cNvPr id="2" name="Tekstiruutu 1">
          <a:extLst xmlns:a="http://schemas.openxmlformats.org/drawingml/2006/main">
            <a:ext uri="{FF2B5EF4-FFF2-40B4-BE49-F238E27FC236}">
              <a16:creationId xmlns:a16="http://schemas.microsoft.com/office/drawing/2014/main" id="{048AD691-8E9D-4F07-9B8A-CBE2D940431D}"/>
            </a:ext>
          </a:extLst>
        </cdr:cNvPr>
        <cdr:cNvSpPr txBox="1"/>
      </cdr:nvSpPr>
      <cdr:spPr>
        <a:xfrm xmlns:a="http://schemas.openxmlformats.org/drawingml/2006/main">
          <a:off x="53515" y="44777"/>
          <a:ext cx="699325" cy="90935"/>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baseline="0" dirty="0">
              <a:solidFill>
                <a:srgbClr val="002060"/>
              </a:solidFill>
              <a:latin typeface="+mn-lt"/>
              <a:ea typeface="+mn-ea"/>
              <a:cs typeface="+mn-cs"/>
            </a:rPr>
            <a:t>Ostovoima, pylväs (%)</a:t>
          </a:r>
        </a:p>
      </cdr:txBody>
    </cdr:sp>
  </cdr:relSizeAnchor>
  <cdr:relSizeAnchor xmlns:cdr="http://schemas.openxmlformats.org/drawingml/2006/chartDrawing">
    <cdr:from>
      <cdr:x>0.68144</cdr:x>
      <cdr:y>0.03004</cdr:y>
    </cdr:from>
    <cdr:to>
      <cdr:x>0.92741</cdr:x>
      <cdr:y>0.07944</cdr:y>
    </cdr:to>
    <cdr:sp macro="" textlink="">
      <cdr:nvSpPr>
        <cdr:cNvPr id="3" name="Tekstiruutu 1">
          <a:extLst xmlns:a="http://schemas.openxmlformats.org/drawingml/2006/main">
            <a:ext uri="{FF2B5EF4-FFF2-40B4-BE49-F238E27FC236}">
              <a16:creationId xmlns:a16="http://schemas.microsoft.com/office/drawing/2014/main" id="{1C790052-6F34-450B-A64E-F24098877F91}"/>
            </a:ext>
          </a:extLst>
        </cdr:cNvPr>
        <cdr:cNvSpPr txBox="1"/>
      </cdr:nvSpPr>
      <cdr:spPr>
        <a:xfrm xmlns:a="http://schemas.openxmlformats.org/drawingml/2006/main">
          <a:off x="1815558" y="53454"/>
          <a:ext cx="655349" cy="87905"/>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fi-FI" sz="800" baseline="0" dirty="0">
              <a:solidFill>
                <a:srgbClr val="002060"/>
              </a:solidFill>
              <a:latin typeface="+mn-lt"/>
            </a:rPr>
            <a:t>Oma talous,</a:t>
          </a:r>
          <a:r>
            <a:rPr lang="fi-FI" sz="800" dirty="0">
              <a:solidFill>
                <a:srgbClr val="002060"/>
              </a:solidFill>
              <a:latin typeface="+mn-lt"/>
            </a:rPr>
            <a:t> </a:t>
          </a:r>
          <a:r>
            <a:rPr lang="fi-FI" sz="800" baseline="0" dirty="0">
              <a:solidFill>
                <a:srgbClr val="002060"/>
              </a:solidFill>
              <a:latin typeface="+mn-lt"/>
            </a:rPr>
            <a:t>viiva</a:t>
          </a:r>
          <a:r>
            <a:rPr lang="fi-FI" sz="800" dirty="0">
              <a:solidFill>
                <a:srgbClr val="002060"/>
              </a:solidFill>
            </a:rPr>
            <a:t> (indeksi)</a:t>
          </a:r>
          <a:endParaRPr lang="fi-FI" sz="800" dirty="0">
            <a:solidFill>
              <a:srgbClr val="002060"/>
            </a:solidFill>
            <a:latin typeface="+mn-l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0.02417</cdr:x>
      <cdr:y>0.01838</cdr:y>
    </cdr:from>
    <cdr:to>
      <cdr:x>0.4279</cdr:x>
      <cdr:y>0.0864</cdr:y>
    </cdr:to>
    <cdr:sp macro="" textlink="">
      <cdr:nvSpPr>
        <cdr:cNvPr id="2" name="Tekstiruutu 1">
          <a:extLst xmlns:a="http://schemas.openxmlformats.org/drawingml/2006/main">
            <a:ext uri="{FF2B5EF4-FFF2-40B4-BE49-F238E27FC236}">
              <a16:creationId xmlns:a16="http://schemas.microsoft.com/office/drawing/2014/main" id="{804EA38C-A260-4AB4-8207-3A83515B46DC}"/>
            </a:ext>
          </a:extLst>
        </cdr:cNvPr>
        <cdr:cNvSpPr txBox="1"/>
      </cdr:nvSpPr>
      <cdr:spPr>
        <a:xfrm xmlns:a="http://schemas.openxmlformats.org/drawingml/2006/main">
          <a:off x="58918" y="30510"/>
          <a:ext cx="983971" cy="112886"/>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rgbClr val="002060"/>
              </a:solidFill>
            </a:rPr>
            <a:t>Tuotanto, pylväs (%)</a:t>
          </a:r>
        </a:p>
      </cdr:txBody>
    </cdr:sp>
  </cdr:relSizeAnchor>
  <cdr:relSizeAnchor xmlns:cdr="http://schemas.openxmlformats.org/drawingml/2006/chartDrawing">
    <cdr:from>
      <cdr:x>0.73752</cdr:x>
      <cdr:y>0</cdr:y>
    </cdr:from>
    <cdr:to>
      <cdr:x>1</cdr:x>
      <cdr:y>0.0511</cdr:y>
    </cdr:to>
    <cdr:sp macro="" textlink="">
      <cdr:nvSpPr>
        <cdr:cNvPr id="3" name="Tekstiruutu 1">
          <a:extLst xmlns:a="http://schemas.openxmlformats.org/drawingml/2006/main">
            <a:ext uri="{FF2B5EF4-FFF2-40B4-BE49-F238E27FC236}">
              <a16:creationId xmlns:a16="http://schemas.microsoft.com/office/drawing/2014/main" id="{0E1723CE-C84B-47B4-AB79-440A43E3192B}"/>
            </a:ext>
          </a:extLst>
        </cdr:cNvPr>
        <cdr:cNvSpPr txBox="1"/>
      </cdr:nvSpPr>
      <cdr:spPr>
        <a:xfrm xmlns:a="http://schemas.openxmlformats.org/drawingml/2006/main">
          <a:off x="1799697" y="0"/>
          <a:ext cx="640504" cy="89101"/>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fi-FI" sz="800" dirty="0">
              <a:solidFill>
                <a:srgbClr val="002060"/>
              </a:solidFill>
            </a:rPr>
            <a:t>Luottamus, viiva (indeksi)</a:t>
          </a:r>
        </a:p>
      </cdr:txBody>
    </cdr:sp>
  </cdr:relSizeAnchor>
</c:userShapes>
</file>

<file path=ppt/drawings/drawing13.xml><?xml version="1.0" encoding="utf-8"?>
<c:userShapes xmlns:c="http://schemas.openxmlformats.org/drawingml/2006/chart">
  <cdr:relSizeAnchor xmlns:cdr="http://schemas.openxmlformats.org/drawingml/2006/chartDrawing">
    <cdr:from>
      <cdr:x>0.02193</cdr:x>
      <cdr:y>0</cdr:y>
    </cdr:from>
    <cdr:to>
      <cdr:x>0.28441</cdr:x>
      <cdr:y>0.0511</cdr:y>
    </cdr:to>
    <cdr:sp macro="" textlink="">
      <cdr:nvSpPr>
        <cdr:cNvPr id="2" name="Tekstiruutu 1">
          <a:extLst xmlns:a="http://schemas.openxmlformats.org/drawingml/2006/main">
            <a:ext uri="{FF2B5EF4-FFF2-40B4-BE49-F238E27FC236}">
              <a16:creationId xmlns:a16="http://schemas.microsoft.com/office/drawing/2014/main" id="{048AD691-8E9D-4F07-9B8A-CBE2D940431D}"/>
            </a:ext>
          </a:extLst>
        </cdr:cNvPr>
        <cdr:cNvSpPr txBox="1"/>
      </cdr:nvSpPr>
      <cdr:spPr>
        <a:xfrm xmlns:a="http://schemas.openxmlformats.org/drawingml/2006/main">
          <a:off x="116287" y="0"/>
          <a:ext cx="1392040" cy="165384"/>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rgbClr val="002060"/>
              </a:solidFill>
            </a:rPr>
            <a:t>Työlliset (</a:t>
          </a:r>
          <a:r>
            <a:rPr lang="fi-FI" sz="800" dirty="0" err="1">
              <a:solidFill>
                <a:srgbClr val="002060"/>
              </a:solidFill>
            </a:rPr>
            <a:t>ed.v</a:t>
          </a:r>
          <a:r>
            <a:rPr lang="fi-FI" sz="800" dirty="0">
              <a:solidFill>
                <a:srgbClr val="002060"/>
              </a:solidFill>
            </a:rPr>
            <a:t>.%, pylväs) </a:t>
          </a:r>
        </a:p>
      </cdr:txBody>
    </cdr:sp>
  </cdr:relSizeAnchor>
  <cdr:relSizeAnchor xmlns:cdr="http://schemas.openxmlformats.org/drawingml/2006/chartDrawing">
    <cdr:from>
      <cdr:x>0.51942</cdr:x>
      <cdr:y>0</cdr:y>
    </cdr:from>
    <cdr:to>
      <cdr:x>0.97253</cdr:x>
      <cdr:y>0.07792</cdr:y>
    </cdr:to>
    <cdr:sp macro="" textlink="">
      <cdr:nvSpPr>
        <cdr:cNvPr id="3" name="Tekstiruutu 1">
          <a:extLst xmlns:a="http://schemas.openxmlformats.org/drawingml/2006/main">
            <a:ext uri="{FF2B5EF4-FFF2-40B4-BE49-F238E27FC236}">
              <a16:creationId xmlns:a16="http://schemas.microsoft.com/office/drawing/2014/main" id="{1C790052-6F34-450B-A64E-F24098877F91}"/>
            </a:ext>
          </a:extLst>
        </cdr:cNvPr>
        <cdr:cNvSpPr txBox="1"/>
      </cdr:nvSpPr>
      <cdr:spPr>
        <a:xfrm xmlns:a="http://schemas.openxmlformats.org/drawingml/2006/main">
          <a:off x="1289262" y="0"/>
          <a:ext cx="1124680" cy="131188"/>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fi-FI" sz="800" dirty="0">
              <a:solidFill>
                <a:srgbClr val="002060"/>
              </a:solidFill>
            </a:rPr>
            <a:t>Odotukset (indeksi, viiva)</a:t>
          </a:r>
        </a:p>
      </cdr:txBody>
    </cdr:sp>
  </cdr:relSizeAnchor>
</c:userShapes>
</file>

<file path=ppt/drawings/drawing14.xml><?xml version="1.0" encoding="utf-8"?>
<c:userShapes xmlns:c="http://schemas.openxmlformats.org/drawingml/2006/chart">
  <cdr:relSizeAnchor xmlns:cdr="http://schemas.openxmlformats.org/drawingml/2006/chartDrawing">
    <cdr:from>
      <cdr:x>0.08795</cdr:x>
      <cdr:y>0.0012</cdr:y>
    </cdr:from>
    <cdr:to>
      <cdr:x>0.35043</cdr:x>
      <cdr:y>0.0523</cdr:y>
    </cdr:to>
    <cdr:sp macro="" textlink="">
      <cdr:nvSpPr>
        <cdr:cNvPr id="2" name="Tekstiruutu 1">
          <a:extLst xmlns:a="http://schemas.openxmlformats.org/drawingml/2006/main">
            <a:ext uri="{FF2B5EF4-FFF2-40B4-BE49-F238E27FC236}">
              <a16:creationId xmlns:a16="http://schemas.microsoft.com/office/drawing/2014/main" id="{AA79DBCB-F6CF-4C59-8427-417143EFCDB6}"/>
            </a:ext>
          </a:extLst>
        </cdr:cNvPr>
        <cdr:cNvSpPr txBox="1"/>
      </cdr:nvSpPr>
      <cdr:spPr>
        <a:xfrm xmlns:a="http://schemas.openxmlformats.org/drawingml/2006/main">
          <a:off x="380766" y="3509"/>
          <a:ext cx="1136328" cy="149165"/>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rgbClr val="002060"/>
              </a:solidFill>
            </a:rPr>
            <a:t>BKT, pylväs (%)</a:t>
          </a:r>
        </a:p>
      </cdr:txBody>
    </cdr:sp>
  </cdr:relSizeAnchor>
  <cdr:relSizeAnchor xmlns:cdr="http://schemas.openxmlformats.org/drawingml/2006/chartDrawing">
    <cdr:from>
      <cdr:x>0.73752</cdr:x>
      <cdr:y>0</cdr:y>
    </cdr:from>
    <cdr:to>
      <cdr:x>1</cdr:x>
      <cdr:y>0.0511</cdr:y>
    </cdr:to>
    <cdr:sp macro="" textlink="">
      <cdr:nvSpPr>
        <cdr:cNvPr id="3" name="Tekstiruutu 1">
          <a:extLst xmlns:a="http://schemas.openxmlformats.org/drawingml/2006/main">
            <a:ext uri="{FF2B5EF4-FFF2-40B4-BE49-F238E27FC236}">
              <a16:creationId xmlns:a16="http://schemas.microsoft.com/office/drawing/2014/main" id="{4FFE30C8-2CF2-4894-8E26-9A786FEE4EA0}"/>
            </a:ext>
          </a:extLst>
        </cdr:cNvPr>
        <cdr:cNvSpPr txBox="1"/>
      </cdr:nvSpPr>
      <cdr:spPr>
        <a:xfrm xmlns:a="http://schemas.openxmlformats.org/drawingml/2006/main">
          <a:off x="1841407" y="-3989209"/>
          <a:ext cx="655349" cy="90761"/>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fi-FI" sz="800" dirty="0">
              <a:solidFill>
                <a:srgbClr val="002060"/>
              </a:solidFill>
            </a:rPr>
            <a:t>Luottamus, viiva (indeksi)</a:t>
          </a:r>
          <a:endParaRPr lang="fi-FI" sz="1000" dirty="0">
            <a:latin typeface="Tw Cen MT" panose="020B0602020104020603"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0.76187</cdr:x>
      <cdr:y>0</cdr:y>
    </cdr:from>
    <cdr:to>
      <cdr:x>0.95785</cdr:x>
      <cdr:y>0.11765</cdr:y>
    </cdr:to>
    <cdr:sp macro="" textlink="">
      <cdr:nvSpPr>
        <cdr:cNvPr id="2" name="Tekstiruutu 1">
          <a:extLst xmlns:a="http://schemas.openxmlformats.org/drawingml/2006/main">
            <a:ext uri="{FF2B5EF4-FFF2-40B4-BE49-F238E27FC236}">
              <a16:creationId xmlns:a16="http://schemas.microsoft.com/office/drawing/2014/main" id="{1F06AFC6-854F-B547-4CA8-ED8175D96A01}"/>
            </a:ext>
          </a:extLst>
        </cdr:cNvPr>
        <cdr:cNvSpPr txBox="1"/>
      </cdr:nvSpPr>
      <cdr:spPr>
        <a:xfrm xmlns:a="http://schemas.openxmlformats.org/drawingml/2006/main">
          <a:off x="3890549" y="0"/>
          <a:ext cx="1000783" cy="2204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lang="en-US" sz="960" b="0" i="0" u="none" strike="noStrike" kern="1200" spc="0" baseline="0">
              <a:solidFill>
                <a:srgbClr val="002060"/>
              </a:solidFill>
              <a:latin typeface="+mn-lt"/>
              <a:ea typeface="+mn-ea"/>
              <a:cs typeface="+mn-cs"/>
            </a:defRPr>
          </a:pPr>
          <a:r>
            <a:rPr lang="fi-FI" sz="800" kern="1200" dirty="0">
              <a:solidFill>
                <a:srgbClr val="002060"/>
              </a:solidFill>
            </a:rPr>
            <a:t>Luottamus (indeksi)</a:t>
          </a:r>
        </a:p>
      </cdr:txBody>
    </cdr:sp>
  </cdr:relSizeAnchor>
</c:userShapes>
</file>

<file path=ppt/drawings/drawing16.xml><?xml version="1.0" encoding="utf-8"?>
<c:userShapes xmlns:c="http://schemas.openxmlformats.org/drawingml/2006/chart">
  <cdr:relSizeAnchor xmlns:cdr="http://schemas.openxmlformats.org/drawingml/2006/chartDrawing">
    <cdr:from>
      <cdr:x>0.08073</cdr:x>
      <cdr:y>0.00507</cdr:y>
    </cdr:from>
    <cdr:to>
      <cdr:x>0.34321</cdr:x>
      <cdr:y>0.05617</cdr:y>
    </cdr:to>
    <cdr:sp macro="" textlink="">
      <cdr:nvSpPr>
        <cdr:cNvPr id="2" name="Tekstiruutu 1">
          <a:extLst xmlns:a="http://schemas.openxmlformats.org/drawingml/2006/main">
            <a:ext uri="{FF2B5EF4-FFF2-40B4-BE49-F238E27FC236}">
              <a16:creationId xmlns:a16="http://schemas.microsoft.com/office/drawing/2014/main" id="{70EA9E75-C680-4F0B-A9CD-FEEA59CCB5A5}"/>
            </a:ext>
          </a:extLst>
        </cdr:cNvPr>
        <cdr:cNvSpPr txBox="1"/>
      </cdr:nvSpPr>
      <cdr:spPr>
        <a:xfrm xmlns:a="http://schemas.openxmlformats.org/drawingml/2006/main">
          <a:off x="374678" y="14330"/>
          <a:ext cx="1218148" cy="144300"/>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kern="1200" dirty="0">
              <a:solidFill>
                <a:srgbClr val="002060"/>
              </a:solidFill>
            </a:rPr>
            <a:t>Indeksi </a:t>
          </a:r>
        </a:p>
      </cdr:txBody>
    </cdr:sp>
  </cdr:relSizeAnchor>
</c:userShapes>
</file>

<file path=ppt/drawings/drawing17.xml><?xml version="1.0" encoding="utf-8"?>
<c:userShapes xmlns:c="http://schemas.openxmlformats.org/drawingml/2006/chart">
  <cdr:relSizeAnchor xmlns:cdr="http://schemas.openxmlformats.org/drawingml/2006/chartDrawing">
    <cdr:from>
      <cdr:x>0.53494</cdr:x>
      <cdr:y>0.79806</cdr:y>
    </cdr:from>
    <cdr:to>
      <cdr:x>1</cdr:x>
      <cdr:y>0.91714</cdr:y>
    </cdr:to>
    <cdr:sp macro="" textlink="">
      <cdr:nvSpPr>
        <cdr:cNvPr id="2" name="Tekstiruutu 12">
          <a:extLst xmlns:a="http://schemas.openxmlformats.org/drawingml/2006/main">
            <a:ext uri="{FF2B5EF4-FFF2-40B4-BE49-F238E27FC236}">
              <a16:creationId xmlns:a16="http://schemas.microsoft.com/office/drawing/2014/main" id="{BA4436C3-68D1-42D2-A41C-CBA331E25A9D}"/>
            </a:ext>
          </a:extLst>
        </cdr:cNvPr>
        <cdr:cNvSpPr txBox="1"/>
      </cdr:nvSpPr>
      <cdr:spPr>
        <a:xfrm xmlns:a="http://schemas.openxmlformats.org/drawingml/2006/main">
          <a:off x="1332539" y="1340768"/>
          <a:ext cx="1158468" cy="2000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fi-FI" sz="700" b="0" dirty="0">
              <a:solidFill>
                <a:schemeClr val="accent1"/>
              </a:solidFill>
            </a:rPr>
            <a:t>Laskusuhdanne</a:t>
          </a:r>
        </a:p>
      </cdr:txBody>
    </cdr:sp>
  </cdr:relSizeAnchor>
  <cdr:relSizeAnchor xmlns:cdr="http://schemas.openxmlformats.org/drawingml/2006/chartDrawing">
    <cdr:from>
      <cdr:x>0.64737</cdr:x>
      <cdr:y>0.02991</cdr:y>
    </cdr:from>
    <cdr:to>
      <cdr:x>1</cdr:x>
      <cdr:y>0.14898</cdr:y>
    </cdr:to>
    <cdr:sp macro="" textlink="">
      <cdr:nvSpPr>
        <cdr:cNvPr id="3" name="Tekstiruutu 15">
          <a:extLst xmlns:a="http://schemas.openxmlformats.org/drawingml/2006/main">
            <a:ext uri="{FF2B5EF4-FFF2-40B4-BE49-F238E27FC236}">
              <a16:creationId xmlns:a16="http://schemas.microsoft.com/office/drawing/2014/main" id="{60AAC94B-1A6F-4182-9F56-EC913EA3A669}"/>
            </a:ext>
          </a:extLst>
        </cdr:cNvPr>
        <cdr:cNvSpPr txBox="1"/>
      </cdr:nvSpPr>
      <cdr:spPr>
        <a:xfrm xmlns:a="http://schemas.openxmlformats.org/drawingml/2006/main">
          <a:off x="1612605" y="50242"/>
          <a:ext cx="878402" cy="20005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r"/>
          <a:r>
            <a:rPr lang="fi-FI" sz="700" b="0" dirty="0">
              <a:solidFill>
                <a:schemeClr val="accent1"/>
              </a:solidFill>
            </a:rPr>
            <a:t>Korkeasuhdanne</a:t>
          </a:r>
        </a:p>
      </cdr:txBody>
    </cdr:sp>
  </cdr:relSizeAnchor>
  <cdr:relSizeAnchor xmlns:cdr="http://schemas.openxmlformats.org/drawingml/2006/chartDrawing">
    <cdr:from>
      <cdr:x>0.01275</cdr:x>
      <cdr:y>0.0299</cdr:y>
    </cdr:from>
    <cdr:to>
      <cdr:x>0.32491</cdr:x>
      <cdr:y>0.14898</cdr:y>
    </cdr:to>
    <cdr:sp macro="" textlink="">
      <cdr:nvSpPr>
        <cdr:cNvPr id="4" name="Tekstiruutu 14">
          <a:extLst xmlns:a="http://schemas.openxmlformats.org/drawingml/2006/main">
            <a:ext uri="{FF2B5EF4-FFF2-40B4-BE49-F238E27FC236}">
              <a16:creationId xmlns:a16="http://schemas.microsoft.com/office/drawing/2014/main" id="{25023262-D31D-4200-8B37-FA443E65C633}"/>
            </a:ext>
          </a:extLst>
        </cdr:cNvPr>
        <cdr:cNvSpPr txBox="1"/>
      </cdr:nvSpPr>
      <cdr:spPr>
        <a:xfrm xmlns:a="http://schemas.openxmlformats.org/drawingml/2006/main">
          <a:off x="31750" y="50233"/>
          <a:ext cx="777593" cy="20005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i-FI" sz="700" b="0" dirty="0">
              <a:solidFill>
                <a:schemeClr val="accent1"/>
              </a:solidFill>
            </a:rPr>
            <a:t>Elpyminen</a:t>
          </a:r>
        </a:p>
      </cdr:txBody>
    </cdr:sp>
  </cdr:relSizeAnchor>
  <cdr:relSizeAnchor xmlns:cdr="http://schemas.openxmlformats.org/drawingml/2006/chartDrawing">
    <cdr:from>
      <cdr:x>0</cdr:x>
      <cdr:y>0.82138</cdr:y>
    </cdr:from>
    <cdr:to>
      <cdr:x>0.40801</cdr:x>
      <cdr:y>0.94046</cdr:y>
    </cdr:to>
    <cdr:sp macro="" textlink="">
      <cdr:nvSpPr>
        <cdr:cNvPr id="5" name="Tekstiruutu 13">
          <a:extLst xmlns:a="http://schemas.openxmlformats.org/drawingml/2006/main">
            <a:ext uri="{FF2B5EF4-FFF2-40B4-BE49-F238E27FC236}">
              <a16:creationId xmlns:a16="http://schemas.microsoft.com/office/drawing/2014/main" id="{F04D7582-591E-4BF3-BD7B-3D3DFBC5F2AC}"/>
            </a:ext>
          </a:extLst>
        </cdr:cNvPr>
        <cdr:cNvSpPr txBox="1"/>
      </cdr:nvSpPr>
      <cdr:spPr>
        <a:xfrm xmlns:a="http://schemas.openxmlformats.org/drawingml/2006/main">
          <a:off x="0" y="1379957"/>
          <a:ext cx="1016363" cy="20005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i-FI" sz="700" b="0" dirty="0">
              <a:solidFill>
                <a:schemeClr val="accent1"/>
              </a:solidFill>
            </a:rPr>
            <a:t>Matalasuhdanne</a:t>
          </a:r>
        </a:p>
      </cdr:txBody>
    </cdr:sp>
  </cdr:relSizeAnchor>
  <cdr:relSizeAnchor xmlns:cdr="http://schemas.openxmlformats.org/drawingml/2006/chartDrawing">
    <cdr:from>
      <cdr:x>0.71966</cdr:x>
      <cdr:y>0.25433</cdr:y>
    </cdr:from>
    <cdr:to>
      <cdr:x>0.92805</cdr:x>
      <cdr:y>0.37202</cdr:y>
    </cdr:to>
    <cdr:sp macro="" textlink="">
      <cdr:nvSpPr>
        <cdr:cNvPr id="9" name="Tekstiruutu 1">
          <a:extLst xmlns:a="http://schemas.openxmlformats.org/drawingml/2006/main">
            <a:ext uri="{FF2B5EF4-FFF2-40B4-BE49-F238E27FC236}">
              <a16:creationId xmlns:a16="http://schemas.microsoft.com/office/drawing/2014/main" id="{488994DC-9C78-95EC-5D1C-C3E00A715047}"/>
            </a:ext>
          </a:extLst>
        </cdr:cNvPr>
        <cdr:cNvSpPr txBox="1"/>
      </cdr:nvSpPr>
      <cdr:spPr>
        <a:xfrm xmlns:a="http://schemas.openxmlformats.org/drawingml/2006/main">
          <a:off x="1792680" y="427292"/>
          <a:ext cx="519107" cy="1977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600" b="0" dirty="0">
              <a:solidFill>
                <a:schemeClr val="accent1"/>
              </a:solidFill>
            </a:rPr>
            <a:t>Q1/2022</a:t>
          </a:r>
        </a:p>
      </cdr:txBody>
    </cdr:sp>
  </cdr:relSizeAnchor>
  <cdr:relSizeAnchor xmlns:cdr="http://schemas.openxmlformats.org/drawingml/2006/chartDrawing">
    <cdr:from>
      <cdr:x>0.12091</cdr:x>
      <cdr:y>0.67803</cdr:y>
    </cdr:from>
    <cdr:to>
      <cdr:x>0.32931</cdr:x>
      <cdr:y>0.79572</cdr:y>
    </cdr:to>
    <cdr:sp macro="" textlink="">
      <cdr:nvSpPr>
        <cdr:cNvPr id="10" name="Tekstiruutu 1">
          <a:extLst xmlns:a="http://schemas.openxmlformats.org/drawingml/2006/main">
            <a:ext uri="{FF2B5EF4-FFF2-40B4-BE49-F238E27FC236}">
              <a16:creationId xmlns:a16="http://schemas.microsoft.com/office/drawing/2014/main" id="{4FE0B7A7-5D89-355F-0DA4-8083B1BD4F4E}"/>
            </a:ext>
          </a:extLst>
        </cdr:cNvPr>
        <cdr:cNvSpPr txBox="1"/>
      </cdr:nvSpPr>
      <cdr:spPr>
        <a:xfrm xmlns:a="http://schemas.openxmlformats.org/drawingml/2006/main">
          <a:off x="301197" y="1139116"/>
          <a:ext cx="519107" cy="1977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600" b="0" dirty="0">
              <a:solidFill>
                <a:schemeClr val="accent1"/>
              </a:solidFill>
            </a:rPr>
            <a:t>Q1/2023</a:t>
          </a:r>
        </a:p>
      </cdr:txBody>
    </cdr:sp>
  </cdr:relSizeAnchor>
  <cdr:relSizeAnchor xmlns:cdr="http://schemas.openxmlformats.org/drawingml/2006/chartDrawing">
    <cdr:from>
      <cdr:x>0.4034</cdr:x>
      <cdr:y>0.48546</cdr:y>
    </cdr:from>
    <cdr:to>
      <cdr:x>0.61181</cdr:x>
      <cdr:y>0.60315</cdr:y>
    </cdr:to>
    <cdr:sp macro="" textlink="">
      <cdr:nvSpPr>
        <cdr:cNvPr id="11" name="Tekstiruutu 1">
          <a:extLst xmlns:a="http://schemas.openxmlformats.org/drawingml/2006/main">
            <a:ext uri="{FF2B5EF4-FFF2-40B4-BE49-F238E27FC236}">
              <a16:creationId xmlns:a16="http://schemas.microsoft.com/office/drawing/2014/main" id="{AF0747BA-BF4C-679E-2206-B8149A0958AB}"/>
            </a:ext>
          </a:extLst>
        </cdr:cNvPr>
        <cdr:cNvSpPr txBox="1"/>
      </cdr:nvSpPr>
      <cdr:spPr>
        <a:xfrm xmlns:a="http://schemas.openxmlformats.org/drawingml/2006/main">
          <a:off x="1004872" y="815598"/>
          <a:ext cx="519147" cy="1977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600" b="0" dirty="0">
              <a:solidFill>
                <a:schemeClr val="accent1"/>
              </a:solidFill>
            </a:rPr>
            <a:t>Q1/2021</a:t>
          </a:r>
        </a:p>
      </cdr:txBody>
    </cdr:sp>
  </cdr:relSizeAnchor>
  <cdr:relSizeAnchor xmlns:cdr="http://schemas.openxmlformats.org/drawingml/2006/chartDrawing">
    <cdr:from>
      <cdr:x>0.20344</cdr:x>
      <cdr:y>0.2215</cdr:y>
    </cdr:from>
    <cdr:to>
      <cdr:x>0.41183</cdr:x>
      <cdr:y>0.33919</cdr:y>
    </cdr:to>
    <cdr:sp macro="" textlink="">
      <cdr:nvSpPr>
        <cdr:cNvPr id="12" name="Tekstiruutu 11">
          <a:extLst xmlns:a="http://schemas.openxmlformats.org/drawingml/2006/main">
            <a:ext uri="{FF2B5EF4-FFF2-40B4-BE49-F238E27FC236}">
              <a16:creationId xmlns:a16="http://schemas.microsoft.com/office/drawing/2014/main" id="{84EC2B74-5D84-EBC3-CC0C-9BD5C69FCE41}"/>
            </a:ext>
          </a:extLst>
        </cdr:cNvPr>
        <cdr:cNvSpPr txBox="1"/>
      </cdr:nvSpPr>
      <cdr:spPr>
        <a:xfrm xmlns:a="http://schemas.openxmlformats.org/drawingml/2006/main">
          <a:off x="506773" y="372134"/>
          <a:ext cx="519101" cy="1977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700" b="1" dirty="0">
              <a:solidFill>
                <a:srgbClr val="C00000"/>
              </a:solidFill>
            </a:rPr>
            <a:t>Q3/2024</a:t>
          </a:r>
        </a:p>
      </cdr:txBody>
    </cdr:sp>
  </cdr:relSizeAnchor>
  <cdr:relSizeAnchor xmlns:cdr="http://schemas.openxmlformats.org/drawingml/2006/chartDrawing">
    <cdr:from>
      <cdr:x>0.13857</cdr:x>
      <cdr:y>0.31199</cdr:y>
    </cdr:from>
    <cdr:to>
      <cdr:x>0.34696</cdr:x>
      <cdr:y>0.42968</cdr:y>
    </cdr:to>
    <cdr:sp macro="" textlink="">
      <cdr:nvSpPr>
        <cdr:cNvPr id="14" name="Tekstiruutu 1">
          <a:extLst xmlns:a="http://schemas.openxmlformats.org/drawingml/2006/main">
            <a:ext uri="{FF2B5EF4-FFF2-40B4-BE49-F238E27FC236}">
              <a16:creationId xmlns:a16="http://schemas.microsoft.com/office/drawing/2014/main" id="{9655779F-D327-8075-7E13-0FB900F49B9E}"/>
            </a:ext>
          </a:extLst>
        </cdr:cNvPr>
        <cdr:cNvSpPr txBox="1"/>
      </cdr:nvSpPr>
      <cdr:spPr>
        <a:xfrm xmlns:a="http://schemas.openxmlformats.org/drawingml/2006/main">
          <a:off x="345191" y="524160"/>
          <a:ext cx="519101" cy="1977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600" b="0" dirty="0">
              <a:solidFill>
                <a:schemeClr val="accent1"/>
              </a:solidFill>
            </a:rPr>
            <a:t>Q1/2024</a:t>
          </a:r>
        </a:p>
      </cdr:txBody>
    </cdr:sp>
  </cdr:relSizeAnchor>
</c:userShapes>
</file>

<file path=ppt/drawings/drawing18.xml><?xml version="1.0" encoding="utf-8"?>
<c:userShapes xmlns:c="http://schemas.openxmlformats.org/drawingml/2006/chart">
  <cdr:relSizeAnchor xmlns:cdr="http://schemas.openxmlformats.org/drawingml/2006/chartDrawing">
    <cdr:from>
      <cdr:x>0.39716</cdr:x>
      <cdr:y>0</cdr:y>
    </cdr:from>
    <cdr:to>
      <cdr:x>0.99696</cdr:x>
      <cdr:y>0.07984</cdr:y>
    </cdr:to>
    <cdr:sp macro="" textlink="">
      <cdr:nvSpPr>
        <cdr:cNvPr id="2" name="Tekstiruutu 1">
          <a:extLst xmlns:a="http://schemas.openxmlformats.org/drawingml/2006/main">
            <a:ext uri="{FF2B5EF4-FFF2-40B4-BE49-F238E27FC236}">
              <a16:creationId xmlns:a16="http://schemas.microsoft.com/office/drawing/2014/main" id="{1BC4BA0F-D48F-7A9B-E6F9-82759780BB9F}"/>
            </a:ext>
          </a:extLst>
        </cdr:cNvPr>
        <cdr:cNvSpPr txBox="1"/>
      </cdr:nvSpPr>
      <cdr:spPr>
        <a:xfrm xmlns:a="http://schemas.openxmlformats.org/drawingml/2006/main">
          <a:off x="1058271" y="-3867490"/>
          <a:ext cx="1598229" cy="1533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fi-FI" sz="840" kern="1200" dirty="0">
              <a:solidFill>
                <a:srgbClr val="002060"/>
              </a:solidFill>
            </a:rPr>
            <a:t>Trendi (2021=100)</a:t>
          </a:r>
        </a:p>
      </cdr:txBody>
    </cdr:sp>
  </cdr:relSizeAnchor>
</c:userShapes>
</file>

<file path=ppt/drawings/drawing19.xml><?xml version="1.0" encoding="utf-8"?>
<c:userShapes xmlns:c="http://schemas.openxmlformats.org/drawingml/2006/chart">
  <cdr:relSizeAnchor xmlns:cdr="http://schemas.openxmlformats.org/drawingml/2006/chartDrawing">
    <cdr:from>
      <cdr:x>0.53296</cdr:x>
      <cdr:y>0.01871</cdr:y>
    </cdr:from>
    <cdr:to>
      <cdr:x>0.95761</cdr:x>
      <cdr:y>0.10917</cdr:y>
    </cdr:to>
    <cdr:sp macro="" textlink="">
      <cdr:nvSpPr>
        <cdr:cNvPr id="2" name="Tekstiruutu 1">
          <a:extLst xmlns:a="http://schemas.openxmlformats.org/drawingml/2006/main">
            <a:ext uri="{FF2B5EF4-FFF2-40B4-BE49-F238E27FC236}">
              <a16:creationId xmlns:a16="http://schemas.microsoft.com/office/drawing/2014/main" id="{FD866505-2002-092B-0473-D8D63D3EB4A0}"/>
            </a:ext>
          </a:extLst>
        </cdr:cNvPr>
        <cdr:cNvSpPr txBox="1"/>
      </cdr:nvSpPr>
      <cdr:spPr>
        <a:xfrm xmlns:a="http://schemas.openxmlformats.org/drawingml/2006/main">
          <a:off x="3592285" y="81643"/>
          <a:ext cx="2862263" cy="3946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fi-FI" sz="800" kern="1200" dirty="0">
              <a:solidFill>
                <a:srgbClr val="183858"/>
              </a:solidFill>
            </a:rPr>
            <a:t>Asuntoa (kpl. vuositaso)</a:t>
          </a:r>
        </a:p>
      </cdr:txBody>
    </cdr:sp>
  </cdr:relSizeAnchor>
</c:userShapes>
</file>

<file path=ppt/drawings/drawing2.xml><?xml version="1.0" encoding="utf-8"?>
<c:userShapes xmlns:c="http://schemas.openxmlformats.org/drawingml/2006/chart">
  <cdr:relSizeAnchor xmlns:cdr="http://schemas.openxmlformats.org/drawingml/2006/chartDrawing">
    <cdr:from>
      <cdr:x>0.86398</cdr:x>
      <cdr:y>0.0484</cdr:y>
    </cdr:from>
    <cdr:to>
      <cdr:x>1</cdr:x>
      <cdr:y>0.11045</cdr:y>
    </cdr:to>
    <cdr:sp macro="" textlink="">
      <cdr:nvSpPr>
        <cdr:cNvPr id="2" name="Tekstiruutu 8">
          <a:extLst xmlns:a="http://schemas.openxmlformats.org/drawingml/2006/main">
            <a:ext uri="{FF2B5EF4-FFF2-40B4-BE49-F238E27FC236}">
              <a16:creationId xmlns:a16="http://schemas.microsoft.com/office/drawing/2014/main" id="{E8CADF4D-E7B6-E70A-2775-A8711233E85A}"/>
            </a:ext>
          </a:extLst>
        </cdr:cNvPr>
        <cdr:cNvSpPr txBox="1"/>
      </cdr:nvSpPr>
      <cdr:spPr>
        <a:xfrm xmlns:a="http://schemas.openxmlformats.org/drawingml/2006/main">
          <a:off x="9828614" y="216060"/>
          <a:ext cx="154741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400" b="0" i="0" u="none" strike="noStrike" kern="1200" spc="0" baseline="0">
              <a:solidFill>
                <a:prstClr val="black">
                  <a:lumMod val="65000"/>
                  <a:lumOff val="35000"/>
                </a:prstClr>
              </a:solidFill>
              <a:latin typeface="+mn-lt"/>
              <a:ea typeface="+mn-ea"/>
              <a:cs typeface="+mn-cs"/>
            </a:defRPr>
          </a:pPr>
          <a:r>
            <a:rPr lang="fi-FI" sz="1200" dirty="0">
              <a:solidFill>
                <a:prstClr val="black">
                  <a:lumMod val="65000"/>
                  <a:lumOff val="35000"/>
                </a:prstClr>
              </a:solidFill>
            </a:rPr>
            <a:t>Luottamus (indeksi)</a:t>
          </a:r>
        </a:p>
      </cdr:txBody>
    </cdr:sp>
  </cdr:relSizeAnchor>
</c:userShapes>
</file>

<file path=ppt/drawings/drawing20.xml><?xml version="1.0" encoding="utf-8"?>
<c:userShapes xmlns:c="http://schemas.openxmlformats.org/drawingml/2006/chart">
  <cdr:relSizeAnchor xmlns:cdr="http://schemas.openxmlformats.org/drawingml/2006/chartDrawing">
    <cdr:from>
      <cdr:x>0.03197</cdr:x>
      <cdr:y>0.0183</cdr:y>
    </cdr:from>
    <cdr:to>
      <cdr:x>0.11079</cdr:x>
      <cdr:y>0.13996</cdr:y>
    </cdr:to>
    <cdr:sp macro="" textlink="">
      <cdr:nvSpPr>
        <cdr:cNvPr id="2" name="Tekstiruutu 1">
          <a:extLst xmlns:a="http://schemas.openxmlformats.org/drawingml/2006/main">
            <a:ext uri="{FF2B5EF4-FFF2-40B4-BE49-F238E27FC236}">
              <a16:creationId xmlns:a16="http://schemas.microsoft.com/office/drawing/2014/main" id="{89758291-7225-44FA-9C2F-C02B6438F734}"/>
            </a:ext>
          </a:extLst>
        </cdr:cNvPr>
        <cdr:cNvSpPr txBox="1"/>
      </cdr:nvSpPr>
      <cdr:spPr>
        <a:xfrm xmlns:a="http://schemas.openxmlformats.org/drawingml/2006/main">
          <a:off x="370815" y="1375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sz="1100"/>
        </a:p>
      </cdr:txBody>
    </cdr:sp>
  </cdr:relSizeAnchor>
  <cdr:relSizeAnchor xmlns:cdr="http://schemas.openxmlformats.org/drawingml/2006/chartDrawing">
    <cdr:from>
      <cdr:x>0</cdr:x>
      <cdr:y>0</cdr:y>
    </cdr:from>
    <cdr:to>
      <cdr:x>0.35424</cdr:x>
      <cdr:y>0.08198</cdr:y>
    </cdr:to>
    <cdr:sp macro="" textlink="">
      <cdr:nvSpPr>
        <cdr:cNvPr id="3" name="Tekstiruutu 2">
          <a:extLst xmlns:a="http://schemas.openxmlformats.org/drawingml/2006/main">
            <a:ext uri="{FF2B5EF4-FFF2-40B4-BE49-F238E27FC236}">
              <a16:creationId xmlns:a16="http://schemas.microsoft.com/office/drawing/2014/main" id="{5D6AC4E9-FAAF-4F0A-8A81-20594764EF70}"/>
            </a:ext>
          </a:extLst>
        </cdr:cNvPr>
        <cdr:cNvSpPr txBox="1"/>
      </cdr:nvSpPr>
      <cdr:spPr>
        <a:xfrm xmlns:a="http://schemas.openxmlformats.org/drawingml/2006/main">
          <a:off x="0" y="-3880937"/>
          <a:ext cx="1192107" cy="1472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fi-FI" sz="800" kern="1200" dirty="0">
              <a:solidFill>
                <a:schemeClr val="accent1"/>
              </a:solidFill>
            </a:rPr>
            <a:t>Asuntoa (vuositaso, kpl)</a:t>
          </a:r>
        </a:p>
      </cdr:txBody>
    </cdr:sp>
  </cdr:relSizeAnchor>
  <cdr:relSizeAnchor xmlns:cdr="http://schemas.openxmlformats.org/drawingml/2006/chartDrawing">
    <cdr:from>
      <cdr:x>0.49076</cdr:x>
      <cdr:y>0.01441</cdr:y>
    </cdr:from>
    <cdr:to>
      <cdr:x>1</cdr:x>
      <cdr:y>0.07572</cdr:y>
    </cdr:to>
    <cdr:sp macro="" textlink="">
      <cdr:nvSpPr>
        <cdr:cNvPr id="4" name="Tekstiruutu 1">
          <a:extLst xmlns:a="http://schemas.openxmlformats.org/drawingml/2006/main">
            <a:ext uri="{FF2B5EF4-FFF2-40B4-BE49-F238E27FC236}">
              <a16:creationId xmlns:a16="http://schemas.microsoft.com/office/drawing/2014/main" id="{181A230E-14DF-4F16-BA73-61A0046081BC}"/>
            </a:ext>
          </a:extLst>
        </cdr:cNvPr>
        <cdr:cNvSpPr txBox="1"/>
      </cdr:nvSpPr>
      <cdr:spPr>
        <a:xfrm xmlns:a="http://schemas.openxmlformats.org/drawingml/2006/main">
          <a:off x="1651530" y="25897"/>
          <a:ext cx="1713721" cy="110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just"/>
          <a:r>
            <a:rPr lang="fi-FI" sz="800" kern="1200" dirty="0">
              <a:solidFill>
                <a:schemeClr val="accent1"/>
              </a:solidFill>
            </a:rPr>
            <a:t>Lainakannan vuosimuutos, mrd.€</a:t>
          </a:r>
        </a:p>
      </cdr:txBody>
    </cdr:sp>
  </cdr:relSizeAnchor>
</c:userShapes>
</file>

<file path=ppt/drawings/drawing21.xml><?xml version="1.0" encoding="utf-8"?>
<c:userShapes xmlns:c="http://schemas.openxmlformats.org/drawingml/2006/chart">
  <cdr:relSizeAnchor xmlns:cdr="http://schemas.openxmlformats.org/drawingml/2006/chartDrawing">
    <cdr:from>
      <cdr:x>0.57535</cdr:x>
      <cdr:y>0</cdr:y>
    </cdr:from>
    <cdr:to>
      <cdr:x>1</cdr:x>
      <cdr:y>0.09046</cdr:y>
    </cdr:to>
    <cdr:sp macro="" textlink="">
      <cdr:nvSpPr>
        <cdr:cNvPr id="2" name="Tekstiruutu 1">
          <a:extLst xmlns:a="http://schemas.openxmlformats.org/drawingml/2006/main">
            <a:ext uri="{FF2B5EF4-FFF2-40B4-BE49-F238E27FC236}">
              <a16:creationId xmlns:a16="http://schemas.microsoft.com/office/drawing/2014/main" id="{FD866505-2002-092B-0473-D8D63D3EB4A0}"/>
            </a:ext>
          </a:extLst>
        </cdr:cNvPr>
        <cdr:cNvSpPr txBox="1"/>
      </cdr:nvSpPr>
      <cdr:spPr>
        <a:xfrm xmlns:a="http://schemas.openxmlformats.org/drawingml/2006/main">
          <a:off x="1963810" y="-3880937"/>
          <a:ext cx="1449435" cy="170474"/>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r"/>
          <a:r>
            <a:rPr lang="fi-FI" sz="800" kern="1200" dirty="0">
              <a:solidFill>
                <a:srgbClr val="183858"/>
              </a:solidFill>
            </a:rPr>
            <a:t>Asunnot</a:t>
          </a:r>
          <a:r>
            <a:rPr lang="fi-FI" sz="1400" b="0" i="0" u="none" strike="noStrike" kern="1200" spc="0" baseline="0" dirty="0">
              <a:solidFill>
                <a:schemeClr val="tx1"/>
              </a:solidFill>
              <a:latin typeface="+mn-lt"/>
              <a:ea typeface="+mn-ea"/>
              <a:cs typeface="+mn-cs"/>
            </a:rPr>
            <a:t> </a:t>
          </a:r>
          <a:r>
            <a:rPr lang="fi-FI" sz="800" kern="1200" dirty="0">
              <a:solidFill>
                <a:srgbClr val="183858"/>
              </a:solidFill>
            </a:rPr>
            <a:t>(kpl. vuositaso)</a:t>
          </a:r>
        </a:p>
      </cdr:txBody>
    </cdr:sp>
  </cdr:relSizeAnchor>
</c:userShapes>
</file>

<file path=ppt/drawings/drawing22.xml><?xml version="1.0" encoding="utf-8"?>
<c:userShapes xmlns:c="http://schemas.openxmlformats.org/drawingml/2006/chart">
  <cdr:relSizeAnchor xmlns:cdr="http://schemas.openxmlformats.org/drawingml/2006/chartDrawing">
    <cdr:from>
      <cdr:x>0.69108</cdr:x>
      <cdr:y>0</cdr:y>
    </cdr:from>
    <cdr:to>
      <cdr:x>0.97427</cdr:x>
      <cdr:y>0.1415</cdr:y>
    </cdr:to>
    <cdr:sp macro="" textlink="">
      <cdr:nvSpPr>
        <cdr:cNvPr id="2" name="Tekstiruutu 4">
          <a:extLst xmlns:a="http://schemas.openxmlformats.org/drawingml/2006/main">
            <a:ext uri="{FF2B5EF4-FFF2-40B4-BE49-F238E27FC236}">
              <a16:creationId xmlns:a16="http://schemas.microsoft.com/office/drawing/2014/main" id="{F747AE81-BD2F-A1B8-8554-AEE0E392B72C}"/>
            </a:ext>
          </a:extLst>
        </cdr:cNvPr>
        <cdr:cNvSpPr txBox="1"/>
      </cdr:nvSpPr>
      <cdr:spPr>
        <a:xfrm xmlns:a="http://schemas.openxmlformats.org/drawingml/2006/main">
          <a:off x="2371368" y="0"/>
          <a:ext cx="971741"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i-FI" sz="800" kern="1200" dirty="0">
              <a:solidFill>
                <a:srgbClr val="002060"/>
              </a:solidFill>
            </a:rPr>
            <a:t>Vuosimuutos</a:t>
          </a:r>
          <a:r>
            <a:rPr lang="fi-FI" sz="1100" dirty="0"/>
            <a:t> </a:t>
          </a:r>
          <a:r>
            <a:rPr lang="fi-FI" sz="800" kern="1200" dirty="0">
              <a:solidFill>
                <a:srgbClr val="002060"/>
              </a:solidFill>
            </a:rPr>
            <a:t>(%)</a:t>
          </a:r>
        </a:p>
      </cdr:txBody>
    </cdr:sp>
  </cdr:relSizeAnchor>
</c:userShapes>
</file>

<file path=ppt/drawings/drawing23.xml><?xml version="1.0" encoding="utf-8"?>
<c:userShapes xmlns:c="http://schemas.openxmlformats.org/drawingml/2006/chart">
  <cdr:relSizeAnchor xmlns:cdr="http://schemas.openxmlformats.org/drawingml/2006/chartDrawing">
    <cdr:from>
      <cdr:x>0.65083</cdr:x>
      <cdr:y>0.0151</cdr:y>
    </cdr:from>
    <cdr:to>
      <cdr:x>0.94501</cdr:x>
      <cdr:y>0.12721</cdr:y>
    </cdr:to>
    <cdr:sp macro="" textlink="">
      <cdr:nvSpPr>
        <cdr:cNvPr id="2" name="Tekstiruutu 4">
          <a:extLst xmlns:a="http://schemas.openxmlformats.org/drawingml/2006/main">
            <a:ext uri="{FF2B5EF4-FFF2-40B4-BE49-F238E27FC236}">
              <a16:creationId xmlns:a16="http://schemas.microsoft.com/office/drawing/2014/main" id="{53B51B85-E74C-4542-A9B1-A9C5409D5622}"/>
            </a:ext>
          </a:extLst>
        </cdr:cNvPr>
        <cdr:cNvSpPr txBox="1"/>
      </cdr:nvSpPr>
      <cdr:spPr>
        <a:xfrm xmlns:a="http://schemas.openxmlformats.org/drawingml/2006/main">
          <a:off x="1974124" y="29400"/>
          <a:ext cx="892318" cy="21827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fi-FI" sz="800" kern="1200" dirty="0">
              <a:solidFill>
                <a:srgbClr val="002060"/>
              </a:solidFill>
            </a:rPr>
            <a:t>Vuosimuutos</a:t>
          </a:r>
          <a:r>
            <a:rPr lang="fi-FI" sz="800" dirty="0"/>
            <a:t> </a:t>
          </a:r>
          <a:r>
            <a:rPr lang="fi-FI" sz="800" kern="1200" dirty="0">
              <a:solidFill>
                <a:srgbClr val="002060"/>
              </a:solidFill>
            </a:rPr>
            <a:t>(%)</a:t>
          </a:r>
        </a:p>
      </cdr:txBody>
    </cdr:sp>
  </cdr:relSizeAnchor>
</c:userShapes>
</file>

<file path=ppt/drawings/drawing24.xml><?xml version="1.0" encoding="utf-8"?>
<c:userShapes xmlns:c="http://schemas.openxmlformats.org/drawingml/2006/chart">
  <cdr:relSizeAnchor xmlns:cdr="http://schemas.openxmlformats.org/drawingml/2006/chartDrawing">
    <cdr:from>
      <cdr:x>0.09075</cdr:x>
      <cdr:y>0.00767</cdr:y>
    </cdr:from>
    <cdr:to>
      <cdr:x>0.33249</cdr:x>
      <cdr:y>0.10817</cdr:y>
    </cdr:to>
    <cdr:sp macro="" textlink="">
      <cdr:nvSpPr>
        <cdr:cNvPr id="2" name="Tekstiruutu 1">
          <a:extLst xmlns:a="http://schemas.openxmlformats.org/drawingml/2006/main">
            <a:ext uri="{FF2B5EF4-FFF2-40B4-BE49-F238E27FC236}">
              <a16:creationId xmlns:a16="http://schemas.microsoft.com/office/drawing/2014/main" id="{AD81AF06-BBBD-ADDE-5955-C9C322483E54}"/>
            </a:ext>
          </a:extLst>
        </cdr:cNvPr>
        <cdr:cNvSpPr txBox="1"/>
      </cdr:nvSpPr>
      <cdr:spPr>
        <a:xfrm xmlns:a="http://schemas.openxmlformats.org/drawingml/2006/main">
          <a:off x="473027" y="15269"/>
          <a:ext cx="1260140" cy="2000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dirty="0">
              <a:ln>
                <a:noFill/>
              </a:ln>
              <a:solidFill>
                <a:srgbClr val="183858"/>
              </a:solidFill>
              <a:effectLst/>
              <a:uLnTx/>
              <a:uFillTx/>
              <a:latin typeface="+mn-lt"/>
              <a:ea typeface="+mn-ea"/>
              <a:cs typeface="+mn-cs"/>
            </a:rPr>
            <a:t>Kpl (vuosisumma)</a:t>
          </a:r>
        </a:p>
        <a:p xmlns:a="http://schemas.openxmlformats.org/drawingml/2006/main">
          <a:endParaRPr lang="fi-FI" sz="800" dirty="0">
            <a:solidFill>
              <a:schemeClr val="accent1"/>
            </a:solidFill>
          </a:endParaRPr>
        </a:p>
      </cdr:txBody>
    </cdr:sp>
  </cdr:relSizeAnchor>
  <cdr:relSizeAnchor xmlns:cdr="http://schemas.openxmlformats.org/drawingml/2006/chartDrawing">
    <cdr:from>
      <cdr:x>0.66129</cdr:x>
      <cdr:y>0</cdr:y>
    </cdr:from>
    <cdr:to>
      <cdr:x>0.90303</cdr:x>
      <cdr:y>0.1005</cdr:y>
    </cdr:to>
    <cdr:sp macro="" textlink="">
      <cdr:nvSpPr>
        <cdr:cNvPr id="3" name="Tekstiruutu 1">
          <a:extLst xmlns:a="http://schemas.openxmlformats.org/drawingml/2006/main">
            <a:ext uri="{FF2B5EF4-FFF2-40B4-BE49-F238E27FC236}">
              <a16:creationId xmlns:a16="http://schemas.microsoft.com/office/drawing/2014/main" id="{AD81AF06-BBBD-ADDE-5955-C9C322483E54}"/>
            </a:ext>
          </a:extLst>
        </cdr:cNvPr>
        <cdr:cNvSpPr txBox="1"/>
      </cdr:nvSpPr>
      <cdr:spPr>
        <a:xfrm xmlns:a="http://schemas.openxmlformats.org/drawingml/2006/main">
          <a:off x="3447042" y="-1160421"/>
          <a:ext cx="1260140" cy="2000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r" defTabSz="914400" eaLnBrk="1" fontAlgn="auto" latinLnBrk="0" hangingPunct="1">
            <a:lnSpc>
              <a:spcPct val="100000"/>
            </a:lnSpc>
            <a:spcBef>
              <a:spcPts val="0"/>
            </a:spcBef>
            <a:spcAft>
              <a:spcPts val="0"/>
            </a:spcAft>
            <a:buClrTx/>
            <a:buSzTx/>
            <a:buFontTx/>
            <a:buNone/>
            <a:tabLst/>
            <a:defRPr/>
          </a:pPr>
          <a:r>
            <a:rPr lang="fi-FI" sz="800" dirty="0">
              <a:solidFill>
                <a:schemeClr val="accent1"/>
              </a:solidFill>
            </a:rPr>
            <a:t> </a:t>
          </a:r>
          <a:r>
            <a:rPr kumimoji="0" lang="fi-FI" sz="800" b="0" i="0" u="none" strike="noStrike" kern="0" cap="none" spc="0" normalizeH="0" baseline="0" noProof="0" dirty="0">
              <a:ln>
                <a:noFill/>
              </a:ln>
              <a:solidFill>
                <a:srgbClr val="183858"/>
              </a:solidFill>
              <a:effectLst/>
              <a:uLnTx/>
              <a:uFillTx/>
              <a:latin typeface="+mn-lt"/>
              <a:ea typeface="+mn-ea"/>
              <a:cs typeface="+mn-cs"/>
            </a:rPr>
            <a:t>Kpl (vuosisumma)</a:t>
          </a:r>
        </a:p>
        <a:p xmlns:a="http://schemas.openxmlformats.org/drawingml/2006/main">
          <a:pPr algn="r"/>
          <a:endParaRPr lang="fi-FI" sz="800" dirty="0">
            <a:solidFill>
              <a:schemeClr val="accent1"/>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0.04665</cdr:x>
      <cdr:y>0.00992</cdr:y>
    </cdr:from>
    <cdr:to>
      <cdr:x>0.28839</cdr:x>
      <cdr:y>0.11042</cdr:y>
    </cdr:to>
    <cdr:sp macro="" textlink="">
      <cdr:nvSpPr>
        <cdr:cNvPr id="2" name="Tekstiruutu 1">
          <a:extLst xmlns:a="http://schemas.openxmlformats.org/drawingml/2006/main">
            <a:ext uri="{FF2B5EF4-FFF2-40B4-BE49-F238E27FC236}">
              <a16:creationId xmlns:a16="http://schemas.microsoft.com/office/drawing/2014/main" id="{AD81AF06-BBBD-ADDE-5955-C9C322483E54}"/>
            </a:ext>
          </a:extLst>
        </cdr:cNvPr>
        <cdr:cNvSpPr txBox="1"/>
      </cdr:nvSpPr>
      <cdr:spPr>
        <a:xfrm xmlns:a="http://schemas.openxmlformats.org/drawingml/2006/main">
          <a:off x="241433" y="19740"/>
          <a:ext cx="1251054" cy="2000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chemeClr val="accent1"/>
              </a:solidFill>
            </a:rPr>
            <a:t> Milj. m³ (vuosisumma)</a:t>
          </a:r>
        </a:p>
      </cdr:txBody>
    </cdr:sp>
  </cdr:relSizeAnchor>
  <cdr:relSizeAnchor xmlns:cdr="http://schemas.openxmlformats.org/drawingml/2006/chartDrawing">
    <cdr:from>
      <cdr:x>0.69957</cdr:x>
      <cdr:y>0</cdr:y>
    </cdr:from>
    <cdr:to>
      <cdr:x>0.94131</cdr:x>
      <cdr:y>0.1005</cdr:y>
    </cdr:to>
    <cdr:sp macro="" textlink="">
      <cdr:nvSpPr>
        <cdr:cNvPr id="3" name="Tekstiruutu 1">
          <a:extLst xmlns:a="http://schemas.openxmlformats.org/drawingml/2006/main">
            <a:ext uri="{FF2B5EF4-FFF2-40B4-BE49-F238E27FC236}">
              <a16:creationId xmlns:a16="http://schemas.microsoft.com/office/drawing/2014/main" id="{AD81AF06-BBBD-ADDE-5955-C9C322483E54}"/>
            </a:ext>
          </a:extLst>
        </cdr:cNvPr>
        <cdr:cNvSpPr txBox="1"/>
      </cdr:nvSpPr>
      <cdr:spPr>
        <a:xfrm xmlns:a="http://schemas.openxmlformats.org/drawingml/2006/main">
          <a:off x="3620432" y="-1165103"/>
          <a:ext cx="1251054" cy="2000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chemeClr val="accent1"/>
              </a:solidFill>
            </a:rPr>
            <a:t> Milj. m³ (vuosisumma)</a:t>
          </a:r>
        </a:p>
      </cdr:txBody>
    </cdr:sp>
  </cdr:relSizeAnchor>
</c:userShapes>
</file>

<file path=ppt/drawings/drawing26.xml><?xml version="1.0" encoding="utf-8"?>
<c:userShapes xmlns:c="http://schemas.openxmlformats.org/drawingml/2006/chart">
  <cdr:relSizeAnchor xmlns:cdr="http://schemas.openxmlformats.org/drawingml/2006/chartDrawing">
    <cdr:from>
      <cdr:x>0.0652</cdr:x>
      <cdr:y>0.01449</cdr:y>
    </cdr:from>
    <cdr:to>
      <cdr:x>0.29805</cdr:x>
      <cdr:y>0.11495</cdr:y>
    </cdr:to>
    <cdr:sp macro="" textlink="">
      <cdr:nvSpPr>
        <cdr:cNvPr id="3" name="Tekstiruutu 1">
          <a:extLst xmlns:a="http://schemas.openxmlformats.org/drawingml/2006/main">
            <a:ext uri="{FF2B5EF4-FFF2-40B4-BE49-F238E27FC236}">
              <a16:creationId xmlns:a16="http://schemas.microsoft.com/office/drawing/2014/main" id="{B8983167-6BB2-E23B-D35D-471AA36D37BF}"/>
            </a:ext>
          </a:extLst>
        </cdr:cNvPr>
        <cdr:cNvSpPr txBox="1"/>
      </cdr:nvSpPr>
      <cdr:spPr>
        <a:xfrm xmlns:a="http://schemas.openxmlformats.org/drawingml/2006/main">
          <a:off x="352876" y="28853"/>
          <a:ext cx="1260162" cy="2000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chemeClr val="accent1"/>
              </a:solidFill>
            </a:rPr>
            <a:t> Milj. m³ (vuosisumma)</a:t>
          </a:r>
        </a:p>
      </cdr:txBody>
    </cdr:sp>
  </cdr:relSizeAnchor>
  <cdr:relSizeAnchor xmlns:cdr="http://schemas.openxmlformats.org/drawingml/2006/chartDrawing">
    <cdr:from>
      <cdr:x>0.67858</cdr:x>
      <cdr:y>0.01768</cdr:y>
    </cdr:from>
    <cdr:to>
      <cdr:x>0.91143</cdr:x>
      <cdr:y>0.11813</cdr:y>
    </cdr:to>
    <cdr:sp macro="" textlink="">
      <cdr:nvSpPr>
        <cdr:cNvPr id="4" name="Tekstiruutu 1">
          <a:extLst xmlns:a="http://schemas.openxmlformats.org/drawingml/2006/main">
            <a:ext uri="{FF2B5EF4-FFF2-40B4-BE49-F238E27FC236}">
              <a16:creationId xmlns:a16="http://schemas.microsoft.com/office/drawing/2014/main" id="{AD81AF06-BBBD-ADDE-5955-C9C322483E54}"/>
            </a:ext>
          </a:extLst>
        </cdr:cNvPr>
        <cdr:cNvSpPr txBox="1"/>
      </cdr:nvSpPr>
      <cdr:spPr>
        <a:xfrm xmlns:a="http://schemas.openxmlformats.org/drawingml/2006/main">
          <a:off x="3672408" y="35204"/>
          <a:ext cx="1260140" cy="2000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chemeClr val="accent1"/>
              </a:solidFill>
            </a:rPr>
            <a:t> Milj. m³ (vuosisumma)</a:t>
          </a:r>
        </a:p>
      </cdr:txBody>
    </cdr:sp>
  </cdr:relSizeAnchor>
</c:userShapes>
</file>

<file path=ppt/drawings/drawing27.xml><?xml version="1.0" encoding="utf-8"?>
<c:userShapes xmlns:c="http://schemas.openxmlformats.org/drawingml/2006/chart">
  <cdr:relSizeAnchor xmlns:cdr="http://schemas.openxmlformats.org/drawingml/2006/chartDrawing">
    <cdr:from>
      <cdr:x>0.09075</cdr:x>
      <cdr:y>0.00767</cdr:y>
    </cdr:from>
    <cdr:to>
      <cdr:x>0.33249</cdr:x>
      <cdr:y>0.10817</cdr:y>
    </cdr:to>
    <cdr:sp macro="" textlink="">
      <cdr:nvSpPr>
        <cdr:cNvPr id="2" name="Tekstiruutu 1">
          <a:extLst xmlns:a="http://schemas.openxmlformats.org/drawingml/2006/main">
            <a:ext uri="{FF2B5EF4-FFF2-40B4-BE49-F238E27FC236}">
              <a16:creationId xmlns:a16="http://schemas.microsoft.com/office/drawing/2014/main" id="{AD81AF06-BBBD-ADDE-5955-C9C322483E54}"/>
            </a:ext>
          </a:extLst>
        </cdr:cNvPr>
        <cdr:cNvSpPr txBox="1"/>
      </cdr:nvSpPr>
      <cdr:spPr>
        <a:xfrm xmlns:a="http://schemas.openxmlformats.org/drawingml/2006/main">
          <a:off x="473027" y="15269"/>
          <a:ext cx="1260140" cy="2000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chemeClr val="accent1"/>
              </a:solidFill>
            </a:rPr>
            <a:t> Kpl (vuosisumma)</a:t>
          </a:r>
        </a:p>
      </cdr:txBody>
    </cdr:sp>
  </cdr:relSizeAnchor>
  <cdr:relSizeAnchor xmlns:cdr="http://schemas.openxmlformats.org/drawingml/2006/chartDrawing">
    <cdr:from>
      <cdr:x>0.66129</cdr:x>
      <cdr:y>0</cdr:y>
    </cdr:from>
    <cdr:to>
      <cdr:x>0.90303</cdr:x>
      <cdr:y>0.1005</cdr:y>
    </cdr:to>
    <cdr:sp macro="" textlink="">
      <cdr:nvSpPr>
        <cdr:cNvPr id="3" name="Tekstiruutu 1">
          <a:extLst xmlns:a="http://schemas.openxmlformats.org/drawingml/2006/main">
            <a:ext uri="{FF2B5EF4-FFF2-40B4-BE49-F238E27FC236}">
              <a16:creationId xmlns:a16="http://schemas.microsoft.com/office/drawing/2014/main" id="{AD81AF06-BBBD-ADDE-5955-C9C322483E54}"/>
            </a:ext>
          </a:extLst>
        </cdr:cNvPr>
        <cdr:cNvSpPr txBox="1"/>
      </cdr:nvSpPr>
      <cdr:spPr>
        <a:xfrm xmlns:a="http://schemas.openxmlformats.org/drawingml/2006/main">
          <a:off x="3447042" y="-1160421"/>
          <a:ext cx="1260140" cy="20005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fi-FI" sz="800" dirty="0">
              <a:solidFill>
                <a:schemeClr val="accent1"/>
              </a:solidFill>
            </a:rPr>
            <a:t> Kpl</a:t>
          </a:r>
          <a:r>
            <a:rPr lang="fi-FI" sz="800" baseline="0" dirty="0">
              <a:solidFill>
                <a:schemeClr val="accent1"/>
              </a:solidFill>
            </a:rPr>
            <a:t> </a:t>
          </a:r>
          <a:r>
            <a:rPr lang="fi-FI" sz="800" dirty="0">
              <a:solidFill>
                <a:schemeClr val="accent1"/>
              </a:solidFill>
            </a:rPr>
            <a:t>(vuosisumma)</a:t>
          </a:r>
        </a:p>
      </cdr:txBody>
    </cdr:sp>
  </cdr:relSizeAnchor>
</c:userShapes>
</file>

<file path=ppt/drawings/drawing28.xml><?xml version="1.0" encoding="utf-8"?>
<c:userShapes xmlns:c="http://schemas.openxmlformats.org/drawingml/2006/chart">
  <cdr:relSizeAnchor xmlns:cdr="http://schemas.openxmlformats.org/drawingml/2006/chartDrawing">
    <cdr:from>
      <cdr:x>0.08529</cdr:x>
      <cdr:y>0</cdr:y>
    </cdr:from>
    <cdr:to>
      <cdr:x>0.34777</cdr:x>
      <cdr:y>0.0511</cdr:y>
    </cdr:to>
    <cdr:sp macro="" textlink="">
      <cdr:nvSpPr>
        <cdr:cNvPr id="2" name="Tekstiruutu 1">
          <a:extLst xmlns:a="http://schemas.openxmlformats.org/drawingml/2006/main">
            <a:ext uri="{FF2B5EF4-FFF2-40B4-BE49-F238E27FC236}">
              <a16:creationId xmlns:a16="http://schemas.microsoft.com/office/drawing/2014/main" id="{70EA9E75-C680-4F0B-A9CD-FEEA59CCB5A5}"/>
            </a:ext>
          </a:extLst>
        </cdr:cNvPr>
        <cdr:cNvSpPr txBox="1"/>
      </cdr:nvSpPr>
      <cdr:spPr>
        <a:xfrm xmlns:a="http://schemas.openxmlformats.org/drawingml/2006/main">
          <a:off x="429886" y="-431574"/>
          <a:ext cx="1322899" cy="147168"/>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chemeClr val="accent1"/>
              </a:solidFill>
            </a:rPr>
            <a:t>Kpl (vuosisumma)</a:t>
          </a:r>
        </a:p>
      </cdr:txBody>
    </cdr:sp>
  </cdr:relSizeAnchor>
</c:userShapes>
</file>

<file path=ppt/drawings/drawing29.xml><?xml version="1.0" encoding="utf-8"?>
<c:userShapes xmlns:c="http://schemas.openxmlformats.org/drawingml/2006/chart">
  <cdr:relSizeAnchor xmlns:cdr="http://schemas.openxmlformats.org/drawingml/2006/chartDrawing">
    <cdr:from>
      <cdr:x>0.08529</cdr:x>
      <cdr:y>0</cdr:y>
    </cdr:from>
    <cdr:to>
      <cdr:x>0.34777</cdr:x>
      <cdr:y>0.0511</cdr:y>
    </cdr:to>
    <cdr:sp macro="" textlink="">
      <cdr:nvSpPr>
        <cdr:cNvPr id="2" name="Tekstiruutu 1">
          <a:extLst xmlns:a="http://schemas.openxmlformats.org/drawingml/2006/main">
            <a:ext uri="{FF2B5EF4-FFF2-40B4-BE49-F238E27FC236}">
              <a16:creationId xmlns:a16="http://schemas.microsoft.com/office/drawing/2014/main" id="{70EA9E75-C680-4F0B-A9CD-FEEA59CCB5A5}"/>
            </a:ext>
          </a:extLst>
        </cdr:cNvPr>
        <cdr:cNvSpPr txBox="1"/>
      </cdr:nvSpPr>
      <cdr:spPr>
        <a:xfrm xmlns:a="http://schemas.openxmlformats.org/drawingml/2006/main">
          <a:off x="429886" y="-431574"/>
          <a:ext cx="1322899" cy="147168"/>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chemeClr val="accent1"/>
              </a:solidFill>
              <a:latin typeface="+mn-lt"/>
            </a:rPr>
            <a:t>Kpl (vuosisumma)</a:t>
          </a:r>
        </a:p>
      </cdr:txBody>
    </cdr:sp>
  </cdr:relSizeAnchor>
</c:userShapes>
</file>

<file path=ppt/drawings/drawing3.xml><?xml version="1.0" encoding="utf-8"?>
<c:userShapes xmlns:c="http://schemas.openxmlformats.org/drawingml/2006/chart">
  <cdr:relSizeAnchor xmlns:cdr="http://schemas.openxmlformats.org/drawingml/2006/chartDrawing">
    <cdr:from>
      <cdr:x>0.06498</cdr:x>
      <cdr:y>0.03565</cdr:y>
    </cdr:from>
    <cdr:to>
      <cdr:x>0.82464</cdr:x>
      <cdr:y>0.12803</cdr:y>
    </cdr:to>
    <cdr:sp macro="" textlink="">
      <cdr:nvSpPr>
        <cdr:cNvPr id="2" name="Tekstiruutu 1">
          <a:extLst xmlns:a="http://schemas.openxmlformats.org/drawingml/2006/main">
            <a:ext uri="{FF2B5EF4-FFF2-40B4-BE49-F238E27FC236}">
              <a16:creationId xmlns:a16="http://schemas.microsoft.com/office/drawing/2014/main" id="{8A13172D-0AAC-450F-940E-732372A1C5C1}"/>
            </a:ext>
          </a:extLst>
        </cdr:cNvPr>
        <cdr:cNvSpPr txBox="1"/>
      </cdr:nvSpPr>
      <cdr:spPr>
        <a:xfrm xmlns:a="http://schemas.openxmlformats.org/drawingml/2006/main">
          <a:off x="720601" y="166881"/>
          <a:ext cx="8424936" cy="4325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defRPr sz="1862" b="0" i="0" u="none" strike="noStrike" kern="1200" spc="0" baseline="0">
              <a:solidFill>
                <a:prstClr val="black">
                  <a:lumMod val="65000"/>
                  <a:lumOff val="35000"/>
                </a:prstClr>
              </a:solidFill>
              <a:latin typeface="+mn-lt"/>
              <a:ea typeface="+mn-ea"/>
              <a:cs typeface="+mn-cs"/>
            </a:defRPr>
          </a:pPr>
          <a:endParaRPr lang="fi-FI" sz="1400" dirty="0"/>
        </a:p>
      </cdr:txBody>
    </cdr:sp>
  </cdr:relSizeAnchor>
  <cdr:relSizeAnchor xmlns:cdr="http://schemas.openxmlformats.org/drawingml/2006/chartDrawing">
    <cdr:from>
      <cdr:x>0.74969</cdr:x>
      <cdr:y>0</cdr:y>
    </cdr:from>
    <cdr:to>
      <cdr:x>0.92305</cdr:x>
      <cdr:y>0.18458</cdr:y>
    </cdr:to>
    <cdr:sp macro="" textlink="">
      <cdr:nvSpPr>
        <cdr:cNvPr id="4" name="Tekstiruutu 1">
          <a:extLst xmlns:a="http://schemas.openxmlformats.org/drawingml/2006/main">
            <a:ext uri="{FF2B5EF4-FFF2-40B4-BE49-F238E27FC236}">
              <a16:creationId xmlns:a16="http://schemas.microsoft.com/office/drawing/2014/main" id="{E0C6CD8B-8EF8-4ED9-9ADE-BDC499FADA86}"/>
            </a:ext>
          </a:extLst>
        </cdr:cNvPr>
        <cdr:cNvSpPr txBox="1"/>
      </cdr:nvSpPr>
      <cdr:spPr>
        <a:xfrm xmlns:a="http://schemas.openxmlformats.org/drawingml/2006/main">
          <a:off x="8314320" y="-1484313"/>
          <a:ext cx="1922512" cy="8640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i-FI" sz="1200" dirty="0">
            <a:solidFill>
              <a:schemeClr val="accent1"/>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0.08529</cdr:x>
      <cdr:y>0</cdr:y>
    </cdr:from>
    <cdr:to>
      <cdr:x>0.34777</cdr:x>
      <cdr:y>0.08</cdr:y>
    </cdr:to>
    <cdr:sp macro="" textlink="">
      <cdr:nvSpPr>
        <cdr:cNvPr id="2" name="Tekstiruutu 1">
          <a:extLst xmlns:a="http://schemas.openxmlformats.org/drawingml/2006/main">
            <a:ext uri="{FF2B5EF4-FFF2-40B4-BE49-F238E27FC236}">
              <a16:creationId xmlns:a16="http://schemas.microsoft.com/office/drawing/2014/main" id="{70EA9E75-C680-4F0B-A9CD-FEEA59CCB5A5}"/>
            </a:ext>
          </a:extLst>
        </cdr:cNvPr>
        <cdr:cNvSpPr txBox="1"/>
      </cdr:nvSpPr>
      <cdr:spPr>
        <a:xfrm xmlns:a="http://schemas.openxmlformats.org/drawingml/2006/main">
          <a:off x="455572" y="0"/>
          <a:ext cx="1402024" cy="144016"/>
        </a:xfrm>
        <a:prstGeom xmlns:a="http://schemas.openxmlformats.org/drawingml/2006/main" prst="rect">
          <a:avLst/>
        </a:prstGeom>
      </cdr:spPr>
      <cdr:txBody>
        <a:bodyPr xmlns:a="http://schemas.openxmlformats.org/drawingml/2006/main" wrap="non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800" dirty="0">
              <a:solidFill>
                <a:schemeClr val="accent1"/>
              </a:solidFill>
            </a:rPr>
            <a:t>Kpl (vuosisumma)</a:t>
          </a:r>
        </a:p>
      </cdr:txBody>
    </cdr:sp>
  </cdr:relSizeAnchor>
</c:userShapes>
</file>

<file path=ppt/drawings/drawing31.xml><?xml version="1.0" encoding="utf-8"?>
<c:userShapes xmlns:c="http://schemas.openxmlformats.org/drawingml/2006/chart">
  <cdr:relSizeAnchor xmlns:cdr="http://schemas.openxmlformats.org/drawingml/2006/chartDrawing">
    <cdr:from>
      <cdr:x>0.39137</cdr:x>
      <cdr:y>0.74456</cdr:y>
    </cdr:from>
    <cdr:to>
      <cdr:x>0.44448</cdr:x>
      <cdr:y>0.80833</cdr:y>
    </cdr:to>
    <cdr:sp macro="" textlink="">
      <cdr:nvSpPr>
        <cdr:cNvPr id="10" name="Tekstiruutu 9">
          <a:extLst xmlns:a="http://schemas.openxmlformats.org/drawingml/2006/main">
            <a:ext uri="{FF2B5EF4-FFF2-40B4-BE49-F238E27FC236}">
              <a16:creationId xmlns:a16="http://schemas.microsoft.com/office/drawing/2014/main" id="{0130EDB1-DD50-4B3A-974C-09C6B46B282F}"/>
            </a:ext>
          </a:extLst>
        </cdr:cNvPr>
        <cdr:cNvSpPr txBox="1"/>
      </cdr:nvSpPr>
      <cdr:spPr>
        <a:xfrm xmlns:a="http://schemas.openxmlformats.org/drawingml/2006/main">
          <a:off x="4103856" y="3336681"/>
          <a:ext cx="556923"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sz="1100" dirty="0"/>
        </a:p>
      </cdr:txBody>
    </cdr:sp>
  </cdr:relSizeAnchor>
</c:userShapes>
</file>

<file path=ppt/drawings/drawing32.xml><?xml version="1.0" encoding="utf-8"?>
<c:userShapes xmlns:c="http://schemas.openxmlformats.org/drawingml/2006/chart">
  <cdr:relSizeAnchor xmlns:cdr="http://schemas.openxmlformats.org/drawingml/2006/chartDrawing">
    <cdr:from>
      <cdr:x>0.67042</cdr:x>
      <cdr:y>0.0484</cdr:y>
    </cdr:from>
    <cdr:to>
      <cdr:x>1</cdr:x>
      <cdr:y>0.12728</cdr:y>
    </cdr:to>
    <cdr:sp macro="" textlink="">
      <cdr:nvSpPr>
        <cdr:cNvPr id="2" name="Tekstiruutu 1">
          <a:extLst xmlns:a="http://schemas.openxmlformats.org/drawingml/2006/main">
            <a:ext uri="{FF2B5EF4-FFF2-40B4-BE49-F238E27FC236}">
              <a16:creationId xmlns:a16="http://schemas.microsoft.com/office/drawing/2014/main" id="{033E6EAB-D484-C3F2-2A07-14C5581F0E3F}"/>
            </a:ext>
          </a:extLst>
        </cdr:cNvPr>
        <cdr:cNvSpPr txBox="1"/>
      </cdr:nvSpPr>
      <cdr:spPr>
        <a:xfrm xmlns:a="http://schemas.openxmlformats.org/drawingml/2006/main">
          <a:off x="7626715" y="216049"/>
          <a:ext cx="3749310" cy="3521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rtl="0">
            <a:defRPr sz="1400" b="0" i="0" u="none" strike="noStrike" kern="1200" spc="0" baseline="0">
              <a:solidFill>
                <a:sysClr val="windowText" lastClr="000000"/>
              </a:solidFill>
              <a:latin typeface="+mn-lt"/>
              <a:ea typeface="+mn-ea"/>
              <a:cs typeface="+mn-cs"/>
            </a:defRPr>
          </a:pPr>
          <a:endParaRPr lang="fi-FI" sz="1200" kern="1200" dirty="0">
            <a:solidFill>
              <a:prstClr val="black">
                <a:lumMod val="65000"/>
                <a:lumOff val="35000"/>
              </a:prst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0.70135</cdr:x>
      <cdr:y>0.69362</cdr:y>
    </cdr:from>
    <cdr:to>
      <cdr:x>0.92291</cdr:x>
      <cdr:y>0.7867</cdr:y>
    </cdr:to>
    <cdr:sp macro="" textlink="">
      <cdr:nvSpPr>
        <cdr:cNvPr id="2" name="Tekstiruutu 18">
          <a:extLst xmlns:a="http://schemas.openxmlformats.org/drawingml/2006/main">
            <a:ext uri="{FF2B5EF4-FFF2-40B4-BE49-F238E27FC236}">
              <a16:creationId xmlns:a16="http://schemas.microsoft.com/office/drawing/2014/main" id="{260A5590-5928-FD42-A827-0DDA10EC5AF0}"/>
            </a:ext>
          </a:extLst>
        </cdr:cNvPr>
        <cdr:cNvSpPr txBox="1"/>
      </cdr:nvSpPr>
      <cdr:spPr>
        <a:xfrm xmlns:a="http://schemas.openxmlformats.org/drawingml/2006/main">
          <a:off x="3887973" y="3096354"/>
          <a:ext cx="1228221" cy="41549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dirty="0">
              <a:ln>
                <a:noFill/>
              </a:ln>
              <a:solidFill>
                <a:prstClr val="black"/>
              </a:solidFill>
              <a:effectLst/>
              <a:uLnTx/>
              <a:uFillTx/>
              <a:latin typeface="Avenir Next LT Pro"/>
              <a:ea typeface="+mn-ea"/>
              <a:cs typeface="+mn-cs"/>
            </a:rPr>
            <a:t>Luvat 1-7/2024 </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C00000"/>
              </a:solidFill>
              <a:effectLst/>
              <a:uLnTx/>
              <a:uFillTx/>
              <a:latin typeface="Avenir Next LT Pro"/>
              <a:ea typeface="+mn-ea"/>
              <a:cs typeface="+mn-cs"/>
            </a:rPr>
            <a:t>-</a:t>
          </a:r>
          <a:r>
            <a:rPr lang="fi-FI" sz="1050" dirty="0">
              <a:solidFill>
                <a:srgbClr val="C00000"/>
              </a:solidFill>
              <a:latin typeface="Avenir Next LT Pro"/>
            </a:rPr>
            <a:t>16</a:t>
          </a:r>
          <a:r>
            <a:rPr kumimoji="0" lang="fi-FI" sz="1050" b="0" i="0" u="none" strike="noStrike" kern="1200" cap="none" spc="0" normalizeH="0" baseline="0" noProof="0" dirty="0">
              <a:ln>
                <a:noFill/>
              </a:ln>
              <a:solidFill>
                <a:srgbClr val="C00000"/>
              </a:solidFill>
              <a:effectLst/>
              <a:uLnTx/>
              <a:uFillTx/>
              <a:latin typeface="Avenir Next LT Pro"/>
              <a:ea typeface="+mn-ea"/>
              <a:cs typeface="+mn-cs"/>
            </a:rPr>
            <a:t> %</a:t>
          </a:r>
        </a:p>
      </cdr:txBody>
    </cdr:sp>
  </cdr:relSizeAnchor>
</c:userShapes>
</file>

<file path=ppt/drawings/drawing5.xml><?xml version="1.0" encoding="utf-8"?>
<c:userShapes xmlns:c="http://schemas.openxmlformats.org/drawingml/2006/chart">
  <cdr:relSizeAnchor xmlns:cdr="http://schemas.openxmlformats.org/drawingml/2006/chartDrawing">
    <cdr:from>
      <cdr:x>0.68324</cdr:x>
      <cdr:y>0.0484</cdr:y>
    </cdr:from>
    <cdr:to>
      <cdr:x>0.99452</cdr:x>
      <cdr:y>0.10951</cdr:y>
    </cdr:to>
    <cdr:sp macro="" textlink="">
      <cdr:nvSpPr>
        <cdr:cNvPr id="2" name="Tekstiruutu 1">
          <a:extLst xmlns:a="http://schemas.openxmlformats.org/drawingml/2006/main">
            <a:ext uri="{FF2B5EF4-FFF2-40B4-BE49-F238E27FC236}">
              <a16:creationId xmlns:a16="http://schemas.microsoft.com/office/drawing/2014/main" id="{1BC4BA0F-D48F-7A9B-E6F9-82759780BB9F}"/>
            </a:ext>
          </a:extLst>
        </cdr:cNvPr>
        <cdr:cNvSpPr txBox="1"/>
      </cdr:nvSpPr>
      <cdr:spPr>
        <a:xfrm xmlns:a="http://schemas.openxmlformats.org/drawingml/2006/main">
          <a:off x="3787573" y="216049"/>
          <a:ext cx="1725613" cy="2727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rtl="0">
            <a:defRPr sz="1400" b="0" i="0" u="none" strike="noStrike" kern="1200" spc="0" baseline="0">
              <a:solidFill>
                <a:prstClr val="black">
                  <a:lumMod val="65000"/>
                  <a:lumOff val="35000"/>
                </a:prstClr>
              </a:solidFill>
              <a:latin typeface="+mn-lt"/>
              <a:ea typeface="+mn-ea"/>
              <a:cs typeface="+mn-cs"/>
            </a:defRPr>
          </a:pPr>
          <a:r>
            <a:rPr lang="fi-FI" sz="1200" kern="1200" dirty="0">
              <a:solidFill>
                <a:prstClr val="black">
                  <a:lumMod val="65000"/>
                  <a:lumOff val="35000"/>
                </a:prstClr>
              </a:solidFill>
            </a:rPr>
            <a:t>Määrän trendi (2021=100)</a:t>
          </a:r>
        </a:p>
      </cdr:txBody>
    </cdr:sp>
  </cdr:relSizeAnchor>
</c:userShapes>
</file>

<file path=ppt/drawings/drawing6.xml><?xml version="1.0" encoding="utf-8"?>
<c:userShapes xmlns:c="http://schemas.openxmlformats.org/drawingml/2006/chart">
  <cdr:relSizeAnchor xmlns:cdr="http://schemas.openxmlformats.org/drawingml/2006/chartDrawing">
    <cdr:from>
      <cdr:x>0.57535</cdr:x>
      <cdr:y>0.04345</cdr:y>
    </cdr:from>
    <cdr:to>
      <cdr:x>1</cdr:x>
      <cdr:y>0.11722</cdr:y>
    </cdr:to>
    <cdr:sp macro="" textlink="">
      <cdr:nvSpPr>
        <cdr:cNvPr id="2" name="Tekstiruutu 1">
          <a:extLst xmlns:a="http://schemas.openxmlformats.org/drawingml/2006/main">
            <a:ext uri="{FF2B5EF4-FFF2-40B4-BE49-F238E27FC236}">
              <a16:creationId xmlns:a16="http://schemas.microsoft.com/office/drawing/2014/main" id="{FD866505-2002-092B-0473-D8D63D3EB4A0}"/>
            </a:ext>
          </a:extLst>
        </cdr:cNvPr>
        <cdr:cNvSpPr txBox="1"/>
      </cdr:nvSpPr>
      <cdr:spPr>
        <a:xfrm xmlns:a="http://schemas.openxmlformats.org/drawingml/2006/main">
          <a:off x="3189481" y="193964"/>
          <a:ext cx="2354069" cy="3293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fi-FI" sz="1200" b="0" i="0" u="none" strike="noStrike" kern="1200" spc="0" baseline="0" dirty="0">
              <a:solidFill>
                <a:schemeClr val="tx1"/>
              </a:solidFill>
              <a:latin typeface="+mn-lt"/>
              <a:ea typeface="+mn-ea"/>
              <a:cs typeface="+mn-cs"/>
            </a:rPr>
            <a:t>Luvat</a:t>
          </a:r>
          <a:r>
            <a:rPr lang="fi-FI" sz="1200" b="0" i="0" u="none" strike="noStrike" kern="1200" spc="0" dirty="0">
              <a:solidFill>
                <a:schemeClr val="tx1"/>
              </a:solidFill>
              <a:latin typeface="+mn-lt"/>
              <a:ea typeface="+mn-ea"/>
              <a:cs typeface="+mn-cs"/>
            </a:rPr>
            <a:t> ja aloitukset</a:t>
          </a:r>
          <a:r>
            <a:rPr lang="fi-FI" sz="1200" b="0" i="0" u="none" strike="noStrike" kern="1200" spc="0" baseline="0" dirty="0">
              <a:solidFill>
                <a:schemeClr val="tx1"/>
              </a:solidFill>
              <a:latin typeface="+mn-lt"/>
              <a:ea typeface="+mn-ea"/>
              <a:cs typeface="+mn-cs"/>
            </a:rPr>
            <a:t> (kpl. vuositaso)</a:t>
          </a:r>
        </a:p>
      </cdr:txBody>
    </cdr:sp>
  </cdr:relSizeAnchor>
</c:userShapes>
</file>

<file path=ppt/drawings/drawing7.xml><?xml version="1.0" encoding="utf-8"?>
<c:userShapes xmlns:c="http://schemas.openxmlformats.org/drawingml/2006/chart">
  <cdr:relSizeAnchor xmlns:cdr="http://schemas.openxmlformats.org/drawingml/2006/chartDrawing">
    <cdr:from>
      <cdr:x>0.47632</cdr:x>
      <cdr:y>0.04303</cdr:y>
    </cdr:from>
    <cdr:to>
      <cdr:x>1</cdr:x>
      <cdr:y>0.09637</cdr:y>
    </cdr:to>
    <cdr:sp macro="" textlink="">
      <cdr:nvSpPr>
        <cdr:cNvPr id="2" name="Tekstiruutu 1">
          <a:extLst xmlns:a="http://schemas.openxmlformats.org/drawingml/2006/main">
            <a:ext uri="{FF2B5EF4-FFF2-40B4-BE49-F238E27FC236}">
              <a16:creationId xmlns:a16="http://schemas.microsoft.com/office/drawing/2014/main" id="{E99F8025-05F9-8B4B-93F6-E6F8AAB7735E}"/>
            </a:ext>
          </a:extLst>
        </cdr:cNvPr>
        <cdr:cNvSpPr txBox="1"/>
      </cdr:nvSpPr>
      <cdr:spPr>
        <a:xfrm xmlns:a="http://schemas.openxmlformats.org/drawingml/2006/main">
          <a:off x="5418628" y="192097"/>
          <a:ext cx="5957397" cy="23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fi-FI" sz="1200" b="0" i="0" u="none" strike="noStrike" kern="1200" spc="0" baseline="0" dirty="0">
              <a:solidFill>
                <a:sysClr val="windowText" lastClr="000000">
                  <a:lumMod val="65000"/>
                  <a:lumOff val="35000"/>
                </a:sysClr>
              </a:solidFill>
              <a:latin typeface="+mn-lt"/>
              <a:ea typeface="+mn-ea"/>
              <a:cs typeface="+mn-cs"/>
            </a:rPr>
            <a:t>Ajankohdan otollisuus lainanottoon (indeksi, käänteinen asteikko ) </a:t>
          </a:r>
        </a:p>
      </cdr:txBody>
    </cdr:sp>
  </cdr:relSizeAnchor>
</c:userShapes>
</file>

<file path=ppt/drawings/drawing8.xml><?xml version="1.0" encoding="utf-8"?>
<c:userShapes xmlns:c="http://schemas.openxmlformats.org/drawingml/2006/chart">
  <cdr:relSizeAnchor xmlns:cdr="http://schemas.openxmlformats.org/drawingml/2006/chartDrawing">
    <cdr:from>
      <cdr:x>0.70757</cdr:x>
      <cdr:y>0.03228</cdr:y>
    </cdr:from>
    <cdr:to>
      <cdr:x>0.986</cdr:x>
      <cdr:y>0.09434</cdr:y>
    </cdr:to>
    <cdr:sp macro="" textlink="">
      <cdr:nvSpPr>
        <cdr:cNvPr id="2" name="Tekstiruutu 2">
          <a:extLst xmlns:a="http://schemas.openxmlformats.org/drawingml/2006/main">
            <a:ext uri="{FF2B5EF4-FFF2-40B4-BE49-F238E27FC236}">
              <a16:creationId xmlns:a16="http://schemas.microsoft.com/office/drawing/2014/main" id="{0F714908-5521-BC07-9A92-E765DF8D048A}"/>
            </a:ext>
          </a:extLst>
        </cdr:cNvPr>
        <cdr:cNvSpPr txBox="1"/>
      </cdr:nvSpPr>
      <cdr:spPr>
        <a:xfrm xmlns:a="http://schemas.openxmlformats.org/drawingml/2006/main">
          <a:off x="3922473" y="144120"/>
          <a:ext cx="15434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fi-FI" sz="1200" dirty="0">
              <a:solidFill>
                <a:prstClr val="black">
                  <a:lumMod val="65000"/>
                  <a:lumOff val="35000"/>
                </a:prstClr>
              </a:solidFill>
            </a:rPr>
            <a:t>Euribor 12 kk (%)</a:t>
          </a:r>
        </a:p>
      </cdr:txBody>
    </cdr:sp>
  </cdr:relSizeAnchor>
</c:userShapes>
</file>

<file path=ppt/drawings/drawing9.xml><?xml version="1.0" encoding="utf-8"?>
<c:userShapes xmlns:c="http://schemas.openxmlformats.org/drawingml/2006/chart">
  <cdr:relSizeAnchor xmlns:cdr="http://schemas.openxmlformats.org/drawingml/2006/chartDrawing">
    <cdr:from>
      <cdr:x>0.79194</cdr:x>
      <cdr:y>0.03707</cdr:y>
    </cdr:from>
    <cdr:to>
      <cdr:x>0.99958</cdr:x>
      <cdr:y>0.08988</cdr:y>
    </cdr:to>
    <cdr:sp macro="" textlink="">
      <cdr:nvSpPr>
        <cdr:cNvPr id="2" name="Tekstiruutu 1">
          <a:extLst xmlns:a="http://schemas.openxmlformats.org/drawingml/2006/main">
            <a:ext uri="{FF2B5EF4-FFF2-40B4-BE49-F238E27FC236}">
              <a16:creationId xmlns:a16="http://schemas.microsoft.com/office/drawing/2014/main" id="{F8B6D756-39EB-4E20-FFB3-E75F20CAB665}"/>
            </a:ext>
          </a:extLst>
        </cdr:cNvPr>
        <cdr:cNvSpPr txBox="1"/>
      </cdr:nvSpPr>
      <cdr:spPr>
        <a:xfrm xmlns:a="http://schemas.openxmlformats.org/drawingml/2006/main">
          <a:off x="9009157" y="165498"/>
          <a:ext cx="2362118" cy="235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200" kern="1200" dirty="0">
              <a:solidFill>
                <a:prstClr val="black">
                  <a:lumMod val="65000"/>
                  <a:lumOff val="35000"/>
                </a:prstClr>
              </a:solidFill>
            </a:rPr>
            <a:t>Asuntojen luvat (vuosimuutos, %) </a:t>
          </a:r>
          <a:endParaRPr lang="fi-FI"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85680F-322D-32B9-EA7B-336C71CE0F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a:latin typeface="Avenir Next LT Pro" panose="020B0504020202020204" pitchFamily="34" charset="0"/>
            </a:endParaRPr>
          </a:p>
        </p:txBody>
      </p:sp>
      <p:sp>
        <p:nvSpPr>
          <p:cNvPr id="3" name="Date Placeholder 2">
            <a:extLst>
              <a:ext uri="{FF2B5EF4-FFF2-40B4-BE49-F238E27FC236}">
                <a16:creationId xmlns:a16="http://schemas.microsoft.com/office/drawing/2014/main" id="{08051F5C-844F-17C2-0206-E895662788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134352-EA82-434B-BAA3-FB840E7796F3}" type="datetimeFigureOut">
              <a:rPr lang="en-GB" sz="800" smtClean="0">
                <a:latin typeface="Avenir Next LT Pro" panose="020B0504020202020204" pitchFamily="34" charset="0"/>
              </a:rPr>
              <a:t>23/09/2024</a:t>
            </a:fld>
            <a:endParaRPr lang="en-GB" sz="800">
              <a:latin typeface="Avenir Next LT Pro" panose="020B0504020202020204" pitchFamily="34" charset="0"/>
            </a:endParaRPr>
          </a:p>
        </p:txBody>
      </p:sp>
      <p:sp>
        <p:nvSpPr>
          <p:cNvPr id="4" name="Footer Placeholder 3">
            <a:extLst>
              <a:ext uri="{FF2B5EF4-FFF2-40B4-BE49-F238E27FC236}">
                <a16:creationId xmlns:a16="http://schemas.microsoft.com/office/drawing/2014/main" id="{F1563A57-9F7F-F92C-1867-5B84213124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750AC9B8-4E26-1621-02C2-93BEBCB9B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3EB7B-071D-46FD-AA0B-F4538FB33426}" type="slidenum">
              <a:rPr lang="en-GB" sz="800" smtClean="0">
                <a:latin typeface="Avenir Next LT Pro" panose="020B0504020202020204" pitchFamily="34" charset="0"/>
              </a:rPr>
              <a:t>‹#›</a:t>
            </a:fld>
            <a:endParaRPr lang="en-GB" sz="800">
              <a:latin typeface="Avenir Next LT Pro" panose="020B0504020202020204" pitchFamily="34" charset="0"/>
            </a:endParaRPr>
          </a:p>
        </p:txBody>
      </p:sp>
    </p:spTree>
    <p:extLst>
      <p:ext uri="{BB962C8B-B14F-4D97-AF65-F5344CB8AC3E}">
        <p14:creationId xmlns:p14="http://schemas.microsoft.com/office/powerpoint/2010/main" val="359820884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atin typeface="Avenir Next LT Pro" panose="020B05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atin typeface="Avenir Next LT Pro" panose="020B0504020202020204" pitchFamily="34" charset="0"/>
              </a:defRPr>
            </a:lvl1pPr>
          </a:lstStyle>
          <a:p>
            <a:fld id="{63914948-143E-4CBE-8B0B-1819DD6323A2}" type="datetimeFigureOut">
              <a:rPr lang="en-GB" smtClean="0"/>
              <a:pPr/>
              <a:t>23/09/2024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atin typeface="Avenir Next LT Pro" panose="020B05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atin typeface="Avenir Next LT Pro" panose="020B0504020202020204" pitchFamily="34" charset="0"/>
              </a:defRPr>
            </a:lvl1pPr>
          </a:lstStyle>
          <a:p>
            <a:fld id="{5F300275-FB4C-4A5F-ABB8-2E75868E247B}" type="slidenum">
              <a:rPr lang="en-GB" smtClean="0"/>
              <a:pPr/>
              <a:t>‹#›</a:t>
            </a:fld>
            <a:endParaRPr lang="en-GB"/>
          </a:p>
        </p:txBody>
      </p:sp>
    </p:spTree>
    <p:extLst>
      <p:ext uri="{BB962C8B-B14F-4D97-AF65-F5344CB8AC3E}">
        <p14:creationId xmlns:p14="http://schemas.microsoft.com/office/powerpoint/2010/main" val="293327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1</a:t>
            </a:fld>
            <a:endParaRPr lang="en-GB"/>
          </a:p>
        </p:txBody>
      </p:sp>
    </p:spTree>
    <p:extLst>
      <p:ext uri="{BB962C8B-B14F-4D97-AF65-F5344CB8AC3E}">
        <p14:creationId xmlns:p14="http://schemas.microsoft.com/office/powerpoint/2010/main" val="25141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94412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747047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25</a:t>
            </a:fld>
            <a:endParaRPr lang="en-GB"/>
          </a:p>
        </p:txBody>
      </p:sp>
    </p:spTree>
    <p:extLst>
      <p:ext uri="{BB962C8B-B14F-4D97-AF65-F5344CB8AC3E}">
        <p14:creationId xmlns:p14="http://schemas.microsoft.com/office/powerpoint/2010/main" val="60898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defTabSz="966612">
              <a:defRPr/>
            </a:pPr>
            <a:fld id="{5F300275-FB4C-4A5F-ABB8-2E75868E247B}" type="slidenum">
              <a:rPr lang="en-GB" sz="800">
                <a:solidFill>
                  <a:prstClr val="black"/>
                </a:solidFill>
                <a:latin typeface="Avenir Next LT Pro" panose="020B0504020202020204" pitchFamily="34" charset="0"/>
              </a:rPr>
              <a:pPr defTabSz="966612">
                <a:defRPr/>
              </a:pPr>
              <a:t>26</a:t>
            </a:fld>
            <a:endParaRPr lang="en-GB" sz="800">
              <a:solidFill>
                <a:prstClr val="black"/>
              </a:solidFill>
              <a:latin typeface="Avenir Next LT Pro" panose="020B0504020202020204" pitchFamily="34" charset="0"/>
            </a:endParaRPr>
          </a:p>
        </p:txBody>
      </p:sp>
    </p:spTree>
    <p:extLst>
      <p:ext uri="{BB962C8B-B14F-4D97-AF65-F5344CB8AC3E}">
        <p14:creationId xmlns:p14="http://schemas.microsoft.com/office/powerpoint/2010/main" val="3851310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defTabSz="966612">
              <a:defRPr/>
            </a:pPr>
            <a:fld id="{5F300275-FB4C-4A5F-ABB8-2E75868E247B}" type="slidenum">
              <a:rPr lang="en-GB" sz="800">
                <a:solidFill>
                  <a:prstClr val="black"/>
                </a:solidFill>
                <a:latin typeface="Avenir Next LT Pro" panose="020B0504020202020204" pitchFamily="34" charset="0"/>
              </a:rPr>
              <a:pPr defTabSz="966612">
                <a:defRPr/>
              </a:pPr>
              <a:t>27</a:t>
            </a:fld>
            <a:endParaRPr lang="en-GB" sz="800">
              <a:solidFill>
                <a:prstClr val="black"/>
              </a:solidFill>
              <a:latin typeface="Avenir Next LT Pro" panose="020B0504020202020204" pitchFamily="34" charset="0"/>
            </a:endParaRPr>
          </a:p>
        </p:txBody>
      </p:sp>
    </p:spTree>
    <p:extLst>
      <p:ext uri="{BB962C8B-B14F-4D97-AF65-F5344CB8AC3E}">
        <p14:creationId xmlns:p14="http://schemas.microsoft.com/office/powerpoint/2010/main" val="187227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defTabSz="966612">
              <a:defRPr/>
            </a:pPr>
            <a:fld id="{5F300275-FB4C-4A5F-ABB8-2E75868E247B}" type="slidenum">
              <a:rPr lang="en-GB" sz="800">
                <a:solidFill>
                  <a:prstClr val="black"/>
                </a:solidFill>
                <a:latin typeface="Avenir Next LT Pro" panose="020B0504020202020204" pitchFamily="34" charset="0"/>
              </a:rPr>
              <a:pPr defTabSz="966612">
                <a:defRPr/>
              </a:pPr>
              <a:t>30</a:t>
            </a:fld>
            <a:endParaRPr lang="en-GB" sz="800">
              <a:solidFill>
                <a:prstClr val="black"/>
              </a:solidFill>
              <a:latin typeface="Avenir Next LT Pro" panose="020B0504020202020204" pitchFamily="34" charset="0"/>
            </a:endParaRPr>
          </a:p>
        </p:txBody>
      </p:sp>
    </p:spTree>
    <p:extLst>
      <p:ext uri="{BB962C8B-B14F-4D97-AF65-F5344CB8AC3E}">
        <p14:creationId xmlns:p14="http://schemas.microsoft.com/office/powerpoint/2010/main" val="209636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31</a:t>
            </a:fld>
            <a:endParaRPr lang="en-GB"/>
          </a:p>
        </p:txBody>
      </p:sp>
    </p:spTree>
    <p:extLst>
      <p:ext uri="{BB962C8B-B14F-4D97-AF65-F5344CB8AC3E}">
        <p14:creationId xmlns:p14="http://schemas.microsoft.com/office/powerpoint/2010/main" val="1985575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094699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E2138D51-3F9A-4C4C-B2F4-182CF9CF0C96}" type="slidenum">
              <a:rPr kumimoji="0" lang="fi-FI"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33</a:t>
            </a:fld>
            <a:endParaRPr kumimoji="0" lang="fi-FI"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99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34</a:t>
            </a:fld>
            <a:endParaRPr lang="en-GB"/>
          </a:p>
        </p:txBody>
      </p:sp>
    </p:spTree>
    <p:extLst>
      <p:ext uri="{BB962C8B-B14F-4D97-AF65-F5344CB8AC3E}">
        <p14:creationId xmlns:p14="http://schemas.microsoft.com/office/powerpoint/2010/main" val="165266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32412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35</a:t>
            </a:fld>
            <a:endParaRPr lang="en-GB"/>
          </a:p>
        </p:txBody>
      </p:sp>
    </p:spTree>
    <p:extLst>
      <p:ext uri="{BB962C8B-B14F-4D97-AF65-F5344CB8AC3E}">
        <p14:creationId xmlns:p14="http://schemas.microsoft.com/office/powerpoint/2010/main" val="55543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36</a:t>
            </a:fld>
            <a:endParaRPr lang="en-GB"/>
          </a:p>
        </p:txBody>
      </p:sp>
    </p:spTree>
    <p:extLst>
      <p:ext uri="{BB962C8B-B14F-4D97-AF65-F5344CB8AC3E}">
        <p14:creationId xmlns:p14="http://schemas.microsoft.com/office/powerpoint/2010/main" val="23730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37</a:t>
            </a:fld>
            <a:endParaRPr lang="en-GB"/>
          </a:p>
        </p:txBody>
      </p:sp>
    </p:spTree>
    <p:extLst>
      <p:ext uri="{BB962C8B-B14F-4D97-AF65-F5344CB8AC3E}">
        <p14:creationId xmlns:p14="http://schemas.microsoft.com/office/powerpoint/2010/main" val="2111055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38</a:t>
            </a:fld>
            <a:endParaRPr lang="en-GB"/>
          </a:p>
        </p:txBody>
      </p:sp>
    </p:spTree>
    <p:extLst>
      <p:ext uri="{BB962C8B-B14F-4D97-AF65-F5344CB8AC3E}">
        <p14:creationId xmlns:p14="http://schemas.microsoft.com/office/powerpoint/2010/main" val="1176199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39</a:t>
            </a:fld>
            <a:endParaRPr lang="en-GB"/>
          </a:p>
        </p:txBody>
      </p:sp>
    </p:spTree>
    <p:extLst>
      <p:ext uri="{BB962C8B-B14F-4D97-AF65-F5344CB8AC3E}">
        <p14:creationId xmlns:p14="http://schemas.microsoft.com/office/powerpoint/2010/main" val="171706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40</a:t>
            </a:fld>
            <a:endParaRPr lang="en-GB"/>
          </a:p>
        </p:txBody>
      </p:sp>
    </p:spTree>
    <p:extLst>
      <p:ext uri="{BB962C8B-B14F-4D97-AF65-F5344CB8AC3E}">
        <p14:creationId xmlns:p14="http://schemas.microsoft.com/office/powerpoint/2010/main" val="3275761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41</a:t>
            </a:fld>
            <a:endParaRPr lang="en-GB"/>
          </a:p>
        </p:txBody>
      </p:sp>
    </p:spTree>
    <p:extLst>
      <p:ext uri="{BB962C8B-B14F-4D97-AF65-F5344CB8AC3E}">
        <p14:creationId xmlns:p14="http://schemas.microsoft.com/office/powerpoint/2010/main" val="48313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667131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681535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Ulkomainen työvoima</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38D51-3F9A-4C4C-B2F4-182CF9CF0C96}" type="slidenum">
              <a:rPr kumimoji="0" lang="fi-FI"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45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659056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207263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490872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124148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600" b="1" kern="1200">
                <a:solidFill>
                  <a:schemeClr val="tx1"/>
                </a:solidFill>
                <a:effectLst/>
                <a:latin typeface="+mn-lt"/>
                <a:ea typeface="+mn-ea"/>
                <a:cs typeface="+mn-cs"/>
              </a:rPr>
              <a:t>Viisi syytä miksi rakentaminen on vaikuttava keino elvyttää taloutta</a:t>
            </a:r>
          </a:p>
          <a:p>
            <a:r>
              <a:rPr lang="fi-FI" sz="1600" b="1" i="1" kern="1200">
                <a:solidFill>
                  <a:schemeClr val="tx1"/>
                </a:solidFill>
                <a:effectLst/>
                <a:latin typeface="+mn-lt"/>
                <a:ea typeface="+mn-ea"/>
                <a:cs typeface="+mn-cs"/>
              </a:rPr>
              <a:t> </a:t>
            </a:r>
            <a:endParaRPr lang="fi-FI" sz="1600" kern="1200">
              <a:solidFill>
                <a:schemeClr val="tx1"/>
              </a:solidFill>
              <a:effectLst/>
              <a:latin typeface="+mn-lt"/>
              <a:ea typeface="+mn-ea"/>
              <a:cs typeface="+mn-cs"/>
            </a:endParaRPr>
          </a:p>
          <a:p>
            <a:r>
              <a:rPr lang="fi-FI" sz="1600" b="1" i="1" kern="1200">
                <a:solidFill>
                  <a:schemeClr val="tx1"/>
                </a:solidFill>
                <a:effectLst/>
                <a:latin typeface="+mn-lt"/>
                <a:ea typeface="+mn-ea"/>
                <a:cs typeface="+mn-cs"/>
              </a:rPr>
              <a:t>1. Välitön vaikutus </a:t>
            </a:r>
            <a:endParaRPr lang="fi-FI" sz="1600" kern="1200">
              <a:solidFill>
                <a:schemeClr val="tx1"/>
              </a:solidFill>
              <a:effectLst/>
              <a:latin typeface="+mn-lt"/>
              <a:ea typeface="+mn-ea"/>
              <a:cs typeface="+mn-cs"/>
            </a:endParaRPr>
          </a:p>
          <a:p>
            <a:r>
              <a:rPr lang="fi-FI" sz="1600" kern="1200">
                <a:solidFill>
                  <a:schemeClr val="tx1"/>
                </a:solidFill>
                <a:effectLst/>
                <a:latin typeface="+mn-lt"/>
                <a:ea typeface="+mn-ea"/>
                <a:cs typeface="+mn-cs"/>
              </a:rPr>
              <a:t>Rakentamiseen sijoitettu miljoona työllistää 13–16 henkilöä riippuen siitä, millä rakentamisen sektorilla raha käytetään. Rakentamisen kotimaisuusaste on suuri verrattuna muihin aloihin. Esimerkki: Espoon kaupunkiradan rakentamiseen käytettävät 275 miljoonaa euroa työllistäisi 4 125 henkilöä.</a:t>
            </a:r>
            <a:r>
              <a:rPr lang="fi-FI" sz="1600" i="1" kern="1200">
                <a:solidFill>
                  <a:schemeClr val="tx1"/>
                </a:solidFill>
                <a:effectLst/>
                <a:latin typeface="+mn-lt"/>
                <a:ea typeface="+mn-ea"/>
                <a:cs typeface="+mn-cs"/>
              </a:rPr>
              <a:t> </a:t>
            </a:r>
            <a:endParaRPr lang="fi-FI" sz="1600" kern="1200">
              <a:solidFill>
                <a:schemeClr val="tx1"/>
              </a:solidFill>
              <a:effectLst/>
              <a:latin typeface="+mn-lt"/>
              <a:ea typeface="+mn-ea"/>
              <a:cs typeface="+mn-cs"/>
            </a:endParaRPr>
          </a:p>
          <a:p>
            <a:r>
              <a:rPr lang="fi-FI" sz="1600" b="1" i="1" kern="1200">
                <a:solidFill>
                  <a:schemeClr val="tx1"/>
                </a:solidFill>
                <a:effectLst/>
                <a:latin typeface="+mn-lt"/>
                <a:ea typeface="+mn-ea"/>
                <a:cs typeface="+mn-cs"/>
              </a:rPr>
              <a:t> </a:t>
            </a:r>
            <a:endParaRPr lang="fi-FI" sz="1600" kern="1200">
              <a:solidFill>
                <a:schemeClr val="tx1"/>
              </a:solidFill>
              <a:effectLst/>
              <a:latin typeface="+mn-lt"/>
              <a:ea typeface="+mn-ea"/>
              <a:cs typeface="+mn-cs"/>
            </a:endParaRPr>
          </a:p>
          <a:p>
            <a:r>
              <a:rPr lang="fi-FI" sz="1600" b="1" i="1" kern="1200">
                <a:solidFill>
                  <a:schemeClr val="tx1"/>
                </a:solidFill>
                <a:effectLst/>
                <a:latin typeface="+mn-lt"/>
                <a:ea typeface="+mn-ea"/>
                <a:cs typeface="+mn-cs"/>
              </a:rPr>
              <a:t>2. Vipuvaikutus </a:t>
            </a:r>
            <a:endParaRPr lang="fi-FI" sz="1600" kern="1200">
              <a:solidFill>
                <a:schemeClr val="tx1"/>
              </a:solidFill>
              <a:effectLst/>
              <a:latin typeface="+mn-lt"/>
              <a:ea typeface="+mn-ea"/>
              <a:cs typeface="+mn-cs"/>
            </a:endParaRPr>
          </a:p>
          <a:p>
            <a:r>
              <a:rPr lang="fi-FI" sz="1600" kern="1200">
                <a:solidFill>
                  <a:schemeClr val="tx1"/>
                </a:solidFill>
                <a:effectLst/>
                <a:latin typeface="+mn-lt"/>
                <a:ea typeface="+mn-ea"/>
                <a:cs typeface="+mn-cs"/>
              </a:rPr>
              <a:t>Hyvin valittu rakennuskohde </a:t>
            </a:r>
            <a:r>
              <a:rPr lang="fi-FI" sz="1600" kern="1200" err="1">
                <a:solidFill>
                  <a:schemeClr val="tx1"/>
                </a:solidFill>
                <a:effectLst/>
                <a:latin typeface="+mn-lt"/>
                <a:ea typeface="+mn-ea"/>
                <a:cs typeface="+mn-cs"/>
              </a:rPr>
              <a:t>vivuttaa</a:t>
            </a:r>
            <a:r>
              <a:rPr lang="fi-FI" sz="1600" kern="1200">
                <a:solidFill>
                  <a:schemeClr val="tx1"/>
                </a:solidFill>
                <a:effectLst/>
                <a:latin typeface="+mn-lt"/>
                <a:ea typeface="+mn-ea"/>
                <a:cs typeface="+mn-cs"/>
              </a:rPr>
              <a:t> moninkertaisesti muuta rakentamista. Esimerkki: Espoon kaupunkirata sysää liikkeelle miljardien eurojen rakennusurakat, mukaan lukien yli 25 000 asunnon rakentamisen. </a:t>
            </a:r>
          </a:p>
          <a:p>
            <a:r>
              <a:rPr lang="fi-FI" sz="1600" b="1" i="1" kern="1200">
                <a:solidFill>
                  <a:schemeClr val="tx1"/>
                </a:solidFill>
                <a:effectLst/>
                <a:latin typeface="+mn-lt"/>
                <a:ea typeface="+mn-ea"/>
                <a:cs typeface="+mn-cs"/>
              </a:rPr>
              <a:t> </a:t>
            </a:r>
            <a:endParaRPr lang="fi-FI" sz="1600" kern="1200">
              <a:solidFill>
                <a:schemeClr val="tx1"/>
              </a:solidFill>
              <a:effectLst/>
              <a:latin typeface="+mn-lt"/>
              <a:ea typeface="+mn-ea"/>
              <a:cs typeface="+mn-cs"/>
            </a:endParaRPr>
          </a:p>
          <a:p>
            <a:r>
              <a:rPr lang="fi-FI" sz="1600" b="1" i="1" kern="1200">
                <a:solidFill>
                  <a:schemeClr val="tx1"/>
                </a:solidFill>
                <a:effectLst/>
                <a:latin typeface="+mn-lt"/>
                <a:ea typeface="+mn-ea"/>
                <a:cs typeface="+mn-cs"/>
              </a:rPr>
              <a:t>3. Kilpailukykyvaikutus</a:t>
            </a:r>
            <a:endParaRPr lang="fi-FI" sz="1600" kern="1200">
              <a:solidFill>
                <a:schemeClr val="tx1"/>
              </a:solidFill>
              <a:effectLst/>
              <a:latin typeface="+mn-lt"/>
              <a:ea typeface="+mn-ea"/>
              <a:cs typeface="+mn-cs"/>
            </a:endParaRPr>
          </a:p>
          <a:p>
            <a:r>
              <a:rPr lang="fi-FI" sz="1600" kern="1200">
                <a:solidFill>
                  <a:schemeClr val="tx1"/>
                </a:solidFill>
                <a:effectLst/>
                <a:latin typeface="+mn-lt"/>
                <a:ea typeface="+mn-ea"/>
                <a:cs typeface="+mn-cs"/>
              </a:rPr>
              <a:t>Asunto- ja infrarakentaminen parantavat työvoiman ja rahdin liikkuvuutta, mikä parantaa Suomen kilpailukykyä ja siten työllisyyttä pitkällä aikavälillä. Tutkimusten mukaan pitkän aikavälin kasvuedellytyksiä parannetaan tehokkaimmin parantamalla kotimaista ja kansainvälistä saavutettavuutta sekä infrastruktuuria.</a:t>
            </a:r>
            <a:r>
              <a:rPr lang="fi-FI" sz="1600" i="1" kern="1200">
                <a:solidFill>
                  <a:schemeClr val="tx1"/>
                </a:solidFill>
                <a:effectLst/>
                <a:latin typeface="+mn-lt"/>
                <a:ea typeface="+mn-ea"/>
                <a:cs typeface="+mn-cs"/>
              </a:rPr>
              <a:t> </a:t>
            </a:r>
            <a:endParaRPr lang="fi-FI" sz="1600" kern="1200">
              <a:solidFill>
                <a:schemeClr val="tx1"/>
              </a:solidFill>
              <a:effectLst/>
              <a:latin typeface="+mn-lt"/>
              <a:ea typeface="+mn-ea"/>
              <a:cs typeface="+mn-cs"/>
            </a:endParaRPr>
          </a:p>
          <a:p>
            <a:r>
              <a:rPr lang="fi-FI" sz="1600" kern="1200">
                <a:solidFill>
                  <a:schemeClr val="tx1"/>
                </a:solidFill>
                <a:effectLst/>
                <a:latin typeface="+mn-lt"/>
                <a:ea typeface="+mn-ea"/>
                <a:cs typeface="+mn-cs"/>
              </a:rPr>
              <a:t> </a:t>
            </a:r>
          </a:p>
          <a:p>
            <a:r>
              <a:rPr lang="fi-FI" sz="1600" b="1" i="1" kern="1200">
                <a:solidFill>
                  <a:schemeClr val="tx1"/>
                </a:solidFill>
                <a:effectLst/>
                <a:latin typeface="+mn-lt"/>
                <a:ea typeface="+mn-ea"/>
                <a:cs typeface="+mn-cs"/>
              </a:rPr>
              <a:t>4. Ylläpitävä vaikutus  </a:t>
            </a:r>
            <a:endParaRPr lang="fi-FI" sz="1600" kern="1200">
              <a:solidFill>
                <a:schemeClr val="tx1"/>
              </a:solidFill>
              <a:effectLst/>
              <a:latin typeface="+mn-lt"/>
              <a:ea typeface="+mn-ea"/>
              <a:cs typeface="+mn-cs"/>
            </a:endParaRPr>
          </a:p>
          <a:p>
            <a:r>
              <a:rPr lang="fi-FI" sz="1600" kern="1200">
                <a:solidFill>
                  <a:schemeClr val="tx1"/>
                </a:solidFill>
                <a:effectLst/>
                <a:latin typeface="+mn-lt"/>
                <a:ea typeface="+mn-ea"/>
                <a:cs typeface="+mn-cs"/>
              </a:rPr>
              <a:t>Rakentaminen ylläpitää talouden tuotantopotentiaalia, jonka on oltava kunnossa talouden kääntyessä kasvu-uralle koronakriisin jälkeen.  </a:t>
            </a:r>
          </a:p>
          <a:p>
            <a:r>
              <a:rPr lang="fi-FI" sz="1600" kern="1200">
                <a:solidFill>
                  <a:schemeClr val="tx1"/>
                </a:solidFill>
                <a:effectLst/>
                <a:latin typeface="+mn-lt"/>
                <a:ea typeface="+mn-ea"/>
                <a:cs typeface="+mn-cs"/>
              </a:rPr>
              <a:t> </a:t>
            </a:r>
          </a:p>
          <a:p>
            <a:r>
              <a:rPr lang="fi-FI" sz="1600" b="1" i="1" kern="1200">
                <a:solidFill>
                  <a:schemeClr val="tx1"/>
                </a:solidFill>
                <a:effectLst/>
                <a:latin typeface="+mn-lt"/>
                <a:ea typeface="+mn-ea"/>
                <a:cs typeface="+mn-cs"/>
              </a:rPr>
              <a:t>5. Verovaikutus   </a:t>
            </a:r>
            <a:endParaRPr lang="fi-FI" sz="1600" kern="1200">
              <a:solidFill>
                <a:schemeClr val="tx1"/>
              </a:solidFill>
              <a:effectLst/>
              <a:latin typeface="+mn-lt"/>
              <a:ea typeface="+mn-ea"/>
              <a:cs typeface="+mn-cs"/>
            </a:endParaRPr>
          </a:p>
          <a:p>
            <a:r>
              <a:rPr lang="fi-FI" sz="1600" kern="1200">
                <a:solidFill>
                  <a:schemeClr val="tx1"/>
                </a:solidFill>
                <a:effectLst/>
                <a:latin typeface="+mn-lt"/>
                <a:ea typeface="+mn-ea"/>
                <a:cs typeface="+mn-cs"/>
              </a:rPr>
              <a:t>Verojen ja veroluonteisten maksujen osuus on 40-45 prosenttia rakentamiseen sijoitetuista euroista. Esimerkki: Espoon kaupunkirataan sijoitettu veroeuro palautuu takaisin yhteiskunnalle yksin asuntorakentamisen verotuloina yli kymmenkertaisesti.</a:t>
            </a:r>
          </a:p>
          <a:p>
            <a:endParaRPr lang="fi-FI"/>
          </a:p>
        </p:txBody>
      </p:sp>
      <p:sp>
        <p:nvSpPr>
          <p:cNvPr id="4" name="Dian numeron paikkamerkki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EDD93489-3568-47D7-953A-C560A22E8896}"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49</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180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35579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410815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50180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F3A73FE-AE80-42C1-9263-2E615201C046}" type="slidenum">
              <a:rPr lang="fi-FI" smtClean="0"/>
              <a:t>13</a:t>
            </a:fld>
            <a:endParaRPr lang="fi-FI"/>
          </a:p>
        </p:txBody>
      </p:sp>
    </p:spTree>
    <p:extLst>
      <p:ext uri="{BB962C8B-B14F-4D97-AF65-F5344CB8AC3E}">
        <p14:creationId xmlns:p14="http://schemas.microsoft.com/office/powerpoint/2010/main" val="367284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a:solidFill>
                  <a:srgbClr val="183858"/>
                </a:solidFill>
                <a:latin typeface="Avenir Next LT Pro"/>
              </a:rPr>
              <a:t>Eri kriiseissä aloituskuutioiden pudotus keskimäärin 30 prosenttia ja vähintään 10 prosenttia</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417057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9662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9AAC26C-640E-44FA-B298-142BF359FAC5}"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81193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183F931-B0E0-4812-B52B-95D66697D1AE}"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1271084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Kiito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85445A0-A084-4375-85B5-2AFB4CEE7DB7}"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5219878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Kiitos 2">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6C1596E-6CD1-4E21-BE2A-B3E8CA8A5C52}"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3780873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Kiitos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FC92F00-D706-48A8-A25C-CC316862DE6A}"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3687988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4F9CBB7-0E63-4C2C-80AC-55CE9CBC73C2}"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3106375" y="2780928"/>
            <a:ext cx="5979250" cy="1296144"/>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68363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48199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ä ja kuvi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505ECB2C-3B26-4642-A08B-D91DA94758C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E6ED8460-F9B2-1E6C-652D-AA997ED935B1}"/>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929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ä ja kuvi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183F931-B0E0-4812-B52B-95D66697D1AE}"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A94252B3-EC17-3576-06D2-135934271A66}"/>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E9616082-FCF3-0B4C-CCD3-8B4500C23EE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74308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ä ja kuvi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15D5B7C8-05AF-1853-86CF-BEC542D91229}"/>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6C27518B-3CD7-DBFA-4079-53C0210547B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9874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otsikk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6F4F2A28-91CF-4DAF-9C62-76FD9065E01E}"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236943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DE5D6E3-D4BB-4C2D-8285-CE55EDAC7BD2}"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38913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äliotsikk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5A1A527-6EF5-4468-9E5A-F96FFE392110}"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9233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otsikk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BF89BAD-D414-4E24-B195-7CFCB4A39898}"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Tree>
    <p:extLst>
      <p:ext uri="{BB962C8B-B14F-4D97-AF65-F5344CB8AC3E}">
        <p14:creationId xmlns:p14="http://schemas.microsoft.com/office/powerpoint/2010/main" val="20252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p:bg>
      <p:bgPr>
        <a:solidFill>
          <a:schemeClr val="tx2"/>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B2B6860F-B462-3395-0D42-1D6C858E9F40}"/>
              </a:ext>
            </a:extLst>
          </p:cNvPr>
          <p:cNvSpPr>
            <a:spLocks noGrp="1"/>
          </p:cNvSpPr>
          <p:nvPr>
            <p:ph type="pic" sz="quarter" idx="20" hasCustomPrompt="1"/>
          </p:nvPr>
        </p:nvSpPr>
        <p:spPr>
          <a:xfrm>
            <a:off x="0"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9CCAF36-9FD4-44AB-9266-7472BDC5FEFE}"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Text Placeholder 2">
            <a:extLst>
              <a:ext uri="{FF2B5EF4-FFF2-40B4-BE49-F238E27FC236}">
                <a16:creationId xmlns:a16="http://schemas.microsoft.com/office/drawing/2014/main" id="{8920EF67-855D-61E4-6831-B4B8E192566A}"/>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6755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23147014-61DF-4F1C-895F-1CED0D384E1B}"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14679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 Vaalea Sininen">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3269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271899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sikko Oranssi">
    <p:bg>
      <p:bgPr>
        <a:solidFill>
          <a:schemeClr val="accent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580804E8-5B34-45CB-A5DE-1762D060DD8B}"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997884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p>
            <a:fld id="{20E84FB6-0946-4415-AB3F-754DC2E93EC5}"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accent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668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taatti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114EF9D8-89A7-4714-ADF5-96785C224333}"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092400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itaat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13C859B-4452-4541-86C4-56E6D0CC396B}"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149332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taatti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229AC637-90F0-42B3-A375-C743842F7D20}"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607705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itaatti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5E27D3B-DC67-47F5-AD74-7A5DBBA869BB}"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169728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atti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8274554E-336C-4FA4-A7C6-1D1BE1709BF6}"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728223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atti Kuvalla">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24212E61-FA6C-4909-A64F-96957E89603E}"/>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12A1CC72-92FB-3363-C5B8-9136608B0047}"/>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BC8E437-721B-421E-9B40-4BBC9DC6B378}"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87819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C4813EA7-99B3-4755-8B70-7621FADBE3A1}"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1598146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taatti Kuvalla 2">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4623C09F-3FCC-1888-1069-D8D811DF11FB}"/>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B29682F0-63E3-35DE-D7F2-6CCF56790E10}"/>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81B42B6-0660-4B2E-8F83-C9BD3FEF7892}"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040243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ä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54399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6240015" y="1628775"/>
            <a:ext cx="554399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EB958439-7D8D-4199-B468-27E28379EC90}"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62378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5543994"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5543995"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a:extLst>
              <a:ext uri="{FF2B5EF4-FFF2-40B4-BE49-F238E27FC236}">
                <a16:creationId xmlns:a16="http://schemas.microsoft.com/office/drawing/2014/main" id="{6668D6B2-8031-5CD8-60CC-0E7AF2B5E775}"/>
              </a:ext>
            </a:extLst>
          </p:cNvPr>
          <p:cNvSpPr>
            <a:spLocks noGrp="1"/>
          </p:cNvSpPr>
          <p:nvPr>
            <p:ph type="body" sz="quarter" idx="3"/>
          </p:nvPr>
        </p:nvSpPr>
        <p:spPr>
          <a:xfrm>
            <a:off x="6240015" y="1628800"/>
            <a:ext cx="5543997"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a:extLst>
              <a:ext uri="{FF2B5EF4-FFF2-40B4-BE49-F238E27FC236}">
                <a16:creationId xmlns:a16="http://schemas.microsoft.com/office/drawing/2014/main" id="{C91CFEB5-AAD0-D485-43A0-4E88546F6858}"/>
              </a:ext>
            </a:extLst>
          </p:cNvPr>
          <p:cNvSpPr>
            <a:spLocks noGrp="1"/>
          </p:cNvSpPr>
          <p:nvPr>
            <p:ph sz="quarter" idx="4"/>
          </p:nvPr>
        </p:nvSpPr>
        <p:spPr>
          <a:xfrm>
            <a:off x="6240015" y="2204864"/>
            <a:ext cx="554399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0D06981B-EF10-4D55-BFE0-829CACFCF2F3}" type="datetime1">
              <a:rPr lang="fi-FI" noProof="0" smtClean="0"/>
              <a:t>23.9.2024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fi-FI" noProof="0"/>
              <a:t>© Rakennusteollisuus RT</a:t>
            </a:r>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08610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 väliotsikoll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11376022"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11376024"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14702AF7-4AB5-4C7A-83DD-B1CF6FEE0268}" type="datetime1">
              <a:rPr lang="fi-FI" noProof="0" smtClean="0"/>
              <a:t>23.9.2024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fi-FI" noProof="0"/>
              <a:t>© Rakennusteollisuus RT</a:t>
            </a:r>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316276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ältö kuva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111750"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8A00D4C-F88F-4941-9FCB-5F82705CD513}"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Tree>
    <p:extLst>
      <p:ext uri="{BB962C8B-B14F-4D97-AF65-F5344CB8AC3E}">
        <p14:creationId xmlns:p14="http://schemas.microsoft.com/office/powerpoint/2010/main" val="290532555"/>
      </p:ext>
    </p:extLst>
  </p:cSld>
  <p:clrMapOvr>
    <a:masterClrMapping/>
  </p:clrMapOvr>
  <p:extLst>
    <p:ext uri="{DCECCB84-F9BA-43D5-87BE-67443E8EF086}">
      <p15:sldGuideLst xmlns:p15="http://schemas.microsoft.com/office/powerpoint/2012/main">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 kuvall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56CDCB92-693F-482D-94D4-0423B7BFD563}"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
        <p:nvSpPr>
          <p:cNvPr id="4" name="Text Placeholder 2">
            <a:extLst>
              <a:ext uri="{FF2B5EF4-FFF2-40B4-BE49-F238E27FC236}">
                <a16:creationId xmlns:a16="http://schemas.microsoft.com/office/drawing/2014/main" id="{DB3349D6-A24C-7582-3528-FE72912682E3}"/>
              </a:ext>
            </a:extLst>
          </p:cNvPr>
          <p:cNvSpPr>
            <a:spLocks noGrp="1"/>
          </p:cNvSpPr>
          <p:nvPr>
            <p:ph type="body" idx="1"/>
          </p:nvPr>
        </p:nvSpPr>
        <p:spPr>
          <a:xfrm>
            <a:off x="407990" y="1628800"/>
            <a:ext cx="5111946"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9" name="Content Placeholder 3">
            <a:extLst>
              <a:ext uri="{FF2B5EF4-FFF2-40B4-BE49-F238E27FC236}">
                <a16:creationId xmlns:a16="http://schemas.microsoft.com/office/drawing/2014/main" id="{478EB7E6-96D9-B941-05A5-DBD7E4BE8F98}"/>
              </a:ext>
            </a:extLst>
          </p:cNvPr>
          <p:cNvSpPr>
            <a:spLocks noGrp="1"/>
          </p:cNvSpPr>
          <p:nvPr>
            <p:ph sz="half" idx="2"/>
          </p:nvPr>
        </p:nvSpPr>
        <p:spPr>
          <a:xfrm>
            <a:off x="407989" y="2204864"/>
            <a:ext cx="511194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33081228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 kuvalla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0DC194D-D5C0-43D6-8FF6-15F316864382}"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3"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4" name="Title 3">
            <a:extLst>
              <a:ext uri="{FF2B5EF4-FFF2-40B4-BE49-F238E27FC236}">
                <a16:creationId xmlns:a16="http://schemas.microsoft.com/office/drawing/2014/main" id="{43673738-0205-57FC-6748-D7BD974C60C1}"/>
              </a:ext>
            </a:extLst>
          </p:cNvPr>
          <p:cNvSpPr>
            <a:spLocks noGrp="1"/>
          </p:cNvSpPr>
          <p:nvPr>
            <p:ph type="title"/>
          </p:nvPr>
        </p:nvSpPr>
        <p:spPr>
          <a:xfrm>
            <a:off x="407988" y="334800"/>
            <a:ext cx="5111948" cy="1436220"/>
          </a:xfrm>
        </p:spPr>
        <p:txBody>
          <a:bodyPr/>
          <a:lstStyle/>
          <a:p>
            <a:r>
              <a:rPr lang="fi-FI" noProof="0"/>
              <a:t>Muokkaa ots. perustyyl. napsautt.</a:t>
            </a:r>
          </a:p>
        </p:txBody>
      </p:sp>
    </p:spTree>
    <p:extLst>
      <p:ext uri="{BB962C8B-B14F-4D97-AF65-F5344CB8AC3E}">
        <p14:creationId xmlns:p14="http://schemas.microsoft.com/office/powerpoint/2010/main" val="329678775"/>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 kuvalla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D83B9B6C-9017-4B99-948C-A5B2C90664E6}"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342361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isältö kuvalla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2" y="0"/>
            <a:ext cx="6383337" cy="685800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E145C6A-E546-432C-A07C-A8B118D15AA1}"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4" name="Text Placeholder 2">
            <a:extLst>
              <a:ext uri="{FF2B5EF4-FFF2-40B4-BE49-F238E27FC236}">
                <a16:creationId xmlns:a16="http://schemas.microsoft.com/office/drawing/2014/main" id="{954C5033-1457-FB5E-5116-A846EFC9618B}"/>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885794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 kuvalla 6">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0" y="0"/>
            <a:ext cx="6383338" cy="6857999"/>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06CB3DB-32DD-48AA-BF71-F18615077D65}"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3883653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DB0566A4-EAD3-4EC6-9545-657FEA62384F}"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625376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 ja grafi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CF130EE-6E6C-443B-A791-FC9C7DCB9DB3}"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77024732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5E4B641-01CB-4E4E-AC1F-26763285CA59}"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52540109"/>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8A46DEC4-3FB8-44AC-BDA2-2F3FB6A814CB}"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08482181"/>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kuv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7370513D-EBA7-4509-B3F4-D169836C91C1}"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1628775"/>
            <a:ext cx="11376025" cy="44640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86636925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sessi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3599780"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4295802" y="1628775"/>
            <a:ext cx="3600398"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B7A0A3ED-138B-454C-A969-5502CF465F06}"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3" name="Content Placeholder 3">
            <a:extLst>
              <a:ext uri="{FF2B5EF4-FFF2-40B4-BE49-F238E27FC236}">
                <a16:creationId xmlns:a16="http://schemas.microsoft.com/office/drawing/2014/main" id="{D0365739-1DC8-C9DA-BDEC-DDC2A6395CCA}"/>
              </a:ext>
            </a:extLst>
          </p:cNvPr>
          <p:cNvSpPr>
            <a:spLocks noGrp="1"/>
          </p:cNvSpPr>
          <p:nvPr>
            <p:ph sz="half" idx="14"/>
          </p:nvPr>
        </p:nvSpPr>
        <p:spPr>
          <a:xfrm>
            <a:off x="8184232" y="1628775"/>
            <a:ext cx="3599781"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2">
            <a:extLst>
              <a:ext uri="{FF2B5EF4-FFF2-40B4-BE49-F238E27FC236}">
                <a16:creationId xmlns:a16="http://schemas.microsoft.com/office/drawing/2014/main" id="{B9257046-7365-CE0F-5CEA-0410AC025699}"/>
              </a:ext>
            </a:extLst>
          </p:cNvPr>
          <p:cNvSpPr>
            <a:spLocks noGrp="1"/>
          </p:cNvSpPr>
          <p:nvPr>
            <p:ph type="body" idx="15"/>
          </p:nvPr>
        </p:nvSpPr>
        <p:spPr>
          <a:xfrm>
            <a:off x="623392"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Text Placeholder 2">
            <a:extLst>
              <a:ext uri="{FF2B5EF4-FFF2-40B4-BE49-F238E27FC236}">
                <a16:creationId xmlns:a16="http://schemas.microsoft.com/office/drawing/2014/main" id="{97DCF637-F9C0-1D58-F7C4-84E8D83055D7}"/>
              </a:ext>
            </a:extLst>
          </p:cNvPr>
          <p:cNvSpPr>
            <a:spLocks noGrp="1"/>
          </p:cNvSpPr>
          <p:nvPr>
            <p:ph type="body" idx="16"/>
          </p:nvPr>
        </p:nvSpPr>
        <p:spPr>
          <a:xfrm>
            <a:off x="4511824"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9BC38343-06F5-5344-B173-DE8E4E537803}"/>
              </a:ext>
            </a:extLst>
          </p:cNvPr>
          <p:cNvSpPr>
            <a:spLocks noGrp="1"/>
          </p:cNvSpPr>
          <p:nvPr>
            <p:ph type="body" idx="17"/>
          </p:nvPr>
        </p:nvSpPr>
        <p:spPr>
          <a:xfrm>
            <a:off x="8400256"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49965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p>
            <a:r>
              <a:rPr lang="fi-FI" noProof="0"/>
              <a:t>Muokkaa ots. perustyyl. napsautt.</a:t>
            </a:r>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p>
            <a:fld id="{314F6137-DDD1-4CD8-9EF1-C3EF014E9AF2}" type="datetime1">
              <a:rPr lang="fi-FI" noProof="0" smtClean="0"/>
              <a:t>23.9.2024</a:t>
            </a:fld>
            <a:endParaRPr lang="fi-FI" noProof="0"/>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p>
            <a:r>
              <a:rPr lang="fi-FI" noProof="0"/>
              <a:t>© Rakennusteollisuus RT</a:t>
            </a:r>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92438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D486F-EB23-3F8A-8E15-DE5BADB78A46}"/>
              </a:ext>
            </a:extLst>
          </p:cNvPr>
          <p:cNvSpPr>
            <a:spLocks noGrp="1"/>
          </p:cNvSpPr>
          <p:nvPr>
            <p:ph type="dt" sz="half" idx="10"/>
          </p:nvPr>
        </p:nvSpPr>
        <p:spPr/>
        <p:txBody>
          <a:bodyPr/>
          <a:lstStyle/>
          <a:p>
            <a:fld id="{CF9C9408-919C-4DA3-8E3B-A040EEB6DBAA}" type="datetime1">
              <a:rPr lang="fi-FI" noProof="0" smtClean="0"/>
              <a:t>23.9.2024</a:t>
            </a:fld>
            <a:endParaRPr lang="fi-FI" noProof="0"/>
          </a:p>
        </p:txBody>
      </p:sp>
      <p:sp>
        <p:nvSpPr>
          <p:cNvPr id="3" name="Footer Placeholder 2">
            <a:extLst>
              <a:ext uri="{FF2B5EF4-FFF2-40B4-BE49-F238E27FC236}">
                <a16:creationId xmlns:a16="http://schemas.microsoft.com/office/drawing/2014/main" id="{F0124ADB-D299-4DCB-4345-9AEF4E461038}"/>
              </a:ext>
            </a:extLst>
          </p:cNvPr>
          <p:cNvSpPr>
            <a:spLocks noGrp="1"/>
          </p:cNvSpPr>
          <p:nvPr>
            <p:ph type="ftr" sz="quarter" idx="11"/>
          </p:nvPr>
        </p:nvSpPr>
        <p:spPr/>
        <p:txBody>
          <a:bodyPr/>
          <a:lstStyle/>
          <a:p>
            <a:r>
              <a:rPr lang="fi-FI" noProof="0"/>
              <a:t>© Rakennusteollisuus RT</a:t>
            </a:r>
          </a:p>
        </p:txBody>
      </p:sp>
      <p:sp>
        <p:nvSpPr>
          <p:cNvPr id="4" name="Slide Number Placeholder 3">
            <a:extLst>
              <a:ext uri="{FF2B5EF4-FFF2-40B4-BE49-F238E27FC236}">
                <a16:creationId xmlns:a16="http://schemas.microsoft.com/office/drawing/2014/main" id="{6E50F52B-64BF-55A1-2E40-332464A3D476}"/>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061033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85445A0-A084-4375-85B5-2AFB4CEE7DB7}"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730378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2">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6C1596E-6CD1-4E21-BE2A-B3E8CA8A5C52}"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91896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FC92F00-D706-48A8-A25C-CC316862DE6A}"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569933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Kuvalla">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931121-A866-0128-FA48-AD9BBB412103}"/>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r>
              <a:rPr lang="en-GB" err="1"/>
              <a:t>Lisää</a:t>
            </a:r>
            <a:r>
              <a:rPr lang="en-GB"/>
              <a:t> </a:t>
            </a:r>
            <a:r>
              <a:rPr lang="en-GB" err="1"/>
              <a:t>kuva</a:t>
            </a:r>
            <a:endParaRPr lang="en-GB"/>
          </a:p>
        </p:txBody>
      </p:sp>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B1996E0-FD76-4EFB-9031-82134C43F092}"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50398102-3604-6A5F-7F35-09904E7C9F37}"/>
              </a:ext>
            </a:extLst>
          </p:cNvPr>
          <p:cNvSpPr>
            <a:spLocks noGrp="1"/>
          </p:cNvSpPr>
          <p:nvPr>
            <p:ph type="body" sz="quarter" idx="19"/>
          </p:nvPr>
        </p:nvSpPr>
        <p:spPr>
          <a:xfrm>
            <a:off x="407988" y="333375"/>
            <a:ext cx="2325600" cy="504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997913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4F9CBB7-0E63-4C2C-80AC-55CE9CBC73C2}"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3106375" y="2780928"/>
            <a:ext cx="5979250" cy="1296144"/>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642344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D4B6D0-5150-2CF5-0FB9-BC78457D051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3100658-29BD-CFDD-8904-98E8A88E1C5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AE3F367-5771-604E-E66F-04673C600E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DB5060-8B46-462A-B466-5E33E4028576}" type="datetimeFigureOut">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5" name="Alatunnisteen paikkamerkki 4">
            <a:extLst>
              <a:ext uri="{FF2B5EF4-FFF2-40B4-BE49-F238E27FC236}">
                <a16:creationId xmlns:a16="http://schemas.microsoft.com/office/drawing/2014/main" id="{F3BE469E-A848-986F-783A-D3FC9C4870E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6" name="Dian numeron paikkamerkki 5">
            <a:extLst>
              <a:ext uri="{FF2B5EF4-FFF2-40B4-BE49-F238E27FC236}">
                <a16:creationId xmlns:a16="http://schemas.microsoft.com/office/drawing/2014/main" id="{4F5BF1F8-01CC-80AA-246D-FA0026C7FBA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D56EDC-5EB5-4420-87DE-4BA640D89313}"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Tree>
    <p:extLst>
      <p:ext uri="{BB962C8B-B14F-4D97-AF65-F5344CB8AC3E}">
        <p14:creationId xmlns:p14="http://schemas.microsoft.com/office/powerpoint/2010/main" val="1302229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Kaavio / piirakk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11" y="325371"/>
            <a:ext cx="11222381" cy="1260000"/>
          </a:xfrm>
        </p:spPr>
        <p:txBody>
          <a:bodyPr>
            <a:normAutofit/>
          </a:bodyPr>
          <a:lstStyle>
            <a:lvl1pPr algn="l">
              <a:lnSpc>
                <a:spcPts val="3600"/>
              </a:lnSpc>
              <a:defRPr sz="3200" b="1" baseline="0"/>
            </a:lvl1pPr>
          </a:lstStyle>
          <a:p>
            <a:r>
              <a:rPr lang="fi-FI" noProof="0"/>
              <a:t>&lt;Lisää otsikko&gt;</a:t>
            </a:r>
          </a:p>
        </p:txBody>
      </p:sp>
      <p:sp>
        <p:nvSpPr>
          <p:cNvPr id="9" name="Chart Placeholder 8"/>
          <p:cNvSpPr>
            <a:spLocks noGrp="1"/>
          </p:cNvSpPr>
          <p:nvPr>
            <p:ph type="chart" sz="quarter" idx="13" hasCustomPrompt="1"/>
          </p:nvPr>
        </p:nvSpPr>
        <p:spPr>
          <a:xfrm>
            <a:off x="484811" y="1616904"/>
            <a:ext cx="11222381" cy="4352400"/>
          </a:xfrm>
        </p:spPr>
        <p:txBody>
          <a:bodyPr>
            <a:normAutofit/>
          </a:bodyPr>
          <a:lstStyle>
            <a:lvl1pPr marL="0" indent="0">
              <a:buNone/>
              <a:defRPr sz="1400">
                <a:solidFill>
                  <a:schemeClr val="tx1"/>
                </a:solidFill>
              </a:defRPr>
            </a:lvl1pPr>
          </a:lstStyle>
          <a:p>
            <a:r>
              <a:rPr lang="fi-FI"/>
              <a:t>&lt;Lisää kaavio napsauttamalla&gt;</a:t>
            </a:r>
          </a:p>
        </p:txBody>
      </p:sp>
      <p:sp>
        <p:nvSpPr>
          <p:cNvPr id="7" name="Date Placeholder 3"/>
          <p:cNvSpPr>
            <a:spLocks noGrp="1"/>
          </p:cNvSpPr>
          <p:nvPr>
            <p:ph type="dt" sz="half" idx="10"/>
          </p:nvPr>
        </p:nvSpPr>
        <p:spPr>
          <a:xfrm>
            <a:off x="9787469" y="6290094"/>
            <a:ext cx="1264577" cy="365125"/>
          </a:xfrm>
        </p:spPr>
        <p:txBody>
          <a:bodyPr/>
          <a:lstStyle>
            <a:lvl1pPr>
              <a:defRPr sz="1200" b="1"/>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2B050-43DD-438E-8676-530F68893570}" type="datetime1">
              <a:rPr kumimoji="0" lang="fi-FI" sz="1200" b="1" i="0" u="none" strike="noStrike" kern="1200" cap="none" spc="0" normalizeH="0" baseline="0" noProof="0" smtClean="0">
                <a:ln>
                  <a:noFill/>
                </a:ln>
                <a:solidFill>
                  <a:srgbClr val="002565"/>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1200" b="1" i="0" u="none" strike="noStrike" kern="1200" cap="none" spc="0" normalizeH="0" baseline="0" noProof="0">
              <a:ln>
                <a:noFill/>
              </a:ln>
              <a:solidFill>
                <a:srgbClr val="002565"/>
              </a:solidFill>
              <a:effectLst/>
              <a:uLnTx/>
              <a:uFillTx/>
              <a:latin typeface="Avenir Next LT Pro"/>
              <a:ea typeface="+mn-ea"/>
              <a:cs typeface="+mn-cs"/>
            </a:endParaRPr>
          </a:p>
        </p:txBody>
      </p:sp>
      <p:sp>
        <p:nvSpPr>
          <p:cNvPr id="8" name="Footer Placeholder 4"/>
          <p:cNvSpPr>
            <a:spLocks noGrp="1"/>
          </p:cNvSpPr>
          <p:nvPr>
            <p:ph type="ftr" sz="quarter" idx="11"/>
          </p:nvPr>
        </p:nvSpPr>
        <p:spPr>
          <a:xfrm>
            <a:off x="502481" y="6290094"/>
            <a:ext cx="8880000" cy="365125"/>
          </a:xfrm>
        </p:spPr>
        <p:txBody>
          <a:bodyPr/>
          <a:lstStyle>
            <a:lvl1pPr algn="l">
              <a:defRPr sz="12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565"/>
                </a:solidFill>
                <a:effectLst/>
                <a:uLnTx/>
                <a:uFillTx/>
                <a:latin typeface="Avenir Next LT Pro"/>
                <a:ea typeface="+mn-ea"/>
                <a:cs typeface="+mn-cs"/>
              </a:rPr>
              <a:t>Rakennusteollisuus RT</a:t>
            </a:r>
          </a:p>
        </p:txBody>
      </p:sp>
      <p:sp>
        <p:nvSpPr>
          <p:cNvPr id="10" name="Slide Number Placeholder 5"/>
          <p:cNvSpPr>
            <a:spLocks noGrp="1"/>
          </p:cNvSpPr>
          <p:nvPr>
            <p:ph type="sldNum" sz="quarter" idx="12"/>
          </p:nvPr>
        </p:nvSpPr>
        <p:spPr>
          <a:xfrm>
            <a:off x="11202507" y="6290094"/>
            <a:ext cx="504687" cy="365125"/>
          </a:xfrm>
        </p:spPr>
        <p:txBody>
          <a:bodyPr/>
          <a:lstStyle>
            <a:lvl1pPr>
              <a:defRPr sz="1200" b="1"/>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4D50CA-F9F4-4F82-9F28-967629681EF9}" type="slidenum">
              <a:rPr kumimoji="0" lang="fi-FI" sz="1200" b="1" i="0" u="none" strike="noStrike" kern="1200" cap="none" spc="0" normalizeH="0" baseline="0" noProof="0" smtClean="0">
                <a:ln>
                  <a:noFill/>
                </a:ln>
                <a:solidFill>
                  <a:srgbClr val="002565"/>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i-FI" sz="1200" b="1" i="0" u="none" strike="noStrike" kern="1200" cap="none" spc="0" normalizeH="0" baseline="0" noProof="0">
              <a:ln>
                <a:noFill/>
              </a:ln>
              <a:solidFill>
                <a:srgbClr val="002565"/>
              </a:solidFill>
              <a:effectLst/>
              <a:uLnTx/>
              <a:uFillTx/>
              <a:latin typeface="Avenir Next LT Pro Demi"/>
              <a:ea typeface="+mn-ea"/>
              <a:cs typeface="+mn-cs"/>
            </a:endParaRPr>
          </a:p>
        </p:txBody>
      </p:sp>
      <p:sp>
        <p:nvSpPr>
          <p:cNvPr id="11" name="Rectangle 10"/>
          <p:cNvSpPr/>
          <p:nvPr userDrawn="1"/>
        </p:nvSpPr>
        <p:spPr>
          <a:xfrm>
            <a:off x="12329494" y="-1"/>
            <a:ext cx="2492820"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fi-FI" sz="1000" b="1" i="0" u="none" strike="noStrike" kern="1200" cap="none" spc="0" normalizeH="0" baseline="0" noProof="0">
                <a:ln>
                  <a:noFill/>
                </a:ln>
                <a:solidFill>
                  <a:srgbClr val="626971"/>
                </a:solidFill>
                <a:effectLst/>
                <a:uLnTx/>
                <a:uFillTx/>
                <a:latin typeface="Helvetica"/>
                <a:ea typeface="+mn-ea"/>
                <a:cs typeface="+mn-cs"/>
              </a:rPr>
              <a:t>Ohje</a:t>
            </a:r>
          </a:p>
          <a:p>
            <a:pPr marL="171429" marR="0" lvl="0" indent="-171429"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a:ln>
                  <a:noFill/>
                </a:ln>
                <a:solidFill>
                  <a:srgbClr val="626971"/>
                </a:solidFill>
                <a:effectLst/>
                <a:uLnTx/>
                <a:uFillTx/>
                <a:latin typeface="Helvetica"/>
                <a:ea typeface="+mn-ea"/>
                <a:cs typeface="+mn-cs"/>
              </a:rPr>
              <a:t>Käytä kaavioiden pohjana tätä diatyyppiä, jossa ei ole graafisia elementtejä oikeassa laidassa. </a:t>
            </a:r>
          </a:p>
          <a:p>
            <a:pPr marL="171429" marR="0" lvl="0" indent="-171429"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a:ln>
                  <a:noFill/>
                </a:ln>
                <a:solidFill>
                  <a:srgbClr val="626971"/>
                </a:solidFill>
                <a:effectLst/>
                <a:uLnTx/>
                <a:uFillTx/>
                <a:latin typeface="Helvetica"/>
                <a:ea typeface="+mn-ea"/>
                <a:cs typeface="+mn-cs"/>
              </a:rPr>
              <a:t>Kaavioissa tulee noudattaa RT:n tunnusvärejä eli PowerPointiin ja Exceliin oletuksiksi asetettuja teemavärejä. </a:t>
            </a:r>
          </a:p>
          <a:p>
            <a:pPr marL="171429" marR="0" lvl="0" indent="-171429"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a:ln>
                  <a:noFill/>
                </a:ln>
                <a:solidFill>
                  <a:srgbClr val="626971"/>
                </a:solidFill>
                <a:effectLst/>
                <a:uLnTx/>
                <a:uFillTx/>
                <a:latin typeface="Helvetica"/>
                <a:ea typeface="+mn-ea"/>
                <a:cs typeface="+mn-cs"/>
              </a:rPr>
              <a:t>Kaaviot pitää toteuttaa näiden mallien mukaisesti, eikä niissä tule käyttää muita muotoiluja (kolmiulotteisuutta, varjostuksia tms.).</a:t>
            </a:r>
          </a:p>
        </p:txBody>
      </p:sp>
    </p:spTree>
    <p:extLst>
      <p:ext uri="{BB962C8B-B14F-4D97-AF65-F5344CB8AC3E}">
        <p14:creationId xmlns:p14="http://schemas.microsoft.com/office/powerpoint/2010/main" val="967692196"/>
      </p:ext>
    </p:extLst>
  </p:cSld>
  <p:clrMapOvr>
    <a:masterClrMapping/>
  </p:clrMapOvr>
  <p:extLst>
    <p:ext uri="{DCECCB84-F9BA-43D5-87BE-67443E8EF086}">
      <p15:sldGuideLst xmlns:p15="http://schemas.microsoft.com/office/powerpoint/2012/main">
        <p15:guide id="1" orient="horz" pos="2160">
          <p15:clr>
            <a:srgbClr val="FBAE40"/>
          </p15:clr>
        </p15:guide>
        <p15:guide id="2" pos="50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Otsikko_2_sisältöpalstaa 2 riviä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28.1.2020</a:t>
            </a:r>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Rakennusteollisuus RT</a:t>
            </a:r>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4D50CA-F9F4-4F82-9F28-967629681EF9}"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42" y="365126"/>
            <a:ext cx="9845794" cy="1336673"/>
          </a:xfrm>
        </p:spPr>
        <p:txBody>
          <a:bodyPr/>
          <a:lstStyle>
            <a:lvl1pPr>
              <a:defRPr/>
            </a:lvl1pPr>
          </a:lstStyle>
          <a:p>
            <a:r>
              <a:rPr lang="fi-FI" noProof="0"/>
              <a:t>&lt;Lisää otsikko</a:t>
            </a:r>
            <a:br>
              <a:rPr lang="fi-FI" noProof="0"/>
            </a:br>
            <a:r>
              <a:rPr lang="fi-FI" noProof="0"/>
              <a:t>kahdelle riville&gt;</a:t>
            </a:r>
            <a:endParaRPr lang="fi-FI"/>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668" y="2133601"/>
            <a:ext cx="4774832" cy="4032251"/>
          </a:xfrm>
        </p:spPr>
        <p:txBody>
          <a:bodyPr/>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2920" y="2133601"/>
            <a:ext cx="4764014" cy="4032251"/>
          </a:xfrm>
        </p:spPr>
        <p:txBody>
          <a:bodyPr/>
          <a:lstStyle>
            <a:lvl1pPr>
              <a:defRPr/>
            </a:lvl1pPr>
            <a:lvl2pPr>
              <a:defRPr/>
            </a:lvl2pPr>
            <a:lvl3pPr>
              <a:defRPr/>
            </a:lvl3pPr>
            <a:lvl4pPr>
              <a:defRPr/>
            </a:lvl4pPr>
            <a:lvl5pP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48111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9AAC26C-640E-44FA-B298-142BF359FAC5}"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2586373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loitus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23147014-61DF-4F1C-895F-1CED0D384E1B}"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1038335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loitus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C4813EA7-99B3-4755-8B70-7621FADBE3A1}"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4205887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DB0566A4-EAD3-4EC6-9545-657FEA62384F}"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920799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loitusdia Kuvalla">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931121-A866-0128-FA48-AD9BBB412103}"/>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r>
              <a:rPr lang="en-GB" err="1"/>
              <a:t>Lisää</a:t>
            </a:r>
            <a:r>
              <a:rPr lang="en-GB"/>
              <a:t> </a:t>
            </a:r>
            <a:r>
              <a:rPr lang="en-GB" err="1"/>
              <a:t>kuva</a:t>
            </a:r>
            <a:endParaRPr lang="en-GB"/>
          </a:p>
        </p:txBody>
      </p:sp>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B1996E0-FD76-4EFB-9031-82134C43F092}"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50398102-3604-6A5F-7F35-09904E7C9F37}"/>
              </a:ext>
            </a:extLst>
          </p:cNvPr>
          <p:cNvSpPr>
            <a:spLocks noGrp="1"/>
          </p:cNvSpPr>
          <p:nvPr>
            <p:ph type="body" sz="quarter" idx="19"/>
          </p:nvPr>
        </p:nvSpPr>
        <p:spPr>
          <a:xfrm>
            <a:off x="407988" y="333375"/>
            <a:ext cx="2325600" cy="504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646435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3B10FEF-2EFD-4F38-B25A-28C2D5F87858}"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536153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3B10FEF-2EFD-4F38-B25A-28C2D5F87858}"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500005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6" userDrawn="1">
          <p15:clr>
            <a:srgbClr val="FBAE40"/>
          </p15:clr>
        </p15:guide>
        <p15:guide id="4" pos="692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loitus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accent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3F64C60D-5BDD-457A-B2B8-8A4E7FBA1CD7}"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4859318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60DF93C1-96B7-43A4-88C3-A796BB2F869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847543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505ECB2C-3B26-4642-A08B-D91DA94758C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2898219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183F931-B0E0-4812-B52B-95D66697D1AE}"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018014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301492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ksi sisältöä ja kuvi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505ECB2C-3B26-4642-A08B-D91DA94758C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E6ED8460-F9B2-1E6C-652D-AA997ED935B1}"/>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7098439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aksi sisältöä ja kuvi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183F931-B0E0-4812-B52B-95D66697D1AE}"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A94252B3-EC17-3576-06D2-135934271A66}"/>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E9616082-FCF3-0B4C-CCD3-8B4500C23EE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780655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aksi sisältöä ja kuvi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15D5B7C8-05AF-1853-86CF-BEC542D91229}"/>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6C27518B-3CD7-DBFA-4079-53C0210547B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2751360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Väliotsikk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6F4F2A28-91CF-4DAF-9C62-76FD9065E01E}"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3394559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DE5D6E3-D4BB-4C2D-8285-CE55EDAC7BD2}"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70704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accent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3F64C60D-5BDD-457A-B2B8-8A4E7FBA1CD7}" type="datetime1">
              <a:rPr lang="fi-FI" noProof="0" smtClean="0"/>
              <a:t>23.9.2024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771785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Väliotsikk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5A1A527-6EF5-4468-9E5A-F96FFE392110}"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1672396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Väliotsikk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BF89BAD-D414-4E24-B195-7CFCB4A39898}"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Tree>
    <p:extLst>
      <p:ext uri="{BB962C8B-B14F-4D97-AF65-F5344CB8AC3E}">
        <p14:creationId xmlns:p14="http://schemas.microsoft.com/office/powerpoint/2010/main" val="4174520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p:bg>
      <p:bgPr>
        <a:solidFill>
          <a:schemeClr val="tx2"/>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B2B6860F-B462-3395-0D42-1D6C858E9F40}"/>
              </a:ext>
            </a:extLst>
          </p:cNvPr>
          <p:cNvSpPr>
            <a:spLocks noGrp="1"/>
          </p:cNvSpPr>
          <p:nvPr>
            <p:ph type="pic" sz="quarter" idx="20" hasCustomPrompt="1"/>
          </p:nvPr>
        </p:nvSpPr>
        <p:spPr>
          <a:xfrm>
            <a:off x="0"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9CCAF36-9FD4-44AB-9266-7472BDC5FEFE}"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Text Placeholder 2">
            <a:extLst>
              <a:ext uri="{FF2B5EF4-FFF2-40B4-BE49-F238E27FC236}">
                <a16:creationId xmlns:a16="http://schemas.microsoft.com/office/drawing/2014/main" id="{8920EF67-855D-61E4-6831-B4B8E192566A}"/>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91158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Väliotsikko Vaalea Sininen">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66678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48B93C-268E-4D94-8C5C-A1E3B3F50EAA}"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293317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Väliotsikko Oranssi">
    <p:bg>
      <p:bgPr>
        <a:solidFill>
          <a:schemeClr val="accent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580804E8-5B34-45CB-A5DE-1762D060DD8B}"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8406577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p>
            <a:fld id="{20E84FB6-0946-4415-AB3F-754DC2E93EC5}"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accent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360009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itaatti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114EF9D8-89A7-4714-ADF5-96785C224333}"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5865966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itaat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13C859B-4452-4541-86C4-56E6D0CC396B}"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1248948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itaatti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229AC637-90F0-42B3-A375-C743842F7D20}"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67631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60DF93C1-96B7-43A4-88C3-A796BB2F869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itaatti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5E27D3B-DC67-47F5-AD74-7A5DBBA869BB}"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992064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itaatti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8274554E-336C-4FA4-A7C6-1D1BE1709BF6}"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6559144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itaatti Kuvalla">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24212E61-FA6C-4909-A64F-96957E89603E}"/>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12A1CC72-92FB-3363-C5B8-9136608B0047}"/>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BC8E437-721B-421E-9B40-4BBC9DC6B378}"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12955495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itaatti Kuvalla 2">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4623C09F-3FCC-1888-1069-D8D811DF11FB}"/>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B29682F0-63E3-35DE-D7F2-6CCF56790E10}"/>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81B42B6-0660-4B2E-8F83-C9BD3FEF7892}" type="datetime1">
              <a:rPr lang="fi-FI" noProof="0" smtClean="0"/>
              <a:t>23.9.2024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427326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ksi sisältöä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54399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6240015" y="1628775"/>
            <a:ext cx="554399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EB958439-7D8D-4199-B468-27E28379EC90}"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1059317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tailu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5543994"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5543995"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a:extLst>
              <a:ext uri="{FF2B5EF4-FFF2-40B4-BE49-F238E27FC236}">
                <a16:creationId xmlns:a16="http://schemas.microsoft.com/office/drawing/2014/main" id="{6668D6B2-8031-5CD8-60CC-0E7AF2B5E775}"/>
              </a:ext>
            </a:extLst>
          </p:cNvPr>
          <p:cNvSpPr>
            <a:spLocks noGrp="1"/>
          </p:cNvSpPr>
          <p:nvPr>
            <p:ph type="body" sz="quarter" idx="3"/>
          </p:nvPr>
        </p:nvSpPr>
        <p:spPr>
          <a:xfrm>
            <a:off x="6240015" y="1628800"/>
            <a:ext cx="5543997"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a:extLst>
              <a:ext uri="{FF2B5EF4-FFF2-40B4-BE49-F238E27FC236}">
                <a16:creationId xmlns:a16="http://schemas.microsoft.com/office/drawing/2014/main" id="{C91CFEB5-AAD0-D485-43A0-4E88546F6858}"/>
              </a:ext>
            </a:extLst>
          </p:cNvPr>
          <p:cNvSpPr>
            <a:spLocks noGrp="1"/>
          </p:cNvSpPr>
          <p:nvPr>
            <p:ph sz="quarter" idx="4"/>
          </p:nvPr>
        </p:nvSpPr>
        <p:spPr>
          <a:xfrm>
            <a:off x="6240015" y="2204864"/>
            <a:ext cx="554399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0D06981B-EF10-4D55-BFE0-829CACFCF2F3}" type="datetime1">
              <a:rPr lang="fi-FI" noProof="0" smtClean="0"/>
              <a:t>23.9.2024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fi-FI" noProof="0"/>
              <a:t>© Rakennusteollisuus RT</a:t>
            </a:r>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42432825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isältö väliotsikoll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11376022"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11376024"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14702AF7-4AB5-4C7A-83DD-B1CF6FEE0268}" type="datetime1">
              <a:rPr lang="fi-FI" noProof="0" smtClean="0"/>
              <a:t>23.9.2024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fi-FI" noProof="0"/>
              <a:t>© Rakennusteollisuus RT</a:t>
            </a:r>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982991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isältö kuva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111750"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8A00D4C-F88F-4941-9FCB-5F82705CD513}"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Tree>
    <p:extLst>
      <p:ext uri="{BB962C8B-B14F-4D97-AF65-F5344CB8AC3E}">
        <p14:creationId xmlns:p14="http://schemas.microsoft.com/office/powerpoint/2010/main" val="2425640583"/>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sältö kuvall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56CDCB92-693F-482D-94D4-0423B7BFD563}"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
        <p:nvSpPr>
          <p:cNvPr id="4" name="Text Placeholder 2">
            <a:extLst>
              <a:ext uri="{FF2B5EF4-FFF2-40B4-BE49-F238E27FC236}">
                <a16:creationId xmlns:a16="http://schemas.microsoft.com/office/drawing/2014/main" id="{DB3349D6-A24C-7582-3528-FE72912682E3}"/>
              </a:ext>
            </a:extLst>
          </p:cNvPr>
          <p:cNvSpPr>
            <a:spLocks noGrp="1"/>
          </p:cNvSpPr>
          <p:nvPr>
            <p:ph type="body" idx="1"/>
          </p:nvPr>
        </p:nvSpPr>
        <p:spPr>
          <a:xfrm>
            <a:off x="407990" y="1628800"/>
            <a:ext cx="5111946"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9" name="Content Placeholder 3">
            <a:extLst>
              <a:ext uri="{FF2B5EF4-FFF2-40B4-BE49-F238E27FC236}">
                <a16:creationId xmlns:a16="http://schemas.microsoft.com/office/drawing/2014/main" id="{478EB7E6-96D9-B941-05A5-DBD7E4BE8F98}"/>
              </a:ext>
            </a:extLst>
          </p:cNvPr>
          <p:cNvSpPr>
            <a:spLocks noGrp="1"/>
          </p:cNvSpPr>
          <p:nvPr>
            <p:ph sz="half" idx="2"/>
          </p:nvPr>
        </p:nvSpPr>
        <p:spPr>
          <a:xfrm>
            <a:off x="407989" y="2204864"/>
            <a:ext cx="511194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6895989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sältö kuvalla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0DC194D-D5C0-43D6-8FF6-15F316864382}"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3"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4" name="Title 3">
            <a:extLst>
              <a:ext uri="{FF2B5EF4-FFF2-40B4-BE49-F238E27FC236}">
                <a16:creationId xmlns:a16="http://schemas.microsoft.com/office/drawing/2014/main" id="{43673738-0205-57FC-6748-D7BD974C60C1}"/>
              </a:ext>
            </a:extLst>
          </p:cNvPr>
          <p:cNvSpPr>
            <a:spLocks noGrp="1"/>
          </p:cNvSpPr>
          <p:nvPr>
            <p:ph type="title"/>
          </p:nvPr>
        </p:nvSpPr>
        <p:spPr>
          <a:xfrm>
            <a:off x="407988" y="334800"/>
            <a:ext cx="5111948" cy="1436220"/>
          </a:xfrm>
        </p:spPr>
        <p:txBody>
          <a:bodyPr/>
          <a:lstStyle/>
          <a:p>
            <a:r>
              <a:rPr lang="fi-FI" noProof="0"/>
              <a:t>Muokkaa ots. perustyyl. napsautt.</a:t>
            </a:r>
          </a:p>
        </p:txBody>
      </p:sp>
    </p:spTree>
    <p:extLst>
      <p:ext uri="{BB962C8B-B14F-4D97-AF65-F5344CB8AC3E}">
        <p14:creationId xmlns:p14="http://schemas.microsoft.com/office/powerpoint/2010/main" val="162716905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505ECB2C-3B26-4642-A08B-D91DA94758CC}" type="datetime1">
              <a:rPr lang="fi-FI" noProof="0" smtClean="0"/>
              <a:t>23.9.2024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843604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sältö kuvalla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D83B9B6C-9017-4B99-948C-A5B2C90664E6}"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829686351"/>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isältö kuvalla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2" y="0"/>
            <a:ext cx="6383337" cy="685800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E145C6A-E546-432C-A07C-A8B118D15AA1}"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4" name="Text Placeholder 2">
            <a:extLst>
              <a:ext uri="{FF2B5EF4-FFF2-40B4-BE49-F238E27FC236}">
                <a16:creationId xmlns:a16="http://schemas.microsoft.com/office/drawing/2014/main" id="{954C5033-1457-FB5E-5116-A846EFC9618B}"/>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4631315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sältö kuvalla 6">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0" y="0"/>
            <a:ext cx="6383338" cy="6857999"/>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06CB3DB-32DD-48AA-BF71-F18615077D65}"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12284420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sältö ja grafi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CF130EE-6E6C-443B-A791-FC9C7DCB9DB3}"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71936796"/>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5E4B641-01CB-4E4E-AC1F-26763285CA59}"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79460021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8A46DEC4-3FB8-44AC-BDA2-2F3FB6A814CB}"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817717828"/>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tsikko ja kuv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7370513D-EBA7-4509-B3F4-D169836C91C1}"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1628775"/>
            <a:ext cx="11376025" cy="44640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747712615"/>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sessi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3599780"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4295802" y="1628775"/>
            <a:ext cx="3600398"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B7A0A3ED-138B-454C-A969-5502CF465F06}" type="datetime1">
              <a:rPr lang="fi-FI" noProof="0" smtClean="0"/>
              <a:t>23.9.2024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fi-FI" noProof="0"/>
              <a:t>© Rakennusteollisuus RT</a:t>
            </a:r>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3" name="Content Placeholder 3">
            <a:extLst>
              <a:ext uri="{FF2B5EF4-FFF2-40B4-BE49-F238E27FC236}">
                <a16:creationId xmlns:a16="http://schemas.microsoft.com/office/drawing/2014/main" id="{D0365739-1DC8-C9DA-BDEC-DDC2A6395CCA}"/>
              </a:ext>
            </a:extLst>
          </p:cNvPr>
          <p:cNvSpPr>
            <a:spLocks noGrp="1"/>
          </p:cNvSpPr>
          <p:nvPr>
            <p:ph sz="half" idx="14"/>
          </p:nvPr>
        </p:nvSpPr>
        <p:spPr>
          <a:xfrm>
            <a:off x="8184232" y="1628775"/>
            <a:ext cx="3599781"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2">
            <a:extLst>
              <a:ext uri="{FF2B5EF4-FFF2-40B4-BE49-F238E27FC236}">
                <a16:creationId xmlns:a16="http://schemas.microsoft.com/office/drawing/2014/main" id="{B9257046-7365-CE0F-5CEA-0410AC025699}"/>
              </a:ext>
            </a:extLst>
          </p:cNvPr>
          <p:cNvSpPr>
            <a:spLocks noGrp="1"/>
          </p:cNvSpPr>
          <p:nvPr>
            <p:ph type="body" idx="15"/>
          </p:nvPr>
        </p:nvSpPr>
        <p:spPr>
          <a:xfrm>
            <a:off x="623392"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Text Placeholder 2">
            <a:extLst>
              <a:ext uri="{FF2B5EF4-FFF2-40B4-BE49-F238E27FC236}">
                <a16:creationId xmlns:a16="http://schemas.microsoft.com/office/drawing/2014/main" id="{97DCF637-F9C0-1D58-F7C4-84E8D83055D7}"/>
              </a:ext>
            </a:extLst>
          </p:cNvPr>
          <p:cNvSpPr>
            <a:spLocks noGrp="1"/>
          </p:cNvSpPr>
          <p:nvPr>
            <p:ph type="body" idx="16"/>
          </p:nvPr>
        </p:nvSpPr>
        <p:spPr>
          <a:xfrm>
            <a:off x="4511824"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9BC38343-06F5-5344-B173-DE8E4E537803}"/>
              </a:ext>
            </a:extLst>
          </p:cNvPr>
          <p:cNvSpPr>
            <a:spLocks noGrp="1"/>
          </p:cNvSpPr>
          <p:nvPr>
            <p:ph type="body" idx="17"/>
          </p:nvPr>
        </p:nvSpPr>
        <p:spPr>
          <a:xfrm>
            <a:off x="8400256"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9665800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p>
            <a:r>
              <a:rPr lang="fi-FI" noProof="0"/>
              <a:t>Muokkaa ots. perustyyl. napsautt.</a:t>
            </a:r>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p>
            <a:fld id="{314F6137-DDD1-4CD8-9EF1-C3EF014E9AF2}" type="datetime1">
              <a:rPr lang="fi-FI" noProof="0" smtClean="0"/>
              <a:t>23.9.2024</a:t>
            </a:fld>
            <a:endParaRPr lang="fi-FI" noProof="0"/>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p>
            <a:r>
              <a:rPr lang="fi-FI" noProof="0"/>
              <a:t>© Rakennusteollisuus RT</a:t>
            </a:r>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2113606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D486F-EB23-3F8A-8E15-DE5BADB78A46}"/>
              </a:ext>
            </a:extLst>
          </p:cNvPr>
          <p:cNvSpPr>
            <a:spLocks noGrp="1"/>
          </p:cNvSpPr>
          <p:nvPr>
            <p:ph type="dt" sz="half" idx="10"/>
          </p:nvPr>
        </p:nvSpPr>
        <p:spPr/>
        <p:txBody>
          <a:bodyPr/>
          <a:lstStyle/>
          <a:p>
            <a:fld id="{CF9C9408-919C-4DA3-8E3B-A040EEB6DBAA}" type="datetime1">
              <a:rPr lang="fi-FI" noProof="0" smtClean="0"/>
              <a:t>23.9.2024</a:t>
            </a:fld>
            <a:endParaRPr lang="fi-FI" noProof="0"/>
          </a:p>
        </p:txBody>
      </p:sp>
      <p:sp>
        <p:nvSpPr>
          <p:cNvPr id="3" name="Footer Placeholder 2">
            <a:extLst>
              <a:ext uri="{FF2B5EF4-FFF2-40B4-BE49-F238E27FC236}">
                <a16:creationId xmlns:a16="http://schemas.microsoft.com/office/drawing/2014/main" id="{F0124ADB-D299-4DCB-4345-9AEF4E461038}"/>
              </a:ext>
            </a:extLst>
          </p:cNvPr>
          <p:cNvSpPr>
            <a:spLocks noGrp="1"/>
          </p:cNvSpPr>
          <p:nvPr>
            <p:ph type="ftr" sz="quarter" idx="11"/>
          </p:nvPr>
        </p:nvSpPr>
        <p:spPr/>
        <p:txBody>
          <a:bodyPr/>
          <a:lstStyle/>
          <a:p>
            <a:r>
              <a:rPr lang="fi-FI" noProof="0"/>
              <a:t>© Rakennusteollisuus RT</a:t>
            </a:r>
          </a:p>
        </p:txBody>
      </p:sp>
      <p:sp>
        <p:nvSpPr>
          <p:cNvPr id="4" name="Slide Number Placeholder 3">
            <a:extLst>
              <a:ext uri="{FF2B5EF4-FFF2-40B4-BE49-F238E27FC236}">
                <a16:creationId xmlns:a16="http://schemas.microsoft.com/office/drawing/2014/main" id="{6E50F52B-64BF-55A1-2E40-332464A3D476}"/>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6992303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slideLayout" Target="../slideLayouts/slideLayout103.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9" Type="http://schemas.openxmlformats.org/officeDocument/2006/relationships/slideLayout" Target="../slideLayouts/slideLayout82.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image" Target="../media/image1.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8" Type="http://schemas.openxmlformats.org/officeDocument/2006/relationships/slideLayout" Target="../slideLayouts/slideLayout61.xml"/><Relationship Id="rId51" Type="http://schemas.openxmlformats.org/officeDocument/2006/relationships/theme" Target="../theme/theme2.xml"/><Relationship Id="rId3" Type="http://schemas.openxmlformats.org/officeDocument/2006/relationships/slideLayout" Target="../slideLayouts/slideLayout56.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0" Type="http://schemas.openxmlformats.org/officeDocument/2006/relationships/slideLayout" Target="../slideLayouts/slideLayout73.xml"/><Relationship Id="rId41" Type="http://schemas.openxmlformats.org/officeDocument/2006/relationships/slideLayout" Target="../slideLayouts/slideLayout94.xml"/><Relationship Id="rId1" Type="http://schemas.openxmlformats.org/officeDocument/2006/relationships/slideLayout" Target="../slideLayouts/slideLayout54.xml"/><Relationship Id="rId6"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5C6F4B18-CB97-43DC-B5BF-9C12B500CD96}" type="datetime1">
              <a:rPr lang="fi-FI" noProof="0" smtClean="0"/>
              <a:t>23.9.2024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5"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84" r:id="rId3"/>
    <p:sldLayoutId id="2147483685" r:id="rId4"/>
    <p:sldLayoutId id="2147483686" r:id="rId5"/>
    <p:sldLayoutId id="2147483649" r:id="rId6"/>
    <p:sldLayoutId id="2147483656" r:id="rId7"/>
    <p:sldLayoutId id="2147483650" r:id="rId8"/>
    <p:sldLayoutId id="2147483674" r:id="rId9"/>
    <p:sldLayoutId id="2147483687" r:id="rId10"/>
    <p:sldLayoutId id="2147483688" r:id="rId11"/>
    <p:sldLayoutId id="2147483696" r:id="rId12"/>
    <p:sldLayoutId id="2147483697" r:id="rId13"/>
    <p:sldLayoutId id="2147483698" r:id="rId14"/>
    <p:sldLayoutId id="2147483678" r:id="rId15"/>
    <p:sldLayoutId id="2147483679" r:id="rId16"/>
    <p:sldLayoutId id="2147483680" r:id="rId17"/>
    <p:sldLayoutId id="2147483681" r:id="rId18"/>
    <p:sldLayoutId id="2147483682" r:id="rId19"/>
    <p:sldLayoutId id="2147483699" r:id="rId20"/>
    <p:sldLayoutId id="2147483657" r:id="rId21"/>
    <p:sldLayoutId id="2147483676" r:id="rId22"/>
    <p:sldLayoutId id="2147483651" r:id="rId23"/>
    <p:sldLayoutId id="2147483689" r:id="rId24"/>
    <p:sldLayoutId id="2147483693" r:id="rId25"/>
    <p:sldLayoutId id="2147483694" r:id="rId26"/>
    <p:sldLayoutId id="2147483690" r:id="rId27"/>
    <p:sldLayoutId id="2147483695" r:id="rId28"/>
    <p:sldLayoutId id="2147483691" r:id="rId29"/>
    <p:sldLayoutId id="2147483692" r:id="rId30"/>
    <p:sldLayoutId id="2147483652" r:id="rId31"/>
    <p:sldLayoutId id="2147483653" r:id="rId32"/>
    <p:sldLayoutId id="2147483669" r:id="rId33"/>
    <p:sldLayoutId id="2147483658" r:id="rId34"/>
    <p:sldLayoutId id="2147483659" r:id="rId35"/>
    <p:sldLayoutId id="2147483660" r:id="rId36"/>
    <p:sldLayoutId id="2147483661" r:id="rId37"/>
    <p:sldLayoutId id="2147483662" r:id="rId38"/>
    <p:sldLayoutId id="2147483663" r:id="rId39"/>
    <p:sldLayoutId id="2147483664" r:id="rId40"/>
    <p:sldLayoutId id="2147483665" r:id="rId41"/>
    <p:sldLayoutId id="2147483666" r:id="rId42"/>
    <p:sldLayoutId id="2147483667" r:id="rId43"/>
    <p:sldLayoutId id="2147483668" r:id="rId44"/>
    <p:sldLayoutId id="2147483654" r:id="rId45"/>
    <p:sldLayoutId id="2147483655" r:id="rId46"/>
    <p:sldLayoutId id="2147483670" r:id="rId47"/>
    <p:sldLayoutId id="2147483671" r:id="rId48"/>
    <p:sldLayoutId id="2147483672" r:id="rId49"/>
    <p:sldLayoutId id="2147483673" r:id="rId50"/>
    <p:sldLayoutId id="2147483700" r:id="rId51"/>
    <p:sldLayoutId id="2147483752" r:id="rId52"/>
    <p:sldLayoutId id="2147483753" r:id="rId53"/>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5C6F4B18-CB97-43DC-B5BF-9C12B500CD96}" type="datetime1">
              <a:rPr lang="fi-FI" noProof="0" smtClean="0"/>
              <a:t>23.9.2024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055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39" r:id="rId38"/>
    <p:sldLayoutId id="2147483740" r:id="rId39"/>
    <p:sldLayoutId id="2147483741"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 id="2147483750" r:id="rId49"/>
    <p:sldLayoutId id="2147483751" r:id="rId50"/>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
          <p15:clr>
            <a:srgbClr val="F26B43"/>
          </p15:clr>
        </p15:guide>
        <p15:guide id="4" pos="7423">
          <p15:clr>
            <a:srgbClr val="F26B43"/>
          </p15:clr>
        </p15:guide>
        <p15:guide id="5" orient="horz" pos="1026">
          <p15:clr>
            <a:srgbClr val="F26B43"/>
          </p15:clr>
        </p15:guide>
        <p15:guide id="6" orient="horz" pos="845">
          <p15:clr>
            <a:srgbClr val="F26B43"/>
          </p15:clr>
        </p15:guide>
        <p15:guide id="8" orient="horz" pos="3838">
          <p15:clr>
            <a:srgbClr val="F26B43"/>
          </p15:clr>
        </p15:guide>
        <p15:guide id="10"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5.xml"/><Relationship Id="rId7"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chart" Target="../charts/chart26.xml"/><Relationship Id="rId5" Type="http://schemas.openxmlformats.org/officeDocument/2006/relationships/image" Target="../media/image27.svg"/><Relationship Id="rId10" Type="http://schemas.openxmlformats.org/officeDocument/2006/relationships/chart" Target="../charts/chart30.xml"/><Relationship Id="rId4" Type="http://schemas.openxmlformats.org/officeDocument/2006/relationships/image" Target="../media/image26.png"/><Relationship Id="rId9" Type="http://schemas.openxmlformats.org/officeDocument/2006/relationships/chart" Target="../charts/chart29.xml"/></Relationships>
</file>

<file path=ppt/slides/_rels/slide26.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31.xml"/><Relationship Id="rId7"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27.svg"/><Relationship Id="rId11" Type="http://schemas.openxmlformats.org/officeDocument/2006/relationships/chart" Target="../charts/chart37.xml"/><Relationship Id="rId5" Type="http://schemas.openxmlformats.org/officeDocument/2006/relationships/image" Target="../media/image26.png"/><Relationship Id="rId10" Type="http://schemas.openxmlformats.org/officeDocument/2006/relationships/chart" Target="../charts/chart36.xml"/><Relationship Id="rId4" Type="http://schemas.openxmlformats.org/officeDocument/2006/relationships/chart" Target="../charts/chart32.xml"/><Relationship Id="rId9" Type="http://schemas.openxmlformats.org/officeDocument/2006/relationships/chart" Target="../charts/chart35.xml"/></Relationships>
</file>

<file path=ppt/slides/_rels/slide27.xml.rels><?xml version="1.0" encoding="UTF-8" standalone="yes"?>
<Relationships xmlns="http://schemas.openxmlformats.org/package/2006/relationships"><Relationship Id="rId8" Type="http://schemas.openxmlformats.org/officeDocument/2006/relationships/chart" Target="../charts/chart41.xml"/><Relationship Id="rId3" Type="http://schemas.openxmlformats.org/officeDocument/2006/relationships/chart" Target="../charts/chart38.xml"/><Relationship Id="rId7" Type="http://schemas.openxmlformats.org/officeDocument/2006/relationships/chart" Target="../charts/chart40.xml"/><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chart" Target="../charts/chart39.xml"/><Relationship Id="rId5" Type="http://schemas.openxmlformats.org/officeDocument/2006/relationships/image" Target="../media/image27.svg"/><Relationship Id="rId10" Type="http://schemas.openxmlformats.org/officeDocument/2006/relationships/chart" Target="../charts/chart43.xml"/><Relationship Id="rId4" Type="http://schemas.openxmlformats.org/officeDocument/2006/relationships/image" Target="../media/image26.png"/><Relationship Id="rId9" Type="http://schemas.openxmlformats.org/officeDocument/2006/relationships/chart" Target="../charts/chart42.xml"/></Relationships>
</file>

<file path=ppt/slides/_rels/slide28.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27.svg"/><Relationship Id="rId7" Type="http://schemas.openxmlformats.org/officeDocument/2006/relationships/chart" Target="../charts/chart47.xml"/><Relationship Id="rId2" Type="http://schemas.openxmlformats.org/officeDocument/2006/relationships/image" Target="../media/image26.png"/><Relationship Id="rId1" Type="http://schemas.openxmlformats.org/officeDocument/2006/relationships/slideLayout" Target="../slideLayouts/slideLayout31.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 Id="rId9" Type="http://schemas.openxmlformats.org/officeDocument/2006/relationships/chart" Target="../charts/chart49.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chart" Target="../charts/chart53.xml"/><Relationship Id="rId2" Type="http://schemas.openxmlformats.org/officeDocument/2006/relationships/image" Target="../media/image26.png"/><Relationship Id="rId1" Type="http://schemas.openxmlformats.org/officeDocument/2006/relationships/slideLayout" Target="../slideLayouts/slideLayout31.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chart" Target="../charts/chart54.xml"/><Relationship Id="rId7" Type="http://schemas.openxmlformats.org/officeDocument/2006/relationships/image" Target="../media/image27.sv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26.png"/><Relationship Id="rId5" Type="http://schemas.openxmlformats.org/officeDocument/2006/relationships/chart" Target="../charts/chart56.xml"/><Relationship Id="rId4" Type="http://schemas.openxmlformats.org/officeDocument/2006/relationships/chart" Target="../charts/chart5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chart" Target="../charts/chart65.xml"/><Relationship Id="rId3" Type="http://schemas.openxmlformats.org/officeDocument/2006/relationships/chart" Target="../charts/chart62.xml"/><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chart" Target="../charts/chart64.xml"/><Relationship Id="rId2" Type="http://schemas.openxmlformats.org/officeDocument/2006/relationships/notesSlide" Target="../notesSlides/notesSlide18.xml"/><Relationship Id="rId16" Type="http://schemas.openxmlformats.org/officeDocument/2006/relationships/chart" Target="../charts/chart63.xml"/><Relationship Id="rId1" Type="http://schemas.openxmlformats.org/officeDocument/2006/relationships/slideLayout" Target="../slideLayouts/slideLayout46.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chart" Target="../charts/chart71.xml"/><Relationship Id="rId3" Type="http://schemas.openxmlformats.org/officeDocument/2006/relationships/chart" Target="../charts/chart66.xml"/><Relationship Id="rId7" Type="http://schemas.openxmlformats.org/officeDocument/2006/relationships/chart" Target="../charts/chart70.xml"/><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chart" Target="../charts/chart69.xml"/><Relationship Id="rId5" Type="http://schemas.openxmlformats.org/officeDocument/2006/relationships/chart" Target="../charts/chart68.xml"/><Relationship Id="rId10" Type="http://schemas.openxmlformats.org/officeDocument/2006/relationships/chart" Target="../charts/chart73.xml"/><Relationship Id="rId4" Type="http://schemas.openxmlformats.org/officeDocument/2006/relationships/chart" Target="../charts/chart67.xml"/><Relationship Id="rId9" Type="http://schemas.openxmlformats.org/officeDocument/2006/relationships/chart" Target="../charts/chart72.xml"/></Relationships>
</file>

<file path=ppt/slides/_rels/slide3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chart" Target="../charts/chart76.xml"/><Relationship Id="rId18" Type="http://schemas.openxmlformats.org/officeDocument/2006/relationships/chart" Target="../charts/chart81.xml"/><Relationship Id="rId3" Type="http://schemas.openxmlformats.org/officeDocument/2006/relationships/chart" Target="../charts/chart74.xml"/><Relationship Id="rId7" Type="http://schemas.openxmlformats.org/officeDocument/2006/relationships/image" Target="../media/image29.svg"/><Relationship Id="rId12" Type="http://schemas.openxmlformats.org/officeDocument/2006/relationships/chart" Target="../charts/chart75.xml"/><Relationship Id="rId17" Type="http://schemas.openxmlformats.org/officeDocument/2006/relationships/chart" Target="../charts/chart80.xml"/><Relationship Id="rId2" Type="http://schemas.openxmlformats.org/officeDocument/2006/relationships/notesSlide" Target="../notesSlides/notesSlide20.xml"/><Relationship Id="rId16" Type="http://schemas.openxmlformats.org/officeDocument/2006/relationships/chart" Target="../charts/chart79.xml"/><Relationship Id="rId1" Type="http://schemas.openxmlformats.org/officeDocument/2006/relationships/slideLayout" Target="../slideLayouts/slideLayout31.xml"/><Relationship Id="rId6" Type="http://schemas.openxmlformats.org/officeDocument/2006/relationships/image" Target="../media/image28.png"/><Relationship Id="rId11" Type="http://schemas.openxmlformats.org/officeDocument/2006/relationships/image" Target="../media/image45.svg"/><Relationship Id="rId5" Type="http://schemas.openxmlformats.org/officeDocument/2006/relationships/image" Target="../media/image41.svg"/><Relationship Id="rId15" Type="http://schemas.openxmlformats.org/officeDocument/2006/relationships/chart" Target="../charts/chart78.xml"/><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svg"/><Relationship Id="rId14" Type="http://schemas.openxmlformats.org/officeDocument/2006/relationships/chart" Target="../charts/chart77.xml"/></Relationships>
</file>

<file path=ppt/slides/_rels/slide3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21.xml"/><Relationship Id="rId1" Type="http://schemas.openxmlformats.org/officeDocument/2006/relationships/slideLayout" Target="../slideLayouts/slideLayout31.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22.xml"/><Relationship Id="rId1" Type="http://schemas.openxmlformats.org/officeDocument/2006/relationships/slideLayout" Target="../slideLayouts/slideLayout31.xml"/><Relationship Id="rId6" Type="http://schemas.openxmlformats.org/officeDocument/2006/relationships/chart" Target="../charts/chart88.xml"/><Relationship Id="rId5" Type="http://schemas.openxmlformats.org/officeDocument/2006/relationships/chart" Target="../charts/chart87.xml"/><Relationship Id="rId4" Type="http://schemas.openxmlformats.org/officeDocument/2006/relationships/chart" Target="../charts/chart86.xml"/></Relationships>
</file>

<file path=ppt/slides/_rels/slide38.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23.xml"/><Relationship Id="rId1" Type="http://schemas.openxmlformats.org/officeDocument/2006/relationships/slideLayout" Target="../slideLayouts/slideLayout31.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24.xml"/><Relationship Id="rId1" Type="http://schemas.openxmlformats.org/officeDocument/2006/relationships/slideLayout" Target="../slideLayouts/slideLayout31.xml"/><Relationship Id="rId6" Type="http://schemas.openxmlformats.org/officeDocument/2006/relationships/chart" Target="../charts/chart96.xml"/><Relationship Id="rId5" Type="http://schemas.openxmlformats.org/officeDocument/2006/relationships/chart" Target="../charts/chart95.xml"/><Relationship Id="rId4" Type="http://schemas.openxmlformats.org/officeDocument/2006/relationships/chart" Target="../charts/chart9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47.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5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46.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chart" Target="../charts/chart100.xml"/></Relationships>
</file>

<file path=ppt/slides/_rels/slide47.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77.svg"/><Relationship Id="rId3" Type="http://schemas.openxmlformats.org/officeDocument/2006/relationships/image" Target="../media/image62.png"/><Relationship Id="rId21" Type="http://schemas.openxmlformats.org/officeDocument/2006/relationships/image" Target="../media/image80.png"/><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76.png"/><Relationship Id="rId2" Type="http://schemas.openxmlformats.org/officeDocument/2006/relationships/notesSlide" Target="../notesSlides/notesSlide33.xml"/><Relationship Id="rId16" Type="http://schemas.openxmlformats.org/officeDocument/2006/relationships/image" Target="../media/image75.svg"/><Relationship Id="rId20" Type="http://schemas.openxmlformats.org/officeDocument/2006/relationships/image" Target="../media/image79.svg"/><Relationship Id="rId1" Type="http://schemas.openxmlformats.org/officeDocument/2006/relationships/slideLayout" Target="../slideLayouts/slideLayout53.xml"/><Relationship Id="rId6" Type="http://schemas.openxmlformats.org/officeDocument/2006/relationships/image" Target="../media/image65.svg"/><Relationship Id="rId11" Type="http://schemas.openxmlformats.org/officeDocument/2006/relationships/image" Target="../media/image70.png"/><Relationship Id="rId24" Type="http://schemas.openxmlformats.org/officeDocument/2006/relationships/image" Target="../media/image83.sv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82.png"/><Relationship Id="rId10" Type="http://schemas.openxmlformats.org/officeDocument/2006/relationships/image" Target="../media/image69.svg"/><Relationship Id="rId19" Type="http://schemas.openxmlformats.org/officeDocument/2006/relationships/image" Target="../media/image78.png"/><Relationship Id="rId4" Type="http://schemas.openxmlformats.org/officeDocument/2006/relationships/image" Target="../media/image63.svg"/><Relationship Id="rId9" Type="http://schemas.openxmlformats.org/officeDocument/2006/relationships/image" Target="../media/image68.png"/><Relationship Id="rId14" Type="http://schemas.openxmlformats.org/officeDocument/2006/relationships/image" Target="../media/image73.svg"/><Relationship Id="rId22" Type="http://schemas.openxmlformats.org/officeDocument/2006/relationships/image" Target="../media/image81.sv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 16" descr="Kuva, joka sisältää kohteen seinä, talo, sisä-, varjo&#10;&#10;Kuvaus luotu automaattisesti">
            <a:extLst>
              <a:ext uri="{FF2B5EF4-FFF2-40B4-BE49-F238E27FC236}">
                <a16:creationId xmlns:a16="http://schemas.microsoft.com/office/drawing/2014/main" id="{1DE6BA2E-E5BC-BAC1-CB6E-376F988B60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Päivämäärän paikkamerkki 4" hidden="1">
            <a:extLst>
              <a:ext uri="{FF2B5EF4-FFF2-40B4-BE49-F238E27FC236}">
                <a16:creationId xmlns:a16="http://schemas.microsoft.com/office/drawing/2014/main" id="{CF1D29A3-A412-5FBF-59C8-33A0B0E408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B1996E0-FD76-4EFB-9031-82134C43F092}" type="datetime1">
              <a:rPr kumimoji="0" lang="fi-FI" sz="900" b="0" i="0" u="none" strike="noStrike" kern="1200" cap="none" spc="0" normalizeH="0" baseline="0" noProof="0" smtClean="0">
                <a:ln>
                  <a:noFill/>
                </a:ln>
                <a:no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no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34D5A91F-B255-0821-F51B-77A360C8747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noFill/>
                <a:effectLst/>
                <a:uLnTx/>
                <a:uFillTx/>
                <a:latin typeface="Avenir Next LT Pro"/>
                <a:ea typeface="+mn-ea"/>
                <a:cs typeface="+mn-cs"/>
              </a:rPr>
              <a:t>© Rakennusteollisuus RT</a:t>
            </a:r>
          </a:p>
        </p:txBody>
      </p:sp>
      <p:sp>
        <p:nvSpPr>
          <p:cNvPr id="7" name="Dian numeron paikkamerkki 6" hidden="1">
            <a:extLst>
              <a:ext uri="{FF2B5EF4-FFF2-40B4-BE49-F238E27FC236}">
                <a16:creationId xmlns:a16="http://schemas.microsoft.com/office/drawing/2014/main" id="{241FF5CE-5D80-9659-0BF5-C3BB65E2AD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no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a:t>
            </a:fld>
            <a:endParaRPr kumimoji="0" lang="fi-FI" sz="900" b="0" i="0" u="none" strike="noStrike" kern="1200" cap="none" spc="0" normalizeH="0" baseline="0" noProof="0">
              <a:ln>
                <a:noFill/>
              </a:ln>
              <a:noFill/>
              <a:effectLst/>
              <a:uLnTx/>
              <a:uFillTx/>
              <a:latin typeface="Avenir Next LT Pro Demi"/>
              <a:ea typeface="+mn-ea"/>
              <a:cs typeface="+mn-cs"/>
            </a:endParaRPr>
          </a:p>
        </p:txBody>
      </p:sp>
      <p:cxnSp>
        <p:nvCxnSpPr>
          <p:cNvPr id="2" name="Suora yhdysviiva 1">
            <a:extLst>
              <a:ext uri="{FF2B5EF4-FFF2-40B4-BE49-F238E27FC236}">
                <a16:creationId xmlns:a16="http://schemas.microsoft.com/office/drawing/2014/main" id="{179F78C0-F236-9E4C-8C07-F60A1D659F7A}"/>
              </a:ext>
            </a:extLst>
          </p:cNvPr>
          <p:cNvCxnSpPr>
            <a:cxnSpLocks/>
          </p:cNvCxnSpPr>
          <p:nvPr/>
        </p:nvCxnSpPr>
        <p:spPr>
          <a:xfrm>
            <a:off x="537558" y="746562"/>
            <a:ext cx="110934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6DC60858-6926-9150-E6A7-AF995D85800E}"/>
              </a:ext>
            </a:extLst>
          </p:cNvPr>
          <p:cNvSpPr txBox="1"/>
          <p:nvPr/>
        </p:nvSpPr>
        <p:spPr>
          <a:xfrm>
            <a:off x="1127448" y="176888"/>
            <a:ext cx="2520280" cy="43088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venir Next LT Pro Demi"/>
                <a:ea typeface="+mn-ea"/>
                <a:cs typeface="+mn-cs"/>
              </a:rPr>
              <a:t>Asunnot</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prstClr val="white"/>
                </a:solidFill>
              </a:rPr>
              <a:t>Kapula putoaa</a:t>
            </a:r>
            <a:endParaRPr kumimoji="0" lang="fi-FI" sz="14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8" name="Tekstiruutu 7">
            <a:extLst>
              <a:ext uri="{FF2B5EF4-FFF2-40B4-BE49-F238E27FC236}">
                <a16:creationId xmlns:a16="http://schemas.microsoft.com/office/drawing/2014/main" id="{8E3F9093-1E4B-1128-7CEC-C0C9B2BB58A0}"/>
              </a:ext>
            </a:extLst>
          </p:cNvPr>
          <p:cNvSpPr txBox="1"/>
          <p:nvPr/>
        </p:nvSpPr>
        <p:spPr>
          <a:xfrm>
            <a:off x="3863752" y="137993"/>
            <a:ext cx="223224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venir Next LT Pro Demi"/>
                <a:ea typeface="+mn-ea"/>
                <a:cs typeface="+mn-cs"/>
              </a:rPr>
              <a:t>Toimitilat</a:t>
            </a:r>
            <a:r>
              <a:rPr kumimoji="0" lang="fi-FI" sz="14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prstClr val="white"/>
                </a:solidFill>
                <a:latin typeface="Avenir Next LT Pro" panose="020B0504020202020204" pitchFamily="34" charset="0"/>
              </a:rPr>
              <a:t>Tuntemattomien armoilla</a:t>
            </a:r>
            <a:endParaRPr kumimoji="0" lang="fi-FI" sz="14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9" name="Tekstiruutu 8">
            <a:extLst>
              <a:ext uri="{FF2B5EF4-FFF2-40B4-BE49-F238E27FC236}">
                <a16:creationId xmlns:a16="http://schemas.microsoft.com/office/drawing/2014/main" id="{9707A167-DFE5-BC16-18A5-C26094BBE281}"/>
              </a:ext>
            </a:extLst>
          </p:cNvPr>
          <p:cNvSpPr txBox="1"/>
          <p:nvPr/>
        </p:nvSpPr>
        <p:spPr>
          <a:xfrm>
            <a:off x="8845445" y="137993"/>
            <a:ext cx="241977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venir Next LT Pro Demi"/>
                <a:ea typeface="+mn-ea"/>
                <a:cs typeface="+mn-cs"/>
              </a:rPr>
              <a:t>Infra</a:t>
            </a:r>
            <a:r>
              <a:rPr kumimoji="0" lang="fi-FI" sz="1400" b="1"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prstClr val="white"/>
                </a:solidFill>
                <a:latin typeface="Avenir Next LT Pro" panose="020B0504020202020204" pitchFamily="34" charset="0"/>
              </a:rPr>
              <a:t>Muutos ajaa kasvuun</a:t>
            </a:r>
            <a:endParaRPr kumimoji="0" lang="fi-FI" sz="14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Tekstiruutu 9">
            <a:extLst>
              <a:ext uri="{FF2B5EF4-FFF2-40B4-BE49-F238E27FC236}">
                <a16:creationId xmlns:a16="http://schemas.microsoft.com/office/drawing/2014/main" id="{00A86927-8C95-E8AF-5E46-5462E921C223}"/>
              </a:ext>
            </a:extLst>
          </p:cNvPr>
          <p:cNvSpPr txBox="1"/>
          <p:nvPr/>
        </p:nvSpPr>
        <p:spPr>
          <a:xfrm>
            <a:off x="6312024" y="137993"/>
            <a:ext cx="263461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Avenir Next LT Pro Demi"/>
                <a:ea typeface="+mn-ea"/>
                <a:cs typeface="+mn-cs"/>
              </a:rPr>
              <a:t>Korjaaminen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Lähtövuorossa </a:t>
            </a:r>
          </a:p>
        </p:txBody>
      </p:sp>
      <p:sp>
        <p:nvSpPr>
          <p:cNvPr id="13" name="Tekstiruutu 12">
            <a:extLst>
              <a:ext uri="{FF2B5EF4-FFF2-40B4-BE49-F238E27FC236}">
                <a16:creationId xmlns:a16="http://schemas.microsoft.com/office/drawing/2014/main" id="{EE602421-DF75-DA34-A54D-11DFD9ADE451}"/>
              </a:ext>
            </a:extLst>
          </p:cNvPr>
          <p:cNvSpPr txBox="1"/>
          <p:nvPr/>
        </p:nvSpPr>
        <p:spPr>
          <a:xfrm>
            <a:off x="485520" y="1230667"/>
            <a:ext cx="4965089" cy="461665"/>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i-FI" sz="3000" b="1">
                <a:solidFill>
                  <a:srgbClr val="ABB4BE">
                    <a:lumMod val="20000"/>
                    <a:lumOff val="80000"/>
                  </a:srgbClr>
                </a:solidFill>
                <a:latin typeface="Avenir Next LT Pro"/>
              </a:rPr>
              <a:t>Odottavien aika on pitkä</a:t>
            </a:r>
            <a:endParaRPr kumimoji="0" lang="fi-FI" sz="3000" b="1" i="0" u="none" strike="noStrike" kern="1200" cap="none" spc="0" normalizeH="0" baseline="0" noProof="0">
              <a:ln>
                <a:noFill/>
              </a:ln>
              <a:solidFill>
                <a:srgbClr val="ABB4BE">
                  <a:lumMod val="20000"/>
                  <a:lumOff val="80000"/>
                </a:srgbClr>
              </a:solidFill>
              <a:effectLst/>
              <a:uLnTx/>
              <a:uFillTx/>
              <a:latin typeface="Avenir Next LT Pro"/>
              <a:ea typeface="+mn-ea"/>
              <a:cs typeface="+mn-cs"/>
            </a:endParaRPr>
          </a:p>
        </p:txBody>
      </p:sp>
      <p:sp>
        <p:nvSpPr>
          <p:cNvPr id="14" name="Freeform 5">
            <a:extLst>
              <a:ext uri="{FF2B5EF4-FFF2-40B4-BE49-F238E27FC236}">
                <a16:creationId xmlns:a16="http://schemas.microsoft.com/office/drawing/2014/main" id="{3020D582-DB6D-F35D-425B-E9850DE63ADF}"/>
              </a:ext>
            </a:extLst>
          </p:cNvPr>
          <p:cNvSpPr>
            <a:spLocks noChangeAspect="1" noEditPoints="1"/>
          </p:cNvSpPr>
          <p:nvPr/>
        </p:nvSpPr>
        <p:spPr bwMode="auto">
          <a:xfrm>
            <a:off x="613704" y="5958888"/>
            <a:ext cx="1331972" cy="288737"/>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3" name="Tekstiruutu 2">
            <a:extLst>
              <a:ext uri="{FF2B5EF4-FFF2-40B4-BE49-F238E27FC236}">
                <a16:creationId xmlns:a16="http://schemas.microsoft.com/office/drawing/2014/main" id="{1C8701C3-A8CF-93F2-ECE5-41060E28B2F3}"/>
              </a:ext>
            </a:extLst>
          </p:cNvPr>
          <p:cNvSpPr txBox="1"/>
          <p:nvPr/>
        </p:nvSpPr>
        <p:spPr>
          <a:xfrm>
            <a:off x="316457" y="6276200"/>
            <a:ext cx="208408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i="0" u="none" strike="noStrike" kern="1200" cap="none" spc="0" normalizeH="0" baseline="0" noProof="0">
                <a:ln>
                  <a:noFill/>
                </a:ln>
                <a:solidFill>
                  <a:schemeClr val="bg1"/>
                </a:solidFill>
                <a:effectLst/>
                <a:uLnTx/>
                <a:uFillTx/>
                <a:ea typeface="+mn-ea"/>
                <a:cs typeface="+mn-cs"/>
              </a:rPr>
              <a:t>Suhdannekatsaus </a:t>
            </a:r>
            <a:r>
              <a:rPr lang="fi-FI" sz="1100">
                <a:solidFill>
                  <a:schemeClr val="bg1"/>
                </a:solidFill>
              </a:rPr>
              <a:t>2/</a:t>
            </a:r>
            <a:r>
              <a:rPr kumimoji="0" lang="fi-FI" sz="1100" i="0" u="none" strike="noStrike" kern="1200" cap="none" spc="0" normalizeH="0" baseline="0" noProof="0">
                <a:ln>
                  <a:noFill/>
                </a:ln>
                <a:solidFill>
                  <a:schemeClr val="bg1"/>
                </a:solidFill>
                <a:effectLst/>
                <a:uLnTx/>
                <a:uFillTx/>
                <a:ea typeface="+mn-ea"/>
                <a:cs typeface="+mn-cs"/>
              </a:rPr>
              <a:t>2024</a:t>
            </a:r>
          </a:p>
        </p:txBody>
      </p:sp>
      <p:sp>
        <p:nvSpPr>
          <p:cNvPr id="11" name="Tekstiruutu 10">
            <a:extLst>
              <a:ext uri="{FF2B5EF4-FFF2-40B4-BE49-F238E27FC236}">
                <a16:creationId xmlns:a16="http://schemas.microsoft.com/office/drawing/2014/main" id="{4937ACC6-DDA5-146A-F825-42A83B655A88}"/>
              </a:ext>
            </a:extLst>
          </p:cNvPr>
          <p:cNvSpPr txBox="1"/>
          <p:nvPr/>
        </p:nvSpPr>
        <p:spPr>
          <a:xfrm>
            <a:off x="505612" y="1769328"/>
            <a:ext cx="4366252" cy="1578862"/>
          </a:xfrm>
          <a:prstGeom prst="rect">
            <a:avLst/>
          </a:prstGeom>
          <a:noFill/>
        </p:spPr>
        <p:txBody>
          <a:bodyPr wrap="square" lIns="0" tIns="0" rIns="0" bIns="0" rtlCol="0">
            <a:normAutofit/>
          </a:bodyPr>
          <a:lstStyle/>
          <a:p>
            <a:pPr marL="0" marR="0" lvl="0" indent="0" algn="just" defTabSz="914400" rtl="0" eaLnBrk="1" fontAlgn="auto" latinLnBrk="0" hangingPunct="1">
              <a:lnSpc>
                <a:spcPts val="1700"/>
              </a:lnSpc>
              <a:spcBef>
                <a:spcPts val="600"/>
              </a:spcBef>
              <a:spcAft>
                <a:spcPts val="600"/>
              </a:spcAft>
              <a:buClrTx/>
              <a:buSzTx/>
              <a:buFontTx/>
              <a:buNone/>
              <a:tabLst/>
              <a:defRPr/>
            </a:pPr>
            <a:r>
              <a:rPr lang="fi-FI" sz="1200" b="0" i="0">
                <a:solidFill>
                  <a:schemeClr val="bg1"/>
                </a:solidFill>
                <a:effectLst/>
              </a:rPr>
              <a:t>Rakentaminen on keikahtanut nollakorkoajan kasvuveturista Suomen talouden suurimmaksi jarruksi. Rakentamisen käännettä odotetaan  kaikkialla kieli pitkänä. Rakentamisen miinukset pienenevät loppuvuotta kohti. Varsinainen käänne ei kuitenkaan ole  vielä käsillä. Toipuminen on lähivuosinakin poikkeuksellisen hidasta. Tuotanto jää kauas totutusta. </a:t>
            </a:r>
            <a:endParaRPr kumimoji="0" lang="fi-FI" sz="1200" b="0" i="0" u="none" strike="noStrike" kern="1200" cap="none" spc="0" normalizeH="0" baseline="0" noProof="0">
              <a:ln>
                <a:noFill/>
              </a:ln>
              <a:solidFill>
                <a:srgbClr val="ABB4BE">
                  <a:lumMod val="20000"/>
                  <a:lumOff val="80000"/>
                </a:srgbClr>
              </a:solidFill>
              <a:effectLst/>
              <a:uLnTx/>
              <a:uFillTx/>
              <a:latin typeface="Avenir Next LT Pro"/>
              <a:ea typeface="+mn-ea"/>
              <a:cs typeface="+mn-cs"/>
            </a:endParaRPr>
          </a:p>
        </p:txBody>
      </p:sp>
    </p:spTree>
    <p:extLst>
      <p:ext uri="{BB962C8B-B14F-4D97-AF65-F5344CB8AC3E}">
        <p14:creationId xmlns:p14="http://schemas.microsoft.com/office/powerpoint/2010/main" val="148278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3931B30C-3E3E-8F0C-B31E-FA3311AF8C86}"/>
              </a:ext>
            </a:extLst>
          </p:cNvPr>
          <p:cNvSpPr>
            <a:spLocks noGrp="1"/>
          </p:cNvSpPr>
          <p:nvPr>
            <p:ph type="title"/>
          </p:nvPr>
        </p:nvSpPr>
        <p:spPr/>
        <p:txBody>
          <a:bodyPr/>
          <a:lstStyle/>
          <a:p>
            <a:r>
              <a:rPr lang="fi-FI"/>
              <a:t>Toimitiloissa heikkoa kehitystä muiden armoilla</a:t>
            </a:r>
            <a:br>
              <a:rPr lang="fi-FI"/>
            </a:br>
            <a:r>
              <a:rPr lang="fi-FI" sz="1700">
                <a:solidFill>
                  <a:srgbClr val="183858"/>
                </a:solidFill>
                <a:latin typeface="Avenir Next LT Pro"/>
              </a:rPr>
              <a:t>Toipuminen vauhdittuu vasta kansainvälisten kiinteistömarkkinoiden piristyessä ja sijoittajien palatessa Suomeen</a:t>
            </a:r>
          </a:p>
        </p:txBody>
      </p:sp>
      <p:sp>
        <p:nvSpPr>
          <p:cNvPr id="5" name="Päivämäärän paikkamerkki 4">
            <a:extLst>
              <a:ext uri="{FF2B5EF4-FFF2-40B4-BE49-F238E27FC236}">
                <a16:creationId xmlns:a16="http://schemas.microsoft.com/office/drawing/2014/main" id="{B9153A5C-AC40-6F6D-9914-A403DA05E805}"/>
              </a:ext>
            </a:extLst>
          </p:cNvPr>
          <p:cNvSpPr>
            <a:spLocks noGrp="1"/>
          </p:cNvSpPr>
          <p:nvPr>
            <p:ph type="dt" sz="half" idx="10"/>
          </p:nvPr>
        </p:nvSpPr>
        <p:spPr/>
        <p:txBody>
          <a:bodyPr/>
          <a:lstStyle/>
          <a:p>
            <a:fld id="{EB958439-7D8D-4199-B468-27E28379EC90}" type="datetime1">
              <a:rPr lang="fi-FI" noProof="0" smtClean="0"/>
              <a:t>23.9.2024</a:t>
            </a:fld>
            <a:endParaRPr lang="fi-FI" noProof="0"/>
          </a:p>
        </p:txBody>
      </p:sp>
      <p:sp>
        <p:nvSpPr>
          <p:cNvPr id="6" name="Alatunnisteen paikkamerkki 5">
            <a:extLst>
              <a:ext uri="{FF2B5EF4-FFF2-40B4-BE49-F238E27FC236}">
                <a16:creationId xmlns:a16="http://schemas.microsoft.com/office/drawing/2014/main" id="{6249B98E-917A-A67F-CC03-AE7243EF88E7}"/>
              </a:ext>
            </a:extLst>
          </p:cNvPr>
          <p:cNvSpPr>
            <a:spLocks noGrp="1"/>
          </p:cNvSpPr>
          <p:nvPr>
            <p:ph type="ftr" sz="quarter" idx="11"/>
          </p:nvPr>
        </p:nvSpPr>
        <p:spPr/>
        <p:txBody>
          <a:bodyPr/>
          <a:lstStyle/>
          <a:p>
            <a:r>
              <a:rPr lang="fi-FI" noProof="0"/>
              <a:t>© Rakennusteollisuus RT</a:t>
            </a:r>
          </a:p>
        </p:txBody>
      </p:sp>
      <p:sp>
        <p:nvSpPr>
          <p:cNvPr id="7" name="Dian numeron paikkamerkki 6">
            <a:extLst>
              <a:ext uri="{FF2B5EF4-FFF2-40B4-BE49-F238E27FC236}">
                <a16:creationId xmlns:a16="http://schemas.microsoft.com/office/drawing/2014/main" id="{D98AE481-AF76-1B57-3BE0-500E0D2131D8}"/>
              </a:ext>
            </a:extLst>
          </p:cNvPr>
          <p:cNvSpPr>
            <a:spLocks noGrp="1"/>
          </p:cNvSpPr>
          <p:nvPr>
            <p:ph type="sldNum" sz="quarter" idx="12"/>
          </p:nvPr>
        </p:nvSpPr>
        <p:spPr/>
        <p:txBody>
          <a:bodyPr/>
          <a:lstStyle/>
          <a:p>
            <a:fld id="{DFD61EF7-2460-4EE9-A031-27FEBC4F9A95}" type="slidenum">
              <a:rPr lang="fi-FI" noProof="0" smtClean="0"/>
              <a:t>10</a:t>
            </a:fld>
            <a:endParaRPr lang="fi-FI" noProof="0"/>
          </a:p>
        </p:txBody>
      </p:sp>
      <p:sp>
        <p:nvSpPr>
          <p:cNvPr id="9" name="Alatunnisteen paikkamerkki 4">
            <a:extLst>
              <a:ext uri="{FF2B5EF4-FFF2-40B4-BE49-F238E27FC236}">
                <a16:creationId xmlns:a16="http://schemas.microsoft.com/office/drawing/2014/main" id="{7070E7A6-C280-94D4-1801-81C0C86DDC13}"/>
              </a:ext>
            </a:extLst>
          </p:cNvPr>
          <p:cNvSpPr txBox="1">
            <a:spLocks/>
          </p:cNvSpPr>
          <p:nvPr/>
        </p:nvSpPr>
        <p:spPr>
          <a:xfrm>
            <a:off x="5392468" y="6381328"/>
            <a:ext cx="2991135"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KTI, EK </a:t>
            </a:r>
          </a:p>
        </p:txBody>
      </p:sp>
      <p:graphicFrame>
        <p:nvGraphicFramePr>
          <p:cNvPr id="11" name="Sisällön paikkamerkki 9">
            <a:extLst>
              <a:ext uri="{FF2B5EF4-FFF2-40B4-BE49-F238E27FC236}">
                <a16:creationId xmlns:a16="http://schemas.microsoft.com/office/drawing/2014/main" id="{6F4D1959-4368-41D1-0F54-F397CA999F36}"/>
              </a:ext>
            </a:extLst>
          </p:cNvPr>
          <p:cNvGraphicFramePr>
            <a:graphicFrameLocks noGrp="1"/>
          </p:cNvGraphicFramePr>
          <p:nvPr>
            <p:ph sz="half" idx="2"/>
            <p:extLst>
              <p:ext uri="{D42A27DB-BD31-4B8C-83A1-F6EECF244321}">
                <p14:modId xmlns:p14="http://schemas.microsoft.com/office/powerpoint/2010/main" val="2979535602"/>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Sisällön paikkamerkki 7">
            <a:extLst>
              <a:ext uri="{FF2B5EF4-FFF2-40B4-BE49-F238E27FC236}">
                <a16:creationId xmlns:a16="http://schemas.microsoft.com/office/drawing/2014/main" id="{182C0A55-9BE7-3CA0-9641-0050AA0648FB}"/>
              </a:ext>
            </a:extLst>
          </p:cNvPr>
          <p:cNvGraphicFramePr>
            <a:graphicFrameLocks noGrp="1"/>
          </p:cNvGraphicFramePr>
          <p:nvPr>
            <p:ph sz="half" idx="1"/>
            <p:extLst>
              <p:ext uri="{D42A27DB-BD31-4B8C-83A1-F6EECF244321}">
                <p14:modId xmlns:p14="http://schemas.microsoft.com/office/powerpoint/2010/main" val="2167392731"/>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kstiruutu 13">
            <a:extLst>
              <a:ext uri="{FF2B5EF4-FFF2-40B4-BE49-F238E27FC236}">
                <a16:creationId xmlns:a16="http://schemas.microsoft.com/office/drawing/2014/main" id="{6EB7A010-6356-8977-A3D1-F6DB50CCB55A}"/>
              </a:ext>
            </a:extLst>
          </p:cNvPr>
          <p:cNvSpPr txBox="1"/>
          <p:nvPr/>
        </p:nvSpPr>
        <p:spPr>
          <a:xfrm>
            <a:off x="10772582" y="4437112"/>
            <a:ext cx="1300356" cy="507831"/>
          </a:xfrm>
          <a:prstGeom prst="rect">
            <a:avLst/>
          </a:prstGeom>
          <a:noFill/>
        </p:spPr>
        <p:txBody>
          <a:bodyPr wrap="none" rtlCol="0">
            <a:spAutoFit/>
          </a:bodyPr>
          <a:lstStyle/>
          <a:p>
            <a:pPr algn="ctr"/>
            <a:r>
              <a:rPr lang="fi-FI" sz="1100"/>
              <a:t>2024: -20 % </a:t>
            </a:r>
          </a:p>
          <a:p>
            <a:pPr algn="ctr"/>
            <a:r>
              <a:rPr lang="fi-FI" sz="800"/>
              <a:t>EK investointitiedustelu </a:t>
            </a:r>
          </a:p>
          <a:p>
            <a:pPr algn="ctr"/>
            <a:r>
              <a:rPr lang="fi-FI" sz="800"/>
              <a:t>(kesä 2024)</a:t>
            </a:r>
          </a:p>
        </p:txBody>
      </p:sp>
    </p:spTree>
    <p:extLst>
      <p:ext uri="{BB962C8B-B14F-4D97-AF65-F5344CB8AC3E}">
        <p14:creationId xmlns:p14="http://schemas.microsoft.com/office/powerpoint/2010/main" val="251334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A03323D8-1A6D-F4E3-F080-027A0E4E169A}"/>
              </a:ext>
            </a:extLst>
          </p:cNvPr>
          <p:cNvSpPr>
            <a:spLocks noGrp="1"/>
          </p:cNvSpPr>
          <p:nvPr>
            <p:ph type="title"/>
          </p:nvPr>
        </p:nvSpPr>
        <p:spPr>
          <a:xfrm>
            <a:off x="407988" y="333374"/>
            <a:ext cx="11376026" cy="1010862"/>
          </a:xfrm>
        </p:spPr>
        <p:txBody>
          <a:bodyPr/>
          <a:lstStyle/>
          <a:p>
            <a:r>
              <a:rPr lang="fi-FI"/>
              <a:t>Korjaaminen sukeltaa – infran positiivinen trendikäänne kuihtuu</a:t>
            </a:r>
            <a:br>
              <a:rPr lang="fi-FI"/>
            </a:br>
            <a:r>
              <a:rPr lang="fi-FI" sz="1800">
                <a:latin typeface="Avenir Next LT Pro"/>
                <a:ea typeface="+mn-ea"/>
                <a:cs typeface="+mn-cs"/>
              </a:rPr>
              <a:t> Korjaamisen 20-luku poikkeuksellisen tahmea – infrarakentaminen laskussa 3 vuotta peräkkäin </a:t>
            </a:r>
          </a:p>
        </p:txBody>
      </p:sp>
      <p:graphicFrame>
        <p:nvGraphicFramePr>
          <p:cNvPr id="11" name="Sisällön paikkamerkki 7">
            <a:extLst>
              <a:ext uri="{FF2B5EF4-FFF2-40B4-BE49-F238E27FC236}">
                <a16:creationId xmlns:a16="http://schemas.microsoft.com/office/drawing/2014/main" id="{5C860E6C-3D7C-15E1-0789-10DF8F020657}"/>
              </a:ext>
            </a:extLst>
          </p:cNvPr>
          <p:cNvGraphicFramePr>
            <a:graphicFrameLocks noGrp="1"/>
          </p:cNvGraphicFramePr>
          <p:nvPr>
            <p:ph sz="half" idx="1"/>
            <p:extLst>
              <p:ext uri="{D42A27DB-BD31-4B8C-83A1-F6EECF244321}">
                <p14:modId xmlns:p14="http://schemas.microsoft.com/office/powerpoint/2010/main" val="3760163763"/>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Sisällön paikkamerkki 22">
            <a:extLst>
              <a:ext uri="{FF2B5EF4-FFF2-40B4-BE49-F238E27FC236}">
                <a16:creationId xmlns:a16="http://schemas.microsoft.com/office/drawing/2014/main" id="{A4992318-404A-5CDE-8261-5DB7046CE639}"/>
              </a:ext>
            </a:extLst>
          </p:cNvPr>
          <p:cNvGraphicFramePr>
            <a:graphicFrameLocks noGrp="1"/>
          </p:cNvGraphicFramePr>
          <p:nvPr>
            <p:ph sz="half" idx="2"/>
            <p:extLst>
              <p:ext uri="{D42A27DB-BD31-4B8C-83A1-F6EECF244321}">
                <p14:modId xmlns:p14="http://schemas.microsoft.com/office/powerpoint/2010/main" val="2343910433"/>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2" name="Päivämäärän paikkamerkki 3">
            <a:extLst>
              <a:ext uri="{FF2B5EF4-FFF2-40B4-BE49-F238E27FC236}">
                <a16:creationId xmlns:a16="http://schemas.microsoft.com/office/drawing/2014/main" id="{429A29A2-5CD0-C12C-C5B6-7576A33F18BB}"/>
              </a:ext>
            </a:extLst>
          </p:cNvPr>
          <p:cNvSpPr>
            <a:spLocks noGrp="1"/>
          </p:cNvSpPr>
          <p:nvPr>
            <p:ph type="dt" sz="half" idx="10"/>
          </p:nvPr>
        </p:nvSpPr>
        <p:spPr>
          <a:xfrm>
            <a:off x="839416" y="6381328"/>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3" name="Alatunnisteen paikkamerkki 4">
            <a:extLst>
              <a:ext uri="{FF2B5EF4-FFF2-40B4-BE49-F238E27FC236}">
                <a16:creationId xmlns:a16="http://schemas.microsoft.com/office/drawing/2014/main" id="{359FFA2B-922E-5077-5673-6106E3FED9C4}"/>
              </a:ext>
            </a:extLst>
          </p:cNvPr>
          <p:cNvSpPr>
            <a:spLocks noGrp="1"/>
          </p:cNvSpPr>
          <p:nvPr>
            <p:ph type="ftr" sz="quarter" idx="11"/>
          </p:nvPr>
        </p:nvSpPr>
        <p:spPr>
          <a:xfrm>
            <a:off x="2063552" y="6381328"/>
            <a:ext cx="8928992" cy="1432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4" name="Dian numeron paikkamerkki 5">
            <a:extLst>
              <a:ext uri="{FF2B5EF4-FFF2-40B4-BE49-F238E27FC236}">
                <a16:creationId xmlns:a16="http://schemas.microsoft.com/office/drawing/2014/main" id="{D1184343-9D2A-89C1-F464-B6F210522C57}"/>
              </a:ext>
            </a:extLst>
          </p:cNvPr>
          <p:cNvSpPr>
            <a:spLocks noGrp="1"/>
          </p:cNvSpPr>
          <p:nvPr>
            <p:ph type="sldNum" sz="quarter" idx="12"/>
          </p:nvPr>
        </p:nvSpPr>
        <p:spPr>
          <a:xfrm>
            <a:off x="407988" y="6381328"/>
            <a:ext cx="431428"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5" name="Alatunnisteen paikkamerkki 4">
            <a:extLst>
              <a:ext uri="{FF2B5EF4-FFF2-40B4-BE49-F238E27FC236}">
                <a16:creationId xmlns:a16="http://schemas.microsoft.com/office/drawing/2014/main" id="{F5C20A57-0010-DEF9-7159-65C56E09BDC1}"/>
              </a:ext>
            </a:extLst>
          </p:cNvPr>
          <p:cNvSpPr txBox="1">
            <a:spLocks/>
          </p:cNvSpPr>
          <p:nvPr/>
        </p:nvSpPr>
        <p:spPr>
          <a:xfrm>
            <a:off x="5392468" y="6381328"/>
            <a:ext cx="2991135"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a:t>
            </a:r>
          </a:p>
        </p:txBody>
      </p:sp>
    </p:spTree>
    <p:extLst>
      <p:ext uri="{BB962C8B-B14F-4D97-AF65-F5344CB8AC3E}">
        <p14:creationId xmlns:p14="http://schemas.microsoft.com/office/powerpoint/2010/main" val="256720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E2918646-6F2C-4742-2D9E-3EF02BEE9B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F65C2D01-54EE-03B2-D22D-00889FC8226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white"/>
                </a:solid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414D6365-3650-C473-7B76-569645E05A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14" name="Tekstiruutu 1">
            <a:extLst>
              <a:ext uri="{FF2B5EF4-FFF2-40B4-BE49-F238E27FC236}">
                <a16:creationId xmlns:a16="http://schemas.microsoft.com/office/drawing/2014/main" id="{FD1DE39B-EBF4-4DD3-7C46-A5D7EF7B9C85}"/>
              </a:ext>
            </a:extLst>
          </p:cNvPr>
          <p:cNvSpPr txBox="1"/>
          <p:nvPr/>
        </p:nvSpPr>
        <p:spPr>
          <a:xfrm>
            <a:off x="407988" y="548680"/>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prstClr val="white"/>
                </a:solidFill>
                <a:effectLst/>
                <a:uLnTx/>
                <a:uFillTx/>
                <a:latin typeface="Avenir Next LT Pro"/>
                <a:ea typeface="+mn-ea"/>
                <a:cs typeface="+mn-cs"/>
              </a:rPr>
              <a:t>Asuntoaloitukset </a:t>
            </a:r>
          </a:p>
        </p:txBody>
      </p:sp>
      <p:graphicFrame>
        <p:nvGraphicFramePr>
          <p:cNvPr id="15" name="Kaavio 14">
            <a:extLst>
              <a:ext uri="{FF2B5EF4-FFF2-40B4-BE49-F238E27FC236}">
                <a16:creationId xmlns:a16="http://schemas.microsoft.com/office/drawing/2014/main" id="{98BC31B8-D8CC-04AD-D744-0FFB657BF3AE}"/>
              </a:ext>
            </a:extLst>
          </p:cNvPr>
          <p:cNvGraphicFramePr/>
          <p:nvPr>
            <p:extLst>
              <p:ext uri="{D42A27DB-BD31-4B8C-83A1-F6EECF244321}">
                <p14:modId xmlns:p14="http://schemas.microsoft.com/office/powerpoint/2010/main" val="2585414838"/>
              </p:ext>
            </p:extLst>
          </p:nvPr>
        </p:nvGraphicFramePr>
        <p:xfrm>
          <a:off x="3503712" y="1412777"/>
          <a:ext cx="8136904" cy="446521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kstiruutu 1">
            <a:extLst>
              <a:ext uri="{FF2B5EF4-FFF2-40B4-BE49-F238E27FC236}">
                <a16:creationId xmlns:a16="http://schemas.microsoft.com/office/drawing/2014/main" id="{826F2607-BF4E-17AE-5464-222ADE4E05BE}"/>
              </a:ext>
            </a:extLst>
          </p:cNvPr>
          <p:cNvSpPr txBox="1"/>
          <p:nvPr/>
        </p:nvSpPr>
        <p:spPr>
          <a:xfrm>
            <a:off x="4431308" y="2459964"/>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183858"/>
                </a:solidFill>
                <a:effectLst/>
                <a:uLnTx/>
                <a:uFillTx/>
                <a:latin typeface="Avenir Next LT Pro"/>
                <a:ea typeface="+mn-ea"/>
                <a:cs typeface="+mn-cs"/>
              </a:rPr>
              <a:t>36 000</a:t>
            </a:r>
          </a:p>
        </p:txBody>
      </p:sp>
      <p:sp>
        <p:nvSpPr>
          <p:cNvPr id="18" name="Tekstiruutu 1">
            <a:extLst>
              <a:ext uri="{FF2B5EF4-FFF2-40B4-BE49-F238E27FC236}">
                <a16:creationId xmlns:a16="http://schemas.microsoft.com/office/drawing/2014/main" id="{231CBAE6-419A-F837-1C9C-AFD3D54447F3}"/>
              </a:ext>
            </a:extLst>
          </p:cNvPr>
          <p:cNvSpPr txBox="1"/>
          <p:nvPr/>
        </p:nvSpPr>
        <p:spPr>
          <a:xfrm>
            <a:off x="7678504" y="3341076"/>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183858"/>
                </a:solidFill>
                <a:effectLst/>
                <a:uLnTx/>
                <a:uFillTx/>
                <a:latin typeface="Avenir Next LT Pro"/>
                <a:ea typeface="+mn-ea"/>
                <a:cs typeface="+mn-cs"/>
              </a:rPr>
              <a:t>18 000</a:t>
            </a:r>
          </a:p>
        </p:txBody>
      </p:sp>
      <p:sp>
        <p:nvSpPr>
          <p:cNvPr id="19" name="Tekstiruutu 1">
            <a:extLst>
              <a:ext uri="{FF2B5EF4-FFF2-40B4-BE49-F238E27FC236}">
                <a16:creationId xmlns:a16="http://schemas.microsoft.com/office/drawing/2014/main" id="{51C44385-86F6-395E-95AF-066B9A57967C}"/>
              </a:ext>
            </a:extLst>
          </p:cNvPr>
          <p:cNvSpPr txBox="1"/>
          <p:nvPr/>
        </p:nvSpPr>
        <p:spPr>
          <a:xfrm>
            <a:off x="6628133" y="1591836"/>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183858"/>
                </a:solidFill>
                <a:effectLst/>
                <a:uLnTx/>
                <a:uFillTx/>
                <a:latin typeface="Avenir Next LT Pro"/>
                <a:ea typeface="+mn-ea"/>
                <a:cs typeface="+mn-cs"/>
              </a:rPr>
              <a:t>24 000</a:t>
            </a:r>
          </a:p>
        </p:txBody>
      </p:sp>
      <p:sp>
        <p:nvSpPr>
          <p:cNvPr id="2" name="Tekstiruutu 1">
            <a:extLst>
              <a:ext uri="{FF2B5EF4-FFF2-40B4-BE49-F238E27FC236}">
                <a16:creationId xmlns:a16="http://schemas.microsoft.com/office/drawing/2014/main" id="{07D019F9-6AA4-1B7E-BE1B-97C93ED2B248}"/>
              </a:ext>
            </a:extLst>
          </p:cNvPr>
          <p:cNvSpPr txBox="1"/>
          <p:nvPr/>
        </p:nvSpPr>
        <p:spPr>
          <a:xfrm>
            <a:off x="7857564" y="4208839"/>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183858"/>
                </a:solidFill>
                <a:effectLst/>
                <a:uLnTx/>
                <a:uFillTx/>
                <a:latin typeface="Avenir Next LT Pro"/>
                <a:ea typeface="+mn-ea"/>
                <a:cs typeface="+mn-cs"/>
              </a:rPr>
              <a:t>17 </a:t>
            </a:r>
            <a:r>
              <a:rPr lang="fi-FI" sz="2400" b="1">
                <a:solidFill>
                  <a:srgbClr val="183858"/>
                </a:solidFill>
                <a:latin typeface="Avenir Next LT Pro"/>
              </a:rPr>
              <a:t>0</a:t>
            </a:r>
            <a:r>
              <a:rPr kumimoji="0" lang="fi-FI" sz="2400" b="1" i="0" u="none" strike="noStrike" kern="1200" cap="none" spc="0" normalizeH="0" baseline="0" noProof="0">
                <a:ln>
                  <a:noFill/>
                </a:ln>
                <a:solidFill>
                  <a:srgbClr val="183858"/>
                </a:solidFill>
                <a:effectLst/>
                <a:uLnTx/>
                <a:uFillTx/>
                <a:latin typeface="Avenir Next LT Pro"/>
                <a:ea typeface="+mn-ea"/>
                <a:cs typeface="+mn-cs"/>
              </a:rPr>
              <a:t>00</a:t>
            </a:r>
          </a:p>
        </p:txBody>
      </p:sp>
      <p:sp>
        <p:nvSpPr>
          <p:cNvPr id="3" name="Tekstiruutu 2">
            <a:extLst>
              <a:ext uri="{FF2B5EF4-FFF2-40B4-BE49-F238E27FC236}">
                <a16:creationId xmlns:a16="http://schemas.microsoft.com/office/drawing/2014/main" id="{AF733145-5BCD-EE30-11A4-CEB4CA2426FC}"/>
              </a:ext>
            </a:extLst>
          </p:cNvPr>
          <p:cNvSpPr txBox="1"/>
          <p:nvPr/>
        </p:nvSpPr>
        <p:spPr>
          <a:xfrm>
            <a:off x="7311248" y="5061795"/>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183858"/>
                </a:solidFill>
                <a:effectLst/>
                <a:uLnTx/>
                <a:uFillTx/>
                <a:latin typeface="Avenir Next LT Pro"/>
                <a:ea typeface="+mn-ea"/>
                <a:cs typeface="+mn-cs"/>
              </a:rPr>
              <a:t>20 000</a:t>
            </a:r>
          </a:p>
        </p:txBody>
      </p:sp>
    </p:spTree>
    <p:extLst>
      <p:ext uri="{BB962C8B-B14F-4D97-AF65-F5344CB8AC3E}">
        <p14:creationId xmlns:p14="http://schemas.microsoft.com/office/powerpoint/2010/main" val="181079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9CEF20-BE85-DDBB-C4ED-9E3D549DF3F4}"/>
              </a:ext>
            </a:extLst>
          </p:cNvPr>
          <p:cNvSpPr>
            <a:spLocks noGrp="1"/>
          </p:cNvSpPr>
          <p:nvPr>
            <p:ph type="title"/>
          </p:nvPr>
        </p:nvSpPr>
        <p:spPr/>
        <p:txBody>
          <a:bodyPr/>
          <a:lstStyle/>
          <a:p>
            <a:r>
              <a:rPr lang="fi-FI"/>
              <a:t>Asuntomarkkinoiden toipumiselle on edellytykset</a:t>
            </a:r>
            <a:br>
              <a:rPr lang="fi-FI"/>
            </a:br>
            <a:r>
              <a:rPr kumimoji="0" lang="fi-FI" sz="1800" b="0" i="0" u="none" strike="noStrike" kern="1200" cap="none" spc="0" normalizeH="0" baseline="0" noProof="0">
                <a:ln>
                  <a:noFill/>
                </a:ln>
                <a:solidFill>
                  <a:srgbClr val="183858"/>
                </a:solidFill>
                <a:effectLst/>
                <a:uLnTx/>
                <a:uFillTx/>
                <a:latin typeface="Avenir Next LT Pro"/>
                <a:ea typeface="+mj-ea"/>
                <a:cs typeface="+mj-cs"/>
              </a:rPr>
              <a:t>Asuntokaupan nousujohteinen alkuvuosi saa jatkoa</a:t>
            </a:r>
            <a:endParaRPr lang="fi-FI"/>
          </a:p>
        </p:txBody>
      </p:sp>
      <p:sp>
        <p:nvSpPr>
          <p:cNvPr id="4" name="Päivämäärän paikkamerkki 3">
            <a:extLst>
              <a:ext uri="{FF2B5EF4-FFF2-40B4-BE49-F238E27FC236}">
                <a16:creationId xmlns:a16="http://schemas.microsoft.com/office/drawing/2014/main" id="{96DCB819-A355-D9C2-E559-E94B2BDD1280}"/>
              </a:ext>
            </a:extLst>
          </p:cNvPr>
          <p:cNvSpPr>
            <a:spLocks noGrp="1"/>
          </p:cNvSpPr>
          <p:nvPr>
            <p:ph type="dt" sz="half" idx="10"/>
          </p:nvPr>
        </p:nvSpPr>
        <p:spPr/>
        <p:txBody>
          <a:bodyPr/>
          <a:lstStyle/>
          <a:p>
            <a:fld id="{60DF93C1-96B7-43A4-88C3-A796BB2F869C}" type="datetime1">
              <a:rPr lang="fi-FI" noProof="0" smtClean="0"/>
              <a:t>23.9.2024</a:t>
            </a:fld>
            <a:endParaRPr lang="fi-FI" noProof="0"/>
          </a:p>
        </p:txBody>
      </p:sp>
      <p:sp>
        <p:nvSpPr>
          <p:cNvPr id="5" name="Alatunnisteen paikkamerkki 4">
            <a:extLst>
              <a:ext uri="{FF2B5EF4-FFF2-40B4-BE49-F238E27FC236}">
                <a16:creationId xmlns:a16="http://schemas.microsoft.com/office/drawing/2014/main" id="{1529F1A6-8B6B-A4C5-BC3A-CF2FD9F7780F}"/>
              </a:ext>
            </a:extLst>
          </p:cNvPr>
          <p:cNvSpPr>
            <a:spLocks noGrp="1"/>
          </p:cNvSpPr>
          <p:nvPr>
            <p:ph type="ftr" sz="quarter" idx="11"/>
          </p:nvPr>
        </p:nvSpPr>
        <p:spPr/>
        <p:txBody>
          <a:bodyPr/>
          <a:lstStyle/>
          <a:p>
            <a:r>
              <a:rPr lang="fi-FI" noProof="0"/>
              <a:t>© Rakennusteollisuus RT</a:t>
            </a:r>
          </a:p>
        </p:txBody>
      </p:sp>
      <p:sp>
        <p:nvSpPr>
          <p:cNvPr id="6" name="Dian numeron paikkamerkki 5">
            <a:extLst>
              <a:ext uri="{FF2B5EF4-FFF2-40B4-BE49-F238E27FC236}">
                <a16:creationId xmlns:a16="http://schemas.microsoft.com/office/drawing/2014/main" id="{5F1E059A-9BD5-2ACD-556C-E3AF3E4841F3}"/>
              </a:ext>
            </a:extLst>
          </p:cNvPr>
          <p:cNvSpPr>
            <a:spLocks noGrp="1"/>
          </p:cNvSpPr>
          <p:nvPr>
            <p:ph type="sldNum" sz="quarter" idx="12"/>
          </p:nvPr>
        </p:nvSpPr>
        <p:spPr/>
        <p:txBody>
          <a:bodyPr/>
          <a:lstStyle/>
          <a:p>
            <a:fld id="{DFD61EF7-2460-4EE9-A031-27FEBC4F9A95}" type="slidenum">
              <a:rPr lang="fi-FI" noProof="0" smtClean="0"/>
              <a:t>13</a:t>
            </a:fld>
            <a:endParaRPr lang="fi-FI" noProof="0"/>
          </a:p>
        </p:txBody>
      </p:sp>
      <p:graphicFrame>
        <p:nvGraphicFramePr>
          <p:cNvPr id="16" name="Sisällön paikkamerkki 15">
            <a:extLst>
              <a:ext uri="{FF2B5EF4-FFF2-40B4-BE49-F238E27FC236}">
                <a16:creationId xmlns:a16="http://schemas.microsoft.com/office/drawing/2014/main" id="{47F1A222-BB21-E2D3-546D-04212C4317C3}"/>
              </a:ext>
            </a:extLst>
          </p:cNvPr>
          <p:cNvGraphicFramePr>
            <a:graphicFrameLocks noGrp="1"/>
          </p:cNvGraphicFramePr>
          <p:nvPr>
            <p:ph sz="half" idx="1"/>
            <p:extLst>
              <p:ext uri="{D42A27DB-BD31-4B8C-83A1-F6EECF244321}">
                <p14:modId xmlns:p14="http://schemas.microsoft.com/office/powerpoint/2010/main" val="1153413609"/>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20" name="Alatunnisteen paikkamerkki 4">
            <a:extLst>
              <a:ext uri="{FF2B5EF4-FFF2-40B4-BE49-F238E27FC236}">
                <a16:creationId xmlns:a16="http://schemas.microsoft.com/office/drawing/2014/main" id="{E38FED9B-68EC-2FD6-FE68-D10ADBF82272}"/>
              </a:ext>
            </a:extLst>
          </p:cNvPr>
          <p:cNvSpPr txBox="1">
            <a:spLocks/>
          </p:cNvSpPr>
          <p:nvPr/>
        </p:nvSpPr>
        <p:spPr>
          <a:xfrm>
            <a:off x="5392468" y="6381328"/>
            <a:ext cx="3484113"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a:t>
            </a:r>
            <a:r>
              <a:rPr lang="fi-FI">
                <a:solidFill>
                  <a:srgbClr val="183858"/>
                </a:solidFill>
                <a:latin typeface="Avenir Next LT Pro"/>
              </a:rPr>
              <a:t>Suomen Pankki, Finanssiala (Pankkibarometri elokuu 2024)</a:t>
            </a:r>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graphicFrame>
        <p:nvGraphicFramePr>
          <p:cNvPr id="10" name="Sisällön paikkamerkki 9">
            <a:extLst>
              <a:ext uri="{FF2B5EF4-FFF2-40B4-BE49-F238E27FC236}">
                <a16:creationId xmlns:a16="http://schemas.microsoft.com/office/drawing/2014/main" id="{AA471979-BFCC-7574-EF59-9714B79DDEB3}"/>
              </a:ext>
            </a:extLst>
          </p:cNvPr>
          <p:cNvGraphicFramePr>
            <a:graphicFrameLocks noGrp="1"/>
          </p:cNvGraphicFramePr>
          <p:nvPr>
            <p:ph sz="half" idx="2"/>
            <p:extLst>
              <p:ext uri="{D42A27DB-BD31-4B8C-83A1-F6EECF244321}">
                <p14:modId xmlns:p14="http://schemas.microsoft.com/office/powerpoint/2010/main" val="833498855"/>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582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53E6D0-BB72-D31C-110A-8EA42F9FDE1F}"/>
              </a:ext>
            </a:extLst>
          </p:cNvPr>
          <p:cNvSpPr>
            <a:spLocks noGrp="1"/>
          </p:cNvSpPr>
          <p:nvPr>
            <p:ph type="title"/>
          </p:nvPr>
        </p:nvSpPr>
        <p:spPr>
          <a:xfrm>
            <a:off x="407988" y="333376"/>
            <a:ext cx="11784012" cy="1010862"/>
          </a:xfrm>
        </p:spPr>
        <p:txBody>
          <a:bodyPr>
            <a:normAutofit/>
          </a:bodyPr>
          <a:lstStyle/>
          <a:p>
            <a:pPr marL="0" marR="0" lvl="0" indent="0" defTabSz="914286" rtl="0" eaLnBrk="1" fontAlgn="auto" latinLnBrk="0" hangingPunct="1">
              <a:lnSpc>
                <a:spcPct val="100000"/>
              </a:lnSpc>
              <a:spcBef>
                <a:spcPct val="0"/>
              </a:spcBef>
              <a:spcAft>
                <a:spcPts val="0"/>
              </a:spcAft>
              <a:tabLst/>
              <a:defRPr/>
            </a:pPr>
            <a:r>
              <a:rPr kumimoji="0" lang="fi-FI" sz="3000" b="0" i="0" u="none" strike="noStrike" kern="1200" cap="none" spc="0" normalizeH="0" baseline="0" noProof="0">
                <a:ln>
                  <a:noFill/>
                </a:ln>
                <a:solidFill>
                  <a:srgbClr val="183858"/>
                </a:solidFill>
                <a:effectLst/>
                <a:uLnTx/>
                <a:uFillTx/>
                <a:latin typeface="Avenir Next LT Pro Demi"/>
                <a:ea typeface="+mj-ea"/>
                <a:cs typeface="+mj-cs"/>
              </a:rPr>
              <a:t>Asuntomarkkinoiden tilanne on täysin poikkeuksellinen</a:t>
            </a:r>
            <a:br>
              <a:rPr kumimoji="0" lang="fi-FI" sz="3000" b="0" i="0" u="none" strike="noStrike" kern="1200" cap="none" spc="0" normalizeH="0" baseline="0" noProof="0">
                <a:ln>
                  <a:noFill/>
                </a:ln>
                <a:solidFill>
                  <a:srgbClr val="183858"/>
                </a:solidFill>
                <a:effectLst/>
                <a:uLnTx/>
                <a:uFillTx/>
                <a:latin typeface="Avenir Next LT Pro Demi"/>
                <a:ea typeface="+mj-ea"/>
                <a:cs typeface="+mj-cs"/>
              </a:rPr>
            </a:br>
            <a:r>
              <a:rPr lang="fi-FI" sz="1800">
                <a:solidFill>
                  <a:srgbClr val="183858"/>
                </a:solidFill>
                <a:latin typeface="Avenir Next LT Pro"/>
              </a:rPr>
              <a:t>Kulmakertoimia on vaikea ennustaa</a:t>
            </a:r>
          </a:p>
        </p:txBody>
      </p:sp>
      <p:sp>
        <p:nvSpPr>
          <p:cNvPr id="17" name="Otsikko 4">
            <a:extLst>
              <a:ext uri="{FF2B5EF4-FFF2-40B4-BE49-F238E27FC236}">
                <a16:creationId xmlns:a16="http://schemas.microsoft.com/office/drawing/2014/main" id="{09C33F54-F655-E4CF-A302-513167DBFC80}"/>
              </a:ext>
            </a:extLst>
          </p:cNvPr>
          <p:cNvSpPr txBox="1">
            <a:spLocks/>
          </p:cNvSpPr>
          <p:nvPr/>
        </p:nvSpPr>
        <p:spPr>
          <a:xfrm>
            <a:off x="331143" y="365126"/>
            <a:ext cx="11511203" cy="1231881"/>
          </a:xfrm>
          <a:prstGeom prst="rect">
            <a:avLst/>
          </a:prstGeom>
        </p:spPr>
        <p:txBody>
          <a:bodyPr vert="horz" lIns="0" tIns="45720" rIns="91440" bIns="45720" rtlCol="0" anchor="t" anchorCtr="0">
            <a:noAutofit/>
          </a:bodyPr>
          <a:lstStyle>
            <a:lvl1pPr algn="l" defTabSz="914286" rtl="0" eaLnBrk="1" latinLnBrk="0" hangingPunct="1">
              <a:lnSpc>
                <a:spcPct val="100000"/>
              </a:lnSpc>
              <a:spcBef>
                <a:spcPct val="0"/>
              </a:spcBef>
              <a:buNone/>
              <a:defRPr sz="4267"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286" rtl="0" eaLnBrk="1" fontAlgn="auto" latinLnBrk="0" hangingPunct="1">
              <a:lnSpc>
                <a:spcPct val="100000"/>
              </a:lnSpc>
              <a:spcBef>
                <a:spcPct val="0"/>
              </a:spcBef>
              <a:spcAft>
                <a:spcPts val="0"/>
              </a:spcAft>
              <a:buClrTx/>
              <a:buSzTx/>
              <a:buFontTx/>
              <a:buNone/>
              <a:tabLst/>
              <a:defRPr/>
            </a:pPr>
            <a:endParaRPr kumimoji="0" lang="fi-FI" sz="1800" b="0" i="0" u="none" strike="noStrike" kern="1200" cap="none" spc="0" normalizeH="0" baseline="0" noProof="0">
              <a:ln>
                <a:noFill/>
              </a:ln>
              <a:solidFill>
                <a:srgbClr val="002060"/>
              </a:solidFill>
              <a:effectLst/>
              <a:uLnTx/>
              <a:uFillTx/>
              <a:latin typeface="Calibri"/>
              <a:ea typeface="+mj-ea"/>
              <a:cs typeface="+mj-cs"/>
            </a:endParaRPr>
          </a:p>
        </p:txBody>
      </p:sp>
      <p:graphicFrame>
        <p:nvGraphicFramePr>
          <p:cNvPr id="8" name="Sisällön paikkamerkki 10">
            <a:extLst>
              <a:ext uri="{FF2B5EF4-FFF2-40B4-BE49-F238E27FC236}">
                <a16:creationId xmlns:a16="http://schemas.microsoft.com/office/drawing/2014/main" id="{1FC41342-672B-5021-5297-A9ED43586B19}"/>
              </a:ext>
            </a:extLst>
          </p:cNvPr>
          <p:cNvGraphicFramePr>
            <a:graphicFrameLocks noGrp="1"/>
          </p:cNvGraphicFramePr>
          <p:nvPr>
            <p:ph idx="1"/>
            <p:extLst>
              <p:ext uri="{D42A27DB-BD31-4B8C-83A1-F6EECF244321}">
                <p14:modId xmlns:p14="http://schemas.microsoft.com/office/powerpoint/2010/main" val="2867440119"/>
              </p:ext>
            </p:extLst>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9" name="Päivämäärän paikkamerkki 1">
            <a:extLst>
              <a:ext uri="{FF2B5EF4-FFF2-40B4-BE49-F238E27FC236}">
                <a16:creationId xmlns:a16="http://schemas.microsoft.com/office/drawing/2014/main" id="{E59643F2-DEA7-2C36-0154-F5E6B3AB7CCA}"/>
              </a:ext>
            </a:extLst>
          </p:cNvPr>
          <p:cNvSpPr>
            <a:spLocks noGrp="1"/>
          </p:cNvSpPr>
          <p:nvPr>
            <p:ph type="dt" sz="half" idx="10"/>
          </p:nvPr>
        </p:nvSpPr>
        <p:spPr>
          <a:xfrm>
            <a:off x="839416" y="6381328"/>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647757-D127-444B-AF7C-AAD20CF5A54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2" name="Alatunnisteen paikkamerkki 2">
            <a:extLst>
              <a:ext uri="{FF2B5EF4-FFF2-40B4-BE49-F238E27FC236}">
                <a16:creationId xmlns:a16="http://schemas.microsoft.com/office/drawing/2014/main" id="{B50046D0-4543-7D6F-FCBC-8EC730D7CFA0}"/>
              </a:ext>
            </a:extLst>
          </p:cNvPr>
          <p:cNvSpPr>
            <a:spLocks noGrp="1"/>
          </p:cNvSpPr>
          <p:nvPr>
            <p:ph type="ftr" sz="quarter" idx="11"/>
          </p:nvPr>
        </p:nvSpPr>
        <p:spPr>
          <a:xfrm>
            <a:off x="2063552" y="6381328"/>
            <a:ext cx="8928992" cy="1432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Rakennusteollisuus RT</a:t>
            </a:r>
          </a:p>
        </p:txBody>
      </p:sp>
      <p:sp>
        <p:nvSpPr>
          <p:cNvPr id="13" name="Dian numeron paikkamerkki 3">
            <a:extLst>
              <a:ext uri="{FF2B5EF4-FFF2-40B4-BE49-F238E27FC236}">
                <a16:creationId xmlns:a16="http://schemas.microsoft.com/office/drawing/2014/main" id="{7C32E1F3-DC02-6695-BB0A-8D64047CB011}"/>
              </a:ext>
            </a:extLst>
          </p:cNvPr>
          <p:cNvSpPr>
            <a:spLocks noGrp="1"/>
          </p:cNvSpPr>
          <p:nvPr>
            <p:ph type="sldNum" sz="quarter" idx="12"/>
          </p:nvPr>
        </p:nvSpPr>
        <p:spPr>
          <a:xfrm>
            <a:off x="407988" y="6381328"/>
            <a:ext cx="431428"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4D50CA-F9F4-4F82-9F28-967629681EF9}"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4" name="Alatunnisteen paikkamerkki 4">
            <a:extLst>
              <a:ext uri="{FF2B5EF4-FFF2-40B4-BE49-F238E27FC236}">
                <a16:creationId xmlns:a16="http://schemas.microsoft.com/office/drawing/2014/main" id="{0FF982FA-B0C5-832F-4CFE-D3C21A4A37EC}"/>
              </a:ext>
            </a:extLst>
          </p:cNvPr>
          <p:cNvSpPr txBox="1">
            <a:spLocks/>
          </p:cNvSpPr>
          <p:nvPr/>
        </p:nvSpPr>
        <p:spPr>
          <a:xfrm>
            <a:off x="5392468" y="6381328"/>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a:t>
            </a:r>
          </a:p>
        </p:txBody>
      </p:sp>
    </p:spTree>
    <p:extLst>
      <p:ext uri="{BB962C8B-B14F-4D97-AF65-F5344CB8AC3E}">
        <p14:creationId xmlns:p14="http://schemas.microsoft.com/office/powerpoint/2010/main" val="335351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FC3221D-7B8C-336D-DFC1-73BF9631D26C}"/>
              </a:ext>
            </a:extLst>
          </p:cNvPr>
          <p:cNvSpPr>
            <a:spLocks noGrp="1"/>
          </p:cNvSpPr>
          <p:nvPr>
            <p:ph type="title"/>
          </p:nvPr>
        </p:nvSpPr>
        <p:spPr/>
        <p:txBody>
          <a:bodyPr/>
          <a:lstStyle/>
          <a:p>
            <a:r>
              <a:rPr lang="fi-FI"/>
              <a:t>Asuntomarkkinoille vaisu loppuvuosi?</a:t>
            </a:r>
            <a:br>
              <a:rPr lang="fi-FI"/>
            </a:br>
            <a:r>
              <a:rPr kumimoji="0" lang="fi-FI" sz="1800" b="0" i="0" u="none" strike="noStrike" kern="1200" cap="none" spc="0" normalizeH="0" baseline="0" noProof="0">
                <a:ln>
                  <a:noFill/>
                </a:ln>
                <a:solidFill>
                  <a:srgbClr val="183858"/>
                </a:solidFill>
                <a:effectLst/>
                <a:uLnTx/>
                <a:uFillTx/>
                <a:latin typeface="Avenir Next LT Pro"/>
                <a:ea typeface="+mj-ea"/>
                <a:cs typeface="+mj-cs"/>
              </a:rPr>
              <a:t>Korkojen </a:t>
            </a:r>
            <a:r>
              <a:rPr lang="fi-FI" sz="1800">
                <a:solidFill>
                  <a:srgbClr val="183858"/>
                </a:solidFill>
                <a:latin typeface="Avenir Next LT Pro"/>
              </a:rPr>
              <a:t>reipas </a:t>
            </a:r>
            <a:r>
              <a:rPr kumimoji="0" lang="fi-FI" sz="1800" b="0" i="0" u="none" strike="noStrike" kern="1200" cap="none" spc="0" normalizeH="0" baseline="0" noProof="0">
                <a:ln>
                  <a:noFill/>
                </a:ln>
                <a:solidFill>
                  <a:srgbClr val="183858"/>
                </a:solidFill>
                <a:effectLst/>
                <a:uLnTx/>
                <a:uFillTx/>
                <a:latin typeface="Avenir Next LT Pro"/>
                <a:ea typeface="+mj-ea"/>
                <a:cs typeface="+mj-cs"/>
              </a:rPr>
              <a:t>lasku piristää asuntomarkkinoita – aktiviteetin taso toistaiseksi poikkeuksellisen matala</a:t>
            </a:r>
            <a:endParaRPr lang="fi-FI"/>
          </a:p>
        </p:txBody>
      </p:sp>
      <p:graphicFrame>
        <p:nvGraphicFramePr>
          <p:cNvPr id="10" name="Sisällön paikkamerkki 7">
            <a:extLst>
              <a:ext uri="{FF2B5EF4-FFF2-40B4-BE49-F238E27FC236}">
                <a16:creationId xmlns:a16="http://schemas.microsoft.com/office/drawing/2014/main" id="{F376807B-1B36-1130-E989-907DA208C325}"/>
              </a:ext>
            </a:extLst>
          </p:cNvPr>
          <p:cNvGraphicFramePr>
            <a:graphicFrameLocks noGrp="1"/>
          </p:cNvGraphicFramePr>
          <p:nvPr>
            <p:ph sz="half" idx="1"/>
            <p:extLst>
              <p:ext uri="{D42A27DB-BD31-4B8C-83A1-F6EECF244321}">
                <p14:modId xmlns:p14="http://schemas.microsoft.com/office/powerpoint/2010/main" val="1129881246"/>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Päivämäärän paikkamerkki 1">
            <a:extLst>
              <a:ext uri="{FF2B5EF4-FFF2-40B4-BE49-F238E27FC236}">
                <a16:creationId xmlns:a16="http://schemas.microsoft.com/office/drawing/2014/main" id="{2F61FFE4-2229-628B-2491-86DE6F3DBC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647757-D127-444B-AF7C-AAD20CF5A54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3" name="Alatunnisteen paikkamerkki 2">
            <a:extLst>
              <a:ext uri="{FF2B5EF4-FFF2-40B4-BE49-F238E27FC236}">
                <a16:creationId xmlns:a16="http://schemas.microsoft.com/office/drawing/2014/main" id="{65DBC808-D8F8-1F36-9836-3BA84388C8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Rakennusteollisuus RT</a:t>
            </a:r>
          </a:p>
        </p:txBody>
      </p:sp>
      <p:sp>
        <p:nvSpPr>
          <p:cNvPr id="4" name="Dian numeron paikkamerkki 3">
            <a:extLst>
              <a:ext uri="{FF2B5EF4-FFF2-40B4-BE49-F238E27FC236}">
                <a16:creationId xmlns:a16="http://schemas.microsoft.com/office/drawing/2014/main" id="{F565180C-2E58-D85A-EF9D-67741CB2B7E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4D50CA-F9F4-4F82-9F28-967629681EF9}"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3" name="Alatunnisteen paikkamerkki 4">
            <a:extLst>
              <a:ext uri="{FF2B5EF4-FFF2-40B4-BE49-F238E27FC236}">
                <a16:creationId xmlns:a16="http://schemas.microsoft.com/office/drawing/2014/main" id="{41E0C4F0-665D-72A3-6AF8-D46E297C8F85}"/>
              </a:ext>
            </a:extLst>
          </p:cNvPr>
          <p:cNvSpPr txBox="1">
            <a:spLocks/>
          </p:cNvSpPr>
          <p:nvPr/>
        </p:nvSpPr>
        <p:spPr>
          <a:xfrm>
            <a:off x="5392468" y="6381328"/>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Suomen Pankki</a:t>
            </a:r>
          </a:p>
        </p:txBody>
      </p:sp>
      <p:graphicFrame>
        <p:nvGraphicFramePr>
          <p:cNvPr id="17" name="Sisällön paikkamerkki 16">
            <a:extLst>
              <a:ext uri="{FF2B5EF4-FFF2-40B4-BE49-F238E27FC236}">
                <a16:creationId xmlns:a16="http://schemas.microsoft.com/office/drawing/2014/main" id="{00000000-0008-0000-0100-00000B000000}"/>
              </a:ext>
            </a:extLst>
          </p:cNvPr>
          <p:cNvGraphicFramePr>
            <a:graphicFrameLocks noGrp="1"/>
          </p:cNvGraphicFramePr>
          <p:nvPr>
            <p:ph sz="half" idx="2"/>
            <p:extLst>
              <p:ext uri="{D42A27DB-BD31-4B8C-83A1-F6EECF244321}">
                <p14:modId xmlns:p14="http://schemas.microsoft.com/office/powerpoint/2010/main" val="2465969484"/>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892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tsikko 4">
            <a:extLst>
              <a:ext uri="{FF2B5EF4-FFF2-40B4-BE49-F238E27FC236}">
                <a16:creationId xmlns:a16="http://schemas.microsoft.com/office/drawing/2014/main" id="{09C33F54-F655-E4CF-A302-513167DBFC80}"/>
              </a:ext>
            </a:extLst>
          </p:cNvPr>
          <p:cNvSpPr txBox="1">
            <a:spLocks/>
          </p:cNvSpPr>
          <p:nvPr/>
        </p:nvSpPr>
        <p:spPr>
          <a:xfrm>
            <a:off x="331143" y="365126"/>
            <a:ext cx="11511203" cy="1231881"/>
          </a:xfrm>
          <a:prstGeom prst="rect">
            <a:avLst/>
          </a:prstGeom>
        </p:spPr>
        <p:txBody>
          <a:bodyPr vert="horz" lIns="0" tIns="45720" rIns="91440" bIns="45720" rtlCol="0" anchor="t" anchorCtr="0">
            <a:noAutofit/>
          </a:bodyPr>
          <a:lstStyle>
            <a:lvl1pPr algn="l" defTabSz="914286" rtl="0" eaLnBrk="1" latinLnBrk="0" hangingPunct="1">
              <a:lnSpc>
                <a:spcPct val="100000"/>
              </a:lnSpc>
              <a:spcBef>
                <a:spcPct val="0"/>
              </a:spcBef>
              <a:buNone/>
              <a:defRPr sz="4267"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286" rtl="0" eaLnBrk="1" fontAlgn="auto" latinLnBrk="0" hangingPunct="1">
              <a:lnSpc>
                <a:spcPct val="100000"/>
              </a:lnSpc>
              <a:spcBef>
                <a:spcPct val="0"/>
              </a:spcBef>
              <a:spcAft>
                <a:spcPts val="0"/>
              </a:spcAft>
              <a:buClrTx/>
              <a:buSzTx/>
              <a:buFontTx/>
              <a:buNone/>
              <a:tabLst/>
              <a:defRPr/>
            </a:pPr>
            <a:endParaRPr kumimoji="0" lang="fi-FI" sz="1800" b="0" i="0" u="none" strike="noStrike" kern="1200" cap="none" spc="0" normalizeH="0" baseline="0" noProof="0">
              <a:ln>
                <a:noFill/>
              </a:ln>
              <a:solidFill>
                <a:srgbClr val="002060"/>
              </a:solidFill>
              <a:effectLst/>
              <a:uLnTx/>
              <a:uFillTx/>
              <a:latin typeface="Calibri"/>
              <a:ea typeface="+mj-ea"/>
              <a:cs typeface="+mj-cs"/>
            </a:endParaRPr>
          </a:p>
        </p:txBody>
      </p:sp>
      <p:graphicFrame>
        <p:nvGraphicFramePr>
          <p:cNvPr id="8" name="Sisällön paikkamerkki 7">
            <a:extLst>
              <a:ext uri="{FF2B5EF4-FFF2-40B4-BE49-F238E27FC236}">
                <a16:creationId xmlns:a16="http://schemas.microsoft.com/office/drawing/2014/main" id="{B2A3A029-DBCE-31FD-91A5-6F4F5BC77C49}"/>
              </a:ext>
            </a:extLst>
          </p:cNvPr>
          <p:cNvGraphicFramePr>
            <a:graphicFrameLocks noGrp="1"/>
          </p:cNvGraphicFramePr>
          <p:nvPr>
            <p:ph idx="1"/>
            <p:extLst>
              <p:ext uri="{D42A27DB-BD31-4B8C-83A1-F6EECF244321}">
                <p14:modId xmlns:p14="http://schemas.microsoft.com/office/powerpoint/2010/main" val="1932888796"/>
              </p:ext>
            </p:extLst>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12" name="Otsikko 11">
            <a:extLst>
              <a:ext uri="{FF2B5EF4-FFF2-40B4-BE49-F238E27FC236}">
                <a16:creationId xmlns:a16="http://schemas.microsoft.com/office/drawing/2014/main" id="{3F619115-19DA-6BE6-BD5C-772633445469}"/>
              </a:ext>
            </a:extLst>
          </p:cNvPr>
          <p:cNvSpPr>
            <a:spLocks noGrp="1"/>
          </p:cNvSpPr>
          <p:nvPr>
            <p:ph type="title"/>
          </p:nvPr>
        </p:nvSpPr>
        <p:spPr/>
        <p:txBody>
          <a:bodyPr/>
          <a:lstStyle/>
          <a:p>
            <a:r>
              <a:rPr kumimoji="0" lang="fi-FI" sz="3000" b="0" i="0" u="none" strike="noStrike" kern="1200" cap="none" spc="0" normalizeH="0" baseline="0" noProof="0">
                <a:ln>
                  <a:noFill/>
                </a:ln>
                <a:solidFill>
                  <a:srgbClr val="183858"/>
                </a:solidFill>
                <a:effectLst/>
                <a:uLnTx/>
                <a:uFillTx/>
                <a:latin typeface="Avenir Next LT Pro Demi"/>
                <a:ea typeface="+mj-ea"/>
                <a:cs typeface="+mj-cs"/>
              </a:rPr>
              <a:t>Korkeampi korkotaso jarruttaa lainanottoa edelleen</a:t>
            </a:r>
            <a:br>
              <a:rPr kumimoji="0" lang="fi-FI" sz="3000" b="0" i="0" u="none" strike="noStrike" kern="1200" cap="none" spc="0" normalizeH="0" baseline="0" noProof="0">
                <a:ln>
                  <a:noFill/>
                </a:ln>
                <a:solidFill>
                  <a:srgbClr val="183858"/>
                </a:solidFill>
                <a:effectLst/>
                <a:uLnTx/>
                <a:uFillTx/>
                <a:latin typeface="Avenir Next LT Pro Demi"/>
                <a:ea typeface="+mj-ea"/>
                <a:cs typeface="+mj-cs"/>
              </a:rPr>
            </a:br>
            <a:r>
              <a:rPr lang="fi-FI" sz="1800">
                <a:solidFill>
                  <a:srgbClr val="183858"/>
                </a:solidFill>
                <a:latin typeface="Avenir Next LT Pro"/>
              </a:rPr>
              <a:t>Sopeutuminen pitkän nollakorkoajan jälkeen on ollut hidasta</a:t>
            </a:r>
            <a:endParaRPr lang="fi-FI"/>
          </a:p>
        </p:txBody>
      </p:sp>
      <p:sp>
        <p:nvSpPr>
          <p:cNvPr id="2" name="Alatunnisteen paikkamerkki 4">
            <a:extLst>
              <a:ext uri="{FF2B5EF4-FFF2-40B4-BE49-F238E27FC236}">
                <a16:creationId xmlns:a16="http://schemas.microsoft.com/office/drawing/2014/main" id="{062369A1-653B-068B-D478-8A4E700B44FE}"/>
              </a:ext>
            </a:extLst>
          </p:cNvPr>
          <p:cNvSpPr>
            <a:spLocks noGrp="1"/>
          </p:cNvSpPr>
          <p:nvPr>
            <p:ph type="ftr" sz="quarter" idx="11"/>
          </p:nvPr>
        </p:nvSpPr>
        <p:spPr>
          <a:xfrm>
            <a:off x="2063552" y="6381328"/>
            <a:ext cx="8928992" cy="1432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cxnSp>
        <p:nvCxnSpPr>
          <p:cNvPr id="4" name="Suora yhdysviiva 3">
            <a:extLst>
              <a:ext uri="{FF2B5EF4-FFF2-40B4-BE49-F238E27FC236}">
                <a16:creationId xmlns:a16="http://schemas.microsoft.com/office/drawing/2014/main" id="{DD4B918D-DD26-34AB-2F3C-FD104021934B}"/>
              </a:ext>
            </a:extLst>
          </p:cNvPr>
          <p:cNvCxnSpPr>
            <a:cxnSpLocks/>
            <a:endCxn id="14" idx="7"/>
          </p:cNvCxnSpPr>
          <p:nvPr/>
        </p:nvCxnSpPr>
        <p:spPr>
          <a:xfrm flipH="1">
            <a:off x="9467032" y="3429000"/>
            <a:ext cx="1741536" cy="1522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uora yhdysviiva 4">
            <a:extLst>
              <a:ext uri="{FF2B5EF4-FFF2-40B4-BE49-F238E27FC236}">
                <a16:creationId xmlns:a16="http://schemas.microsoft.com/office/drawing/2014/main" id="{C273FDB3-8C64-7A8C-8E08-AAA690AAA243}"/>
              </a:ext>
            </a:extLst>
          </p:cNvPr>
          <p:cNvCxnSpPr>
            <a:cxnSpLocks/>
          </p:cNvCxnSpPr>
          <p:nvPr/>
        </p:nvCxnSpPr>
        <p:spPr>
          <a:xfrm flipH="1" flipV="1">
            <a:off x="4730772" y="2742503"/>
            <a:ext cx="6477796" cy="6864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Vuokaaviosymboli: Liitin 12">
            <a:extLst>
              <a:ext uri="{FF2B5EF4-FFF2-40B4-BE49-F238E27FC236}">
                <a16:creationId xmlns:a16="http://schemas.microsoft.com/office/drawing/2014/main" id="{695D2FC3-691E-D97F-6459-9F35EAC4F1A8}"/>
              </a:ext>
            </a:extLst>
          </p:cNvPr>
          <p:cNvSpPr>
            <a:spLocks noChangeAspect="1"/>
          </p:cNvSpPr>
          <p:nvPr/>
        </p:nvSpPr>
        <p:spPr>
          <a:xfrm>
            <a:off x="4622772" y="2688503"/>
            <a:ext cx="108000" cy="108000"/>
          </a:xfrm>
          <a:prstGeom prst="flowChartConnector">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Vuokaaviosymboli: Liitin 13">
            <a:extLst>
              <a:ext uri="{FF2B5EF4-FFF2-40B4-BE49-F238E27FC236}">
                <a16:creationId xmlns:a16="http://schemas.microsoft.com/office/drawing/2014/main" id="{D721F054-117A-E4B5-8C98-4C0DFCDAECA7}"/>
              </a:ext>
            </a:extLst>
          </p:cNvPr>
          <p:cNvSpPr>
            <a:spLocks noChangeAspect="1"/>
          </p:cNvSpPr>
          <p:nvPr/>
        </p:nvSpPr>
        <p:spPr>
          <a:xfrm>
            <a:off x="9374848" y="3565458"/>
            <a:ext cx="108000" cy="108000"/>
          </a:xfrm>
          <a:prstGeom prst="flowChartConnector">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Alatunnisteen paikkamerkki 4">
            <a:extLst>
              <a:ext uri="{FF2B5EF4-FFF2-40B4-BE49-F238E27FC236}">
                <a16:creationId xmlns:a16="http://schemas.microsoft.com/office/drawing/2014/main" id="{4A52424E-5DE7-6767-0513-BA0CD8384D4B}"/>
              </a:ext>
            </a:extLst>
          </p:cNvPr>
          <p:cNvSpPr txBox="1">
            <a:spLocks/>
          </p:cNvSpPr>
          <p:nvPr/>
        </p:nvSpPr>
        <p:spPr>
          <a:xfrm>
            <a:off x="5392468" y="6381328"/>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Suomen Pankki</a:t>
            </a:r>
          </a:p>
        </p:txBody>
      </p:sp>
    </p:spTree>
    <p:extLst>
      <p:ext uri="{BB962C8B-B14F-4D97-AF65-F5344CB8AC3E}">
        <p14:creationId xmlns:p14="http://schemas.microsoft.com/office/powerpoint/2010/main" val="4092794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75BE94-F61F-CF3C-8D8B-E6395CF0CFFA}"/>
              </a:ext>
            </a:extLst>
          </p:cNvPr>
          <p:cNvSpPr>
            <a:spLocks noGrp="1"/>
          </p:cNvSpPr>
          <p:nvPr>
            <p:ph type="title"/>
          </p:nvPr>
        </p:nvSpPr>
        <p:spPr/>
        <p:txBody>
          <a:bodyPr/>
          <a:lstStyle/>
          <a:p>
            <a:r>
              <a:rPr lang="fi-FI"/>
              <a:t>Sijoittajan yhtälö on edelleen rikki</a:t>
            </a:r>
            <a:br>
              <a:rPr lang="fi-FI"/>
            </a:br>
            <a:r>
              <a:rPr lang="fi-FI" sz="1800">
                <a:latin typeface="+mn-lt"/>
              </a:rPr>
              <a:t>Kustannusten ja korkojen lasku tekee tilaa – ylitarjonta ja heikko vuokrakehitys jarruttavat vielä</a:t>
            </a:r>
            <a:endParaRPr lang="fi-FI">
              <a:latin typeface="+mn-lt"/>
            </a:endParaRPr>
          </a:p>
        </p:txBody>
      </p:sp>
      <p:graphicFrame>
        <p:nvGraphicFramePr>
          <p:cNvPr id="7" name="Sisällön paikkamerkki 6">
            <a:extLst>
              <a:ext uri="{FF2B5EF4-FFF2-40B4-BE49-F238E27FC236}">
                <a16:creationId xmlns:a16="http://schemas.microsoft.com/office/drawing/2014/main" id="{8649CABB-C64F-0510-3D77-C3F019A6C75A}"/>
              </a:ext>
            </a:extLst>
          </p:cNvPr>
          <p:cNvGraphicFramePr>
            <a:graphicFrameLocks noGrp="1"/>
          </p:cNvGraphicFramePr>
          <p:nvPr>
            <p:ph sz="half" idx="1"/>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8A564494-CD66-C37D-9CD8-D5084B96DB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5" name="Alatunnisteen paikkamerkki 4">
            <a:extLst>
              <a:ext uri="{FF2B5EF4-FFF2-40B4-BE49-F238E27FC236}">
                <a16:creationId xmlns:a16="http://schemas.microsoft.com/office/drawing/2014/main" id="{319E7C95-5805-B279-9FBD-B756F474B9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6" name="Dian numeron paikkamerkki 5">
            <a:extLst>
              <a:ext uri="{FF2B5EF4-FFF2-40B4-BE49-F238E27FC236}">
                <a16:creationId xmlns:a16="http://schemas.microsoft.com/office/drawing/2014/main" id="{C4DCF2AE-BEB2-D275-DA7B-2CEE2F3804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8" name="Alatunnisteen paikkamerkki 4">
            <a:extLst>
              <a:ext uri="{FF2B5EF4-FFF2-40B4-BE49-F238E27FC236}">
                <a16:creationId xmlns:a16="http://schemas.microsoft.com/office/drawing/2014/main" id="{DB0D302B-DC07-74F4-B36D-75B49EE814A6}"/>
              </a:ext>
            </a:extLst>
          </p:cNvPr>
          <p:cNvSpPr txBox="1">
            <a:spLocks/>
          </p:cNvSpPr>
          <p:nvPr/>
        </p:nvSpPr>
        <p:spPr>
          <a:xfrm>
            <a:off x="5392468" y="6381328"/>
            <a:ext cx="2935780"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Suomen Pankki</a:t>
            </a:r>
          </a:p>
        </p:txBody>
      </p:sp>
      <p:graphicFrame>
        <p:nvGraphicFramePr>
          <p:cNvPr id="11" name="Sisällön paikkamerkki 10">
            <a:extLst>
              <a:ext uri="{FF2B5EF4-FFF2-40B4-BE49-F238E27FC236}">
                <a16:creationId xmlns:a16="http://schemas.microsoft.com/office/drawing/2014/main" id="{00000000-0008-0000-0000-000002000000}"/>
              </a:ext>
            </a:extLst>
          </p:cNvPr>
          <p:cNvGraphicFramePr>
            <a:graphicFrameLocks noGrp="1"/>
          </p:cNvGraphicFramePr>
          <p:nvPr>
            <p:ph sz="half" idx="2"/>
            <p:extLst>
              <p:ext uri="{D42A27DB-BD31-4B8C-83A1-F6EECF244321}">
                <p14:modId xmlns:p14="http://schemas.microsoft.com/office/powerpoint/2010/main" val="4211920822"/>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91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0CFEBFB-E3E1-E480-E435-11B62D299BDB}"/>
              </a:ext>
            </a:extLst>
          </p:cNvPr>
          <p:cNvSpPr>
            <a:spLocks noGrp="1"/>
          </p:cNvSpPr>
          <p:nvPr>
            <p:ph type="title"/>
          </p:nvPr>
        </p:nvSpPr>
        <p:spPr>
          <a:xfrm>
            <a:off x="407988" y="333376"/>
            <a:ext cx="11520660" cy="1010862"/>
          </a:xfrm>
        </p:spPr>
        <p:txBody>
          <a:bodyPr/>
          <a:lstStyle/>
          <a:p>
            <a:r>
              <a:rPr lang="fi-FI" sz="2900"/>
              <a:t>Uusien asuntojen varasto tukee aloituksia vasta ensi vuoden lopulla</a:t>
            </a:r>
            <a:br>
              <a:rPr lang="fi-FI" sz="2900"/>
            </a:br>
            <a:r>
              <a:rPr lang="fi-FI" sz="1700">
                <a:solidFill>
                  <a:srgbClr val="183858"/>
                </a:solidFill>
                <a:latin typeface="Avenir Next LT Pro"/>
                <a:ea typeface="+mn-ea"/>
                <a:cs typeface="+mn-cs"/>
              </a:rPr>
              <a:t>Uusien asuntojen kauppa on edelleen jäissä</a:t>
            </a:r>
            <a:endParaRPr lang="fi-FI" sz="1800">
              <a:solidFill>
                <a:srgbClr val="183858"/>
              </a:solidFill>
              <a:latin typeface="Avenir Next LT Pro"/>
              <a:ea typeface="+mn-ea"/>
              <a:cs typeface="+mn-cs"/>
            </a:endParaRPr>
          </a:p>
        </p:txBody>
      </p:sp>
      <p:sp>
        <p:nvSpPr>
          <p:cNvPr id="5" name="Päivämäärän paikkamerkki 4">
            <a:extLst>
              <a:ext uri="{FF2B5EF4-FFF2-40B4-BE49-F238E27FC236}">
                <a16:creationId xmlns:a16="http://schemas.microsoft.com/office/drawing/2014/main" id="{00F3895F-6228-ADB7-9D65-B0489A856F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63F31A81-1490-F5F5-514D-D6D663E1F68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1683A021-A404-D6CA-15DB-6F6C750AC8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graphicFrame>
        <p:nvGraphicFramePr>
          <p:cNvPr id="10" name="Sisällön paikkamerkki 9">
            <a:extLst>
              <a:ext uri="{FF2B5EF4-FFF2-40B4-BE49-F238E27FC236}">
                <a16:creationId xmlns:a16="http://schemas.microsoft.com/office/drawing/2014/main" id="{283E2ADB-1405-4051-897B-984EBE8C60E6}"/>
              </a:ext>
            </a:extLst>
          </p:cNvPr>
          <p:cNvGraphicFramePr>
            <a:graphicFrameLocks noGrp="1"/>
          </p:cNvGraphicFramePr>
          <p:nvPr>
            <p:ph idx="1"/>
            <p:extLst>
              <p:ext uri="{D42A27DB-BD31-4B8C-83A1-F6EECF244321}">
                <p14:modId xmlns:p14="http://schemas.microsoft.com/office/powerpoint/2010/main" val="3765424996"/>
              </p:ext>
            </p:extLst>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Alatunnisteen paikkamerkki 4">
            <a:extLst>
              <a:ext uri="{FF2B5EF4-FFF2-40B4-BE49-F238E27FC236}">
                <a16:creationId xmlns:a16="http://schemas.microsoft.com/office/drawing/2014/main" id="{7D4AD3C2-17C7-EA1C-EE40-057604703166}"/>
              </a:ext>
            </a:extLst>
          </p:cNvPr>
          <p:cNvSpPr txBox="1">
            <a:spLocks/>
          </p:cNvSpPr>
          <p:nvPr/>
        </p:nvSpPr>
        <p:spPr>
          <a:xfrm>
            <a:off x="5392468" y="6381328"/>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EK</a:t>
            </a:r>
          </a:p>
        </p:txBody>
      </p:sp>
    </p:spTree>
    <p:extLst>
      <p:ext uri="{BB962C8B-B14F-4D97-AF65-F5344CB8AC3E}">
        <p14:creationId xmlns:p14="http://schemas.microsoft.com/office/powerpoint/2010/main" val="383890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7E0C29-A4D6-E645-7DF3-1665683E558E}"/>
              </a:ext>
            </a:extLst>
          </p:cNvPr>
          <p:cNvSpPr>
            <a:spLocks noGrp="1"/>
          </p:cNvSpPr>
          <p:nvPr>
            <p:ph type="title"/>
          </p:nvPr>
        </p:nvSpPr>
        <p:spPr/>
        <p:txBody>
          <a:bodyPr/>
          <a:lstStyle/>
          <a:p>
            <a:r>
              <a:rPr lang="fi-FI"/>
              <a:t>Asuntojen hintojen lasku tekee hankkeista kannattamattomia</a:t>
            </a:r>
            <a:br>
              <a:rPr lang="fi-FI"/>
            </a:br>
            <a:r>
              <a:rPr kumimoji="0" lang="fi-FI" sz="1800" b="0" i="0" u="none" strike="noStrike" kern="1200" cap="none" spc="0" normalizeH="0" baseline="0" noProof="0">
                <a:ln>
                  <a:noFill/>
                </a:ln>
                <a:solidFill>
                  <a:srgbClr val="183858"/>
                </a:solidFill>
                <a:effectLst/>
                <a:uLnTx/>
                <a:uFillTx/>
                <a:latin typeface="Avenir Next LT Pro"/>
                <a:ea typeface="+mj-ea"/>
                <a:cs typeface="+mj-cs"/>
              </a:rPr>
              <a:t>Korkeampiin hintoihin palaaminen kestää useamman vuoden</a:t>
            </a:r>
            <a:endParaRPr lang="fi-FI"/>
          </a:p>
        </p:txBody>
      </p:sp>
      <p:graphicFrame>
        <p:nvGraphicFramePr>
          <p:cNvPr id="7" name="Sisällön paikkamerkki 6">
            <a:extLst>
              <a:ext uri="{FF2B5EF4-FFF2-40B4-BE49-F238E27FC236}">
                <a16:creationId xmlns:a16="http://schemas.microsoft.com/office/drawing/2014/main" id="{24405B57-810A-4992-8A69-8C074678AA68}"/>
              </a:ext>
            </a:extLst>
          </p:cNvPr>
          <p:cNvGraphicFramePr>
            <a:graphicFrameLocks noGrp="1"/>
          </p:cNvGraphicFramePr>
          <p:nvPr>
            <p:ph idx="1"/>
            <p:extLst>
              <p:ext uri="{D42A27DB-BD31-4B8C-83A1-F6EECF244321}">
                <p14:modId xmlns:p14="http://schemas.microsoft.com/office/powerpoint/2010/main" val="2420924093"/>
              </p:ext>
            </p:extLst>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8CCD1FEA-D6ED-67AE-2EF0-A65D2EEF43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5" name="Alatunnisteen paikkamerkki 4">
            <a:extLst>
              <a:ext uri="{FF2B5EF4-FFF2-40B4-BE49-F238E27FC236}">
                <a16:creationId xmlns:a16="http://schemas.microsoft.com/office/drawing/2014/main" id="{CF86E90A-A3EF-D7C0-C09B-747C9894E1B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6" name="Dian numeron paikkamerkki 5">
            <a:extLst>
              <a:ext uri="{FF2B5EF4-FFF2-40B4-BE49-F238E27FC236}">
                <a16:creationId xmlns:a16="http://schemas.microsoft.com/office/drawing/2014/main" id="{CCDE84AC-CB09-E4B8-0EB7-0F126ED191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3" name="Alatunnisteen paikkamerkki 4">
            <a:extLst>
              <a:ext uri="{FF2B5EF4-FFF2-40B4-BE49-F238E27FC236}">
                <a16:creationId xmlns:a16="http://schemas.microsoft.com/office/drawing/2014/main" id="{EC70EF38-9287-F6DB-C530-8977E6285B7C}"/>
              </a:ext>
            </a:extLst>
          </p:cNvPr>
          <p:cNvSpPr txBox="1">
            <a:spLocks/>
          </p:cNvSpPr>
          <p:nvPr/>
        </p:nvSpPr>
        <p:spPr>
          <a:xfrm>
            <a:off x="5392468" y="6381328"/>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a:t>
            </a:r>
          </a:p>
        </p:txBody>
      </p:sp>
    </p:spTree>
    <p:extLst>
      <p:ext uri="{BB962C8B-B14F-4D97-AF65-F5344CB8AC3E}">
        <p14:creationId xmlns:p14="http://schemas.microsoft.com/office/powerpoint/2010/main" val="389868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21A526D9-9D97-AF8E-0AB4-E60D152B7F6C}"/>
              </a:ext>
            </a:extLst>
          </p:cNvPr>
          <p:cNvSpPr/>
          <p:nvPr/>
        </p:nvSpPr>
        <p:spPr>
          <a:xfrm>
            <a:off x="3935760" y="0"/>
            <a:ext cx="825624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2" name="Sisällön paikkamerkki 11">
            <a:extLst>
              <a:ext uri="{FF2B5EF4-FFF2-40B4-BE49-F238E27FC236}">
                <a16:creationId xmlns:a16="http://schemas.microsoft.com/office/drawing/2014/main" id="{7473E01E-D698-F982-79E4-58CE32B9C3B4}"/>
              </a:ext>
            </a:extLst>
          </p:cNvPr>
          <p:cNvSpPr>
            <a:spLocks noGrp="1"/>
          </p:cNvSpPr>
          <p:nvPr>
            <p:ph idx="1"/>
          </p:nvPr>
        </p:nvSpPr>
        <p:spPr>
          <a:xfrm>
            <a:off x="4583768" y="0"/>
            <a:ext cx="7608232" cy="6858000"/>
          </a:xfrm>
        </p:spPr>
        <p:txBody>
          <a:bodyPr/>
          <a:lstStyle/>
          <a:p>
            <a:pPr marL="0" indent="0">
              <a:buNone/>
            </a:pPr>
            <a:endParaRPr lang="fi-FI" sz="600" b="1">
              <a:solidFill>
                <a:schemeClr val="bg1"/>
              </a:solidFill>
              <a:latin typeface="+mj-lt"/>
            </a:endParaRPr>
          </a:p>
          <a:p>
            <a:pPr marL="0" indent="0">
              <a:buNone/>
            </a:pPr>
            <a:r>
              <a:rPr lang="fi-FI" sz="2400" b="1">
                <a:solidFill>
                  <a:schemeClr val="bg1"/>
                </a:solidFill>
                <a:latin typeface="+mj-lt"/>
              </a:rPr>
              <a:t>Sisällysluettelo:</a:t>
            </a:r>
            <a:r>
              <a:rPr lang="fi-FI" b="1">
                <a:solidFill>
                  <a:schemeClr val="bg1"/>
                </a:solidFill>
              </a:rPr>
              <a:t> </a:t>
            </a:r>
          </a:p>
          <a:p>
            <a:pPr marL="0" indent="0">
              <a:spcBef>
                <a:spcPts val="400"/>
              </a:spcBef>
              <a:spcAft>
                <a:spcPts val="400"/>
              </a:spcAft>
              <a:buNone/>
            </a:pPr>
            <a:endParaRPr lang="fi-FI" sz="400" b="1">
              <a:solidFill>
                <a:schemeClr val="bg1"/>
              </a:solidFill>
              <a:latin typeface="+mj-lt"/>
            </a:endParaRPr>
          </a:p>
          <a:p>
            <a:pPr marL="0" indent="0">
              <a:spcBef>
                <a:spcPts val="400"/>
              </a:spcBef>
              <a:spcAft>
                <a:spcPts val="400"/>
              </a:spcAft>
              <a:buNone/>
            </a:pPr>
            <a:r>
              <a:rPr lang="fi-FI" sz="1400" b="1">
                <a:solidFill>
                  <a:schemeClr val="bg1"/>
                </a:solidFill>
                <a:latin typeface="+mj-lt"/>
              </a:rPr>
              <a:t>Pääkirjoitus:</a:t>
            </a:r>
            <a:r>
              <a:rPr lang="fi-FI" sz="1400">
                <a:solidFill>
                  <a:schemeClr val="bg1"/>
                </a:solidFill>
                <a:latin typeface="+mj-lt"/>
              </a:rPr>
              <a:t> </a:t>
            </a:r>
            <a:r>
              <a:rPr lang="fi-FI" sz="1400">
                <a:solidFill>
                  <a:schemeClr val="bg1"/>
                </a:solidFill>
              </a:rPr>
              <a:t>					3</a:t>
            </a:r>
            <a:r>
              <a:rPr lang="fi-FI" sz="1400" i="1">
                <a:solidFill>
                  <a:schemeClr val="bg1"/>
                </a:solidFill>
              </a:rPr>
              <a:t>	</a:t>
            </a:r>
          </a:p>
          <a:p>
            <a:pPr marL="0" indent="0">
              <a:spcBef>
                <a:spcPts val="400"/>
              </a:spcBef>
              <a:spcAft>
                <a:spcPts val="400"/>
              </a:spcAft>
              <a:buNone/>
            </a:pPr>
            <a:r>
              <a:rPr lang="fi-FI" sz="1200" i="1">
                <a:solidFill>
                  <a:schemeClr val="bg1"/>
                </a:solidFill>
              </a:rPr>
              <a:t>Odottavien aika on pitkä </a:t>
            </a:r>
          </a:p>
          <a:p>
            <a:pPr marL="0" indent="0">
              <a:spcBef>
                <a:spcPts val="400"/>
              </a:spcBef>
              <a:spcAft>
                <a:spcPts val="400"/>
              </a:spcAft>
              <a:buNone/>
            </a:pPr>
            <a:r>
              <a:rPr lang="fi-FI" sz="1400" b="1">
                <a:solidFill>
                  <a:schemeClr val="bg1"/>
                </a:solidFill>
                <a:latin typeface="+mj-lt"/>
              </a:rPr>
              <a:t>Katsaus rakentamisen ajankohtaisiin teemoihin:		</a:t>
            </a:r>
            <a:r>
              <a:rPr lang="fi-FI" sz="1400">
                <a:solidFill>
                  <a:schemeClr val="bg1"/>
                </a:solidFill>
              </a:rPr>
              <a:t>4</a:t>
            </a:r>
          </a:p>
          <a:p>
            <a:pPr marL="0" marR="0" lvl="0" indent="0" algn="l" defTabSz="914400" rtl="0" eaLnBrk="1" fontAlgn="auto" latinLnBrk="0" hangingPunct="1">
              <a:lnSpc>
                <a:spcPct val="100000"/>
              </a:lnSpc>
              <a:spcBef>
                <a:spcPts val="400"/>
              </a:spcBef>
              <a:spcAft>
                <a:spcPts val="400"/>
              </a:spcAft>
              <a:buClr>
                <a:srgbClr val="183858"/>
              </a:buClr>
              <a:buSzTx/>
              <a:buFont typeface="Arial" panose="020B0604020202020204" pitchFamily="34" charset="0"/>
              <a:buNone/>
              <a:tabLst/>
              <a:defRPr/>
            </a:pPr>
            <a:r>
              <a:rPr kumimoji="0" lang="fi-FI" sz="1200" b="0" i="1" u="none" strike="noStrike" kern="1200" cap="none" spc="0" normalizeH="0" baseline="0" noProof="0">
                <a:ln>
                  <a:noFill/>
                </a:ln>
                <a:solidFill>
                  <a:prstClr val="white"/>
                </a:solidFill>
                <a:effectLst/>
                <a:uLnTx/>
                <a:uFillTx/>
                <a:latin typeface="Avenir Next LT Pro"/>
                <a:ea typeface="+mn-ea"/>
                <a:cs typeface="+mn-cs"/>
              </a:rPr>
              <a:t>Ei käännettä</a:t>
            </a:r>
            <a:endParaRPr lang="fi-FI" sz="400" b="1">
              <a:solidFill>
                <a:schemeClr val="bg1"/>
              </a:solidFill>
            </a:endParaRPr>
          </a:p>
          <a:p>
            <a:pPr marL="0" indent="0">
              <a:spcBef>
                <a:spcPts val="400"/>
              </a:spcBef>
              <a:spcAft>
                <a:spcPts val="400"/>
              </a:spcAft>
              <a:buNone/>
            </a:pPr>
            <a:r>
              <a:rPr lang="fi-FI" sz="1400" b="1">
                <a:solidFill>
                  <a:schemeClr val="bg1"/>
                </a:solidFill>
                <a:latin typeface="+mj-lt"/>
              </a:rPr>
              <a:t>Suomen talous:</a:t>
            </a:r>
            <a:r>
              <a:rPr lang="fi-FI" sz="1400">
                <a:solidFill>
                  <a:schemeClr val="bg1"/>
                </a:solidFill>
                <a:latin typeface="+mj-lt"/>
              </a:rPr>
              <a:t> </a:t>
            </a:r>
            <a:r>
              <a:rPr lang="fi-FI" sz="1400">
                <a:solidFill>
                  <a:schemeClr val="bg1"/>
                </a:solidFill>
              </a:rPr>
              <a:t>					25		</a:t>
            </a:r>
          </a:p>
          <a:p>
            <a:pPr marL="0" indent="0">
              <a:spcBef>
                <a:spcPts val="400"/>
              </a:spcBef>
              <a:spcAft>
                <a:spcPts val="400"/>
              </a:spcAft>
              <a:buNone/>
            </a:pPr>
            <a:r>
              <a:rPr lang="fi-FI" sz="1200" i="1">
                <a:solidFill>
                  <a:schemeClr val="bg1"/>
                </a:solidFill>
              </a:rPr>
              <a:t>Suhdanne vahvistuu loppuvuonna – toipuminen jää hitaaksi</a:t>
            </a:r>
            <a:r>
              <a:rPr lang="fi-FI" sz="1400" i="1">
                <a:solidFill>
                  <a:schemeClr val="bg1"/>
                </a:solidFill>
              </a:rPr>
              <a:t>			</a:t>
            </a:r>
          </a:p>
          <a:p>
            <a:pPr marL="0" indent="0">
              <a:spcBef>
                <a:spcPts val="400"/>
              </a:spcBef>
              <a:spcAft>
                <a:spcPts val="400"/>
              </a:spcAft>
              <a:buNone/>
            </a:pPr>
            <a:r>
              <a:rPr lang="fi-FI" sz="1400" b="1">
                <a:solidFill>
                  <a:schemeClr val="bg1"/>
                </a:solidFill>
                <a:latin typeface="+mj-lt"/>
              </a:rPr>
              <a:t>Rakentamisen tilastot:</a:t>
            </a:r>
            <a:r>
              <a:rPr lang="fi-FI" sz="1400" b="1">
                <a:solidFill>
                  <a:schemeClr val="bg1"/>
                </a:solidFill>
              </a:rPr>
              <a:t>					</a:t>
            </a:r>
            <a:r>
              <a:rPr lang="fi-FI" sz="1400" i="1">
                <a:solidFill>
                  <a:schemeClr val="bg1"/>
                </a:solidFill>
              </a:rPr>
              <a:t>35</a:t>
            </a:r>
            <a:endParaRPr lang="fi-FI" sz="1400">
              <a:solidFill>
                <a:schemeClr val="bg1"/>
              </a:solidFill>
            </a:endParaRPr>
          </a:p>
          <a:p>
            <a:pPr marL="0" indent="0">
              <a:spcBef>
                <a:spcPts val="400"/>
              </a:spcBef>
              <a:spcAft>
                <a:spcPts val="400"/>
              </a:spcAft>
              <a:buNone/>
            </a:pPr>
            <a:r>
              <a:rPr lang="fi-FI" sz="1200" i="1">
                <a:solidFill>
                  <a:schemeClr val="bg1"/>
                </a:solidFill>
              </a:rPr>
              <a:t>Näkymä paranee – tuotannon lasku jatkuu kuitenkin koko vuoden </a:t>
            </a:r>
          </a:p>
          <a:p>
            <a:pPr marL="0" indent="0">
              <a:spcBef>
                <a:spcPts val="400"/>
              </a:spcBef>
              <a:spcAft>
                <a:spcPts val="400"/>
              </a:spcAft>
              <a:buNone/>
            </a:pPr>
            <a:endParaRPr lang="fi-FI" sz="400" b="1">
              <a:solidFill>
                <a:schemeClr val="bg1"/>
              </a:solidFill>
            </a:endParaRPr>
          </a:p>
          <a:p>
            <a:pPr marL="0" indent="0">
              <a:spcBef>
                <a:spcPts val="400"/>
              </a:spcBef>
              <a:spcAft>
                <a:spcPts val="400"/>
              </a:spcAft>
              <a:buNone/>
            </a:pPr>
            <a:r>
              <a:rPr lang="fi-FI" sz="1400" b="1">
                <a:solidFill>
                  <a:schemeClr val="bg1"/>
                </a:solidFill>
                <a:latin typeface="+mj-lt"/>
              </a:rPr>
              <a:t>Näkymä rakentamiseen 2024-2025:</a:t>
            </a:r>
            <a:r>
              <a:rPr lang="fi-FI" sz="1400" b="1">
                <a:solidFill>
                  <a:schemeClr val="bg1"/>
                </a:solidFill>
              </a:rPr>
              <a:t>			</a:t>
            </a:r>
            <a:r>
              <a:rPr lang="fi-FI" sz="1400">
                <a:solidFill>
                  <a:schemeClr val="bg1"/>
                </a:solidFill>
              </a:rPr>
              <a:t>34</a:t>
            </a:r>
          </a:p>
          <a:p>
            <a:pPr marL="0" indent="0">
              <a:spcBef>
                <a:spcPts val="400"/>
              </a:spcBef>
              <a:spcAft>
                <a:spcPts val="400"/>
              </a:spcAft>
              <a:buNone/>
            </a:pPr>
            <a:r>
              <a:rPr lang="fi-FI" sz="1200" i="1">
                <a:solidFill>
                  <a:schemeClr val="bg1"/>
                </a:solidFill>
              </a:rPr>
              <a:t>Tuotanto pysyy matalalla tasolla – paluuta totuttuun ei ole </a:t>
            </a:r>
          </a:p>
          <a:p>
            <a:pPr marL="0" indent="0">
              <a:spcBef>
                <a:spcPts val="400"/>
              </a:spcBef>
              <a:spcAft>
                <a:spcPts val="400"/>
              </a:spcAft>
              <a:buNone/>
            </a:pPr>
            <a:r>
              <a:rPr lang="fi-FI" sz="1400" b="1">
                <a:solidFill>
                  <a:schemeClr val="bg1"/>
                </a:solidFill>
                <a:latin typeface="+mj-lt"/>
              </a:rPr>
              <a:t>Asuntorakentaminen:</a:t>
            </a:r>
            <a:r>
              <a:rPr lang="fi-FI" sz="1400">
                <a:solidFill>
                  <a:schemeClr val="bg1"/>
                </a:solidFill>
                <a:latin typeface="+mj-lt"/>
              </a:rPr>
              <a:t> </a:t>
            </a:r>
            <a:r>
              <a:rPr lang="fi-FI" sz="1400">
                <a:solidFill>
                  <a:schemeClr val="bg1"/>
                </a:solidFill>
              </a:rPr>
              <a:t>					35</a:t>
            </a:r>
          </a:p>
          <a:p>
            <a:pPr marL="0" indent="0">
              <a:spcBef>
                <a:spcPts val="400"/>
              </a:spcBef>
              <a:spcAft>
                <a:spcPts val="400"/>
              </a:spcAft>
              <a:buNone/>
            </a:pPr>
            <a:r>
              <a:rPr lang="fi-FI" sz="1200" i="1">
                <a:solidFill>
                  <a:schemeClr val="bg1"/>
                </a:solidFill>
              </a:rPr>
              <a:t>Kapula putoaa </a:t>
            </a:r>
            <a:r>
              <a:rPr lang="fi-FI" sz="1400" i="1">
                <a:solidFill>
                  <a:schemeClr val="bg1"/>
                </a:solidFill>
              </a:rPr>
              <a:t>			</a:t>
            </a:r>
          </a:p>
          <a:p>
            <a:pPr marL="0" indent="0">
              <a:spcBef>
                <a:spcPts val="400"/>
              </a:spcBef>
              <a:spcAft>
                <a:spcPts val="400"/>
              </a:spcAft>
              <a:buNone/>
            </a:pPr>
            <a:r>
              <a:rPr lang="fi-FI" sz="1400" b="1">
                <a:solidFill>
                  <a:schemeClr val="bg1"/>
                </a:solidFill>
                <a:latin typeface="+mj-lt"/>
              </a:rPr>
              <a:t>Toimitilat:</a:t>
            </a:r>
            <a:r>
              <a:rPr lang="fi-FI" sz="1400">
                <a:solidFill>
                  <a:schemeClr val="bg1"/>
                </a:solidFill>
                <a:latin typeface="+mj-lt"/>
              </a:rPr>
              <a:t> </a:t>
            </a:r>
            <a:r>
              <a:rPr lang="fi-FI" sz="1400">
                <a:solidFill>
                  <a:schemeClr val="bg1"/>
                </a:solidFill>
              </a:rPr>
              <a:t>						36</a:t>
            </a:r>
          </a:p>
          <a:p>
            <a:pPr marL="0" indent="0">
              <a:spcBef>
                <a:spcPts val="400"/>
              </a:spcBef>
              <a:spcAft>
                <a:spcPts val="400"/>
              </a:spcAft>
              <a:buNone/>
            </a:pPr>
            <a:r>
              <a:rPr lang="fi-FI" sz="1200" i="1">
                <a:solidFill>
                  <a:schemeClr val="bg1"/>
                </a:solidFill>
              </a:rPr>
              <a:t>Muiden armoilla </a:t>
            </a:r>
            <a:r>
              <a:rPr lang="fi-FI" sz="1400" i="1">
                <a:solidFill>
                  <a:schemeClr val="bg1"/>
                </a:solidFill>
              </a:rPr>
              <a:t>		</a:t>
            </a:r>
          </a:p>
          <a:p>
            <a:pPr marL="0" indent="0">
              <a:spcBef>
                <a:spcPts val="400"/>
              </a:spcBef>
              <a:spcAft>
                <a:spcPts val="400"/>
              </a:spcAft>
              <a:buNone/>
            </a:pPr>
            <a:r>
              <a:rPr lang="fi-FI" sz="1400" b="1">
                <a:solidFill>
                  <a:schemeClr val="bg1"/>
                </a:solidFill>
                <a:latin typeface="+mj-lt"/>
              </a:rPr>
              <a:t>Korjausrakentaminen:</a:t>
            </a:r>
            <a:r>
              <a:rPr lang="fi-FI" sz="1400">
                <a:solidFill>
                  <a:schemeClr val="bg1"/>
                </a:solidFill>
                <a:latin typeface="+mj-lt"/>
              </a:rPr>
              <a:t> </a:t>
            </a:r>
            <a:r>
              <a:rPr lang="fi-FI" sz="1400">
                <a:solidFill>
                  <a:schemeClr val="bg1"/>
                </a:solidFill>
              </a:rPr>
              <a:t>				37</a:t>
            </a:r>
          </a:p>
          <a:p>
            <a:pPr marL="0" indent="0">
              <a:spcBef>
                <a:spcPts val="400"/>
              </a:spcBef>
              <a:spcAft>
                <a:spcPts val="400"/>
              </a:spcAft>
              <a:buNone/>
            </a:pPr>
            <a:r>
              <a:rPr lang="fi-FI" sz="1200" i="1">
                <a:solidFill>
                  <a:schemeClr val="bg1"/>
                </a:solidFill>
              </a:rPr>
              <a:t>Lähtövuorossa 	</a:t>
            </a:r>
            <a:r>
              <a:rPr lang="fi-FI" sz="1400" i="1">
                <a:solidFill>
                  <a:schemeClr val="bg1"/>
                </a:solidFill>
              </a:rPr>
              <a:t>		</a:t>
            </a:r>
          </a:p>
          <a:p>
            <a:pPr marL="0" indent="0">
              <a:spcBef>
                <a:spcPts val="400"/>
              </a:spcBef>
              <a:spcAft>
                <a:spcPts val="400"/>
              </a:spcAft>
              <a:buNone/>
            </a:pPr>
            <a:r>
              <a:rPr lang="fi-FI" sz="1400" b="1">
                <a:solidFill>
                  <a:schemeClr val="bg1"/>
                </a:solidFill>
                <a:latin typeface="+mj-lt"/>
              </a:rPr>
              <a:t>Infrarakentaminen:</a:t>
            </a:r>
            <a:r>
              <a:rPr lang="fi-FI" sz="1400">
                <a:solidFill>
                  <a:schemeClr val="bg1"/>
                </a:solidFill>
                <a:latin typeface="+mj-lt"/>
              </a:rPr>
              <a:t> </a:t>
            </a:r>
            <a:r>
              <a:rPr lang="fi-FI" sz="1400">
                <a:solidFill>
                  <a:schemeClr val="bg1"/>
                </a:solidFill>
              </a:rPr>
              <a:t>					38</a:t>
            </a:r>
          </a:p>
          <a:p>
            <a:pPr marL="0" indent="0">
              <a:spcBef>
                <a:spcPts val="400"/>
              </a:spcBef>
              <a:spcAft>
                <a:spcPts val="400"/>
              </a:spcAft>
              <a:buNone/>
            </a:pPr>
            <a:r>
              <a:rPr lang="fi-FI" sz="1200" i="1">
                <a:solidFill>
                  <a:schemeClr val="bg1"/>
                </a:solidFill>
              </a:rPr>
              <a:t>Muutos ajaa kasvua</a:t>
            </a:r>
            <a:endParaRPr lang="fi-FI" sz="1600" i="1">
              <a:solidFill>
                <a:schemeClr val="bg1"/>
              </a:solidFill>
            </a:endParaRPr>
          </a:p>
        </p:txBody>
      </p:sp>
      <p:sp>
        <p:nvSpPr>
          <p:cNvPr id="5" name="Päivämäärän paikkamerkki 4">
            <a:extLst>
              <a:ext uri="{FF2B5EF4-FFF2-40B4-BE49-F238E27FC236}">
                <a16:creationId xmlns:a16="http://schemas.microsoft.com/office/drawing/2014/main" id="{5F01188D-714B-A2F2-2446-90705D729B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996E0-FD76-4EFB-9031-82134C43F092}"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E6E6D4F1-8410-9CA0-61D4-D4E57681C5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324961DE-3D6D-ADAA-A8E8-C99E6693DD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8" name="Tekstiruutu 7">
            <a:extLst>
              <a:ext uri="{FF2B5EF4-FFF2-40B4-BE49-F238E27FC236}">
                <a16:creationId xmlns:a16="http://schemas.microsoft.com/office/drawing/2014/main" id="{57EC3C1C-73F6-1248-153B-C46C2B8CE159}"/>
              </a:ext>
            </a:extLst>
          </p:cNvPr>
          <p:cNvSpPr txBox="1"/>
          <p:nvPr/>
        </p:nvSpPr>
        <p:spPr>
          <a:xfrm>
            <a:off x="402931" y="476672"/>
            <a:ext cx="1808508"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183858"/>
                </a:solidFill>
                <a:effectLst/>
                <a:uLnTx/>
                <a:uFillTx/>
                <a:latin typeface="Avenir Next LT Pro Demi"/>
                <a:ea typeface="+mn-ea"/>
                <a:cs typeface="+mn-cs"/>
              </a:rPr>
              <a:t>Rakennusteollisuus 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183858"/>
                </a:solidFill>
                <a:effectLst/>
                <a:uLnTx/>
                <a:uFillTx/>
                <a:latin typeface="Avenir Next LT Pro"/>
                <a:ea typeface="+mn-ea"/>
                <a:cs typeface="+mn-cs"/>
              </a:rPr>
              <a:t>Suhdannekatsaus 2/2024</a:t>
            </a:r>
          </a:p>
        </p:txBody>
      </p:sp>
      <p:sp>
        <p:nvSpPr>
          <p:cNvPr id="4" name="Tekstiruutu 3">
            <a:extLst>
              <a:ext uri="{FF2B5EF4-FFF2-40B4-BE49-F238E27FC236}">
                <a16:creationId xmlns:a16="http://schemas.microsoft.com/office/drawing/2014/main" id="{3F1494F1-4552-EF09-D244-2AD5FBFAA99D}"/>
              </a:ext>
            </a:extLst>
          </p:cNvPr>
          <p:cNvSpPr txBox="1"/>
          <p:nvPr/>
        </p:nvSpPr>
        <p:spPr>
          <a:xfrm>
            <a:off x="695400" y="4077801"/>
            <a:ext cx="2916356" cy="166199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Avenir Next LT Pro"/>
                <a:ea typeface="+mn-ea"/>
                <a:cs typeface="+mn-cs"/>
              </a:rPr>
              <a:t>”Nykyisen suhdanteen vauhdittamiseksi riittäisi pelkästään rakentamisen saaminen jaloilleen. Pidemmän aikavälin kasvukaan ei onnistu, jos rakentaminen rikkoutuu odotellessa pysyvämmin.”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183858"/>
                </a:solidFill>
                <a:effectLst/>
                <a:uLnTx/>
                <a:uFillTx/>
                <a:latin typeface="Avenir Next LT Pro"/>
                <a:ea typeface="+mn-ea"/>
                <a:cs typeface="+mn-cs"/>
              </a:rPr>
              <a:t>Pääkirjoitus sivu 3</a:t>
            </a:r>
            <a:r>
              <a:rPr kumimoji="0" lang="fi-FI" sz="1600" b="0" i="0" u="none" strike="noStrike" kern="1200" cap="none" spc="0" normalizeH="0" baseline="0" noProof="0">
                <a:ln>
                  <a:noFill/>
                </a:ln>
                <a:solidFill>
                  <a:srgbClr val="183858"/>
                </a:solidFill>
                <a:effectLst/>
                <a:uLnTx/>
                <a:uFillTx/>
                <a:latin typeface="Avenir Next LT Pro"/>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183858"/>
              </a:solidFill>
              <a:effectLst/>
              <a:uLnTx/>
              <a:uFillTx/>
              <a:latin typeface="Avenir Next LT Pro"/>
              <a:ea typeface="+mn-ea"/>
              <a:cs typeface="+mn-cs"/>
            </a:endParaRPr>
          </a:p>
        </p:txBody>
      </p:sp>
    </p:spTree>
    <p:extLst>
      <p:ext uri="{BB962C8B-B14F-4D97-AF65-F5344CB8AC3E}">
        <p14:creationId xmlns:p14="http://schemas.microsoft.com/office/powerpoint/2010/main" val="2838747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A27075-7D37-20FF-A0E7-3F2EB2B2C940}"/>
              </a:ext>
            </a:extLst>
          </p:cNvPr>
          <p:cNvSpPr>
            <a:spLocks noGrp="1"/>
          </p:cNvSpPr>
          <p:nvPr>
            <p:ph type="title"/>
          </p:nvPr>
        </p:nvSpPr>
        <p:spPr/>
        <p:txBody>
          <a:bodyPr/>
          <a:lstStyle/>
          <a:p>
            <a:r>
              <a:rPr lang="fi-FI"/>
              <a:t>Asuntorakentajien arviot tuotannosta poikkeuksellisen synkkiä</a:t>
            </a:r>
            <a:br>
              <a:rPr lang="fi-FI"/>
            </a:br>
            <a:r>
              <a:rPr lang="fi-FI" sz="1800">
                <a:solidFill>
                  <a:srgbClr val="183858"/>
                </a:solidFill>
                <a:latin typeface="Avenir Next LT Pro"/>
              </a:rPr>
              <a:t>Asuntotuotanto kolme vuotta alempana kuin koskaan</a:t>
            </a:r>
          </a:p>
        </p:txBody>
      </p:sp>
      <p:graphicFrame>
        <p:nvGraphicFramePr>
          <p:cNvPr id="11" name="Sisällön paikkamerkki 10">
            <a:extLst>
              <a:ext uri="{FF2B5EF4-FFF2-40B4-BE49-F238E27FC236}">
                <a16:creationId xmlns:a16="http://schemas.microsoft.com/office/drawing/2014/main" id="{256F7851-8C58-B417-7811-6318C7286A5B}"/>
              </a:ext>
            </a:extLst>
          </p:cNvPr>
          <p:cNvGraphicFramePr>
            <a:graphicFrameLocks noGrp="1"/>
          </p:cNvGraphicFramePr>
          <p:nvPr>
            <p:ph idx="1"/>
            <p:extLst>
              <p:ext uri="{D42A27DB-BD31-4B8C-83A1-F6EECF244321}">
                <p14:modId xmlns:p14="http://schemas.microsoft.com/office/powerpoint/2010/main" val="3936628514"/>
              </p:ext>
            </p:extLst>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Päivämäärän paikkamerkki 3">
            <a:extLst>
              <a:ext uri="{FF2B5EF4-FFF2-40B4-BE49-F238E27FC236}">
                <a16:creationId xmlns:a16="http://schemas.microsoft.com/office/drawing/2014/main" id="{5B93A889-DF4A-902F-BD02-C14BCD578F4C}"/>
              </a:ext>
            </a:extLst>
          </p:cNvPr>
          <p:cNvSpPr>
            <a:spLocks noGrp="1"/>
          </p:cNvSpPr>
          <p:nvPr>
            <p:ph type="dt" sz="half" idx="10"/>
          </p:nvPr>
        </p:nvSpPr>
        <p:spPr/>
        <p:txBody>
          <a:bodyPr/>
          <a:lstStyle/>
          <a:p>
            <a:fld id="{60DF93C1-96B7-43A4-88C3-A796BB2F869C}" type="datetime1">
              <a:rPr lang="fi-FI" noProof="0" smtClean="0"/>
              <a:t>23.9.2024</a:t>
            </a:fld>
            <a:endParaRPr lang="fi-FI" noProof="0"/>
          </a:p>
        </p:txBody>
      </p:sp>
      <p:sp>
        <p:nvSpPr>
          <p:cNvPr id="5" name="Alatunnisteen paikkamerkki 4">
            <a:extLst>
              <a:ext uri="{FF2B5EF4-FFF2-40B4-BE49-F238E27FC236}">
                <a16:creationId xmlns:a16="http://schemas.microsoft.com/office/drawing/2014/main" id="{30469962-7500-AF0E-92DE-67909EA8AB97}"/>
              </a:ext>
            </a:extLst>
          </p:cNvPr>
          <p:cNvSpPr>
            <a:spLocks noGrp="1"/>
          </p:cNvSpPr>
          <p:nvPr>
            <p:ph type="ftr" sz="quarter" idx="11"/>
          </p:nvPr>
        </p:nvSpPr>
        <p:spPr/>
        <p:txBody>
          <a:bodyPr/>
          <a:lstStyle/>
          <a:p>
            <a:r>
              <a:rPr lang="fi-FI" noProof="0"/>
              <a:t>© Rakennusteollisuus RT</a:t>
            </a:r>
          </a:p>
        </p:txBody>
      </p:sp>
      <p:sp>
        <p:nvSpPr>
          <p:cNvPr id="6" name="Dian numeron paikkamerkki 5">
            <a:extLst>
              <a:ext uri="{FF2B5EF4-FFF2-40B4-BE49-F238E27FC236}">
                <a16:creationId xmlns:a16="http://schemas.microsoft.com/office/drawing/2014/main" id="{65CD1ECA-C289-2BC5-5A2B-CCF222441D33}"/>
              </a:ext>
            </a:extLst>
          </p:cNvPr>
          <p:cNvSpPr>
            <a:spLocks noGrp="1"/>
          </p:cNvSpPr>
          <p:nvPr>
            <p:ph type="sldNum" sz="quarter" idx="12"/>
          </p:nvPr>
        </p:nvSpPr>
        <p:spPr/>
        <p:txBody>
          <a:bodyPr/>
          <a:lstStyle/>
          <a:p>
            <a:fld id="{DFD61EF7-2460-4EE9-A031-27FEBC4F9A95}" type="slidenum">
              <a:rPr lang="fi-FI" noProof="0" smtClean="0"/>
              <a:t>20</a:t>
            </a:fld>
            <a:endParaRPr lang="fi-FI" noProof="0"/>
          </a:p>
        </p:txBody>
      </p:sp>
      <p:sp>
        <p:nvSpPr>
          <p:cNvPr id="8" name="Alatunnisteen paikkamerkki 4">
            <a:extLst>
              <a:ext uri="{FF2B5EF4-FFF2-40B4-BE49-F238E27FC236}">
                <a16:creationId xmlns:a16="http://schemas.microsoft.com/office/drawing/2014/main" id="{1243F7D7-4E08-4D6F-73F0-F778B050F587}"/>
              </a:ext>
            </a:extLst>
          </p:cNvPr>
          <p:cNvSpPr txBox="1">
            <a:spLocks/>
          </p:cNvSpPr>
          <p:nvPr/>
        </p:nvSpPr>
        <p:spPr>
          <a:xfrm>
            <a:off x="5392468" y="6381328"/>
            <a:ext cx="3295820"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Kysely RT asuntotuotantoryhmälle 29.8.2024</a:t>
            </a:r>
          </a:p>
        </p:txBody>
      </p:sp>
    </p:spTree>
    <p:extLst>
      <p:ext uri="{BB962C8B-B14F-4D97-AF65-F5344CB8AC3E}">
        <p14:creationId xmlns:p14="http://schemas.microsoft.com/office/powerpoint/2010/main" val="381409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1D8C988E-B2CB-94EB-70F3-9619577A46A9}"/>
              </a:ext>
            </a:extLst>
          </p:cNvPr>
          <p:cNvSpPr>
            <a:spLocks noGrp="1"/>
          </p:cNvSpPr>
          <p:nvPr>
            <p:ph type="title"/>
          </p:nvPr>
        </p:nvSpPr>
        <p:spPr/>
        <p:txBody>
          <a:bodyPr/>
          <a:lstStyle/>
          <a:p>
            <a:r>
              <a:rPr lang="fi-FI"/>
              <a:t>Rakentamisen taso jää lähivuosina totutusta</a:t>
            </a:r>
            <a:br>
              <a:rPr lang="fi-FI"/>
            </a:br>
            <a:r>
              <a:rPr lang="fi-FI" sz="1800">
                <a:solidFill>
                  <a:srgbClr val="183858"/>
                </a:solidFill>
                <a:latin typeface="Avenir Next LT Pro"/>
              </a:rPr>
              <a:t>Korkotaso on aikaisempaa korkeampi eikä Suomen talous ole voimakkaampaa toipumista tukevalla uralla</a:t>
            </a:r>
            <a:br>
              <a:rPr lang="fi-FI"/>
            </a:br>
            <a:endParaRPr lang="fi-FI" sz="1800">
              <a:solidFill>
                <a:srgbClr val="183858"/>
              </a:solidFill>
              <a:latin typeface="Avenir Next LT Pro"/>
            </a:endParaRPr>
          </a:p>
        </p:txBody>
      </p:sp>
      <p:sp>
        <p:nvSpPr>
          <p:cNvPr id="5" name="Päivämäärän paikkamerkki 4">
            <a:extLst>
              <a:ext uri="{FF2B5EF4-FFF2-40B4-BE49-F238E27FC236}">
                <a16:creationId xmlns:a16="http://schemas.microsoft.com/office/drawing/2014/main" id="{D5324882-8D50-0801-5A2A-081E4DB2AC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65FBFBDD-E1ED-F431-62EF-C4415916D6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2CBB4C5D-3C6B-3EE5-781B-0D646235EE3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graphicFrame>
        <p:nvGraphicFramePr>
          <p:cNvPr id="79" name="Sisällön paikkamerkki 78">
            <a:extLst>
              <a:ext uri="{FF2B5EF4-FFF2-40B4-BE49-F238E27FC236}">
                <a16:creationId xmlns:a16="http://schemas.microsoft.com/office/drawing/2014/main" id="{72587054-F7F3-43F1-93D0-9B49003FE323}"/>
              </a:ext>
            </a:extLst>
          </p:cNvPr>
          <p:cNvGraphicFramePr>
            <a:graphicFrameLocks noGrp="1"/>
          </p:cNvGraphicFramePr>
          <p:nvPr>
            <p:ph idx="1"/>
            <p:extLst>
              <p:ext uri="{D42A27DB-BD31-4B8C-83A1-F6EECF244321}">
                <p14:modId xmlns:p14="http://schemas.microsoft.com/office/powerpoint/2010/main" val="3733637726"/>
              </p:ext>
            </p:extLst>
          </p:nvPr>
        </p:nvGraphicFramePr>
        <p:xfrm>
          <a:off x="390058" y="1628775"/>
          <a:ext cx="11376025"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80" name="Tekstiruutu 1">
            <a:extLst>
              <a:ext uri="{FF2B5EF4-FFF2-40B4-BE49-F238E27FC236}">
                <a16:creationId xmlns:a16="http://schemas.microsoft.com/office/drawing/2014/main" id="{8FF4CE5A-7BD7-9D4A-5C0A-198CE22E46CF}"/>
              </a:ext>
            </a:extLst>
          </p:cNvPr>
          <p:cNvSpPr txBox="1"/>
          <p:nvPr/>
        </p:nvSpPr>
        <p:spPr>
          <a:xfrm>
            <a:off x="1259640" y="2214241"/>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chemeClr val="accent1"/>
                </a:solidFill>
                <a:effectLst/>
                <a:uLnTx/>
                <a:uFillTx/>
                <a:latin typeface="Avenir Next LT Pro"/>
                <a:ea typeface="+mn-ea"/>
                <a:cs typeface="+mn-cs"/>
              </a:rPr>
              <a:t>1975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Öljykriisi</a:t>
            </a:r>
          </a:p>
        </p:txBody>
      </p:sp>
      <p:sp>
        <p:nvSpPr>
          <p:cNvPr id="81" name="Tekstiruutu 1">
            <a:extLst>
              <a:ext uri="{FF2B5EF4-FFF2-40B4-BE49-F238E27FC236}">
                <a16:creationId xmlns:a16="http://schemas.microsoft.com/office/drawing/2014/main" id="{89D1E246-9E08-3E7D-A97C-478529B711E1}"/>
              </a:ext>
            </a:extLst>
          </p:cNvPr>
          <p:cNvSpPr txBox="1"/>
          <p:nvPr/>
        </p:nvSpPr>
        <p:spPr>
          <a:xfrm>
            <a:off x="2693998" y="2208927"/>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chemeClr val="accent1"/>
                </a:solidFill>
                <a:effectLst/>
                <a:uLnTx/>
                <a:uFillTx/>
                <a:latin typeface="Avenir Next LT Pro"/>
                <a:ea typeface="+mn-ea"/>
                <a:cs typeface="+mn-cs"/>
              </a:rPr>
              <a:t>1983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Öljykriisi</a:t>
            </a:r>
          </a:p>
        </p:txBody>
      </p:sp>
      <p:sp>
        <p:nvSpPr>
          <p:cNvPr id="82" name="Tekstiruutu 1">
            <a:extLst>
              <a:ext uri="{FF2B5EF4-FFF2-40B4-BE49-F238E27FC236}">
                <a16:creationId xmlns:a16="http://schemas.microsoft.com/office/drawing/2014/main" id="{7283BC83-85E0-F61E-6C1D-07A011BB6B21}"/>
              </a:ext>
            </a:extLst>
          </p:cNvPr>
          <p:cNvSpPr txBox="1"/>
          <p:nvPr/>
        </p:nvSpPr>
        <p:spPr>
          <a:xfrm>
            <a:off x="4206891" y="2197793"/>
            <a:ext cx="90534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chemeClr val="accent1"/>
                </a:solidFill>
                <a:effectLst/>
                <a:uLnTx/>
                <a:uFillTx/>
                <a:latin typeface="Avenir Next LT Pro"/>
                <a:ea typeface="+mn-ea"/>
                <a:cs typeface="+mn-cs"/>
              </a:rPr>
              <a:t>1990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90-luvun lama</a:t>
            </a:r>
          </a:p>
        </p:txBody>
      </p:sp>
      <p:sp>
        <p:nvSpPr>
          <p:cNvPr id="83" name="Tekstiruutu 1">
            <a:extLst>
              <a:ext uri="{FF2B5EF4-FFF2-40B4-BE49-F238E27FC236}">
                <a16:creationId xmlns:a16="http://schemas.microsoft.com/office/drawing/2014/main" id="{4C1163CB-C06F-0999-0785-F0263DDB09D9}"/>
              </a:ext>
            </a:extLst>
          </p:cNvPr>
          <p:cNvSpPr txBox="1"/>
          <p:nvPr/>
        </p:nvSpPr>
        <p:spPr>
          <a:xfrm>
            <a:off x="6176931" y="2193541"/>
            <a:ext cx="90534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chemeClr val="accent1"/>
                </a:solidFill>
                <a:effectLst/>
                <a:uLnTx/>
                <a:uFillTx/>
                <a:latin typeface="Avenir Next LT Pro"/>
                <a:ea typeface="+mn-ea"/>
                <a:cs typeface="+mn-cs"/>
              </a:rPr>
              <a:t>2001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IT-kupla</a:t>
            </a:r>
          </a:p>
        </p:txBody>
      </p:sp>
      <p:sp>
        <p:nvSpPr>
          <p:cNvPr id="84" name="Tekstiruutu 1">
            <a:extLst>
              <a:ext uri="{FF2B5EF4-FFF2-40B4-BE49-F238E27FC236}">
                <a16:creationId xmlns:a16="http://schemas.microsoft.com/office/drawing/2014/main" id="{ADB5DD8E-BBBE-273A-CBA9-3B6EB4E66908}"/>
              </a:ext>
            </a:extLst>
          </p:cNvPr>
          <p:cNvSpPr txBox="1"/>
          <p:nvPr/>
        </p:nvSpPr>
        <p:spPr>
          <a:xfrm>
            <a:off x="7555713" y="2188205"/>
            <a:ext cx="90534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chemeClr val="accent1"/>
                </a:solidFill>
                <a:effectLst/>
                <a:uLnTx/>
                <a:uFillTx/>
                <a:latin typeface="Avenir Next LT Pro"/>
                <a:ea typeface="+mn-ea"/>
                <a:cs typeface="+mn-cs"/>
              </a:rPr>
              <a:t>2008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Finanssi-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kriisi</a:t>
            </a:r>
          </a:p>
        </p:txBody>
      </p:sp>
      <p:sp>
        <p:nvSpPr>
          <p:cNvPr id="85" name="Tekstiruutu 1">
            <a:extLst>
              <a:ext uri="{FF2B5EF4-FFF2-40B4-BE49-F238E27FC236}">
                <a16:creationId xmlns:a16="http://schemas.microsoft.com/office/drawing/2014/main" id="{586CC48E-F2E3-914B-1FD1-84505197FDA6}"/>
              </a:ext>
            </a:extLst>
          </p:cNvPr>
          <p:cNvSpPr txBox="1"/>
          <p:nvPr/>
        </p:nvSpPr>
        <p:spPr>
          <a:xfrm>
            <a:off x="8336132" y="2206796"/>
            <a:ext cx="90534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chemeClr val="accent1"/>
                </a:solidFill>
                <a:effectLst/>
                <a:uLnTx/>
                <a:uFillTx/>
                <a:latin typeface="Avenir Next LT Pro"/>
                <a:ea typeface="+mn-ea"/>
                <a:cs typeface="+mn-cs"/>
              </a:rPr>
              <a:t>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Velka-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kriisi</a:t>
            </a:r>
          </a:p>
        </p:txBody>
      </p:sp>
      <p:sp>
        <p:nvSpPr>
          <p:cNvPr id="86" name="Tekstiruutu 1">
            <a:extLst>
              <a:ext uri="{FF2B5EF4-FFF2-40B4-BE49-F238E27FC236}">
                <a16:creationId xmlns:a16="http://schemas.microsoft.com/office/drawing/2014/main" id="{B548AB77-A63E-A9AB-B196-FC117A82C073}"/>
              </a:ext>
            </a:extLst>
          </p:cNvPr>
          <p:cNvSpPr txBox="1"/>
          <p:nvPr/>
        </p:nvSpPr>
        <p:spPr>
          <a:xfrm>
            <a:off x="10223682" y="2214441"/>
            <a:ext cx="1115617"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chemeClr val="accent1"/>
                </a:solidFill>
                <a:effectLst/>
                <a:uLnTx/>
                <a:uFillTx/>
                <a:latin typeface="Avenir Next LT Pro"/>
                <a:ea typeface="+mn-ea"/>
                <a:cs typeface="+mn-cs"/>
              </a:rPr>
              <a:t>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Koronakriisi 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1" u="none" strike="noStrike" kern="1200" cap="none" spc="0" normalizeH="0" baseline="0" noProof="0">
                <a:ln>
                  <a:noFill/>
                </a:ln>
                <a:solidFill>
                  <a:schemeClr val="accent1"/>
                </a:solidFill>
                <a:effectLst/>
                <a:uLnTx/>
                <a:uFillTx/>
                <a:latin typeface="Avenir Next LT Pro"/>
                <a:ea typeface="+mn-ea"/>
                <a:cs typeface="+mn-cs"/>
              </a:rPr>
              <a:t>Ukrainan sota</a:t>
            </a:r>
          </a:p>
        </p:txBody>
      </p:sp>
      <p:cxnSp>
        <p:nvCxnSpPr>
          <p:cNvPr id="87" name="Suora nuoliyhdysviiva 86">
            <a:extLst>
              <a:ext uri="{FF2B5EF4-FFF2-40B4-BE49-F238E27FC236}">
                <a16:creationId xmlns:a16="http://schemas.microsoft.com/office/drawing/2014/main" id="{86D94D44-87CB-7FA7-4100-2E7E3F0CA2F8}"/>
              </a:ext>
            </a:extLst>
          </p:cNvPr>
          <p:cNvCxnSpPr>
            <a:cxnSpLocks/>
          </p:cNvCxnSpPr>
          <p:nvPr/>
        </p:nvCxnSpPr>
        <p:spPr>
          <a:xfrm>
            <a:off x="4626469" y="2988614"/>
            <a:ext cx="0" cy="173301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uora yhdysviiva 87">
            <a:extLst>
              <a:ext uri="{FF2B5EF4-FFF2-40B4-BE49-F238E27FC236}">
                <a16:creationId xmlns:a16="http://schemas.microsoft.com/office/drawing/2014/main" id="{A42380F4-87B0-429C-AB3B-F0B6352F6C87}"/>
              </a:ext>
            </a:extLst>
          </p:cNvPr>
          <p:cNvCxnSpPr/>
          <p:nvPr/>
        </p:nvCxnSpPr>
        <p:spPr>
          <a:xfrm>
            <a:off x="4216076" y="2987199"/>
            <a:ext cx="409799"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9" name="Suora yhdysviiva 88">
            <a:extLst>
              <a:ext uri="{FF2B5EF4-FFF2-40B4-BE49-F238E27FC236}">
                <a16:creationId xmlns:a16="http://schemas.microsoft.com/office/drawing/2014/main" id="{25AC14BC-5BC7-94E2-46A1-3102DDAC9A54}"/>
              </a:ext>
            </a:extLst>
          </p:cNvPr>
          <p:cNvCxnSpPr/>
          <p:nvPr/>
        </p:nvCxnSpPr>
        <p:spPr>
          <a:xfrm>
            <a:off x="4618656" y="4732730"/>
            <a:ext cx="374697"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0" name="Suora nuoliyhdysviiva 89">
            <a:extLst>
              <a:ext uri="{FF2B5EF4-FFF2-40B4-BE49-F238E27FC236}">
                <a16:creationId xmlns:a16="http://schemas.microsoft.com/office/drawing/2014/main" id="{DF9B6CCC-CF33-856F-CFE2-F30D1ACA29F6}"/>
              </a:ext>
            </a:extLst>
          </p:cNvPr>
          <p:cNvCxnSpPr>
            <a:cxnSpLocks/>
          </p:cNvCxnSpPr>
          <p:nvPr/>
        </p:nvCxnSpPr>
        <p:spPr>
          <a:xfrm>
            <a:off x="1717988" y="3561563"/>
            <a:ext cx="0" cy="55188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uora yhdysviiva 90">
            <a:extLst>
              <a:ext uri="{FF2B5EF4-FFF2-40B4-BE49-F238E27FC236}">
                <a16:creationId xmlns:a16="http://schemas.microsoft.com/office/drawing/2014/main" id="{26A6A3D6-87FC-556A-170B-53C920FEDBC1}"/>
              </a:ext>
            </a:extLst>
          </p:cNvPr>
          <p:cNvCxnSpPr>
            <a:cxnSpLocks/>
          </p:cNvCxnSpPr>
          <p:nvPr/>
        </p:nvCxnSpPr>
        <p:spPr>
          <a:xfrm>
            <a:off x="1472364" y="3577812"/>
            <a:ext cx="251761"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2" name="Suora yhdysviiva 91">
            <a:extLst>
              <a:ext uri="{FF2B5EF4-FFF2-40B4-BE49-F238E27FC236}">
                <a16:creationId xmlns:a16="http://schemas.microsoft.com/office/drawing/2014/main" id="{A9CED4DA-3223-5042-3A1A-DC5151341A60}"/>
              </a:ext>
            </a:extLst>
          </p:cNvPr>
          <p:cNvCxnSpPr/>
          <p:nvPr/>
        </p:nvCxnSpPr>
        <p:spPr>
          <a:xfrm>
            <a:off x="1713911" y="4111388"/>
            <a:ext cx="413897"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3" name="Suora nuoliyhdysviiva 92">
            <a:extLst>
              <a:ext uri="{FF2B5EF4-FFF2-40B4-BE49-F238E27FC236}">
                <a16:creationId xmlns:a16="http://schemas.microsoft.com/office/drawing/2014/main" id="{4E963418-B39F-8383-2A97-5136C9CBC0C6}"/>
              </a:ext>
            </a:extLst>
          </p:cNvPr>
          <p:cNvCxnSpPr>
            <a:cxnSpLocks/>
          </p:cNvCxnSpPr>
          <p:nvPr/>
        </p:nvCxnSpPr>
        <p:spPr>
          <a:xfrm>
            <a:off x="3197126" y="3479621"/>
            <a:ext cx="0" cy="38572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uora yhdysviiva 93">
            <a:extLst>
              <a:ext uri="{FF2B5EF4-FFF2-40B4-BE49-F238E27FC236}">
                <a16:creationId xmlns:a16="http://schemas.microsoft.com/office/drawing/2014/main" id="{8FA74A6D-FE02-25A2-AB30-8D9D46155BD0}"/>
              </a:ext>
            </a:extLst>
          </p:cNvPr>
          <p:cNvCxnSpPr/>
          <p:nvPr/>
        </p:nvCxnSpPr>
        <p:spPr>
          <a:xfrm>
            <a:off x="2977862" y="3479627"/>
            <a:ext cx="223342"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5" name="Suora yhdysviiva 94">
            <a:extLst>
              <a:ext uri="{FF2B5EF4-FFF2-40B4-BE49-F238E27FC236}">
                <a16:creationId xmlns:a16="http://schemas.microsoft.com/office/drawing/2014/main" id="{952B41D7-C6F9-C1E8-D511-814BE2F278F4}"/>
              </a:ext>
            </a:extLst>
          </p:cNvPr>
          <p:cNvCxnSpPr/>
          <p:nvPr/>
        </p:nvCxnSpPr>
        <p:spPr>
          <a:xfrm>
            <a:off x="3195329" y="3870154"/>
            <a:ext cx="233383"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6" name="Suora nuoliyhdysviiva 95">
            <a:extLst>
              <a:ext uri="{FF2B5EF4-FFF2-40B4-BE49-F238E27FC236}">
                <a16:creationId xmlns:a16="http://schemas.microsoft.com/office/drawing/2014/main" id="{B70CE8C9-D38A-0387-AFD7-EC5384E583F6}"/>
              </a:ext>
            </a:extLst>
          </p:cNvPr>
          <p:cNvCxnSpPr>
            <a:cxnSpLocks/>
          </p:cNvCxnSpPr>
          <p:nvPr/>
        </p:nvCxnSpPr>
        <p:spPr>
          <a:xfrm>
            <a:off x="6600263" y="3732401"/>
            <a:ext cx="0" cy="26959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uora yhdysviiva 96">
            <a:extLst>
              <a:ext uri="{FF2B5EF4-FFF2-40B4-BE49-F238E27FC236}">
                <a16:creationId xmlns:a16="http://schemas.microsoft.com/office/drawing/2014/main" id="{2AE92D3D-3A77-D6F7-E678-67D047ED5164}"/>
              </a:ext>
            </a:extLst>
          </p:cNvPr>
          <p:cNvCxnSpPr/>
          <p:nvPr/>
        </p:nvCxnSpPr>
        <p:spPr>
          <a:xfrm>
            <a:off x="6357827" y="3724140"/>
            <a:ext cx="246708"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98" name="Suora nuoliyhdysviiva 97">
            <a:extLst>
              <a:ext uri="{FF2B5EF4-FFF2-40B4-BE49-F238E27FC236}">
                <a16:creationId xmlns:a16="http://schemas.microsoft.com/office/drawing/2014/main" id="{E7ADCEF8-DFE2-67F0-FB5B-266B7D1CDAFF}"/>
              </a:ext>
            </a:extLst>
          </p:cNvPr>
          <p:cNvCxnSpPr>
            <a:cxnSpLocks/>
          </p:cNvCxnSpPr>
          <p:nvPr/>
        </p:nvCxnSpPr>
        <p:spPr>
          <a:xfrm>
            <a:off x="7831225" y="3236984"/>
            <a:ext cx="0" cy="98438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89B51A39-E844-2001-397B-B0EB9373D7C6}"/>
              </a:ext>
            </a:extLst>
          </p:cNvPr>
          <p:cNvCxnSpPr/>
          <p:nvPr/>
        </p:nvCxnSpPr>
        <p:spPr>
          <a:xfrm>
            <a:off x="7649225" y="3234406"/>
            <a:ext cx="184869"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0" name="Suora yhdysviiva 99">
            <a:extLst>
              <a:ext uri="{FF2B5EF4-FFF2-40B4-BE49-F238E27FC236}">
                <a16:creationId xmlns:a16="http://schemas.microsoft.com/office/drawing/2014/main" id="{E970DFDA-71D8-93EA-E5F6-24203CD2EB36}"/>
              </a:ext>
            </a:extLst>
          </p:cNvPr>
          <p:cNvCxnSpPr/>
          <p:nvPr/>
        </p:nvCxnSpPr>
        <p:spPr>
          <a:xfrm>
            <a:off x="7824997" y="4225282"/>
            <a:ext cx="162438"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1" name="Suora nuoliyhdysviiva 100">
            <a:extLst>
              <a:ext uri="{FF2B5EF4-FFF2-40B4-BE49-F238E27FC236}">
                <a16:creationId xmlns:a16="http://schemas.microsoft.com/office/drawing/2014/main" id="{AD8C3FE0-A33F-9624-ADEA-39C5103126C2}"/>
              </a:ext>
            </a:extLst>
          </p:cNvPr>
          <p:cNvCxnSpPr>
            <a:cxnSpLocks/>
          </p:cNvCxnSpPr>
          <p:nvPr/>
        </p:nvCxnSpPr>
        <p:spPr>
          <a:xfrm>
            <a:off x="8794693" y="3859518"/>
            <a:ext cx="0" cy="52509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uora yhdysviiva 101">
            <a:extLst>
              <a:ext uri="{FF2B5EF4-FFF2-40B4-BE49-F238E27FC236}">
                <a16:creationId xmlns:a16="http://schemas.microsoft.com/office/drawing/2014/main" id="{94802888-A4D5-16D6-5406-41B6C8D12D69}"/>
              </a:ext>
            </a:extLst>
          </p:cNvPr>
          <p:cNvCxnSpPr/>
          <p:nvPr/>
        </p:nvCxnSpPr>
        <p:spPr>
          <a:xfrm>
            <a:off x="8470625" y="3849142"/>
            <a:ext cx="325975"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3" name="Suora yhdysviiva 102">
            <a:extLst>
              <a:ext uri="{FF2B5EF4-FFF2-40B4-BE49-F238E27FC236}">
                <a16:creationId xmlns:a16="http://schemas.microsoft.com/office/drawing/2014/main" id="{E0B2EDCF-8192-4C4B-37DB-8E6FE95D9D65}"/>
              </a:ext>
            </a:extLst>
          </p:cNvPr>
          <p:cNvCxnSpPr/>
          <p:nvPr/>
        </p:nvCxnSpPr>
        <p:spPr>
          <a:xfrm>
            <a:off x="8786327" y="4383033"/>
            <a:ext cx="311453"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4" name="Tekstiruutu 103">
            <a:extLst>
              <a:ext uri="{FF2B5EF4-FFF2-40B4-BE49-F238E27FC236}">
                <a16:creationId xmlns:a16="http://schemas.microsoft.com/office/drawing/2014/main" id="{889A7B90-8FF0-80C4-42CF-C3CB9BBE9AF9}"/>
              </a:ext>
            </a:extLst>
          </p:cNvPr>
          <p:cNvSpPr txBox="1"/>
          <p:nvPr/>
        </p:nvSpPr>
        <p:spPr>
          <a:xfrm>
            <a:off x="10863611" y="3741420"/>
            <a:ext cx="67037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a:t>
            </a:r>
            <a:r>
              <a:rPr kumimoji="0" lang="fi-FI" sz="800" b="1" i="0" u="none" strike="noStrike" kern="1200" cap="none" spc="0" normalizeH="0" baseline="0" noProof="0">
                <a:ln>
                  <a:noFill/>
                </a:ln>
                <a:solidFill>
                  <a:srgbClr val="C00000"/>
                </a:solidFill>
                <a:effectLst/>
                <a:uLnTx/>
                <a:uFillTx/>
                <a:latin typeface="Avenir Next LT Pro"/>
                <a:ea typeface="+mn-ea"/>
                <a:cs typeface="+mn-cs"/>
              </a:rPr>
              <a:t>41 Mm³</a:t>
            </a:r>
          </a:p>
        </p:txBody>
      </p:sp>
      <p:sp>
        <p:nvSpPr>
          <p:cNvPr id="105" name="Tekstiruutu 104">
            <a:extLst>
              <a:ext uri="{FF2B5EF4-FFF2-40B4-BE49-F238E27FC236}">
                <a16:creationId xmlns:a16="http://schemas.microsoft.com/office/drawing/2014/main" id="{9A21C827-FEBB-6708-65B1-A76A858C140D}"/>
              </a:ext>
            </a:extLst>
          </p:cNvPr>
          <p:cNvSpPr txBox="1"/>
          <p:nvPr/>
        </p:nvSpPr>
        <p:spPr>
          <a:xfrm>
            <a:off x="4445126" y="4797958"/>
            <a:ext cx="4988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-60%</a:t>
            </a:r>
            <a:endParaRPr kumimoji="0" lang="fi-FI" sz="1200" b="1" i="0" u="none" strike="noStrike" kern="1200" cap="none" spc="0" normalizeH="0" baseline="0" noProof="0">
              <a:ln>
                <a:noFill/>
              </a:ln>
              <a:solidFill>
                <a:schemeClr val="accent1"/>
              </a:solidFill>
              <a:effectLst/>
              <a:uLnTx/>
              <a:uFillTx/>
              <a:latin typeface="Avenir Next LT Pro"/>
              <a:ea typeface="+mn-ea"/>
              <a:cs typeface="+mn-cs"/>
            </a:endParaRPr>
          </a:p>
        </p:txBody>
      </p:sp>
      <p:sp>
        <p:nvSpPr>
          <p:cNvPr id="106" name="Tekstiruutu 105">
            <a:extLst>
              <a:ext uri="{FF2B5EF4-FFF2-40B4-BE49-F238E27FC236}">
                <a16:creationId xmlns:a16="http://schemas.microsoft.com/office/drawing/2014/main" id="{F1DDB5AB-41F0-1482-6A74-1A8A2F76E6E0}"/>
              </a:ext>
            </a:extLst>
          </p:cNvPr>
          <p:cNvSpPr txBox="1"/>
          <p:nvPr/>
        </p:nvSpPr>
        <p:spPr>
          <a:xfrm>
            <a:off x="6374444" y="4066111"/>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-14%</a:t>
            </a:r>
            <a:endParaRPr kumimoji="0" lang="fi-FI" sz="1200" b="1" i="0" u="none" strike="noStrike" kern="1200" cap="none" spc="0" normalizeH="0" baseline="0" noProof="0">
              <a:ln>
                <a:noFill/>
              </a:ln>
              <a:solidFill>
                <a:schemeClr val="accent1"/>
              </a:solidFill>
              <a:effectLst/>
              <a:uLnTx/>
              <a:uFillTx/>
              <a:latin typeface="Avenir Next LT Pro"/>
              <a:ea typeface="+mn-ea"/>
              <a:cs typeface="+mn-cs"/>
            </a:endParaRPr>
          </a:p>
        </p:txBody>
      </p:sp>
      <p:sp>
        <p:nvSpPr>
          <p:cNvPr id="107" name="Tekstiruutu 106">
            <a:extLst>
              <a:ext uri="{FF2B5EF4-FFF2-40B4-BE49-F238E27FC236}">
                <a16:creationId xmlns:a16="http://schemas.microsoft.com/office/drawing/2014/main" id="{C4209B96-5361-A624-8456-25C58E7F7D2F}"/>
              </a:ext>
            </a:extLst>
          </p:cNvPr>
          <p:cNvSpPr txBox="1"/>
          <p:nvPr/>
        </p:nvSpPr>
        <p:spPr>
          <a:xfrm>
            <a:off x="7747438" y="4333224"/>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-38%</a:t>
            </a:r>
            <a:endParaRPr kumimoji="0" lang="fi-FI" sz="1200" b="1" i="0" u="none" strike="noStrike" kern="1200" cap="none" spc="0" normalizeH="0" baseline="0" noProof="0">
              <a:ln>
                <a:noFill/>
              </a:ln>
              <a:solidFill>
                <a:schemeClr val="accent1"/>
              </a:solidFill>
              <a:effectLst/>
              <a:uLnTx/>
              <a:uFillTx/>
              <a:latin typeface="Avenir Next LT Pro"/>
              <a:ea typeface="+mn-ea"/>
              <a:cs typeface="+mn-cs"/>
            </a:endParaRPr>
          </a:p>
        </p:txBody>
      </p:sp>
      <p:sp>
        <p:nvSpPr>
          <p:cNvPr id="108" name="Tekstiruutu 107">
            <a:extLst>
              <a:ext uri="{FF2B5EF4-FFF2-40B4-BE49-F238E27FC236}">
                <a16:creationId xmlns:a16="http://schemas.microsoft.com/office/drawing/2014/main" id="{CC9113B0-AB45-E930-299D-759B82AF9203}"/>
              </a:ext>
            </a:extLst>
          </p:cNvPr>
          <p:cNvSpPr txBox="1"/>
          <p:nvPr/>
        </p:nvSpPr>
        <p:spPr>
          <a:xfrm>
            <a:off x="8559849" y="4491060"/>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-26%</a:t>
            </a:r>
            <a:endParaRPr kumimoji="0" lang="fi-FI" sz="1200" b="1" i="0" u="none" strike="noStrike" kern="1200" cap="none" spc="0" normalizeH="0" baseline="0" noProof="0">
              <a:ln>
                <a:noFill/>
              </a:ln>
              <a:solidFill>
                <a:schemeClr val="accent1"/>
              </a:solidFill>
              <a:effectLst/>
              <a:uLnTx/>
              <a:uFillTx/>
              <a:latin typeface="Avenir Next LT Pro"/>
              <a:ea typeface="+mn-ea"/>
              <a:cs typeface="+mn-cs"/>
            </a:endParaRPr>
          </a:p>
        </p:txBody>
      </p:sp>
      <p:sp>
        <p:nvSpPr>
          <p:cNvPr id="109" name="Tekstiruutu 108">
            <a:extLst>
              <a:ext uri="{FF2B5EF4-FFF2-40B4-BE49-F238E27FC236}">
                <a16:creationId xmlns:a16="http://schemas.microsoft.com/office/drawing/2014/main" id="{A88698D5-BE62-3047-A433-9B410C3941F8}"/>
              </a:ext>
            </a:extLst>
          </p:cNvPr>
          <p:cNvSpPr txBox="1"/>
          <p:nvPr/>
        </p:nvSpPr>
        <p:spPr>
          <a:xfrm>
            <a:off x="1472364" y="4185615"/>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-23%</a:t>
            </a:r>
            <a:endParaRPr kumimoji="0" lang="fi-FI" sz="1200" b="1" i="0" u="none" strike="noStrike" kern="1200" cap="none" spc="0" normalizeH="0" baseline="0" noProof="0">
              <a:ln>
                <a:noFill/>
              </a:ln>
              <a:solidFill>
                <a:schemeClr val="accent1"/>
              </a:solidFill>
              <a:effectLst/>
              <a:uLnTx/>
              <a:uFillTx/>
              <a:latin typeface="Avenir Next LT Pro"/>
              <a:ea typeface="+mn-ea"/>
              <a:cs typeface="+mn-cs"/>
            </a:endParaRPr>
          </a:p>
        </p:txBody>
      </p:sp>
      <p:sp>
        <p:nvSpPr>
          <p:cNvPr id="110" name="Tekstiruutu 109">
            <a:extLst>
              <a:ext uri="{FF2B5EF4-FFF2-40B4-BE49-F238E27FC236}">
                <a16:creationId xmlns:a16="http://schemas.microsoft.com/office/drawing/2014/main" id="{5574F968-EDCE-BB64-ECA0-5B302E3427B4}"/>
              </a:ext>
            </a:extLst>
          </p:cNvPr>
          <p:cNvSpPr txBox="1"/>
          <p:nvPr/>
        </p:nvSpPr>
        <p:spPr>
          <a:xfrm>
            <a:off x="2905846" y="4022363"/>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-10%</a:t>
            </a:r>
            <a:endParaRPr kumimoji="0" lang="fi-FI" sz="1200" b="1" i="0" u="none" strike="noStrike" kern="1200" cap="none" spc="0" normalizeH="0" baseline="0" noProof="0">
              <a:ln>
                <a:noFill/>
              </a:ln>
              <a:solidFill>
                <a:schemeClr val="accent1"/>
              </a:solidFill>
              <a:effectLst/>
              <a:uLnTx/>
              <a:uFillTx/>
              <a:latin typeface="Avenir Next LT Pro"/>
              <a:ea typeface="+mn-ea"/>
              <a:cs typeface="+mn-cs"/>
            </a:endParaRPr>
          </a:p>
        </p:txBody>
      </p:sp>
      <p:sp>
        <p:nvSpPr>
          <p:cNvPr id="112" name="Tekstiruutu 111">
            <a:extLst>
              <a:ext uri="{FF2B5EF4-FFF2-40B4-BE49-F238E27FC236}">
                <a16:creationId xmlns:a16="http://schemas.microsoft.com/office/drawing/2014/main" id="{2C4E6DD6-542C-45A8-40B0-DCBC4E52A433}"/>
              </a:ext>
            </a:extLst>
          </p:cNvPr>
          <p:cNvSpPr txBox="1"/>
          <p:nvPr/>
        </p:nvSpPr>
        <p:spPr>
          <a:xfrm>
            <a:off x="10511752" y="4583128"/>
            <a:ext cx="5004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-34%</a:t>
            </a:r>
            <a:endParaRPr kumimoji="0" lang="fi-FI" sz="1200" b="1" i="0" u="none" strike="noStrike" kern="1200" cap="none" spc="0" normalizeH="0" baseline="0" noProof="0">
              <a:ln>
                <a:noFill/>
              </a:ln>
              <a:solidFill>
                <a:schemeClr val="accent1"/>
              </a:solidFill>
              <a:effectLst/>
              <a:uLnTx/>
              <a:uFillTx/>
              <a:latin typeface="Avenir Next LT Pro"/>
              <a:ea typeface="+mn-ea"/>
              <a:cs typeface="+mn-cs"/>
            </a:endParaRPr>
          </a:p>
        </p:txBody>
      </p:sp>
      <p:cxnSp>
        <p:nvCxnSpPr>
          <p:cNvPr id="113" name="Suora nuoliyhdysviiva 112">
            <a:extLst>
              <a:ext uri="{FF2B5EF4-FFF2-40B4-BE49-F238E27FC236}">
                <a16:creationId xmlns:a16="http://schemas.microsoft.com/office/drawing/2014/main" id="{A8A50DAA-0771-12FF-74A6-2863B8F6E65D}"/>
              </a:ext>
            </a:extLst>
          </p:cNvPr>
          <p:cNvCxnSpPr>
            <a:cxnSpLocks/>
          </p:cNvCxnSpPr>
          <p:nvPr/>
        </p:nvCxnSpPr>
        <p:spPr>
          <a:xfrm>
            <a:off x="10581615" y="3785846"/>
            <a:ext cx="0" cy="69603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uora yhdysviiva 113">
            <a:extLst>
              <a:ext uri="{FF2B5EF4-FFF2-40B4-BE49-F238E27FC236}">
                <a16:creationId xmlns:a16="http://schemas.microsoft.com/office/drawing/2014/main" id="{F207D768-76E9-00AB-2CEB-0DE602DB58ED}"/>
              </a:ext>
            </a:extLst>
          </p:cNvPr>
          <p:cNvCxnSpPr/>
          <p:nvPr/>
        </p:nvCxnSpPr>
        <p:spPr>
          <a:xfrm>
            <a:off x="10349807" y="3780315"/>
            <a:ext cx="237081"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15" name="Suora yhdysviiva 114">
            <a:extLst>
              <a:ext uri="{FF2B5EF4-FFF2-40B4-BE49-F238E27FC236}">
                <a16:creationId xmlns:a16="http://schemas.microsoft.com/office/drawing/2014/main" id="{358D682E-7958-E486-8FC8-E53ED46BE83A}"/>
              </a:ext>
            </a:extLst>
          </p:cNvPr>
          <p:cNvCxnSpPr/>
          <p:nvPr/>
        </p:nvCxnSpPr>
        <p:spPr>
          <a:xfrm>
            <a:off x="10575297" y="4480761"/>
            <a:ext cx="212503"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 name="Alatunnisteen paikkamerkki 4">
            <a:extLst>
              <a:ext uri="{FF2B5EF4-FFF2-40B4-BE49-F238E27FC236}">
                <a16:creationId xmlns:a16="http://schemas.microsoft.com/office/drawing/2014/main" id="{D8E8BCD6-72DA-A3D9-F6CF-14AE6A9E41B5}"/>
              </a:ext>
            </a:extLst>
          </p:cNvPr>
          <p:cNvSpPr txBox="1">
            <a:spLocks/>
          </p:cNvSpPr>
          <p:nvPr/>
        </p:nvSpPr>
        <p:spPr>
          <a:xfrm>
            <a:off x="5392468" y="6381328"/>
            <a:ext cx="2549265"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ennuste RT (syyskuu 2024)</a:t>
            </a:r>
          </a:p>
        </p:txBody>
      </p:sp>
    </p:spTree>
    <p:extLst>
      <p:ext uri="{BB962C8B-B14F-4D97-AF65-F5344CB8AC3E}">
        <p14:creationId xmlns:p14="http://schemas.microsoft.com/office/powerpoint/2010/main" val="307807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E2918646-6F2C-4742-2D9E-3EF02BEE9B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F65C2D01-54EE-03B2-D22D-00889FC8226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white"/>
                </a:solid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414D6365-3650-C473-7B76-569645E05A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14" name="Tekstiruutu 1">
            <a:extLst>
              <a:ext uri="{FF2B5EF4-FFF2-40B4-BE49-F238E27FC236}">
                <a16:creationId xmlns:a16="http://schemas.microsoft.com/office/drawing/2014/main" id="{FD1DE39B-EBF4-4DD3-7C46-A5D7EF7B9C85}"/>
              </a:ext>
            </a:extLst>
          </p:cNvPr>
          <p:cNvSpPr txBox="1"/>
          <p:nvPr/>
        </p:nvSpPr>
        <p:spPr>
          <a:xfrm>
            <a:off x="407988" y="548680"/>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prstClr val="white"/>
                </a:solidFill>
                <a:effectLst/>
                <a:uLnTx/>
                <a:uFillTx/>
                <a:latin typeface="Avenir Next LT Pro"/>
                <a:ea typeface="+mn-ea"/>
                <a:cs typeface="+mn-cs"/>
              </a:rPr>
              <a:t>Rakentamisen työllisyys</a:t>
            </a:r>
          </a:p>
        </p:txBody>
      </p:sp>
      <p:graphicFrame>
        <p:nvGraphicFramePr>
          <p:cNvPr id="15" name="Kaavio 14">
            <a:extLst>
              <a:ext uri="{FF2B5EF4-FFF2-40B4-BE49-F238E27FC236}">
                <a16:creationId xmlns:a16="http://schemas.microsoft.com/office/drawing/2014/main" id="{98BC31B8-D8CC-04AD-D744-0FFB657BF3AE}"/>
              </a:ext>
            </a:extLst>
          </p:cNvPr>
          <p:cNvGraphicFramePr/>
          <p:nvPr/>
        </p:nvGraphicFramePr>
        <p:xfrm>
          <a:off x="3503712" y="1700808"/>
          <a:ext cx="8121996" cy="422150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iruutu 1">
            <a:extLst>
              <a:ext uri="{FF2B5EF4-FFF2-40B4-BE49-F238E27FC236}">
                <a16:creationId xmlns:a16="http://schemas.microsoft.com/office/drawing/2014/main" id="{6D4EEEAF-4AC4-511F-392F-DEB6CFF76FB1}"/>
              </a:ext>
            </a:extLst>
          </p:cNvPr>
          <p:cNvSpPr txBox="1"/>
          <p:nvPr/>
        </p:nvSpPr>
        <p:spPr>
          <a:xfrm>
            <a:off x="4722441" y="2904522"/>
            <a:ext cx="1073919"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chemeClr val="tx2">
                    <a:lumMod val="50000"/>
                  </a:schemeClr>
                </a:solidFill>
                <a:effectLst/>
                <a:uLnTx/>
                <a:uFillTx/>
                <a:latin typeface="Avenir Next LT Pro"/>
                <a:ea typeface="+mn-ea"/>
                <a:cs typeface="+mn-cs"/>
              </a:rPr>
              <a:t>184 000</a:t>
            </a:r>
          </a:p>
        </p:txBody>
      </p:sp>
      <p:sp>
        <p:nvSpPr>
          <p:cNvPr id="17" name="Tekstiruutu 1">
            <a:extLst>
              <a:ext uri="{FF2B5EF4-FFF2-40B4-BE49-F238E27FC236}">
                <a16:creationId xmlns:a16="http://schemas.microsoft.com/office/drawing/2014/main" id="{826F2607-BF4E-17AE-5464-222ADE4E05BE}"/>
              </a:ext>
            </a:extLst>
          </p:cNvPr>
          <p:cNvSpPr txBox="1"/>
          <p:nvPr/>
        </p:nvSpPr>
        <p:spPr>
          <a:xfrm>
            <a:off x="5084521" y="3923531"/>
            <a:ext cx="1181311"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chemeClr val="tx2">
                    <a:lumMod val="50000"/>
                  </a:schemeClr>
                </a:solidFill>
                <a:effectLst/>
                <a:uLnTx/>
                <a:uFillTx/>
                <a:latin typeface="Avenir Next LT Pro"/>
                <a:ea typeface="+mn-ea"/>
                <a:cs typeface="+mn-cs"/>
              </a:rPr>
              <a:t>182 000</a:t>
            </a:r>
          </a:p>
        </p:txBody>
      </p:sp>
      <p:sp>
        <p:nvSpPr>
          <p:cNvPr id="18" name="Tekstiruutu 1">
            <a:extLst>
              <a:ext uri="{FF2B5EF4-FFF2-40B4-BE49-F238E27FC236}">
                <a16:creationId xmlns:a16="http://schemas.microsoft.com/office/drawing/2014/main" id="{231CBAE6-419A-F837-1C9C-AFD3D54447F3}"/>
              </a:ext>
            </a:extLst>
          </p:cNvPr>
          <p:cNvSpPr txBox="1"/>
          <p:nvPr/>
        </p:nvSpPr>
        <p:spPr>
          <a:xfrm>
            <a:off x="8683005" y="4963687"/>
            <a:ext cx="1073919"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chemeClr val="tx2">
                    <a:lumMod val="50000"/>
                  </a:schemeClr>
                </a:solidFill>
                <a:effectLst/>
                <a:uLnTx/>
                <a:uFillTx/>
                <a:latin typeface="Avenir Next LT Pro"/>
                <a:ea typeface="+mn-ea"/>
                <a:cs typeface="+mn-cs"/>
              </a:rPr>
              <a:t>160 000</a:t>
            </a:r>
          </a:p>
        </p:txBody>
      </p:sp>
      <p:sp>
        <p:nvSpPr>
          <p:cNvPr id="19" name="Tekstiruutu 1">
            <a:extLst>
              <a:ext uri="{FF2B5EF4-FFF2-40B4-BE49-F238E27FC236}">
                <a16:creationId xmlns:a16="http://schemas.microsoft.com/office/drawing/2014/main" id="{51C44385-86F6-395E-95AF-066B9A57967C}"/>
              </a:ext>
            </a:extLst>
          </p:cNvPr>
          <p:cNvSpPr txBox="1"/>
          <p:nvPr/>
        </p:nvSpPr>
        <p:spPr>
          <a:xfrm>
            <a:off x="6352446" y="1865738"/>
            <a:ext cx="1241569"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chemeClr val="tx2">
                    <a:lumMod val="50000"/>
                  </a:schemeClr>
                </a:solidFill>
                <a:effectLst/>
                <a:uLnTx/>
                <a:uFillTx/>
                <a:latin typeface="Avenir Next LT Pro"/>
                <a:ea typeface="+mn-ea"/>
                <a:cs typeface="+mn-cs"/>
              </a:rPr>
              <a:t>175 000</a:t>
            </a:r>
          </a:p>
        </p:txBody>
      </p:sp>
    </p:spTree>
    <p:extLst>
      <p:ext uri="{BB962C8B-B14F-4D97-AF65-F5344CB8AC3E}">
        <p14:creationId xmlns:p14="http://schemas.microsoft.com/office/powerpoint/2010/main" val="370631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CF4558-1A32-168A-A02A-AF1F10334B5F}"/>
              </a:ext>
            </a:extLst>
          </p:cNvPr>
          <p:cNvSpPr>
            <a:spLocks noGrp="1"/>
          </p:cNvSpPr>
          <p:nvPr>
            <p:ph type="ctrTitle"/>
          </p:nvPr>
        </p:nvSpPr>
        <p:spPr>
          <a:xfrm>
            <a:off x="628650" y="2060576"/>
            <a:ext cx="11029949" cy="3197224"/>
          </a:xfrm>
        </p:spPr>
        <p:txBody>
          <a:bodyPr/>
          <a:lstStyle/>
          <a:p>
            <a:pPr algn="ctr"/>
            <a:br>
              <a:rPr kumimoji="0" lang="fi-FI" b="1" i="0" u="none" strike="noStrike" kern="1200" cap="none" spc="0" normalizeH="0" baseline="0" noProof="0">
                <a:ln>
                  <a:noFill/>
                </a:ln>
                <a:solidFill>
                  <a:srgbClr val="FFFFFF"/>
                </a:solidFill>
                <a:effectLst/>
                <a:uLnTx/>
                <a:uFillTx/>
                <a:ea typeface="+mn-ea"/>
                <a:cs typeface="+mn-cs"/>
              </a:rPr>
            </a:br>
            <a:br>
              <a:rPr kumimoji="0" lang="fi-FI" b="1" i="0" u="none" strike="noStrike" kern="1200" cap="none" spc="0" normalizeH="0" baseline="0" noProof="0">
                <a:ln>
                  <a:noFill/>
                </a:ln>
                <a:solidFill>
                  <a:srgbClr val="FFFFFF"/>
                </a:solidFill>
                <a:effectLst/>
                <a:uLnTx/>
                <a:uFillTx/>
                <a:ea typeface="+mn-ea"/>
                <a:cs typeface="+mn-cs"/>
              </a:rPr>
            </a:br>
            <a:r>
              <a:rPr kumimoji="0" lang="fi-FI" b="1" i="0" u="none" strike="noStrike" kern="1200" cap="none" spc="0" normalizeH="0" baseline="0" noProof="0">
                <a:ln>
                  <a:noFill/>
                </a:ln>
                <a:solidFill>
                  <a:srgbClr val="FFFFFF"/>
                </a:solidFill>
                <a:effectLst/>
                <a:uLnTx/>
                <a:uFillTx/>
                <a:ea typeface="+mn-ea"/>
                <a:cs typeface="+mn-cs"/>
              </a:rPr>
              <a:t>”</a:t>
            </a:r>
            <a:r>
              <a:rPr lang="fi-FI" b="1">
                <a:solidFill>
                  <a:srgbClr val="FFFFFF"/>
                </a:solidFill>
                <a:ea typeface="+mn-ea"/>
                <a:cs typeface="+mn-cs"/>
              </a:rPr>
              <a:t>Kasvu</a:t>
            </a:r>
            <a:r>
              <a:rPr kumimoji="0" lang="fi-FI" b="1" i="0" u="none" strike="noStrike" kern="1200" cap="none" spc="0" normalizeH="0" baseline="0" noProof="0">
                <a:ln>
                  <a:noFill/>
                </a:ln>
                <a:solidFill>
                  <a:srgbClr val="FFFFFF"/>
                </a:solidFill>
                <a:effectLst/>
                <a:uLnTx/>
                <a:uFillTx/>
                <a:ea typeface="+mn-ea"/>
                <a:cs typeface="+mn-cs"/>
              </a:rPr>
              <a:t> syntyy käytännössä vain heikoista vertailuluvuista johtuen”</a:t>
            </a:r>
            <a:br>
              <a:rPr kumimoji="0" lang="fi-FI" b="1" i="0" u="none" strike="noStrike" kern="1200" cap="none" spc="0" normalizeH="0" baseline="0" noProof="0">
                <a:ln>
                  <a:noFill/>
                </a:ln>
                <a:solidFill>
                  <a:srgbClr val="FFFFFF"/>
                </a:solidFill>
                <a:effectLst/>
                <a:uLnTx/>
                <a:uFillTx/>
                <a:ea typeface="+mn-ea"/>
                <a:cs typeface="+mn-cs"/>
              </a:rPr>
            </a:br>
            <a:endParaRPr lang="fi-FI"/>
          </a:p>
        </p:txBody>
      </p:sp>
      <p:sp>
        <p:nvSpPr>
          <p:cNvPr id="3" name="Päivämäärän paikkamerkki 1">
            <a:extLst>
              <a:ext uri="{FF2B5EF4-FFF2-40B4-BE49-F238E27FC236}">
                <a16:creationId xmlns:a16="http://schemas.microsoft.com/office/drawing/2014/main" id="{16F0012F-8876-7955-2AFD-733DFD4DE30B}"/>
              </a:ext>
            </a:extLst>
          </p:cNvPr>
          <p:cNvSpPr txBox="1">
            <a:spLocks/>
          </p:cNvSpPr>
          <p:nvPr/>
        </p:nvSpPr>
        <p:spPr>
          <a:xfrm>
            <a:off x="839416" y="6381328"/>
            <a:ext cx="1224136"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Dian numeron paikkamerkki 3">
            <a:extLst>
              <a:ext uri="{FF2B5EF4-FFF2-40B4-BE49-F238E27FC236}">
                <a16:creationId xmlns:a16="http://schemas.microsoft.com/office/drawing/2014/main" id="{10D2D456-55D8-A528-EFBB-4E0C1C01F75B}"/>
              </a:ext>
            </a:extLst>
          </p:cNvPr>
          <p:cNvSpPr txBox="1">
            <a:spLocks/>
          </p:cNvSpPr>
          <p:nvPr/>
        </p:nvSpPr>
        <p:spPr>
          <a:xfrm>
            <a:off x="407988" y="6381328"/>
            <a:ext cx="431428"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5" name="Alatunnisteen paikkamerkki 4">
            <a:extLst>
              <a:ext uri="{FF2B5EF4-FFF2-40B4-BE49-F238E27FC236}">
                <a16:creationId xmlns:a16="http://schemas.microsoft.com/office/drawing/2014/main" id="{24047145-3007-E98D-CCCD-B45D9E3B172B}"/>
              </a:ext>
            </a:extLst>
          </p:cNvPr>
          <p:cNvSpPr txBox="1">
            <a:spLocks/>
          </p:cNvSpPr>
          <p:nvPr/>
        </p:nvSpPr>
        <p:spPr>
          <a:xfrm>
            <a:off x="2063552" y="6381328"/>
            <a:ext cx="8928992"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white"/>
                </a:solidFill>
                <a:effectLst/>
                <a:uLnTx/>
                <a:uFillTx/>
                <a:latin typeface="Avenir Next LT Pro"/>
                <a:ea typeface="+mn-ea"/>
                <a:cs typeface="+mn-cs"/>
              </a:rPr>
              <a:t>© Rakennusteollisuus RT</a:t>
            </a:r>
          </a:p>
        </p:txBody>
      </p:sp>
    </p:spTree>
    <p:extLst>
      <p:ext uri="{BB962C8B-B14F-4D97-AF65-F5344CB8AC3E}">
        <p14:creationId xmlns:p14="http://schemas.microsoft.com/office/powerpoint/2010/main" val="108912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Päivämäärän paikkamerkki 3" hidden="1">
            <a:extLst>
              <a:ext uri="{FF2B5EF4-FFF2-40B4-BE49-F238E27FC236}">
                <a16:creationId xmlns:a16="http://schemas.microsoft.com/office/drawing/2014/main" id="{144745CD-2AAC-7241-25B5-B58867F9AA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67AADEE-3916-433E-91EA-1A7D6D74339F}"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Dian numeron paikkamerkki 5" hidden="1">
            <a:extLst>
              <a:ext uri="{FF2B5EF4-FFF2-40B4-BE49-F238E27FC236}">
                <a16:creationId xmlns:a16="http://schemas.microsoft.com/office/drawing/2014/main" id="{E9AE499B-B84F-4293-02DB-97A6E3C55AC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9C2C9E7-20E6-45D5-9FD8-29B1834D482B}"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24</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2" name="Otsikko 1">
            <a:extLst>
              <a:ext uri="{FF2B5EF4-FFF2-40B4-BE49-F238E27FC236}">
                <a16:creationId xmlns:a16="http://schemas.microsoft.com/office/drawing/2014/main" id="{848E1DB9-AB98-59FE-3BFF-8478A6D043B3}"/>
              </a:ext>
            </a:extLst>
          </p:cNvPr>
          <p:cNvSpPr>
            <a:spLocks noGrp="1"/>
          </p:cNvSpPr>
          <p:nvPr>
            <p:ph type="ctrTitle"/>
          </p:nvPr>
        </p:nvSpPr>
        <p:spPr>
          <a:xfrm>
            <a:off x="1200150" y="1885315"/>
            <a:ext cx="10102150" cy="2828925"/>
          </a:xfrm>
        </p:spPr>
        <p:txBody>
          <a:bodyPr/>
          <a:lstStyle/>
          <a:p>
            <a:r>
              <a:rPr kumimoji="0" lang="fi-FI" sz="1600" strike="noStrike" kern="1200" cap="none" spc="0" normalizeH="0" baseline="0" noProof="0">
                <a:ln>
                  <a:noFill/>
                </a:ln>
                <a:solidFill>
                  <a:schemeClr val="accent1"/>
                </a:solidFill>
                <a:effectLst/>
                <a:uLnTx/>
                <a:uFillTx/>
                <a:latin typeface="+mn-lt"/>
                <a:ea typeface="+mj-ea"/>
                <a:cs typeface="+mj-cs"/>
              </a:rPr>
              <a:t>Katsaus Suomen talouteen ja rakentamisen tilastoihin </a:t>
            </a:r>
            <a:br>
              <a:rPr kumimoji="0" lang="fi-FI" sz="1400" b="0" i="1" u="none" strike="noStrike" kern="1200" cap="none" spc="0" normalizeH="0" baseline="0" noProof="0">
                <a:ln>
                  <a:noFill/>
                </a:ln>
                <a:solidFill>
                  <a:schemeClr val="accent1"/>
                </a:solidFill>
                <a:effectLst/>
                <a:uLnTx/>
                <a:uFillTx/>
                <a:latin typeface="Calibri"/>
                <a:ea typeface="+mj-ea"/>
                <a:cs typeface="+mj-cs"/>
              </a:rPr>
            </a:br>
            <a:r>
              <a:rPr kumimoji="0" lang="fi-FI" sz="4800" b="1" u="none" strike="noStrike" kern="1200" cap="none" spc="0" normalizeH="0" baseline="0" noProof="0">
                <a:ln>
                  <a:noFill/>
                </a:ln>
                <a:solidFill>
                  <a:schemeClr val="accent1"/>
                </a:solidFill>
                <a:effectLst/>
                <a:uLnTx/>
                <a:uFillTx/>
                <a:ea typeface="+mn-ea"/>
                <a:cs typeface="+mn-cs"/>
              </a:rPr>
              <a:t>Rakennustuotannon lasku jyrkkää </a:t>
            </a:r>
            <a:br>
              <a:rPr kumimoji="0" lang="fi-FI" sz="4800" b="1" u="none" strike="noStrike" kern="1200" cap="none" spc="0" normalizeH="0" baseline="0" noProof="0">
                <a:ln>
                  <a:noFill/>
                </a:ln>
                <a:solidFill>
                  <a:schemeClr val="accent1"/>
                </a:solidFill>
                <a:effectLst/>
                <a:uLnTx/>
                <a:uFillTx/>
                <a:ea typeface="+mn-ea"/>
                <a:cs typeface="+mn-cs"/>
              </a:rPr>
            </a:br>
            <a:r>
              <a:rPr lang="fi-FI" sz="1800">
                <a:solidFill>
                  <a:schemeClr val="accent1"/>
                </a:solidFill>
                <a:latin typeface="+mn-lt"/>
                <a:ea typeface="+mn-ea"/>
                <a:cs typeface="+mn-cs"/>
              </a:rPr>
              <a:t>Suomen talouden </a:t>
            </a:r>
            <a:r>
              <a:rPr kumimoji="0" lang="fi-FI" sz="1800" u="none" strike="noStrike" kern="1200" cap="none" spc="0" normalizeH="0" baseline="0" noProof="0">
                <a:ln>
                  <a:noFill/>
                </a:ln>
                <a:solidFill>
                  <a:schemeClr val="accent1"/>
                </a:solidFill>
                <a:effectLst/>
                <a:uLnTx/>
                <a:uFillTx/>
                <a:latin typeface="+mn-lt"/>
                <a:ea typeface="+mn-ea"/>
                <a:cs typeface="+mn-cs"/>
              </a:rPr>
              <a:t>ja työmarkkinoiden tilanne on edelleen hauras. Pohjakosketus on kuitenkin jo takana. Myös rakentamisessa näkymä </a:t>
            </a:r>
            <a:r>
              <a:rPr lang="fi-FI" sz="1800">
                <a:solidFill>
                  <a:schemeClr val="accent1"/>
                </a:solidFill>
                <a:latin typeface="+mn-lt"/>
                <a:ea typeface="+mn-ea"/>
                <a:cs typeface="+mn-cs"/>
              </a:rPr>
              <a:t>loppuvuoteen on parantunut. Tuotanto</a:t>
            </a:r>
            <a:r>
              <a:rPr kumimoji="0" lang="fi-FI" sz="1800" u="none" strike="noStrike" kern="1200" cap="none" spc="0" normalizeH="0" baseline="0" noProof="0">
                <a:ln>
                  <a:noFill/>
                </a:ln>
                <a:solidFill>
                  <a:schemeClr val="accent1"/>
                </a:solidFill>
                <a:effectLst/>
                <a:uLnTx/>
                <a:uFillTx/>
                <a:latin typeface="+mn-lt"/>
                <a:ea typeface="+mn-ea"/>
                <a:cs typeface="+mn-cs"/>
              </a:rPr>
              <a:t> laskee kuitenkin koko vuoden ja työllisyys pitkälle ensi vuoteen. Asuntomarkkinoiden tilanne on edelleen hyvin poikkeuksellinen. Korkojen lasku piristänee asuntokauppaa loppuvuonna. </a:t>
            </a:r>
            <a:r>
              <a:rPr lang="fi-FI" sz="1800">
                <a:solidFill>
                  <a:schemeClr val="accent1"/>
                </a:solidFill>
                <a:latin typeface="+mn-lt"/>
                <a:ea typeface="+mn-ea"/>
                <a:cs typeface="+mn-cs"/>
              </a:rPr>
              <a:t>Tasapainoiseen tilanteeseen palaaminen </a:t>
            </a:r>
            <a:r>
              <a:rPr kumimoji="0" lang="fi-FI" sz="1800" u="none" strike="noStrike" kern="1200" cap="none" spc="0" normalizeH="0" baseline="0" noProof="0">
                <a:ln>
                  <a:noFill/>
                </a:ln>
                <a:solidFill>
                  <a:schemeClr val="accent1"/>
                </a:solidFill>
                <a:effectLst/>
                <a:uLnTx/>
                <a:uFillTx/>
                <a:latin typeface="+mn-lt"/>
                <a:ea typeface="+mn-ea"/>
                <a:cs typeface="+mn-cs"/>
              </a:rPr>
              <a:t>kestää useamman vuoden. </a:t>
            </a:r>
            <a:endParaRPr lang="fi-FI" i="1"/>
          </a:p>
        </p:txBody>
      </p:sp>
      <p:sp>
        <p:nvSpPr>
          <p:cNvPr id="9" name="Sisällön paikkamerkki 7">
            <a:extLst>
              <a:ext uri="{FF2B5EF4-FFF2-40B4-BE49-F238E27FC236}">
                <a16:creationId xmlns:a16="http://schemas.microsoft.com/office/drawing/2014/main" id="{DA0A103A-EA0E-4004-3BF6-DACB7961084E}"/>
              </a:ext>
            </a:extLst>
          </p:cNvPr>
          <p:cNvSpPr txBox="1">
            <a:spLocks/>
          </p:cNvSpPr>
          <p:nvPr/>
        </p:nvSpPr>
        <p:spPr>
          <a:xfrm>
            <a:off x="457016" y="2029933"/>
            <a:ext cx="4990911" cy="317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52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80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Päivämäärän paikkamerkki 1">
            <a:extLst>
              <a:ext uri="{FF2B5EF4-FFF2-40B4-BE49-F238E27FC236}">
                <a16:creationId xmlns:a16="http://schemas.microsoft.com/office/drawing/2014/main" id="{0B96AA9B-D263-2265-B24C-609920925AEA}"/>
              </a:ext>
            </a:extLst>
          </p:cNvPr>
          <p:cNvSpPr txBox="1">
            <a:spLocks/>
          </p:cNvSpPr>
          <p:nvPr/>
        </p:nvSpPr>
        <p:spPr>
          <a:xfrm>
            <a:off x="839416" y="6381328"/>
            <a:ext cx="1224136"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4" name="Dian numeron paikkamerkki 3">
            <a:extLst>
              <a:ext uri="{FF2B5EF4-FFF2-40B4-BE49-F238E27FC236}">
                <a16:creationId xmlns:a16="http://schemas.microsoft.com/office/drawing/2014/main" id="{E78BF9EF-39D7-1BD9-170C-5E473DDB2502}"/>
              </a:ext>
            </a:extLst>
          </p:cNvPr>
          <p:cNvSpPr txBox="1">
            <a:spLocks/>
          </p:cNvSpPr>
          <p:nvPr/>
        </p:nvSpPr>
        <p:spPr>
          <a:xfrm>
            <a:off x="407988" y="6381328"/>
            <a:ext cx="431428"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24</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cxnSp>
        <p:nvCxnSpPr>
          <p:cNvPr id="11" name="Suora yhdysviiva 10">
            <a:extLst>
              <a:ext uri="{FF2B5EF4-FFF2-40B4-BE49-F238E27FC236}">
                <a16:creationId xmlns:a16="http://schemas.microsoft.com/office/drawing/2014/main" id="{A7B19383-AC61-1D88-93F5-8D5A2C85E6E7}"/>
              </a:ext>
            </a:extLst>
          </p:cNvPr>
          <p:cNvCxnSpPr>
            <a:cxnSpLocks/>
          </p:cNvCxnSpPr>
          <p:nvPr/>
        </p:nvCxnSpPr>
        <p:spPr>
          <a:xfrm>
            <a:off x="511102" y="5521714"/>
            <a:ext cx="111839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iruutu 11">
            <a:extLst>
              <a:ext uri="{FF2B5EF4-FFF2-40B4-BE49-F238E27FC236}">
                <a16:creationId xmlns:a16="http://schemas.microsoft.com/office/drawing/2014/main" id="{7B594141-EC1E-35E8-FD87-EDB61D27C93F}"/>
              </a:ext>
            </a:extLst>
          </p:cNvPr>
          <p:cNvSpPr txBox="1"/>
          <p:nvPr/>
        </p:nvSpPr>
        <p:spPr>
          <a:xfrm>
            <a:off x="3575720" y="5621980"/>
            <a:ext cx="232415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Suomen talous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rPr>
              <a:t>Loppuvuonna kasvuun</a:t>
            </a:r>
          </a:p>
        </p:txBody>
      </p:sp>
      <p:sp>
        <p:nvSpPr>
          <p:cNvPr id="16" name="Tekstiruutu 15">
            <a:extLst>
              <a:ext uri="{FF2B5EF4-FFF2-40B4-BE49-F238E27FC236}">
                <a16:creationId xmlns:a16="http://schemas.microsoft.com/office/drawing/2014/main" id="{FB3E0F7C-6792-80FB-6A30-95C3CD4EA62A}"/>
              </a:ext>
            </a:extLst>
          </p:cNvPr>
          <p:cNvSpPr txBox="1"/>
          <p:nvPr/>
        </p:nvSpPr>
        <p:spPr>
          <a:xfrm>
            <a:off x="6175858" y="5621980"/>
            <a:ext cx="258623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Rakentaminen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rPr>
              <a:t>Tuotanto laskee koko vuoden</a:t>
            </a:r>
          </a:p>
        </p:txBody>
      </p:sp>
      <p:sp>
        <p:nvSpPr>
          <p:cNvPr id="17" name="Tekstiruutu 16">
            <a:extLst>
              <a:ext uri="{FF2B5EF4-FFF2-40B4-BE49-F238E27FC236}">
                <a16:creationId xmlns:a16="http://schemas.microsoft.com/office/drawing/2014/main" id="{8B6A0B5A-5753-8D1C-12B0-771DEE8FA98A}"/>
              </a:ext>
            </a:extLst>
          </p:cNvPr>
          <p:cNvSpPr txBox="1"/>
          <p:nvPr/>
        </p:nvSpPr>
        <p:spPr>
          <a:xfrm>
            <a:off x="8843802" y="5621980"/>
            <a:ext cx="245849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Asuntomarkkinat </a:t>
            </a:r>
            <a:r>
              <a:rPr kumimoji="0" lang="fi-FI" sz="1600" b="1"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rgbClr val="183858"/>
                </a:solidFill>
                <a:latin typeface="Avenir Next LT Pro" panose="020B0504020202020204" pitchFamily="34" charset="0"/>
              </a:rPr>
              <a:t>Toipumiselle eväät</a:t>
            </a:r>
            <a:endParaRPr kumimoji="0" lang="fi-FI" sz="1400" b="0"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endParaRPr>
          </a:p>
        </p:txBody>
      </p:sp>
      <p:sp>
        <p:nvSpPr>
          <p:cNvPr id="3" name="Tekstiruutu 2">
            <a:extLst>
              <a:ext uri="{FF2B5EF4-FFF2-40B4-BE49-F238E27FC236}">
                <a16:creationId xmlns:a16="http://schemas.microsoft.com/office/drawing/2014/main" id="{0F1E5EDD-9DD4-EABD-A46A-9C2F669B16F8}"/>
              </a:ext>
            </a:extLst>
          </p:cNvPr>
          <p:cNvSpPr txBox="1"/>
          <p:nvPr/>
        </p:nvSpPr>
        <p:spPr>
          <a:xfrm>
            <a:off x="608234" y="5616360"/>
            <a:ext cx="286346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Talouden luottamus</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rgbClr val="183858"/>
                </a:solidFill>
                <a:latin typeface="Avenir Next LT Pro" panose="020B0504020202020204" pitchFamily="34" charset="0"/>
              </a:rPr>
              <a:t>Kasvun paremmalla puolella</a:t>
            </a:r>
            <a:endParaRPr kumimoji="0" lang="fi-FI" sz="1400" b="0"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endParaRPr>
          </a:p>
        </p:txBody>
      </p:sp>
      <p:sp>
        <p:nvSpPr>
          <p:cNvPr id="5" name="Alatunnisteen paikkamerkki 4">
            <a:extLst>
              <a:ext uri="{FF2B5EF4-FFF2-40B4-BE49-F238E27FC236}">
                <a16:creationId xmlns:a16="http://schemas.microsoft.com/office/drawing/2014/main" id="{69DE7DF2-A102-A811-FC6F-9B65FCEA035A}"/>
              </a:ext>
            </a:extLst>
          </p:cNvPr>
          <p:cNvSpPr txBox="1">
            <a:spLocks/>
          </p:cNvSpPr>
          <p:nvPr/>
        </p:nvSpPr>
        <p:spPr>
          <a:xfrm>
            <a:off x="2063552" y="6381328"/>
            <a:ext cx="8928992"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Tree>
    <p:extLst>
      <p:ext uri="{BB962C8B-B14F-4D97-AF65-F5344CB8AC3E}">
        <p14:creationId xmlns:p14="http://schemas.microsoft.com/office/powerpoint/2010/main" val="412141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B8CE7647-0C72-A188-577D-70539B4397CB}"/>
              </a:ext>
            </a:extLst>
          </p:cNvPr>
          <p:cNvSpPr/>
          <p:nvPr/>
        </p:nvSpPr>
        <p:spPr>
          <a:xfrm>
            <a:off x="8388655" y="1043265"/>
            <a:ext cx="3399937" cy="2436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Talouskasvun todennäköisyys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7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Talouskasvun edellytykset nousivat kasvun puolelle yritysten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suhdannenäkymien vakiintuessa. Talouden pohjakosketus on takana.</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graphicFrame>
        <p:nvGraphicFramePr>
          <p:cNvPr id="5" name="Kaavio 4">
            <a:extLst>
              <a:ext uri="{FF2B5EF4-FFF2-40B4-BE49-F238E27FC236}">
                <a16:creationId xmlns:a16="http://schemas.microsoft.com/office/drawing/2014/main" id="{7923B433-1FDF-310D-C278-B8DE39DFAB8C}"/>
              </a:ext>
            </a:extLst>
          </p:cNvPr>
          <p:cNvGraphicFramePr>
            <a:graphicFrameLocks/>
          </p:cNvGraphicFramePr>
          <p:nvPr>
            <p:extLst>
              <p:ext uri="{D42A27DB-BD31-4B8C-83A1-F6EECF244321}">
                <p14:modId xmlns:p14="http://schemas.microsoft.com/office/powerpoint/2010/main" val="4050209552"/>
              </p:ext>
            </p:extLst>
          </p:nvPr>
        </p:nvGraphicFramePr>
        <p:xfrm>
          <a:off x="8472264" y="1195691"/>
          <a:ext cx="3206644" cy="1952793"/>
        </p:xfrm>
        <a:graphic>
          <a:graphicData uri="http://schemas.openxmlformats.org/drawingml/2006/chart">
            <c:chart xmlns:c="http://schemas.openxmlformats.org/drawingml/2006/chart" xmlns:r="http://schemas.openxmlformats.org/officeDocument/2006/relationships" r:id="rId3"/>
          </a:graphicData>
        </a:graphic>
      </p:graphicFrame>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Suomen talous:</a:t>
            </a:r>
            <a:r>
              <a:rPr lang="fi-FI" sz="2000">
                <a:solidFill>
                  <a:schemeClr val="bg1"/>
                </a:solidFill>
                <a:latin typeface="+mn-lt"/>
              </a:rPr>
              <a:t> suhdanne vahvistuu loppuvuonna – toipuminen jää hitaaksi </a:t>
            </a:r>
          </a:p>
        </p:txBody>
      </p:sp>
      <p:sp>
        <p:nvSpPr>
          <p:cNvPr id="12" name="Suorakulmio 11">
            <a:extLst>
              <a:ext uri="{FF2B5EF4-FFF2-40B4-BE49-F238E27FC236}">
                <a16:creationId xmlns:a16="http://schemas.microsoft.com/office/drawing/2014/main" id="{BD52E7CA-0708-26C3-89C3-413CFE5E9DC8}"/>
              </a:ext>
            </a:extLst>
          </p:cNvPr>
          <p:cNvSpPr/>
          <p:nvPr/>
        </p:nvSpPr>
        <p:spPr>
          <a:xfrm>
            <a:off x="4751517" y="1043264"/>
            <a:ext cx="3399937" cy="24367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Elinkeinoelämän ja kuluttajien luottamus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algn="ctr">
              <a:defRPr/>
            </a:pPr>
            <a:r>
              <a:rPr lang="fi-FI" sz="800">
                <a:solidFill>
                  <a:srgbClr val="002060"/>
                </a:solidFill>
                <a:latin typeface="Avenir Next LT Pro"/>
                <a:cs typeface="Calibri" panose="020F0502020204030204" pitchFamily="34" charset="0"/>
              </a:rPr>
              <a:t>Yritysten suhdanteen nykytila on heikko. Arvio tulevasta noussut neutraalille tasolle. Kuluttajien tilanne heikko ja rahankäyttö tiukassa.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p:txBody>
      </p:sp>
      <p:sp>
        <p:nvSpPr>
          <p:cNvPr id="43" name="Vuokaaviosymboli: Liitin 42">
            <a:extLst>
              <a:ext uri="{FF2B5EF4-FFF2-40B4-BE49-F238E27FC236}">
                <a16:creationId xmlns:a16="http://schemas.microsoft.com/office/drawing/2014/main" id="{94445739-0D39-B755-FB96-1F6FC640339E}"/>
              </a:ext>
            </a:extLst>
          </p:cNvPr>
          <p:cNvSpPr>
            <a:spLocks noChangeAspect="1"/>
          </p:cNvSpPr>
          <p:nvPr/>
        </p:nvSpPr>
        <p:spPr>
          <a:xfrm>
            <a:off x="8270273" y="913606"/>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8" name="Tekstiruutu 47">
            <a:extLst>
              <a:ext uri="{FF2B5EF4-FFF2-40B4-BE49-F238E27FC236}">
                <a16:creationId xmlns:a16="http://schemas.microsoft.com/office/drawing/2014/main" id="{ED0F935E-14C1-2199-ADC7-7EF133D4D9AC}"/>
              </a:ext>
            </a:extLst>
          </p:cNvPr>
          <p:cNvSpPr txBox="1"/>
          <p:nvPr/>
        </p:nvSpPr>
        <p:spPr>
          <a:xfrm>
            <a:off x="11135942" y="1556792"/>
            <a:ext cx="6480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72 %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183858"/>
                </a:solidFill>
                <a:effectLst/>
                <a:uLnTx/>
                <a:uFillTx/>
                <a:latin typeface="Avenir Next LT Pro"/>
                <a:ea typeface="+mn-ea"/>
                <a:cs typeface="+mn-cs"/>
              </a:rPr>
              <a:t>Heinäkuu</a:t>
            </a:r>
            <a:endParaRPr kumimoji="0" lang="fi-FI" sz="400" b="1" i="0" u="none" strike="noStrike" kern="1200" cap="none" spc="0" normalizeH="0" baseline="0" noProof="0">
              <a:ln>
                <a:noFill/>
              </a:ln>
              <a:solidFill>
                <a:srgbClr val="183858"/>
              </a:solidFill>
              <a:effectLst/>
              <a:uLnTx/>
              <a:uFillTx/>
              <a:latin typeface="Avenir Next LT Pro"/>
              <a:ea typeface="+mn-ea"/>
              <a:cs typeface="+mn-cs"/>
            </a:endParaRPr>
          </a:p>
        </p:txBody>
      </p:sp>
      <p:sp>
        <p:nvSpPr>
          <p:cNvPr id="51" name="Vuokaaviosymboli: Liitin 50">
            <a:extLst>
              <a:ext uri="{FF2B5EF4-FFF2-40B4-BE49-F238E27FC236}">
                <a16:creationId xmlns:a16="http://schemas.microsoft.com/office/drawing/2014/main" id="{F99E67A7-9C29-7612-07E9-87CD1FEDEC25}"/>
              </a:ext>
            </a:extLst>
          </p:cNvPr>
          <p:cNvSpPr>
            <a:spLocks noChangeAspect="1"/>
          </p:cNvSpPr>
          <p:nvPr/>
        </p:nvSpPr>
        <p:spPr>
          <a:xfrm>
            <a:off x="4599643" y="939503"/>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2" name="Kuva 51" descr="Peukalo pystyssä tasaisella täytöllä">
            <a:extLst>
              <a:ext uri="{FF2B5EF4-FFF2-40B4-BE49-F238E27FC236}">
                <a16:creationId xmlns:a16="http://schemas.microsoft.com/office/drawing/2014/main" id="{55FFDCD4-961E-6D17-672C-62AB1BC581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4656077" y="988196"/>
            <a:ext cx="266400" cy="266400"/>
          </a:xfrm>
          <a:prstGeom prst="rect">
            <a:avLst/>
          </a:prstGeom>
        </p:spPr>
      </p:pic>
      <p:sp>
        <p:nvSpPr>
          <p:cNvPr id="14" name="Päivämäärän paikkamerkki 1">
            <a:extLst>
              <a:ext uri="{FF2B5EF4-FFF2-40B4-BE49-F238E27FC236}">
                <a16:creationId xmlns:a16="http://schemas.microsoft.com/office/drawing/2014/main" id="{1B242BCA-A7FE-35E1-9809-7C4681430007}"/>
              </a:ext>
            </a:extLst>
          </p:cNvPr>
          <p:cNvSpPr txBox="1">
            <a:spLocks/>
          </p:cNvSpPr>
          <p:nvPr/>
        </p:nvSpPr>
        <p:spPr>
          <a:xfrm>
            <a:off x="839416" y="6381328"/>
            <a:ext cx="1224136"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6" name="Alatunnisteen paikkamerkki 2">
            <a:extLst>
              <a:ext uri="{FF2B5EF4-FFF2-40B4-BE49-F238E27FC236}">
                <a16:creationId xmlns:a16="http://schemas.microsoft.com/office/drawing/2014/main" id="{1509E42D-A61A-5AB3-034A-C68885AECE49}"/>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19" name="Dian numeron paikkamerkki 3">
            <a:extLst>
              <a:ext uri="{FF2B5EF4-FFF2-40B4-BE49-F238E27FC236}">
                <a16:creationId xmlns:a16="http://schemas.microsoft.com/office/drawing/2014/main" id="{F9D46903-3282-B917-0C97-CA4A799DA3E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25</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21" name="Alatunnisteen paikkamerkki 4">
            <a:extLst>
              <a:ext uri="{FF2B5EF4-FFF2-40B4-BE49-F238E27FC236}">
                <a16:creationId xmlns:a16="http://schemas.microsoft.com/office/drawing/2014/main" id="{56EE65E0-C098-45E0-B009-FB736F4C69B6}"/>
              </a:ext>
            </a:extLst>
          </p:cNvPr>
          <p:cNvSpPr txBox="1">
            <a:spLocks/>
          </p:cNvSpPr>
          <p:nvPr/>
        </p:nvSpPr>
        <p:spPr>
          <a:xfrm>
            <a:off x="5392468" y="6381328"/>
            <a:ext cx="1711643"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VM, EK</a:t>
            </a:r>
          </a:p>
        </p:txBody>
      </p:sp>
      <p:graphicFrame>
        <p:nvGraphicFramePr>
          <p:cNvPr id="6" name="Kaavio 5">
            <a:extLst>
              <a:ext uri="{FF2B5EF4-FFF2-40B4-BE49-F238E27FC236}">
                <a16:creationId xmlns:a16="http://schemas.microsoft.com/office/drawing/2014/main" id="{15AEA1DB-415C-49D6-8604-2BDE4F799E72}"/>
              </a:ext>
            </a:extLst>
          </p:cNvPr>
          <p:cNvGraphicFramePr>
            <a:graphicFrameLocks/>
          </p:cNvGraphicFramePr>
          <p:nvPr>
            <p:extLst>
              <p:ext uri="{D42A27DB-BD31-4B8C-83A1-F6EECF244321}">
                <p14:modId xmlns:p14="http://schemas.microsoft.com/office/powerpoint/2010/main" val="763384512"/>
              </p:ext>
            </p:extLst>
          </p:nvPr>
        </p:nvGraphicFramePr>
        <p:xfrm>
          <a:off x="4825246" y="1280493"/>
          <a:ext cx="3326208" cy="18679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Taulukko 18">
            <a:extLst>
              <a:ext uri="{FF2B5EF4-FFF2-40B4-BE49-F238E27FC236}">
                <a16:creationId xmlns:a16="http://schemas.microsoft.com/office/drawing/2014/main" id="{A9CFA6D4-7B5B-D8BA-6532-332866B670A6}"/>
              </a:ext>
            </a:extLst>
          </p:cNvPr>
          <p:cNvGraphicFramePr>
            <a:graphicFrameLocks/>
          </p:cNvGraphicFramePr>
          <p:nvPr>
            <p:extLst>
              <p:ext uri="{D42A27DB-BD31-4B8C-83A1-F6EECF244321}">
                <p14:modId xmlns:p14="http://schemas.microsoft.com/office/powerpoint/2010/main" val="1324340600"/>
              </p:ext>
            </p:extLst>
          </p:nvPr>
        </p:nvGraphicFramePr>
        <p:xfrm>
          <a:off x="429169" y="1033118"/>
          <a:ext cx="4170473" cy="2436744"/>
        </p:xfrm>
        <a:graphic>
          <a:graphicData uri="http://schemas.openxmlformats.org/drawingml/2006/table">
            <a:tbl>
              <a:tblPr firstRow="1" bandRow="1">
                <a:tableStyleId>{5C22544A-7EE6-4342-B048-85BDC9FD1C3A}</a:tableStyleId>
              </a:tblPr>
              <a:tblGrid>
                <a:gridCol w="1376249">
                  <a:extLst>
                    <a:ext uri="{9D8B030D-6E8A-4147-A177-3AD203B41FA5}">
                      <a16:colId xmlns:a16="http://schemas.microsoft.com/office/drawing/2014/main" val="252341228"/>
                    </a:ext>
                  </a:extLst>
                </a:gridCol>
                <a:gridCol w="777837">
                  <a:extLst>
                    <a:ext uri="{9D8B030D-6E8A-4147-A177-3AD203B41FA5}">
                      <a16:colId xmlns:a16="http://schemas.microsoft.com/office/drawing/2014/main" val="2567091450"/>
                    </a:ext>
                  </a:extLst>
                </a:gridCol>
                <a:gridCol w="708985">
                  <a:extLst>
                    <a:ext uri="{9D8B030D-6E8A-4147-A177-3AD203B41FA5}">
                      <a16:colId xmlns:a16="http://schemas.microsoft.com/office/drawing/2014/main" val="3511361664"/>
                    </a:ext>
                  </a:extLst>
                </a:gridCol>
                <a:gridCol w="653701">
                  <a:extLst>
                    <a:ext uri="{9D8B030D-6E8A-4147-A177-3AD203B41FA5}">
                      <a16:colId xmlns:a16="http://schemas.microsoft.com/office/drawing/2014/main" val="3187587477"/>
                    </a:ext>
                  </a:extLst>
                </a:gridCol>
                <a:gridCol w="653701">
                  <a:extLst>
                    <a:ext uri="{9D8B030D-6E8A-4147-A177-3AD203B41FA5}">
                      <a16:colId xmlns:a16="http://schemas.microsoft.com/office/drawing/2014/main" val="1994650891"/>
                    </a:ext>
                  </a:extLst>
                </a:gridCol>
              </a:tblGrid>
              <a:tr h="309649">
                <a:tc rowSpan="2">
                  <a:txBody>
                    <a:bodyPr/>
                    <a:lstStyle/>
                    <a:p>
                      <a:pPr marL="0" algn="ctr" defTabSz="914400" rtl="0" eaLnBrk="1" latinLnBrk="0" hangingPunct="1"/>
                      <a:r>
                        <a:rPr lang="fi-FI" sz="1000" b="1" kern="1200">
                          <a:solidFill>
                            <a:schemeClr val="bg1"/>
                          </a:solidFill>
                          <a:latin typeface="+mj-lt"/>
                          <a:ea typeface="+mn-ea"/>
                          <a:cs typeface="+mn-cs"/>
                        </a:rPr>
                        <a:t>Ennuste 2024-2026 </a:t>
                      </a:r>
                    </a:p>
                    <a:p>
                      <a:pPr marL="0" algn="ctr" defTabSz="914400" rtl="0" eaLnBrk="1" latinLnBrk="0" hangingPunct="1"/>
                      <a:r>
                        <a:rPr lang="fi-FI" sz="1000" b="0" kern="1200">
                          <a:solidFill>
                            <a:schemeClr val="bg1"/>
                          </a:solidFill>
                          <a:latin typeface="+mn-lt"/>
                          <a:ea typeface="+mn-ea"/>
                          <a:cs typeface="+mn-cs"/>
                        </a:rPr>
                        <a:t>(Etla syksy 2024)</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4">
                  <a:txBody>
                    <a:bodyPr/>
                    <a:lstStyle/>
                    <a:p>
                      <a:pPr marL="0" algn="ctr" defTabSz="914400" rtl="0" eaLnBrk="1" latinLnBrk="0" hangingPunct="1"/>
                      <a:r>
                        <a:rPr lang="fi-FI" sz="1000" b="1" kern="1200">
                          <a:solidFill>
                            <a:schemeClr val="bg1"/>
                          </a:solidFill>
                          <a:latin typeface="+mj-lt"/>
                          <a:ea typeface="+mn-ea"/>
                          <a:cs typeface="+mn-cs"/>
                        </a:rPr>
                        <a:t>Vuosimuutos (%)</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fi-FI" sz="140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lang="fi-FI" sz="140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pPr marL="0" algn="ctr" defTabSz="914400" rtl="0" eaLnBrk="1" latinLnBrk="0" hangingPunct="1"/>
                      <a:endParaRPr lang="fi-FI" sz="1000" b="1" kern="1200">
                        <a:solidFill>
                          <a:schemeClr val="bg1"/>
                        </a:solidFill>
                        <a:latin typeface="+mj-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26673591"/>
                  </a:ext>
                </a:extLst>
              </a:tr>
              <a:tr h="279369">
                <a:tc vMerge="1">
                  <a:txBody>
                    <a:bodyPr/>
                    <a:lstStyle/>
                    <a:p>
                      <a:pPr algn="ctr"/>
                      <a:r>
                        <a:rPr lang="fi-FI" sz="1400">
                          <a:solidFill>
                            <a:schemeClr val="bg1"/>
                          </a:solidFill>
                        </a:rPr>
                        <a:t>VM:n ennuste </a:t>
                      </a:r>
                    </a:p>
                    <a:p>
                      <a:pPr algn="ctr"/>
                      <a:r>
                        <a:rPr lang="fi-FI" sz="1400">
                          <a:solidFill>
                            <a:schemeClr val="bg1"/>
                          </a:solidFill>
                        </a:rPr>
                        <a:t>kesäkuu 2022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algn="ctr"/>
                      <a:r>
                        <a:rPr lang="fi-FI" sz="1000" b="1">
                          <a:solidFill>
                            <a:schemeClr val="bg1"/>
                          </a:solidFill>
                          <a:latin typeface="+mn-lt"/>
                        </a:rPr>
                        <a:t>2023</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fi-FI" sz="1000" b="1">
                          <a:solidFill>
                            <a:schemeClr val="bg1"/>
                          </a:solidFill>
                          <a:latin typeface="+mn-lt"/>
                        </a:rPr>
                        <a:t>2024e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fi-FI" sz="1000" b="1">
                          <a:solidFill>
                            <a:schemeClr val="bg1"/>
                          </a:solidFill>
                          <a:latin typeface="+mn-lt"/>
                        </a:rPr>
                        <a:t>2025e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kern="1200">
                          <a:solidFill>
                            <a:schemeClr val="bg1"/>
                          </a:solidFill>
                          <a:latin typeface="+mn-lt"/>
                          <a:ea typeface="+mn-ea"/>
                          <a:cs typeface="+mn-cs"/>
                        </a:rPr>
                        <a:t>2026e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60943254"/>
                  </a:ext>
                </a:extLst>
              </a:tr>
              <a:tr h="229528">
                <a:tc>
                  <a:txBody>
                    <a:bodyPr/>
                    <a:lstStyle/>
                    <a:p>
                      <a:r>
                        <a:rPr kumimoji="0" lang="fi-FI" sz="850" b="1" i="0" u="none" strike="noStrike" kern="1200" cap="none" spc="0" normalizeH="0" baseline="0">
                          <a:ln>
                            <a:noFill/>
                          </a:ln>
                          <a:solidFill>
                            <a:schemeClr val="accent1"/>
                          </a:solidFill>
                          <a:effectLst/>
                          <a:uLnTx/>
                          <a:uFillTx/>
                          <a:latin typeface="+mn-lt"/>
                          <a:ea typeface="+mn-ea"/>
                          <a:cs typeface="+mn-cs"/>
                        </a:rPr>
                        <a:t>BKT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i-FI" sz="850" b="1">
                          <a:solidFill>
                            <a:schemeClr val="accent1"/>
                          </a:solidFill>
                          <a:latin typeface="+mn-lt"/>
                        </a:rPr>
                        <a:t>-1,2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fi-FI" sz="850" b="1">
                          <a:solidFill>
                            <a:schemeClr val="accent1"/>
                          </a:solidFill>
                          <a:latin typeface="+mn-lt"/>
                        </a:rPr>
                        <a:t>-0,2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6E6"/>
                    </a:solidFill>
                  </a:tcPr>
                </a:tc>
                <a:tc>
                  <a:txBody>
                    <a:bodyPr/>
                    <a:lstStyle/>
                    <a:p>
                      <a:pPr algn="ctr"/>
                      <a:r>
                        <a:rPr lang="fi-FI" sz="850" b="1">
                          <a:solidFill>
                            <a:schemeClr val="accent1"/>
                          </a:solidFill>
                          <a:latin typeface="+mn-lt"/>
                        </a:rPr>
                        <a:t>1,4</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6E6"/>
                    </a:solidFill>
                  </a:tcPr>
                </a:tc>
                <a:tc>
                  <a:txBody>
                    <a:bodyPr/>
                    <a:lstStyle/>
                    <a:p>
                      <a:pPr algn="ctr"/>
                      <a:r>
                        <a:rPr lang="fi-FI" sz="850" b="1">
                          <a:solidFill>
                            <a:schemeClr val="accent1"/>
                          </a:solidFill>
                          <a:latin typeface="+mn-lt"/>
                        </a:rPr>
                        <a:t>1,3</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2845647100"/>
                  </a:ext>
                </a:extLst>
              </a:tr>
              <a:tr h="229528">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850" b="0" i="0" u="none" strike="noStrike" kern="1200" cap="none" spc="0" normalizeH="0" baseline="0">
                          <a:ln>
                            <a:noFill/>
                          </a:ln>
                          <a:solidFill>
                            <a:schemeClr val="accent1"/>
                          </a:solidFill>
                          <a:effectLst/>
                          <a:uLnTx/>
                          <a:uFillTx/>
                          <a:latin typeface="+mn-lt"/>
                          <a:ea typeface="+mn-ea"/>
                          <a:cs typeface="+mn-cs"/>
                        </a:rPr>
                        <a:t>Vienti</a:t>
                      </a:r>
                    </a:p>
                  </a:txBody>
                  <a:tcPr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fi-FI" sz="850">
                          <a:solidFill>
                            <a:schemeClr val="accent1"/>
                          </a:solidFill>
                          <a:latin typeface="+mn-lt"/>
                        </a:rPr>
                        <a:t>-0,1</a:t>
                      </a:r>
                    </a:p>
                  </a:txBody>
                  <a:tcPr anchor="ctr">
                    <a:lnT w="127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fi-FI" sz="850">
                          <a:solidFill>
                            <a:schemeClr val="accent1"/>
                          </a:solidFill>
                          <a:latin typeface="+mn-lt"/>
                        </a:rPr>
                        <a:t>-1,6</a:t>
                      </a:r>
                    </a:p>
                  </a:txBody>
                  <a:tcPr anchor="ctr">
                    <a:lnT w="12700" cap="flat" cmpd="sng" algn="ctr">
                      <a:solidFill>
                        <a:schemeClr val="bg1"/>
                      </a:solidFill>
                      <a:prstDash val="solid"/>
                      <a:round/>
                      <a:headEnd type="none" w="med" len="med"/>
                      <a:tailEnd type="none" w="med" len="med"/>
                    </a:lnT>
                    <a:solidFill>
                      <a:srgbClr val="E7E6E6"/>
                    </a:solidFill>
                  </a:tcPr>
                </a:tc>
                <a:tc>
                  <a:txBody>
                    <a:bodyPr/>
                    <a:lstStyle/>
                    <a:p>
                      <a:pPr algn="ctr"/>
                      <a:r>
                        <a:rPr lang="fi-FI" sz="850">
                          <a:solidFill>
                            <a:schemeClr val="accent1"/>
                          </a:solidFill>
                          <a:latin typeface="+mn-lt"/>
                        </a:rPr>
                        <a:t>7,1</a:t>
                      </a:r>
                    </a:p>
                  </a:txBody>
                  <a:tcPr anchor="ctr">
                    <a:lnT w="12700" cap="flat" cmpd="sng" algn="ctr">
                      <a:solidFill>
                        <a:schemeClr val="bg1"/>
                      </a:solidFill>
                      <a:prstDash val="solid"/>
                      <a:round/>
                      <a:headEnd type="none" w="med" len="med"/>
                      <a:tailEnd type="none" w="med" len="med"/>
                    </a:lnT>
                    <a:solidFill>
                      <a:srgbClr val="E7E6E6"/>
                    </a:solidFill>
                  </a:tcPr>
                </a:tc>
                <a:tc>
                  <a:txBody>
                    <a:bodyPr/>
                    <a:lstStyle/>
                    <a:p>
                      <a:pPr algn="ctr"/>
                      <a:r>
                        <a:rPr lang="fi-FI" sz="850">
                          <a:solidFill>
                            <a:schemeClr val="accent1"/>
                          </a:solidFill>
                          <a:latin typeface="+mn-lt"/>
                        </a:rPr>
                        <a:t>4,1</a:t>
                      </a:r>
                    </a:p>
                  </a:txBody>
                  <a:tcPr anchor="ctr">
                    <a:lnT w="127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295659553"/>
                  </a:ext>
                </a:extLst>
              </a:tr>
              <a:tr h="229528">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850" b="0" i="0" u="none" strike="noStrike" kern="1200" cap="none" spc="0" normalizeH="0" baseline="0">
                          <a:ln>
                            <a:noFill/>
                          </a:ln>
                          <a:solidFill>
                            <a:schemeClr val="accent1"/>
                          </a:solidFill>
                          <a:effectLst/>
                          <a:uLnTx/>
                          <a:uFillTx/>
                          <a:latin typeface="+mn-lt"/>
                          <a:ea typeface="+mn-ea"/>
                          <a:cs typeface="+mn-cs"/>
                        </a:rPr>
                        <a:t>Investoinnit</a:t>
                      </a:r>
                    </a:p>
                  </a:txBody>
                  <a:tcPr anchor="ctr">
                    <a:solidFill>
                      <a:schemeClr val="bg1">
                        <a:lumMod val="95000"/>
                      </a:schemeClr>
                    </a:solidFill>
                  </a:tcPr>
                </a:tc>
                <a:tc>
                  <a:txBody>
                    <a:bodyPr/>
                    <a:lstStyle/>
                    <a:p>
                      <a:pPr algn="ctr"/>
                      <a:r>
                        <a:rPr lang="fi-FI" sz="850">
                          <a:solidFill>
                            <a:schemeClr val="accent1"/>
                          </a:solidFill>
                          <a:latin typeface="+mn-lt"/>
                        </a:rPr>
                        <a:t>-8,8</a:t>
                      </a:r>
                    </a:p>
                  </a:txBody>
                  <a:tcPr anchor="ctr">
                    <a:solidFill>
                      <a:schemeClr val="accent2">
                        <a:lumMod val="20000"/>
                        <a:lumOff val="80000"/>
                      </a:schemeClr>
                    </a:solidFill>
                  </a:tcPr>
                </a:tc>
                <a:tc>
                  <a:txBody>
                    <a:bodyPr/>
                    <a:lstStyle/>
                    <a:p>
                      <a:pPr algn="ctr"/>
                      <a:r>
                        <a:rPr lang="fi-FI" sz="850">
                          <a:solidFill>
                            <a:schemeClr val="accent1"/>
                          </a:solidFill>
                          <a:latin typeface="+mn-lt"/>
                        </a:rPr>
                        <a:t>-3,0</a:t>
                      </a:r>
                    </a:p>
                  </a:txBody>
                  <a:tcPr anchor="ctr">
                    <a:solidFill>
                      <a:srgbClr val="E7E6E6"/>
                    </a:solidFill>
                  </a:tcPr>
                </a:tc>
                <a:tc>
                  <a:txBody>
                    <a:bodyPr/>
                    <a:lstStyle/>
                    <a:p>
                      <a:pPr algn="ctr"/>
                      <a:r>
                        <a:rPr lang="fi-FI" sz="850">
                          <a:solidFill>
                            <a:schemeClr val="accent1"/>
                          </a:solidFill>
                          <a:latin typeface="+mn-lt"/>
                        </a:rPr>
                        <a:t>4,7</a:t>
                      </a:r>
                    </a:p>
                  </a:txBody>
                  <a:tcPr anchor="ctr">
                    <a:solidFill>
                      <a:srgbClr val="E7E6E6"/>
                    </a:solidFill>
                  </a:tcPr>
                </a:tc>
                <a:tc>
                  <a:txBody>
                    <a:bodyPr/>
                    <a:lstStyle/>
                    <a:p>
                      <a:pPr algn="ctr"/>
                      <a:r>
                        <a:rPr lang="fi-FI" sz="850">
                          <a:solidFill>
                            <a:schemeClr val="accent1"/>
                          </a:solidFill>
                          <a:latin typeface="+mn-lt"/>
                        </a:rPr>
                        <a:t>3,0</a:t>
                      </a:r>
                    </a:p>
                  </a:txBody>
                  <a:tcPr anchor="ctr">
                    <a:solidFill>
                      <a:srgbClr val="E7E6E6"/>
                    </a:solidFill>
                  </a:tcPr>
                </a:tc>
                <a:extLst>
                  <a:ext uri="{0D108BD9-81ED-4DB2-BD59-A6C34878D82A}">
                    <a16:rowId xmlns:a16="http://schemas.microsoft.com/office/drawing/2014/main" val="1720507653"/>
                  </a:ext>
                </a:extLst>
              </a:tr>
              <a:tr h="229528">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850" b="0" i="0" u="none" strike="noStrike" kern="1200" cap="none" spc="0" normalizeH="0" baseline="0">
                          <a:ln>
                            <a:noFill/>
                          </a:ln>
                          <a:solidFill>
                            <a:schemeClr val="accent1"/>
                          </a:solidFill>
                          <a:effectLst/>
                          <a:uLnTx/>
                          <a:uFillTx/>
                          <a:latin typeface="+mn-lt"/>
                          <a:ea typeface="+mn-ea"/>
                          <a:cs typeface="+mn-cs"/>
                        </a:rPr>
                        <a:t>Yksityinen kulutus</a:t>
                      </a:r>
                    </a:p>
                  </a:txBody>
                  <a:tcPr anchor="ctr">
                    <a:solidFill>
                      <a:schemeClr val="bg1">
                        <a:lumMod val="95000"/>
                      </a:schemeClr>
                    </a:solidFill>
                  </a:tcPr>
                </a:tc>
                <a:tc>
                  <a:txBody>
                    <a:bodyPr/>
                    <a:lstStyle/>
                    <a:p>
                      <a:pPr algn="ctr"/>
                      <a:r>
                        <a:rPr lang="fi-FI" sz="850">
                          <a:solidFill>
                            <a:schemeClr val="accent1"/>
                          </a:solidFill>
                          <a:latin typeface="+mn-lt"/>
                        </a:rPr>
                        <a:t>0,2</a:t>
                      </a:r>
                    </a:p>
                  </a:txBody>
                  <a:tcPr anchor="ctr">
                    <a:solidFill>
                      <a:schemeClr val="accent2">
                        <a:lumMod val="20000"/>
                        <a:lumOff val="80000"/>
                      </a:schemeClr>
                    </a:solidFill>
                  </a:tcPr>
                </a:tc>
                <a:tc>
                  <a:txBody>
                    <a:bodyPr/>
                    <a:lstStyle/>
                    <a:p>
                      <a:pPr algn="ctr"/>
                      <a:r>
                        <a:rPr lang="fi-FI" sz="850">
                          <a:solidFill>
                            <a:schemeClr val="accent1"/>
                          </a:solidFill>
                          <a:latin typeface="+mn-lt"/>
                        </a:rPr>
                        <a:t>0,2</a:t>
                      </a:r>
                    </a:p>
                  </a:txBody>
                  <a:tcPr anchor="ctr">
                    <a:solidFill>
                      <a:srgbClr val="E7E6E6"/>
                    </a:solidFill>
                  </a:tcPr>
                </a:tc>
                <a:tc>
                  <a:txBody>
                    <a:bodyPr/>
                    <a:lstStyle/>
                    <a:p>
                      <a:pPr algn="ctr"/>
                      <a:r>
                        <a:rPr lang="fi-FI" sz="850">
                          <a:solidFill>
                            <a:schemeClr val="accent1"/>
                          </a:solidFill>
                          <a:latin typeface="+mn-lt"/>
                        </a:rPr>
                        <a:t>1,1</a:t>
                      </a:r>
                    </a:p>
                  </a:txBody>
                  <a:tcPr anchor="ctr">
                    <a:solidFill>
                      <a:srgbClr val="E7E6E6"/>
                    </a:solidFill>
                  </a:tcPr>
                </a:tc>
                <a:tc>
                  <a:txBody>
                    <a:bodyPr/>
                    <a:lstStyle/>
                    <a:p>
                      <a:pPr algn="ctr"/>
                      <a:r>
                        <a:rPr lang="fi-FI" sz="850">
                          <a:solidFill>
                            <a:schemeClr val="accent1"/>
                          </a:solidFill>
                          <a:latin typeface="+mn-lt"/>
                        </a:rPr>
                        <a:t>1,1</a:t>
                      </a:r>
                    </a:p>
                  </a:txBody>
                  <a:tcPr anchor="ctr">
                    <a:solidFill>
                      <a:srgbClr val="E7E6E6"/>
                    </a:solidFill>
                  </a:tcPr>
                </a:tc>
                <a:extLst>
                  <a:ext uri="{0D108BD9-81ED-4DB2-BD59-A6C34878D82A}">
                    <a16:rowId xmlns:a16="http://schemas.microsoft.com/office/drawing/2014/main" val="660430009"/>
                  </a:ext>
                </a:extLst>
              </a:tr>
              <a:tr h="229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50" b="0" i="0" u="none" strike="noStrike" kern="1200" cap="none" spc="0" normalizeH="0" baseline="0">
                          <a:ln>
                            <a:noFill/>
                          </a:ln>
                          <a:solidFill>
                            <a:schemeClr val="accent1"/>
                          </a:solidFill>
                          <a:effectLst/>
                          <a:uLnTx/>
                          <a:uFillTx/>
                          <a:latin typeface="+mn-lt"/>
                          <a:ea typeface="+mn-ea"/>
                          <a:cs typeface="+mn-cs"/>
                        </a:rPr>
                        <a:t>Euribor 12 kk</a:t>
                      </a:r>
                    </a:p>
                  </a:txBody>
                  <a:tcPr anchor="ctr">
                    <a:solidFill>
                      <a:schemeClr val="bg1">
                        <a:lumMod val="95000"/>
                      </a:schemeClr>
                    </a:solidFill>
                  </a:tcPr>
                </a:tc>
                <a:tc>
                  <a:txBody>
                    <a:bodyPr/>
                    <a:lstStyle/>
                    <a:p>
                      <a:pPr algn="ctr"/>
                      <a:r>
                        <a:rPr lang="fi-FI" sz="850">
                          <a:solidFill>
                            <a:schemeClr val="accent1"/>
                          </a:solidFill>
                          <a:latin typeface="+mn-lt"/>
                        </a:rPr>
                        <a:t>3,9</a:t>
                      </a:r>
                    </a:p>
                  </a:txBody>
                  <a:tcPr anchor="ctr">
                    <a:solidFill>
                      <a:schemeClr val="accent2">
                        <a:lumMod val="20000"/>
                        <a:lumOff val="80000"/>
                      </a:schemeClr>
                    </a:solidFill>
                  </a:tcPr>
                </a:tc>
                <a:tc>
                  <a:txBody>
                    <a:bodyPr/>
                    <a:lstStyle/>
                    <a:p>
                      <a:pPr algn="ctr"/>
                      <a:r>
                        <a:rPr lang="fi-FI" sz="850">
                          <a:solidFill>
                            <a:schemeClr val="accent1"/>
                          </a:solidFill>
                          <a:latin typeface="+mn-lt"/>
                        </a:rPr>
                        <a:t>3,3</a:t>
                      </a:r>
                    </a:p>
                  </a:txBody>
                  <a:tcPr anchor="ctr">
                    <a:solidFill>
                      <a:srgbClr val="E7E6E6"/>
                    </a:solidFill>
                  </a:tcPr>
                </a:tc>
                <a:tc>
                  <a:txBody>
                    <a:bodyPr/>
                    <a:lstStyle/>
                    <a:p>
                      <a:pPr algn="ctr"/>
                      <a:r>
                        <a:rPr lang="fi-FI" sz="850">
                          <a:solidFill>
                            <a:schemeClr val="accent1"/>
                          </a:solidFill>
                          <a:latin typeface="+mn-lt"/>
                        </a:rPr>
                        <a:t>2,8</a:t>
                      </a:r>
                    </a:p>
                  </a:txBody>
                  <a:tcPr anchor="ctr">
                    <a:solidFill>
                      <a:srgbClr val="E7E6E6"/>
                    </a:solidFill>
                  </a:tcPr>
                </a:tc>
                <a:tc>
                  <a:txBody>
                    <a:bodyPr/>
                    <a:lstStyle/>
                    <a:p>
                      <a:pPr algn="ctr"/>
                      <a:r>
                        <a:rPr lang="fi-FI" sz="850">
                          <a:solidFill>
                            <a:schemeClr val="accent1"/>
                          </a:solidFill>
                          <a:latin typeface="+mn-lt"/>
                        </a:rPr>
                        <a:t>2,2</a:t>
                      </a:r>
                    </a:p>
                  </a:txBody>
                  <a:tcPr anchor="ctr">
                    <a:solidFill>
                      <a:srgbClr val="E7E6E6"/>
                    </a:solidFill>
                  </a:tcPr>
                </a:tc>
                <a:extLst>
                  <a:ext uri="{0D108BD9-81ED-4DB2-BD59-A6C34878D82A}">
                    <a16:rowId xmlns:a16="http://schemas.microsoft.com/office/drawing/2014/main" val="421014347"/>
                  </a:ext>
                </a:extLst>
              </a:tr>
              <a:tr h="229528">
                <a:tc>
                  <a:txBody>
                    <a:bodyPr/>
                    <a:lstStyle/>
                    <a:p>
                      <a:r>
                        <a:rPr kumimoji="0" lang="fi-FI" sz="850" b="0" i="0" u="none" strike="noStrike" kern="1200" cap="none" spc="0" normalizeH="0" baseline="0">
                          <a:ln>
                            <a:noFill/>
                          </a:ln>
                          <a:solidFill>
                            <a:schemeClr val="accent1"/>
                          </a:solidFill>
                          <a:effectLst/>
                          <a:uLnTx/>
                          <a:uFillTx/>
                          <a:latin typeface="+mn-lt"/>
                          <a:ea typeface="+mn-ea"/>
                          <a:cs typeface="+mn-cs"/>
                        </a:rPr>
                        <a:t>Kuluttajahinnat</a:t>
                      </a:r>
                    </a:p>
                  </a:txBody>
                  <a:tcPr anchor="ctr">
                    <a:solidFill>
                      <a:schemeClr val="bg1">
                        <a:lumMod val="95000"/>
                      </a:schemeClr>
                    </a:solidFill>
                  </a:tcPr>
                </a:tc>
                <a:tc>
                  <a:txBody>
                    <a:bodyPr/>
                    <a:lstStyle/>
                    <a:p>
                      <a:pPr algn="ctr"/>
                      <a:r>
                        <a:rPr lang="fi-FI" sz="850">
                          <a:solidFill>
                            <a:schemeClr val="accent1"/>
                          </a:solidFill>
                          <a:latin typeface="+mn-lt"/>
                        </a:rPr>
                        <a:t>6,3</a:t>
                      </a:r>
                    </a:p>
                  </a:txBody>
                  <a:tcPr anchor="ctr">
                    <a:solidFill>
                      <a:schemeClr val="accent2">
                        <a:lumMod val="20000"/>
                        <a:lumOff val="80000"/>
                      </a:schemeClr>
                    </a:solidFill>
                  </a:tcPr>
                </a:tc>
                <a:tc>
                  <a:txBody>
                    <a:bodyPr/>
                    <a:lstStyle/>
                    <a:p>
                      <a:pPr algn="ctr"/>
                      <a:r>
                        <a:rPr lang="fi-FI" sz="850">
                          <a:solidFill>
                            <a:schemeClr val="accent1"/>
                          </a:solidFill>
                          <a:latin typeface="+mn-lt"/>
                        </a:rPr>
                        <a:t>1,6</a:t>
                      </a:r>
                    </a:p>
                  </a:txBody>
                  <a:tcPr anchor="ctr">
                    <a:solidFill>
                      <a:srgbClr val="E7E6E6"/>
                    </a:solidFill>
                  </a:tcPr>
                </a:tc>
                <a:tc>
                  <a:txBody>
                    <a:bodyPr/>
                    <a:lstStyle/>
                    <a:p>
                      <a:pPr algn="ctr"/>
                      <a:r>
                        <a:rPr lang="fi-FI" sz="850">
                          <a:solidFill>
                            <a:schemeClr val="accent1"/>
                          </a:solidFill>
                          <a:latin typeface="+mn-lt"/>
                        </a:rPr>
                        <a:t>1,3</a:t>
                      </a:r>
                    </a:p>
                  </a:txBody>
                  <a:tcPr anchor="ctr">
                    <a:solidFill>
                      <a:srgbClr val="E7E6E6"/>
                    </a:solidFill>
                  </a:tcPr>
                </a:tc>
                <a:tc>
                  <a:txBody>
                    <a:bodyPr/>
                    <a:lstStyle/>
                    <a:p>
                      <a:pPr algn="ctr"/>
                      <a:r>
                        <a:rPr lang="fi-FI" sz="850">
                          <a:solidFill>
                            <a:schemeClr val="accent1"/>
                          </a:solidFill>
                          <a:latin typeface="+mn-lt"/>
                        </a:rPr>
                        <a:t>1,6</a:t>
                      </a:r>
                    </a:p>
                  </a:txBody>
                  <a:tcPr anchor="ctr">
                    <a:solidFill>
                      <a:srgbClr val="E7E6E6"/>
                    </a:solidFill>
                  </a:tcPr>
                </a:tc>
                <a:extLst>
                  <a:ext uri="{0D108BD9-81ED-4DB2-BD59-A6C34878D82A}">
                    <a16:rowId xmlns:a16="http://schemas.microsoft.com/office/drawing/2014/main" val="3240671233"/>
                  </a:ext>
                </a:extLst>
              </a:tr>
              <a:tr h="235279">
                <a:tc>
                  <a:txBody>
                    <a:bodyPr/>
                    <a:lstStyle/>
                    <a:p>
                      <a:r>
                        <a:rPr kumimoji="0" lang="fi-FI" sz="850" b="0" i="0" u="none" strike="noStrike" kern="1200" cap="none" spc="0" normalizeH="0" baseline="0">
                          <a:ln>
                            <a:noFill/>
                          </a:ln>
                          <a:solidFill>
                            <a:schemeClr val="accent1"/>
                          </a:solidFill>
                          <a:effectLst/>
                          <a:uLnTx/>
                          <a:uFillTx/>
                          <a:latin typeface="+mn-lt"/>
                          <a:ea typeface="+mn-ea"/>
                          <a:cs typeface="+mn-cs"/>
                        </a:rPr>
                        <a:t>Ansiotaso</a:t>
                      </a:r>
                    </a:p>
                  </a:txBody>
                  <a:tcPr anchor="ctr">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fi-FI" sz="850">
                          <a:solidFill>
                            <a:schemeClr val="accent1"/>
                          </a:solidFill>
                          <a:latin typeface="+mn-lt"/>
                        </a:rPr>
                        <a:t>4,2</a:t>
                      </a:r>
                    </a:p>
                  </a:txBody>
                  <a:tcPr anchor="ctr">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fi-FI" sz="850">
                          <a:solidFill>
                            <a:schemeClr val="accent1"/>
                          </a:solidFill>
                          <a:latin typeface="+mn-lt"/>
                        </a:rPr>
                        <a:t>3,2</a:t>
                      </a:r>
                    </a:p>
                  </a:txBody>
                  <a:tcPr anchor="ctr">
                    <a:lnB w="12700" cap="flat" cmpd="sng" algn="ctr">
                      <a:solidFill>
                        <a:schemeClr val="bg1"/>
                      </a:solidFill>
                      <a:prstDash val="solid"/>
                      <a:round/>
                      <a:headEnd type="none" w="med" len="med"/>
                      <a:tailEnd type="none" w="med" len="med"/>
                    </a:lnB>
                    <a:solidFill>
                      <a:srgbClr val="E7E6E6"/>
                    </a:solidFill>
                  </a:tcPr>
                </a:tc>
                <a:tc>
                  <a:txBody>
                    <a:bodyPr/>
                    <a:lstStyle/>
                    <a:p>
                      <a:pPr algn="ctr"/>
                      <a:r>
                        <a:rPr lang="fi-FI" sz="850">
                          <a:solidFill>
                            <a:schemeClr val="accent1"/>
                          </a:solidFill>
                          <a:latin typeface="+mn-lt"/>
                        </a:rPr>
                        <a:t>3,2</a:t>
                      </a:r>
                    </a:p>
                  </a:txBody>
                  <a:tcPr anchor="ctr">
                    <a:lnB w="12700" cap="flat" cmpd="sng" algn="ctr">
                      <a:solidFill>
                        <a:schemeClr val="bg1"/>
                      </a:solidFill>
                      <a:prstDash val="solid"/>
                      <a:round/>
                      <a:headEnd type="none" w="med" len="med"/>
                      <a:tailEnd type="none" w="med" len="med"/>
                    </a:lnB>
                    <a:solidFill>
                      <a:srgbClr val="E7E6E6"/>
                    </a:solidFill>
                  </a:tcPr>
                </a:tc>
                <a:tc>
                  <a:txBody>
                    <a:bodyPr/>
                    <a:lstStyle/>
                    <a:p>
                      <a:pPr algn="ctr"/>
                      <a:r>
                        <a:rPr lang="fi-FI" sz="850">
                          <a:solidFill>
                            <a:schemeClr val="accent1"/>
                          </a:solidFill>
                          <a:latin typeface="+mn-lt"/>
                        </a:rPr>
                        <a:t>2,7</a:t>
                      </a:r>
                    </a:p>
                  </a:txBody>
                  <a:tcPr anchor="ctr">
                    <a:lnB w="127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61046434"/>
                  </a:ext>
                </a:extLst>
              </a:tr>
              <a:tr h="235279">
                <a:tc>
                  <a:txBody>
                    <a:bodyPr/>
                    <a:lstStyle/>
                    <a:p>
                      <a:r>
                        <a:rPr kumimoji="0" lang="fi-FI" sz="850" b="0" i="0" u="none" strike="noStrike" kern="1200" cap="none" spc="0" normalizeH="0" baseline="0">
                          <a:ln>
                            <a:noFill/>
                          </a:ln>
                          <a:solidFill>
                            <a:schemeClr val="accent1"/>
                          </a:solidFill>
                          <a:effectLst/>
                          <a:uLnTx/>
                          <a:uFillTx/>
                          <a:latin typeface="+mn-lt"/>
                          <a:ea typeface="+mn-ea"/>
                          <a:cs typeface="+mn-cs"/>
                        </a:rPr>
                        <a:t>Työttömyysaste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i-FI" sz="850">
                          <a:solidFill>
                            <a:schemeClr val="accent1"/>
                          </a:solidFill>
                          <a:latin typeface="+mn-lt"/>
                        </a:rPr>
                        <a:t>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fi-FI" sz="850">
                          <a:solidFill>
                            <a:schemeClr val="accent1"/>
                          </a:solidFill>
                          <a:latin typeface="+mn-lt"/>
                        </a:rPr>
                        <a:t>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fi-FI" sz="850">
                          <a:solidFill>
                            <a:schemeClr val="accent1"/>
                          </a:solidFill>
                          <a:latin typeface="+mn-lt"/>
                        </a:rPr>
                        <a:t>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a:r>
                        <a:rPr lang="fi-FI" sz="850">
                          <a:solidFill>
                            <a:schemeClr val="accent1"/>
                          </a:solidFill>
                          <a:latin typeface="+mn-lt"/>
                        </a:rPr>
                        <a:t>7,3</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519815669"/>
                  </a:ext>
                </a:extLst>
              </a:tr>
            </a:tbl>
          </a:graphicData>
        </a:graphic>
      </p:graphicFrame>
      <p:sp>
        <p:nvSpPr>
          <p:cNvPr id="3" name="Suorakulmio 2">
            <a:extLst>
              <a:ext uri="{FF2B5EF4-FFF2-40B4-BE49-F238E27FC236}">
                <a16:creationId xmlns:a16="http://schemas.microsoft.com/office/drawing/2014/main" id="{2A371713-6C28-8145-0FD1-9E3663AD9565}"/>
              </a:ext>
            </a:extLst>
          </p:cNvPr>
          <p:cNvSpPr/>
          <p:nvPr/>
        </p:nvSpPr>
        <p:spPr>
          <a:xfrm>
            <a:off x="429170" y="3648218"/>
            <a:ext cx="2664296" cy="2492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Teollisuus</a:t>
            </a:r>
            <a:r>
              <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Luottamus on </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vahvistunut Suomessa. Muualla EU-alueella suunta teollisuudessa päinvastainen.</a:t>
            </a:r>
          </a:p>
        </p:txBody>
      </p:sp>
      <p:sp>
        <p:nvSpPr>
          <p:cNvPr id="4" name="Suorakulmio 3">
            <a:extLst>
              <a:ext uri="{FF2B5EF4-FFF2-40B4-BE49-F238E27FC236}">
                <a16:creationId xmlns:a16="http://schemas.microsoft.com/office/drawing/2014/main" id="{535825ED-F9E8-21B6-7E51-2134E8855634}"/>
              </a:ext>
            </a:extLst>
          </p:cNvPr>
          <p:cNvSpPr/>
          <p:nvPr/>
        </p:nvSpPr>
        <p:spPr>
          <a:xfrm>
            <a:off x="3310224" y="3665220"/>
            <a:ext cx="2679095" cy="24751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Ostovoima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Kuluttajien luottamus omaan talouteen elokuussa ennallaan</a:t>
            </a:r>
            <a:r>
              <a:rPr lang="fi-FI" sz="800">
                <a:solidFill>
                  <a:srgbClr val="002060"/>
                </a:solidFill>
                <a:latin typeface="Avenir Next LT Pro"/>
                <a:cs typeface="Calibri" panose="020F0502020204030204" pitchFamily="34" charset="0"/>
              </a:rPr>
              <a:t>. Ostovoiman kasvulle kuitenkin edellytykset.</a:t>
            </a: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7" name="Vuokaaviosymboli: Liitin 6">
            <a:extLst>
              <a:ext uri="{FF2B5EF4-FFF2-40B4-BE49-F238E27FC236}">
                <a16:creationId xmlns:a16="http://schemas.microsoft.com/office/drawing/2014/main" id="{E58A55C5-5F31-EEC1-D2D1-B26A28D5592B}"/>
              </a:ext>
            </a:extLst>
          </p:cNvPr>
          <p:cNvSpPr>
            <a:spLocks noChangeAspect="1"/>
          </p:cNvSpPr>
          <p:nvPr/>
        </p:nvSpPr>
        <p:spPr>
          <a:xfrm>
            <a:off x="272525" y="356584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 name="Kuva 9" descr="Peukalo pystyssä tasaisella täytöllä">
            <a:extLst>
              <a:ext uri="{FF2B5EF4-FFF2-40B4-BE49-F238E27FC236}">
                <a16:creationId xmlns:a16="http://schemas.microsoft.com/office/drawing/2014/main" id="{F111E729-556E-0034-FBBF-DF14D29A49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328959" y="3614537"/>
            <a:ext cx="266400" cy="266400"/>
          </a:xfrm>
          <a:prstGeom prst="rect">
            <a:avLst/>
          </a:prstGeom>
        </p:spPr>
      </p:pic>
      <p:sp>
        <p:nvSpPr>
          <p:cNvPr id="11" name="Vuokaaviosymboli: Liitin 10">
            <a:extLst>
              <a:ext uri="{FF2B5EF4-FFF2-40B4-BE49-F238E27FC236}">
                <a16:creationId xmlns:a16="http://schemas.microsoft.com/office/drawing/2014/main" id="{02B3AE69-A746-BE45-A157-AA6ECB2D5C0A}"/>
              </a:ext>
            </a:extLst>
          </p:cNvPr>
          <p:cNvSpPr>
            <a:spLocks noChangeAspect="1"/>
          </p:cNvSpPr>
          <p:nvPr/>
        </p:nvSpPr>
        <p:spPr>
          <a:xfrm>
            <a:off x="3172430" y="3553621"/>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5" name="Kuva 14" descr="Peukalo pystyssä tasaisella täytöllä">
            <a:extLst>
              <a:ext uri="{FF2B5EF4-FFF2-40B4-BE49-F238E27FC236}">
                <a16:creationId xmlns:a16="http://schemas.microsoft.com/office/drawing/2014/main" id="{D05B3F10-EE2C-CCC9-6CFE-B43E0C2CB8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3219339" y="3621364"/>
            <a:ext cx="266400" cy="266400"/>
          </a:xfrm>
          <a:prstGeom prst="rect">
            <a:avLst/>
          </a:prstGeom>
        </p:spPr>
      </p:pic>
      <p:sp>
        <p:nvSpPr>
          <p:cNvPr id="17" name="Päivämäärän paikkamerkki 3">
            <a:extLst>
              <a:ext uri="{FF2B5EF4-FFF2-40B4-BE49-F238E27FC236}">
                <a16:creationId xmlns:a16="http://schemas.microsoft.com/office/drawing/2014/main" id="{7F3F4996-5A8C-55ED-D53A-5CB6BF69A3B5}"/>
              </a:ext>
            </a:extLst>
          </p:cNvPr>
          <p:cNvSpPr>
            <a:spLocks noGrp="1"/>
          </p:cNvSpPr>
          <p:nvPr>
            <p:ph type="dt" sz="half" idx="10"/>
          </p:nvPr>
        </p:nvSpPr>
        <p:spPr>
          <a:xfrm>
            <a:off x="9426745" y="5298997"/>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0" name="Suorakulmio 19">
            <a:extLst>
              <a:ext uri="{FF2B5EF4-FFF2-40B4-BE49-F238E27FC236}">
                <a16:creationId xmlns:a16="http://schemas.microsoft.com/office/drawing/2014/main" id="{4074E866-5879-2F42-A000-7A7B6CB61491}"/>
              </a:ext>
            </a:extLst>
          </p:cNvPr>
          <p:cNvSpPr/>
          <p:nvPr/>
        </p:nvSpPr>
        <p:spPr>
          <a:xfrm>
            <a:off x="9137242" y="3642813"/>
            <a:ext cx="2664296" cy="2492159"/>
          </a:xfrm>
          <a:prstGeom prst="rect">
            <a:avLst/>
          </a:prstGeom>
          <a:solidFill>
            <a:srgbClr val="CFD9E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BKT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lvl="0" algn="ctr">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Tuotanto </a:t>
            </a:r>
            <a:r>
              <a:rPr lang="fi-FI" sz="800">
                <a:solidFill>
                  <a:srgbClr val="002060"/>
                </a:solidFill>
                <a:latin typeface="Avenir Next LT Pro"/>
                <a:cs typeface="Calibri" panose="020F0502020204030204" pitchFamily="34" charset="0"/>
              </a:rPr>
              <a:t>kasvoi heinäkuussa edellisvuodesta. BKT supistui vuoden alkupuoliskolla edellisvuodesta. </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p:txBody>
      </p:sp>
      <p:sp>
        <p:nvSpPr>
          <p:cNvPr id="24" name="Vuokaaviosymboli: Liitin 23">
            <a:extLst>
              <a:ext uri="{FF2B5EF4-FFF2-40B4-BE49-F238E27FC236}">
                <a16:creationId xmlns:a16="http://schemas.microsoft.com/office/drawing/2014/main" id="{D42AEBEE-96E0-B59B-290F-383A80C77784}"/>
              </a:ext>
            </a:extLst>
          </p:cNvPr>
          <p:cNvSpPr>
            <a:spLocks noChangeAspect="1"/>
          </p:cNvSpPr>
          <p:nvPr/>
        </p:nvSpPr>
        <p:spPr>
          <a:xfrm>
            <a:off x="8957140" y="3552578"/>
            <a:ext cx="340990" cy="340990"/>
          </a:xfrm>
          <a:prstGeom prst="flowChartConnector">
            <a:avLst/>
          </a:prstGeom>
          <a:solidFill>
            <a:srgbClr val="CFD9E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8" name="Kuva 37" descr="Peukalo pystyssä tasaisella täytöllä">
            <a:extLst>
              <a:ext uri="{FF2B5EF4-FFF2-40B4-BE49-F238E27FC236}">
                <a16:creationId xmlns:a16="http://schemas.microsoft.com/office/drawing/2014/main" id="{08B4E252-4E1F-CEC8-AF1A-CB3EFDEA3E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9013574" y="3601271"/>
            <a:ext cx="266400" cy="266400"/>
          </a:xfrm>
          <a:prstGeom prst="rect">
            <a:avLst/>
          </a:prstGeom>
        </p:spPr>
      </p:pic>
      <p:sp>
        <p:nvSpPr>
          <p:cNvPr id="39" name="Suorakulmio 38">
            <a:extLst>
              <a:ext uri="{FF2B5EF4-FFF2-40B4-BE49-F238E27FC236}">
                <a16:creationId xmlns:a16="http://schemas.microsoft.com/office/drawing/2014/main" id="{B32AE005-7B4D-667A-6060-55DCABA9B3BA}"/>
              </a:ext>
            </a:extLst>
          </p:cNvPr>
          <p:cNvSpPr/>
          <p:nvPr/>
        </p:nvSpPr>
        <p:spPr>
          <a:xfrm>
            <a:off x="6257890" y="3649781"/>
            <a:ext cx="2664296" cy="2492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Työmarkkinat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Kuluttajien odotukset työllisyydestä </a:t>
            </a:r>
            <a:r>
              <a:rPr lang="fi-FI" sz="800">
                <a:solidFill>
                  <a:srgbClr val="002060"/>
                </a:solidFill>
                <a:latin typeface="Avenir Next LT Pro"/>
                <a:cs typeface="Calibri" panose="020F0502020204030204" pitchFamily="34" charset="0"/>
              </a:rPr>
              <a:t>heikkenivät elokuussa. Työmarkkinoiden tilanne on hauras.</a:t>
            </a: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40" name="Vuokaaviosymboli: Liitin 39">
            <a:extLst>
              <a:ext uri="{FF2B5EF4-FFF2-40B4-BE49-F238E27FC236}">
                <a16:creationId xmlns:a16="http://schemas.microsoft.com/office/drawing/2014/main" id="{79A106FA-E3F2-64ED-396D-47ECDACBCA58}"/>
              </a:ext>
            </a:extLst>
          </p:cNvPr>
          <p:cNvSpPr>
            <a:spLocks noChangeAspect="1"/>
          </p:cNvSpPr>
          <p:nvPr/>
        </p:nvSpPr>
        <p:spPr>
          <a:xfrm>
            <a:off x="6083319" y="3542608"/>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graphicFrame>
        <p:nvGraphicFramePr>
          <p:cNvPr id="41" name="Kaavio 40">
            <a:extLst>
              <a:ext uri="{FF2B5EF4-FFF2-40B4-BE49-F238E27FC236}">
                <a16:creationId xmlns:a16="http://schemas.microsoft.com/office/drawing/2014/main" id="{1A16D356-9D61-6B58-3B0B-865B14B31E23}"/>
              </a:ext>
            </a:extLst>
          </p:cNvPr>
          <p:cNvGraphicFramePr>
            <a:graphicFrameLocks/>
          </p:cNvGraphicFramePr>
          <p:nvPr>
            <p:extLst>
              <p:ext uri="{D42A27DB-BD31-4B8C-83A1-F6EECF244321}">
                <p14:modId xmlns:p14="http://schemas.microsoft.com/office/powerpoint/2010/main" val="2282005167"/>
              </p:ext>
            </p:extLst>
          </p:nvPr>
        </p:nvGraphicFramePr>
        <p:xfrm>
          <a:off x="3362036" y="3931620"/>
          <a:ext cx="2610781" cy="18151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Kaavio 41">
            <a:extLst>
              <a:ext uri="{FF2B5EF4-FFF2-40B4-BE49-F238E27FC236}">
                <a16:creationId xmlns:a16="http://schemas.microsoft.com/office/drawing/2014/main" id="{464F926D-1D1C-AAD3-9DD5-78C241B4D9BC}"/>
              </a:ext>
            </a:extLst>
          </p:cNvPr>
          <p:cNvGraphicFramePr>
            <a:graphicFrameLocks/>
          </p:cNvGraphicFramePr>
          <p:nvPr>
            <p:extLst>
              <p:ext uri="{D42A27DB-BD31-4B8C-83A1-F6EECF244321}">
                <p14:modId xmlns:p14="http://schemas.microsoft.com/office/powerpoint/2010/main" val="2008579492"/>
              </p:ext>
            </p:extLst>
          </p:nvPr>
        </p:nvGraphicFramePr>
        <p:xfrm>
          <a:off x="502900" y="3983658"/>
          <a:ext cx="2504059" cy="176311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5" name="Kaavio 44">
            <a:extLst>
              <a:ext uri="{FF2B5EF4-FFF2-40B4-BE49-F238E27FC236}">
                <a16:creationId xmlns:a16="http://schemas.microsoft.com/office/drawing/2014/main" id="{4635C516-8A1B-B037-B00C-D18BF287D2B9}"/>
              </a:ext>
            </a:extLst>
          </p:cNvPr>
          <p:cNvGraphicFramePr>
            <a:graphicFrameLocks/>
          </p:cNvGraphicFramePr>
          <p:nvPr>
            <p:extLst>
              <p:ext uri="{D42A27DB-BD31-4B8C-83A1-F6EECF244321}">
                <p14:modId xmlns:p14="http://schemas.microsoft.com/office/powerpoint/2010/main" val="1784066594"/>
              </p:ext>
            </p:extLst>
          </p:nvPr>
        </p:nvGraphicFramePr>
        <p:xfrm>
          <a:off x="6296464" y="4002661"/>
          <a:ext cx="2573550" cy="180223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6" name="Kaavio 45">
            <a:extLst>
              <a:ext uri="{FF2B5EF4-FFF2-40B4-BE49-F238E27FC236}">
                <a16:creationId xmlns:a16="http://schemas.microsoft.com/office/drawing/2014/main" id="{3EA11F05-D49B-4E4B-AB49-58434B15B107}"/>
              </a:ext>
            </a:extLst>
          </p:cNvPr>
          <p:cNvGraphicFramePr>
            <a:graphicFrameLocks/>
          </p:cNvGraphicFramePr>
          <p:nvPr>
            <p:extLst>
              <p:ext uri="{D42A27DB-BD31-4B8C-83A1-F6EECF244321}">
                <p14:modId xmlns:p14="http://schemas.microsoft.com/office/powerpoint/2010/main" val="2174298969"/>
              </p:ext>
            </p:extLst>
          </p:nvPr>
        </p:nvGraphicFramePr>
        <p:xfrm>
          <a:off x="9190757" y="4002662"/>
          <a:ext cx="2593257" cy="1719325"/>
        </p:xfrm>
        <a:graphic>
          <a:graphicData uri="http://schemas.openxmlformats.org/drawingml/2006/chart">
            <c:chart xmlns:c="http://schemas.openxmlformats.org/drawingml/2006/chart" xmlns:r="http://schemas.openxmlformats.org/officeDocument/2006/relationships" r:id="rId10"/>
          </a:graphicData>
        </a:graphic>
      </p:graphicFrame>
      <p:pic>
        <p:nvPicPr>
          <p:cNvPr id="47" name="Kuva 46" descr="Peukalo pystyssä tasaisella täytöllä">
            <a:extLst>
              <a:ext uri="{FF2B5EF4-FFF2-40B4-BE49-F238E27FC236}">
                <a16:creationId xmlns:a16="http://schemas.microsoft.com/office/drawing/2014/main" id="{FFA984E3-9C51-B370-CB6C-895509EFF1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6123863" y="3601271"/>
            <a:ext cx="266400" cy="266400"/>
          </a:xfrm>
          <a:prstGeom prst="rect">
            <a:avLst/>
          </a:prstGeom>
        </p:spPr>
      </p:pic>
      <p:pic>
        <p:nvPicPr>
          <p:cNvPr id="13" name="Kuva 12" descr="Peukalo pystyssä tasaisella täytöllä">
            <a:extLst>
              <a:ext uri="{FF2B5EF4-FFF2-40B4-BE49-F238E27FC236}">
                <a16:creationId xmlns:a16="http://schemas.microsoft.com/office/drawing/2014/main" id="{F2EE3275-AE84-414C-E1E6-DE9CCC67E1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5188" y="944017"/>
            <a:ext cx="266400" cy="266400"/>
          </a:xfrm>
          <a:prstGeom prst="rect">
            <a:avLst/>
          </a:prstGeom>
        </p:spPr>
      </p:pic>
    </p:spTree>
    <p:extLst>
      <p:ext uri="{BB962C8B-B14F-4D97-AF65-F5344CB8AC3E}">
        <p14:creationId xmlns:p14="http://schemas.microsoft.com/office/powerpoint/2010/main" val="153763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CDAD2BAE-4EE4-6D63-D8E1-85220593B21E}"/>
              </a:ext>
            </a:extLst>
          </p:cNvPr>
          <p:cNvSpPr/>
          <p:nvPr/>
        </p:nvSpPr>
        <p:spPr>
          <a:xfrm>
            <a:off x="3310225" y="3648218"/>
            <a:ext cx="2664296" cy="2492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venir Next LT Pro Demi"/>
                <a:ea typeface="+mn-ea"/>
                <a:cs typeface="+mn-cs"/>
              </a:rPr>
              <a:t>Muu kuin asuinrakentaminen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Luvat ja aloitukset uudelleen pakkaselle kesäkuussa</a:t>
            </a:r>
            <a:r>
              <a:rPr lang="fi-FI" sz="800">
                <a:solidFill>
                  <a:srgbClr val="002060"/>
                </a:solidFill>
                <a:latin typeface="Avenir Next LT Pro"/>
              </a:rPr>
              <a:t>. </a:t>
            </a:r>
            <a:r>
              <a:rPr kumimoji="0" lang="fi-FI" sz="800" b="0" i="0" u="none" strike="noStrike" kern="1200" cap="none" spc="0" normalizeH="0" baseline="0" noProof="0">
                <a:ln>
                  <a:noFill/>
                </a:ln>
                <a:solidFill>
                  <a:srgbClr val="002060"/>
                </a:solidFill>
                <a:effectLst/>
                <a:uLnTx/>
                <a:uFillTx/>
                <a:latin typeface="Avenir Next LT Pro"/>
                <a:ea typeface="+mn-ea"/>
                <a:cs typeface="+mn-cs"/>
              </a:rPr>
              <a:t>Luvat 6/24 3 kk liukuva -</a:t>
            </a:r>
            <a:r>
              <a:rPr lang="fi-FI" sz="800">
                <a:solidFill>
                  <a:srgbClr val="002060"/>
                </a:solidFill>
                <a:latin typeface="Avenir Next LT Pro"/>
              </a:rPr>
              <a:t>11</a:t>
            </a:r>
            <a:r>
              <a:rPr kumimoji="0" lang="fi-FI" sz="800" b="0" i="0" u="none" strike="noStrike" kern="1200" cap="none" spc="0" normalizeH="0" baseline="0" noProof="0">
                <a:ln>
                  <a:noFill/>
                </a:ln>
                <a:solidFill>
                  <a:srgbClr val="002060"/>
                </a:solidFill>
                <a:effectLst/>
                <a:uLnTx/>
                <a:uFillTx/>
                <a:latin typeface="Avenir Next LT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aphicFrame>
        <p:nvGraphicFramePr>
          <p:cNvPr id="6" name="Kaavio 5">
            <a:extLst>
              <a:ext uri="{FF2B5EF4-FFF2-40B4-BE49-F238E27FC236}">
                <a16:creationId xmlns:a16="http://schemas.microsoft.com/office/drawing/2014/main" id="{00000000-0008-0000-0100-000002000000}"/>
              </a:ext>
            </a:extLst>
          </p:cNvPr>
          <p:cNvGraphicFramePr>
            <a:graphicFrameLocks/>
          </p:cNvGraphicFramePr>
          <p:nvPr/>
        </p:nvGraphicFramePr>
        <p:xfrm>
          <a:off x="3338608" y="3976721"/>
          <a:ext cx="2562455" cy="1860373"/>
        </p:xfrm>
        <a:graphic>
          <a:graphicData uri="http://schemas.openxmlformats.org/drawingml/2006/chart">
            <c:chart xmlns:c="http://schemas.openxmlformats.org/drawingml/2006/chart" xmlns:r="http://schemas.openxmlformats.org/officeDocument/2006/relationships" r:id="rId3"/>
          </a:graphicData>
        </a:graphic>
      </p:graphicFrame>
      <p:sp>
        <p:nvSpPr>
          <p:cNvPr id="15" name="Suorakulmio 14">
            <a:extLst>
              <a:ext uri="{FF2B5EF4-FFF2-40B4-BE49-F238E27FC236}">
                <a16:creationId xmlns:a16="http://schemas.microsoft.com/office/drawing/2014/main" id="{098E888D-B897-05B5-CB8F-30B840CD818C}"/>
              </a:ext>
            </a:extLst>
          </p:cNvPr>
          <p:cNvSpPr/>
          <p:nvPr/>
        </p:nvSpPr>
        <p:spPr>
          <a:xfrm>
            <a:off x="429170" y="3648218"/>
            <a:ext cx="2664296" cy="2492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Asuntorakentaminen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Aloitukset</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kasvussa </a:t>
            </a:r>
            <a:r>
              <a:rPr lang="fi-FI" sz="800">
                <a:solidFill>
                  <a:srgbClr val="002060"/>
                </a:solidFill>
                <a:latin typeface="Avenir Next LT Pro"/>
                <a:cs typeface="Calibri" panose="020F0502020204030204" pitchFamily="34" charset="0"/>
              </a:rPr>
              <a:t>kesä</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kuussa. ARA-tuotanto vetää. Luvat 6/24 3kk liukuva -39 %.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 </a:t>
            </a:r>
          </a:p>
        </p:txBody>
      </p:sp>
      <p:graphicFrame>
        <p:nvGraphicFramePr>
          <p:cNvPr id="18" name="Kaavio 1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117607062"/>
              </p:ext>
            </p:extLst>
          </p:nvPr>
        </p:nvGraphicFramePr>
        <p:xfrm>
          <a:off x="492591" y="3998016"/>
          <a:ext cx="2593649" cy="1865508"/>
        </p:xfrm>
        <a:graphic>
          <a:graphicData uri="http://schemas.openxmlformats.org/drawingml/2006/chart">
            <c:chart xmlns:c="http://schemas.openxmlformats.org/drawingml/2006/chart" xmlns:r="http://schemas.openxmlformats.org/officeDocument/2006/relationships" r:id="rId4"/>
          </a:graphicData>
        </a:graphic>
      </p:graphicFrame>
      <p:sp>
        <p:nvSpPr>
          <p:cNvPr id="7" name="Suorakulmio 6">
            <a:extLst>
              <a:ext uri="{FF2B5EF4-FFF2-40B4-BE49-F238E27FC236}">
                <a16:creationId xmlns:a16="http://schemas.microsoft.com/office/drawing/2014/main" id="{B2996E9F-4A6D-E6C1-E47B-E0455F744BE6}"/>
              </a:ext>
            </a:extLst>
          </p:cNvPr>
          <p:cNvSpPr/>
          <p:nvPr/>
        </p:nvSpPr>
        <p:spPr>
          <a:xfrm>
            <a:off x="442402" y="1050449"/>
            <a:ext cx="2664296" cy="2492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Rakentamisen suhdanne EU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mn-cs"/>
              </a:rPr>
              <a:t>Suomessa ja Ruotsissa rakentamisen luottamus </a:t>
            </a:r>
            <a:r>
              <a:rPr lang="fi-FI" sz="800">
                <a:solidFill>
                  <a:srgbClr val="002060"/>
                </a:solidFill>
                <a:latin typeface="Avenir Next LT Pro"/>
              </a:rPr>
              <a:t>vahvistuu </a:t>
            </a:r>
            <a:r>
              <a:rPr kumimoji="0" lang="fi-FI" sz="800" b="0" i="0" u="none" strike="noStrike" kern="1200" cap="none" spc="0" normalizeH="0" baseline="0" noProof="0">
                <a:ln>
                  <a:noFill/>
                </a:ln>
                <a:solidFill>
                  <a:srgbClr val="002060"/>
                </a:solidFill>
                <a:effectLst/>
                <a:uLnTx/>
                <a:uFillTx/>
                <a:latin typeface="Avenir Next LT Pro"/>
                <a:ea typeface="+mn-ea"/>
                <a:cs typeface="+mn-cs"/>
              </a:rPr>
              <a:t>EU-alueen heikoimmalta tasolta.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415684"/>
            <a:ext cx="11376026" cy="465245"/>
          </a:xfrm>
          <a:solidFill>
            <a:schemeClr val="accent1"/>
          </a:solidFill>
        </p:spPr>
        <p:txBody>
          <a:bodyPr anchor="ctr"/>
          <a:lstStyle/>
          <a:p>
            <a:r>
              <a:rPr lang="fi-FI" sz="2000" b="1">
                <a:solidFill>
                  <a:schemeClr val="bg1"/>
                </a:solidFill>
                <a:latin typeface="+mn-lt"/>
              </a:rPr>
              <a:t> Rakentaminen:</a:t>
            </a:r>
            <a:r>
              <a:rPr lang="fi-FI" sz="2000">
                <a:solidFill>
                  <a:schemeClr val="bg1"/>
                </a:solidFill>
                <a:latin typeface="+mn-lt"/>
              </a:rPr>
              <a:t> näkymä paranee – tuotannon lasku jatkuu kuitenkin koko vuoden </a:t>
            </a:r>
          </a:p>
        </p:txBody>
      </p:sp>
      <p:sp>
        <p:nvSpPr>
          <p:cNvPr id="8" name="Suorakulmio 7">
            <a:extLst>
              <a:ext uri="{FF2B5EF4-FFF2-40B4-BE49-F238E27FC236}">
                <a16:creationId xmlns:a16="http://schemas.microsoft.com/office/drawing/2014/main" id="{B8CE7647-0C72-A188-577D-70539B4397CB}"/>
              </a:ext>
            </a:extLst>
          </p:cNvPr>
          <p:cNvSpPr/>
          <p:nvPr/>
        </p:nvSpPr>
        <p:spPr>
          <a:xfrm>
            <a:off x="6257890" y="1041752"/>
            <a:ext cx="5526124" cy="24920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Talonrakentamisen tuotanto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Lupien laskun oikeneminen ennakoi rakentamisen liikevaihdon ja volyymin laskun hidastumista.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Koko vuosi jää kuitenkin pakkaselle.</a:t>
            </a: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43" name="Vuokaaviosymboli: Liitin 42">
            <a:extLst>
              <a:ext uri="{FF2B5EF4-FFF2-40B4-BE49-F238E27FC236}">
                <a16:creationId xmlns:a16="http://schemas.microsoft.com/office/drawing/2014/main" id="{94445739-0D39-B755-FB96-1F6FC640339E}"/>
              </a:ext>
            </a:extLst>
          </p:cNvPr>
          <p:cNvSpPr>
            <a:spLocks noChangeAspect="1"/>
          </p:cNvSpPr>
          <p:nvPr/>
        </p:nvSpPr>
        <p:spPr>
          <a:xfrm>
            <a:off x="6097474" y="909500"/>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44" name="Kuva 43" descr="Peukalo pystyssä tasaisella täytöllä">
            <a:extLst>
              <a:ext uri="{FF2B5EF4-FFF2-40B4-BE49-F238E27FC236}">
                <a16:creationId xmlns:a16="http://schemas.microsoft.com/office/drawing/2014/main" id="{A737EC55-8760-017D-EAD6-6B980847DC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153908" y="958193"/>
            <a:ext cx="266400" cy="266400"/>
          </a:xfrm>
          <a:prstGeom prst="rect">
            <a:avLst/>
          </a:prstGeom>
        </p:spPr>
      </p:pic>
      <p:sp>
        <p:nvSpPr>
          <p:cNvPr id="51" name="Vuokaaviosymboli: Liitin 50">
            <a:extLst>
              <a:ext uri="{FF2B5EF4-FFF2-40B4-BE49-F238E27FC236}">
                <a16:creationId xmlns:a16="http://schemas.microsoft.com/office/drawing/2014/main" id="{F99E67A7-9C29-7612-07E9-87CD1FEDEC25}"/>
              </a:ext>
            </a:extLst>
          </p:cNvPr>
          <p:cNvSpPr>
            <a:spLocks noChangeAspect="1"/>
          </p:cNvSpPr>
          <p:nvPr/>
        </p:nvSpPr>
        <p:spPr>
          <a:xfrm>
            <a:off x="277297" y="926592"/>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2" name="Kuva 51" descr="Peukalo pystyssä tasaisella täytöllä">
            <a:extLst>
              <a:ext uri="{FF2B5EF4-FFF2-40B4-BE49-F238E27FC236}">
                <a16:creationId xmlns:a16="http://schemas.microsoft.com/office/drawing/2014/main" id="{55FFDCD4-961E-6D17-672C-62AB1BC581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33731" y="975285"/>
            <a:ext cx="266400" cy="266400"/>
          </a:xfrm>
          <a:prstGeom prst="rect">
            <a:avLst/>
          </a:prstGeom>
        </p:spPr>
      </p:pic>
      <p:sp>
        <p:nvSpPr>
          <p:cNvPr id="55" name="Vuokaaviosymboli: Liitin 54">
            <a:extLst>
              <a:ext uri="{FF2B5EF4-FFF2-40B4-BE49-F238E27FC236}">
                <a16:creationId xmlns:a16="http://schemas.microsoft.com/office/drawing/2014/main" id="{4CD2E402-0DE3-288D-4C38-9773A3941183}"/>
              </a:ext>
            </a:extLst>
          </p:cNvPr>
          <p:cNvSpPr>
            <a:spLocks noChangeAspect="1"/>
          </p:cNvSpPr>
          <p:nvPr/>
        </p:nvSpPr>
        <p:spPr>
          <a:xfrm>
            <a:off x="272525" y="356584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6" name="Kuva 55" descr="Peukalo pystyssä tasaisella täytöllä">
            <a:extLst>
              <a:ext uri="{FF2B5EF4-FFF2-40B4-BE49-F238E27FC236}">
                <a16:creationId xmlns:a16="http://schemas.microsoft.com/office/drawing/2014/main" id="{59B2E8BE-BF3F-ACEB-48E8-49C8F3209E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28959" y="3614537"/>
            <a:ext cx="266400" cy="266400"/>
          </a:xfrm>
          <a:prstGeom prst="rect">
            <a:avLst/>
          </a:prstGeom>
        </p:spPr>
      </p:pic>
      <p:sp>
        <p:nvSpPr>
          <p:cNvPr id="57" name="Vuokaaviosymboli: Liitin 56">
            <a:extLst>
              <a:ext uri="{FF2B5EF4-FFF2-40B4-BE49-F238E27FC236}">
                <a16:creationId xmlns:a16="http://schemas.microsoft.com/office/drawing/2014/main" id="{088A1858-2F85-C047-5DEB-CB66719CDC3A}"/>
              </a:ext>
            </a:extLst>
          </p:cNvPr>
          <p:cNvSpPr>
            <a:spLocks noChangeAspect="1"/>
          </p:cNvSpPr>
          <p:nvPr/>
        </p:nvSpPr>
        <p:spPr>
          <a:xfrm>
            <a:off x="3172430" y="3553621"/>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8" name="Kuva 57" descr="Peukalo pystyssä tasaisella täytöllä">
            <a:extLst>
              <a:ext uri="{FF2B5EF4-FFF2-40B4-BE49-F238E27FC236}">
                <a16:creationId xmlns:a16="http://schemas.microsoft.com/office/drawing/2014/main" id="{26D9736D-B6A4-06E0-2C92-E879689C57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228864" y="3602314"/>
            <a:ext cx="266400" cy="266400"/>
          </a:xfrm>
          <a:prstGeom prst="rect">
            <a:avLst/>
          </a:prstGeom>
        </p:spPr>
      </p:pic>
      <p:sp>
        <p:nvSpPr>
          <p:cNvPr id="59" name="Päivämäärän paikkamerkki 3">
            <a:extLst>
              <a:ext uri="{FF2B5EF4-FFF2-40B4-BE49-F238E27FC236}">
                <a16:creationId xmlns:a16="http://schemas.microsoft.com/office/drawing/2014/main" id="{22F0081E-CAB8-9154-C7C8-7A87D3C7B992}"/>
              </a:ext>
            </a:extLst>
          </p:cNvPr>
          <p:cNvSpPr>
            <a:spLocks noGrp="1"/>
          </p:cNvSpPr>
          <p:nvPr>
            <p:ph type="dt" sz="half" idx="10"/>
          </p:nvPr>
        </p:nvSpPr>
        <p:spPr>
          <a:xfrm>
            <a:off x="9426745" y="5298997"/>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60" name="Suorakulmio 59">
            <a:extLst>
              <a:ext uri="{FF2B5EF4-FFF2-40B4-BE49-F238E27FC236}">
                <a16:creationId xmlns:a16="http://schemas.microsoft.com/office/drawing/2014/main" id="{244DB88B-AD4E-4FC6-71BE-5E7F54C23DCA}"/>
              </a:ext>
            </a:extLst>
          </p:cNvPr>
          <p:cNvSpPr/>
          <p:nvPr/>
        </p:nvSpPr>
        <p:spPr>
          <a:xfrm>
            <a:off x="9137242" y="3642813"/>
            <a:ext cx="2664296" cy="2492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Infrarakentaminen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Volyymin</a:t>
            </a:r>
            <a:r>
              <a:rPr lang="fi-FI" sz="800">
                <a:solidFill>
                  <a:srgbClr val="002060"/>
                </a:solidFill>
                <a:latin typeface="Avenir Next LT Pro"/>
                <a:cs typeface="Calibri" panose="020F0502020204030204" pitchFamily="34" charset="0"/>
              </a:rPr>
              <a:t> kasvu jatkui heinäkuussa 9 </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prosenttia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edellisvuodesta.</a:t>
            </a:r>
            <a:r>
              <a:rPr lang="fi-FI" sz="800">
                <a:solidFill>
                  <a:srgbClr val="002060"/>
                </a:solidFill>
                <a:latin typeface="Avenir Next LT Pro"/>
                <a:cs typeface="Calibri" panose="020F0502020204030204" pitchFamily="34" charset="0"/>
              </a:rPr>
              <a:t> Alkuvuoden trendikäänne vaimeni.</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62" name="Vuokaaviosymboli: Liitin 61">
            <a:extLst>
              <a:ext uri="{FF2B5EF4-FFF2-40B4-BE49-F238E27FC236}">
                <a16:creationId xmlns:a16="http://schemas.microsoft.com/office/drawing/2014/main" id="{897679E0-7A90-94E7-44BC-F3765E26C865}"/>
              </a:ext>
            </a:extLst>
          </p:cNvPr>
          <p:cNvSpPr>
            <a:spLocks noChangeAspect="1"/>
          </p:cNvSpPr>
          <p:nvPr/>
        </p:nvSpPr>
        <p:spPr>
          <a:xfrm>
            <a:off x="8957140" y="3552578"/>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3" name="Kuva 62" descr="Peukalo pystyssä tasaisella täytöllä">
            <a:extLst>
              <a:ext uri="{FF2B5EF4-FFF2-40B4-BE49-F238E27FC236}">
                <a16:creationId xmlns:a16="http://schemas.microsoft.com/office/drawing/2014/main" id="{7A191A48-84C6-F6F1-B3B6-DAA8AA69C7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flipH="1" flipV="1">
            <a:off x="9005540" y="3588535"/>
            <a:ext cx="262227" cy="262227"/>
          </a:xfrm>
          <a:prstGeom prst="rect">
            <a:avLst/>
          </a:prstGeom>
        </p:spPr>
      </p:pic>
      <p:sp>
        <p:nvSpPr>
          <p:cNvPr id="3" name="Suorakulmio 2">
            <a:extLst>
              <a:ext uri="{FF2B5EF4-FFF2-40B4-BE49-F238E27FC236}">
                <a16:creationId xmlns:a16="http://schemas.microsoft.com/office/drawing/2014/main" id="{2805896E-36D6-AA7E-495E-BA03E0991D4F}"/>
              </a:ext>
            </a:extLst>
          </p:cNvPr>
          <p:cNvSpPr/>
          <p:nvPr/>
        </p:nvSpPr>
        <p:spPr>
          <a:xfrm>
            <a:off x="6257890" y="3649781"/>
            <a:ext cx="2664296" cy="2492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Korjausrakentaminen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Lasku hidastui toisella </a:t>
            </a:r>
            <a:r>
              <a:rPr lang="fi-FI" sz="800">
                <a:solidFill>
                  <a:srgbClr val="002060"/>
                </a:solidFill>
                <a:latin typeface="Avenir Next LT Pro"/>
                <a:cs typeface="Calibri" panose="020F0502020204030204" pitchFamily="34" charset="0"/>
              </a:rPr>
              <a:t>neljänneksellä vain vähän. </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Korjaaminen on supistunut </a:t>
            </a:r>
            <a:r>
              <a:rPr lang="fi-FI" sz="800">
                <a:solidFill>
                  <a:srgbClr val="002060"/>
                </a:solidFill>
                <a:latin typeface="Avenir Next LT Pro"/>
                <a:cs typeface="Calibri" panose="020F0502020204030204" pitchFamily="34" charset="0"/>
              </a:rPr>
              <a:t>viisi</a:t>
            </a: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kvartaalia.</a:t>
            </a: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0" name="Vuokaaviosymboli: Liitin 9">
            <a:extLst>
              <a:ext uri="{FF2B5EF4-FFF2-40B4-BE49-F238E27FC236}">
                <a16:creationId xmlns:a16="http://schemas.microsoft.com/office/drawing/2014/main" id="{3741EFC4-CDC7-CE94-4115-A25DB09090A8}"/>
              </a:ext>
            </a:extLst>
          </p:cNvPr>
          <p:cNvSpPr>
            <a:spLocks noChangeAspect="1"/>
          </p:cNvSpPr>
          <p:nvPr/>
        </p:nvSpPr>
        <p:spPr>
          <a:xfrm>
            <a:off x="6083319" y="3542608"/>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graphicFrame>
        <p:nvGraphicFramePr>
          <p:cNvPr id="2" name="Kaavio 1">
            <a:extLst>
              <a:ext uri="{FF2B5EF4-FFF2-40B4-BE49-F238E27FC236}">
                <a16:creationId xmlns:a16="http://schemas.microsoft.com/office/drawing/2014/main" id="{7A64D1BD-D7BB-4447-BC20-5E3CA6F1DF15}"/>
              </a:ext>
            </a:extLst>
          </p:cNvPr>
          <p:cNvGraphicFramePr>
            <a:graphicFrameLocks/>
          </p:cNvGraphicFramePr>
          <p:nvPr/>
        </p:nvGraphicFramePr>
        <p:xfrm>
          <a:off x="6370620" y="1249818"/>
          <a:ext cx="5252727" cy="1891073"/>
        </p:xfrm>
        <a:graphic>
          <a:graphicData uri="http://schemas.openxmlformats.org/drawingml/2006/chart">
            <c:chart xmlns:c="http://schemas.openxmlformats.org/drawingml/2006/chart" xmlns:r="http://schemas.openxmlformats.org/officeDocument/2006/relationships" r:id="rId7"/>
          </a:graphicData>
        </a:graphic>
      </p:graphicFrame>
      <p:sp>
        <p:nvSpPr>
          <p:cNvPr id="27" name="Suorakulmio 26">
            <a:extLst>
              <a:ext uri="{FF2B5EF4-FFF2-40B4-BE49-F238E27FC236}">
                <a16:creationId xmlns:a16="http://schemas.microsoft.com/office/drawing/2014/main" id="{E9500291-2AED-51CB-3332-1827FA615821}"/>
              </a:ext>
            </a:extLst>
          </p:cNvPr>
          <p:cNvSpPr/>
          <p:nvPr/>
        </p:nvSpPr>
        <p:spPr>
          <a:xfrm>
            <a:off x="3329167" y="1041670"/>
            <a:ext cx="2664296" cy="2492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Yritysten suhdanne 2021-2024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Nykytila ja näkymä syksyyn paranivat. Tilanne edelleen vaikea. Tuotanto laskee koko vuoden.</a:t>
            </a: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28" name="Vuokaaviosymboli: Liitin 27">
            <a:extLst>
              <a:ext uri="{FF2B5EF4-FFF2-40B4-BE49-F238E27FC236}">
                <a16:creationId xmlns:a16="http://schemas.microsoft.com/office/drawing/2014/main" id="{5A750023-0A02-7789-1809-219119EBBD61}"/>
              </a:ext>
            </a:extLst>
          </p:cNvPr>
          <p:cNvSpPr>
            <a:spLocks noChangeAspect="1"/>
          </p:cNvSpPr>
          <p:nvPr/>
        </p:nvSpPr>
        <p:spPr>
          <a:xfrm>
            <a:off x="3164062" y="92047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9" name="Kuva 28" descr="Peukalo pystyssä tasaisella täytöllä">
            <a:extLst>
              <a:ext uri="{FF2B5EF4-FFF2-40B4-BE49-F238E27FC236}">
                <a16:creationId xmlns:a16="http://schemas.microsoft.com/office/drawing/2014/main" id="{28C9D99C-6599-FF42-0851-2826BEA00F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3220496" y="969167"/>
            <a:ext cx="266400" cy="266400"/>
          </a:xfrm>
          <a:prstGeom prst="rect">
            <a:avLst/>
          </a:prstGeom>
        </p:spPr>
      </p:pic>
      <p:sp>
        <p:nvSpPr>
          <p:cNvPr id="36" name="Tekstiruutu 35">
            <a:extLst>
              <a:ext uri="{FF2B5EF4-FFF2-40B4-BE49-F238E27FC236}">
                <a16:creationId xmlns:a16="http://schemas.microsoft.com/office/drawing/2014/main" id="{D4735D8B-688C-E639-4E55-4D4F41B9EAF6}"/>
              </a:ext>
            </a:extLst>
          </p:cNvPr>
          <p:cNvSpPr txBox="1"/>
          <p:nvPr/>
        </p:nvSpPr>
        <p:spPr>
          <a:xfrm>
            <a:off x="2024249" y="4772913"/>
            <a:ext cx="518091"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2016 </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sp>
        <p:nvSpPr>
          <p:cNvPr id="4" name="Tekstiruutu 3">
            <a:extLst>
              <a:ext uri="{FF2B5EF4-FFF2-40B4-BE49-F238E27FC236}">
                <a16:creationId xmlns:a16="http://schemas.microsoft.com/office/drawing/2014/main" id="{A0221A78-1953-C67B-C702-D174B74C28F8}"/>
              </a:ext>
            </a:extLst>
          </p:cNvPr>
          <p:cNvSpPr txBox="1"/>
          <p:nvPr/>
        </p:nvSpPr>
        <p:spPr>
          <a:xfrm>
            <a:off x="4874378" y="5032015"/>
            <a:ext cx="518091"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2016 </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sp>
        <p:nvSpPr>
          <p:cNvPr id="13" name="Päivämäärän paikkamerkki 1">
            <a:extLst>
              <a:ext uri="{FF2B5EF4-FFF2-40B4-BE49-F238E27FC236}">
                <a16:creationId xmlns:a16="http://schemas.microsoft.com/office/drawing/2014/main" id="{8E82331D-9CB7-BF37-ADF6-0FCA8D1D53DF}"/>
              </a:ext>
            </a:extLst>
          </p:cNvPr>
          <p:cNvSpPr txBox="1">
            <a:spLocks/>
          </p:cNvSpPr>
          <p:nvPr/>
        </p:nvSpPr>
        <p:spPr>
          <a:xfrm>
            <a:off x="839416" y="6381328"/>
            <a:ext cx="1224136"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4" name="Alatunnisteen paikkamerkki 2">
            <a:extLst>
              <a:ext uri="{FF2B5EF4-FFF2-40B4-BE49-F238E27FC236}">
                <a16:creationId xmlns:a16="http://schemas.microsoft.com/office/drawing/2014/main" id="{DBB81DEF-3F1E-F400-29D0-758406132966}"/>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16" name="Dian numeron paikkamerkki 3">
            <a:extLst>
              <a:ext uri="{FF2B5EF4-FFF2-40B4-BE49-F238E27FC236}">
                <a16:creationId xmlns:a16="http://schemas.microsoft.com/office/drawing/2014/main" id="{6F89FE01-833A-F187-85C5-DC36BBC277DF}"/>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26</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9" name="Alatunnisteen paikkamerkki 4">
            <a:extLst>
              <a:ext uri="{FF2B5EF4-FFF2-40B4-BE49-F238E27FC236}">
                <a16:creationId xmlns:a16="http://schemas.microsoft.com/office/drawing/2014/main" id="{C6FD94D4-161C-FCA1-CE23-D141EAE6E058}"/>
              </a:ext>
            </a:extLst>
          </p:cNvPr>
          <p:cNvSpPr txBox="1">
            <a:spLocks/>
          </p:cNvSpPr>
          <p:nvPr/>
        </p:nvSpPr>
        <p:spPr>
          <a:xfrm>
            <a:off x="5392469" y="6381328"/>
            <a:ext cx="1462788"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EK</a:t>
            </a:r>
          </a:p>
        </p:txBody>
      </p:sp>
      <p:graphicFrame>
        <p:nvGraphicFramePr>
          <p:cNvPr id="21" name="Kaavio 20">
            <a:extLst>
              <a:ext uri="{FF2B5EF4-FFF2-40B4-BE49-F238E27FC236}">
                <a16:creationId xmlns:a16="http://schemas.microsoft.com/office/drawing/2014/main" id="{56104E79-DDEE-4157-AFBD-22F2742FC321}"/>
              </a:ext>
            </a:extLst>
          </p:cNvPr>
          <p:cNvGraphicFramePr>
            <a:graphicFrameLocks/>
          </p:cNvGraphicFramePr>
          <p:nvPr>
            <p:extLst>
              <p:ext uri="{D42A27DB-BD31-4B8C-83A1-F6EECF244321}">
                <p14:modId xmlns:p14="http://schemas.microsoft.com/office/powerpoint/2010/main" val="3673992738"/>
              </p:ext>
            </p:extLst>
          </p:nvPr>
        </p:nvGraphicFramePr>
        <p:xfrm>
          <a:off x="537521" y="1312715"/>
          <a:ext cx="2511241" cy="1836652"/>
        </p:xfrm>
        <a:graphic>
          <a:graphicData uri="http://schemas.openxmlformats.org/drawingml/2006/chart">
            <c:chart xmlns:c="http://schemas.openxmlformats.org/drawingml/2006/chart" xmlns:r="http://schemas.openxmlformats.org/officeDocument/2006/relationships" r:id="rId8"/>
          </a:graphicData>
        </a:graphic>
      </p:graphicFrame>
      <p:pic>
        <p:nvPicPr>
          <p:cNvPr id="22" name="Kuva 21" descr="Peukalo pystyssä tasaisella täytöllä">
            <a:extLst>
              <a:ext uri="{FF2B5EF4-FFF2-40B4-BE49-F238E27FC236}">
                <a16:creationId xmlns:a16="http://schemas.microsoft.com/office/drawing/2014/main" id="{641FB7EC-36B2-D20D-2C03-88AD3D9424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6123863" y="3597098"/>
            <a:ext cx="266400" cy="266400"/>
          </a:xfrm>
          <a:prstGeom prst="rect">
            <a:avLst/>
          </a:prstGeom>
        </p:spPr>
      </p:pic>
      <p:graphicFrame>
        <p:nvGraphicFramePr>
          <p:cNvPr id="25" name="Kaavio 24">
            <a:extLst>
              <a:ext uri="{FF2B5EF4-FFF2-40B4-BE49-F238E27FC236}">
                <a16:creationId xmlns:a16="http://schemas.microsoft.com/office/drawing/2014/main" id="{542BF4AB-CD32-BAF2-C538-42E0B6DAE5E7}"/>
              </a:ext>
            </a:extLst>
          </p:cNvPr>
          <p:cNvGraphicFramePr>
            <a:graphicFrameLocks/>
          </p:cNvGraphicFramePr>
          <p:nvPr>
            <p:extLst>
              <p:ext uri="{D42A27DB-BD31-4B8C-83A1-F6EECF244321}">
                <p14:modId xmlns:p14="http://schemas.microsoft.com/office/powerpoint/2010/main" val="2519192704"/>
              </p:ext>
            </p:extLst>
          </p:nvPr>
        </p:nvGraphicFramePr>
        <p:xfrm>
          <a:off x="3396869" y="1391022"/>
          <a:ext cx="2491007" cy="168003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1" name="Kaavio 10">
            <a:extLst>
              <a:ext uri="{FF2B5EF4-FFF2-40B4-BE49-F238E27FC236}">
                <a16:creationId xmlns:a16="http://schemas.microsoft.com/office/drawing/2014/main" id="{A4992318-404A-5CDE-8261-5DB7046CE639}"/>
              </a:ext>
            </a:extLst>
          </p:cNvPr>
          <p:cNvGraphicFramePr>
            <a:graphicFrameLocks/>
          </p:cNvGraphicFramePr>
          <p:nvPr>
            <p:extLst>
              <p:ext uri="{D42A27DB-BD31-4B8C-83A1-F6EECF244321}">
                <p14:modId xmlns:p14="http://schemas.microsoft.com/office/powerpoint/2010/main" val="792037832"/>
              </p:ext>
            </p:extLst>
          </p:nvPr>
        </p:nvGraphicFramePr>
        <p:xfrm>
          <a:off x="9106330" y="3867490"/>
          <a:ext cx="2664599" cy="192018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Kaavio 11">
            <a:extLst>
              <a:ext uri="{FF2B5EF4-FFF2-40B4-BE49-F238E27FC236}">
                <a16:creationId xmlns:a16="http://schemas.microsoft.com/office/drawing/2014/main" id="{FE44F4B1-5150-FF70-0CC5-3668B2880176}"/>
              </a:ext>
            </a:extLst>
          </p:cNvPr>
          <p:cNvGraphicFramePr>
            <a:graphicFrameLocks/>
          </p:cNvGraphicFramePr>
          <p:nvPr/>
        </p:nvGraphicFramePr>
        <p:xfrm>
          <a:off x="6257890" y="3938089"/>
          <a:ext cx="2664296" cy="187816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53551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E456575E-E6F9-2F35-FBA2-8819BB3749B5}"/>
              </a:ext>
            </a:extLst>
          </p:cNvPr>
          <p:cNvSpPr/>
          <p:nvPr/>
        </p:nvSpPr>
        <p:spPr>
          <a:xfrm>
            <a:off x="407985" y="3614497"/>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Uudet asuntolainat ja luvat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Kotitalouksien asuntolainojen nostot kesäkuussa edelleen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poikkeuksellisen vähäisiä. Sijoituslainojen nostoissa piristymistä.</a:t>
            </a: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graphicFrame>
        <p:nvGraphicFramePr>
          <p:cNvPr id="7" name="Kaavio 6">
            <a:extLst>
              <a:ext uri="{FF2B5EF4-FFF2-40B4-BE49-F238E27FC236}">
                <a16:creationId xmlns:a16="http://schemas.microsoft.com/office/drawing/2014/main" id="{00000000-0008-0000-0100-000009000000}"/>
              </a:ext>
            </a:extLst>
          </p:cNvPr>
          <p:cNvGraphicFramePr>
            <a:graphicFrameLocks/>
          </p:cNvGraphicFramePr>
          <p:nvPr/>
        </p:nvGraphicFramePr>
        <p:xfrm>
          <a:off x="529653" y="3888834"/>
          <a:ext cx="3480537" cy="1840890"/>
        </p:xfrm>
        <a:graphic>
          <a:graphicData uri="http://schemas.openxmlformats.org/drawingml/2006/chart">
            <c:chart xmlns:c="http://schemas.openxmlformats.org/drawingml/2006/chart" xmlns:r="http://schemas.openxmlformats.org/officeDocument/2006/relationships" r:id="rId3"/>
          </a:graphicData>
        </a:graphic>
      </p:graphicFrame>
      <p:sp>
        <p:nvSpPr>
          <p:cNvPr id="18" name="Suorakulmio 17">
            <a:extLst>
              <a:ext uri="{FF2B5EF4-FFF2-40B4-BE49-F238E27FC236}">
                <a16:creationId xmlns:a16="http://schemas.microsoft.com/office/drawing/2014/main" id="{D6F4B8DF-7D5D-4685-D99E-C83DAD2A6830}"/>
              </a:ext>
            </a:extLst>
          </p:cNvPr>
          <p:cNvSpPr/>
          <p:nvPr/>
        </p:nvSpPr>
        <p:spPr>
          <a:xfrm>
            <a:off x="8181809" y="1041153"/>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Kotitalouksien lainat tyypeittäin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Kotitalouksien asuntolainakannan (106,0 mrd. euroa)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supistuminen hidastui kesäkuussa. Taloyhtiölainoissa kasvua. </a:t>
            </a: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30" name="Suorakulmio 29">
            <a:extLst>
              <a:ext uri="{FF2B5EF4-FFF2-40B4-BE49-F238E27FC236}">
                <a16:creationId xmlns:a16="http://schemas.microsoft.com/office/drawing/2014/main" id="{8DEA4781-F469-B63E-19C0-7CA652181D93}"/>
              </a:ext>
            </a:extLst>
          </p:cNvPr>
          <p:cNvSpPr/>
          <p:nvPr/>
        </p:nvSpPr>
        <p:spPr>
          <a:xfrm>
            <a:off x="8181809" y="3614497"/>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Taloyhtiölainat ja kerrostaloaloitukset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Taloyhtiölainakannan lievä kasvu ennakoi kerrostaloaloituksia.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mn-cs"/>
              </a:rPr>
              <a:t>Lainakanta on supistunut voimakkaasti rakentamisen suhdanteen mukana.</a:t>
            </a:r>
          </a:p>
        </p:txBody>
      </p:sp>
      <p:sp>
        <p:nvSpPr>
          <p:cNvPr id="23" name="Suorakulmio 22">
            <a:extLst>
              <a:ext uri="{FF2B5EF4-FFF2-40B4-BE49-F238E27FC236}">
                <a16:creationId xmlns:a16="http://schemas.microsoft.com/office/drawing/2014/main" id="{50182B79-DA71-E0AD-29F7-1B684115C184}"/>
              </a:ext>
            </a:extLst>
          </p:cNvPr>
          <p:cNvSpPr/>
          <p:nvPr/>
        </p:nvSpPr>
        <p:spPr>
          <a:xfrm>
            <a:off x="4299314" y="1041153"/>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Asunnon ostoaikomukset</a:t>
            </a:r>
            <a:r>
              <a:rPr kumimoji="0" lang="fi-FI" sz="1200" b="1" i="0" u="none" strike="noStrike" kern="1200" cap="none" spc="0" normalizeH="0" baseline="0" noProof="0">
                <a:ln>
                  <a:noFill/>
                </a:ln>
                <a:solidFill>
                  <a:srgbClr val="002060"/>
                </a:solidFill>
                <a:effectLst/>
                <a:uLnTx/>
                <a:uFillTx/>
                <a:latin typeface="Avenir Next LT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Asunnon ostoaikeet elokuussa ennallaan matalalla tasolla.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Suuremmat ostokset eivät vieläkään kiinnosta kuluttajia.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mn-cs"/>
              </a:rPr>
              <a:t>. </a:t>
            </a:r>
          </a:p>
        </p:txBody>
      </p:sp>
      <p:sp>
        <p:nvSpPr>
          <p:cNvPr id="19" name="Suorakulmio 18">
            <a:extLst>
              <a:ext uri="{FF2B5EF4-FFF2-40B4-BE49-F238E27FC236}">
                <a16:creationId xmlns:a16="http://schemas.microsoft.com/office/drawing/2014/main" id="{2B54D504-2FEA-BC8D-1D0E-3C8DE47289EC}"/>
              </a:ext>
            </a:extLst>
          </p:cNvPr>
          <p:cNvSpPr/>
          <p:nvPr/>
        </p:nvSpPr>
        <p:spPr>
          <a:xfrm>
            <a:off x="4299314" y="3614497"/>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Uudet asuntolainat ja valmistuneet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Valmistuneiden asuntojen määrä jo hyvin matalalla tasolla.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Nostettujen asuntolainojen määrä ei tue kauppaa.</a:t>
            </a: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Asuntolainat:</a:t>
            </a:r>
            <a:r>
              <a:rPr lang="fi-FI" sz="2000">
                <a:solidFill>
                  <a:schemeClr val="bg1"/>
                </a:solidFill>
                <a:latin typeface="+mn-lt"/>
              </a:rPr>
              <a:t> korkojen laskut jatkuvat – asuntokauppojen nousujohde jatkuu myös loppuvuonna</a:t>
            </a:r>
          </a:p>
        </p:txBody>
      </p:sp>
      <p:sp>
        <p:nvSpPr>
          <p:cNvPr id="13" name="Vuokaaviosymboli: Liitin 12">
            <a:extLst>
              <a:ext uri="{FF2B5EF4-FFF2-40B4-BE49-F238E27FC236}">
                <a16:creationId xmlns:a16="http://schemas.microsoft.com/office/drawing/2014/main" id="{CEE32473-B804-EC76-1CE7-C1F8FF17F1C5}"/>
              </a:ext>
            </a:extLst>
          </p:cNvPr>
          <p:cNvSpPr>
            <a:spLocks noChangeAspect="1"/>
          </p:cNvSpPr>
          <p:nvPr/>
        </p:nvSpPr>
        <p:spPr>
          <a:xfrm>
            <a:off x="272525" y="356584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4" name="Kuva 13" descr="Peukalo pystyssä tasaisella täytöllä">
            <a:extLst>
              <a:ext uri="{FF2B5EF4-FFF2-40B4-BE49-F238E27FC236}">
                <a16:creationId xmlns:a16="http://schemas.microsoft.com/office/drawing/2014/main" id="{E179A5EA-4B5F-E79C-CBCB-0FA588CD5E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319994" y="3623502"/>
            <a:ext cx="266400" cy="266400"/>
          </a:xfrm>
          <a:prstGeom prst="rect">
            <a:avLst/>
          </a:prstGeom>
        </p:spPr>
      </p:pic>
      <p:sp>
        <p:nvSpPr>
          <p:cNvPr id="15" name="Suorakulmio 14">
            <a:extLst>
              <a:ext uri="{FF2B5EF4-FFF2-40B4-BE49-F238E27FC236}">
                <a16:creationId xmlns:a16="http://schemas.microsoft.com/office/drawing/2014/main" id="{332D496D-A7CD-CCAD-CE7C-C3A47AF28FEA}"/>
              </a:ext>
            </a:extLst>
          </p:cNvPr>
          <p:cNvSpPr/>
          <p:nvPr/>
        </p:nvSpPr>
        <p:spPr>
          <a:xfrm>
            <a:off x="407985" y="1016864"/>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Korko ja korko-odotus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Euribor on laskenut uuteen pohjalukemaan. Markkinat hinnoittelevat laskun jatkumista 2 prosentin tuntumaan. Laskuun liittyy vielä epävarmuuksia. </a:t>
            </a: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16" name="Vuokaaviosymboli: Liitin 15">
            <a:extLst>
              <a:ext uri="{FF2B5EF4-FFF2-40B4-BE49-F238E27FC236}">
                <a16:creationId xmlns:a16="http://schemas.microsoft.com/office/drawing/2014/main" id="{13906C61-23FC-3D35-A821-B94DD4DE4068}"/>
              </a:ext>
            </a:extLst>
          </p:cNvPr>
          <p:cNvSpPr>
            <a:spLocks noChangeAspect="1"/>
          </p:cNvSpPr>
          <p:nvPr/>
        </p:nvSpPr>
        <p:spPr>
          <a:xfrm>
            <a:off x="272525" y="968211"/>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0" name="Vuokaaviosymboli: Liitin 19">
            <a:extLst>
              <a:ext uri="{FF2B5EF4-FFF2-40B4-BE49-F238E27FC236}">
                <a16:creationId xmlns:a16="http://schemas.microsoft.com/office/drawing/2014/main" id="{BE8CE307-CE6A-B259-0C32-E2E0B2A0F71A}"/>
              </a:ext>
            </a:extLst>
          </p:cNvPr>
          <p:cNvSpPr>
            <a:spLocks noChangeAspect="1"/>
          </p:cNvSpPr>
          <p:nvPr/>
        </p:nvSpPr>
        <p:spPr>
          <a:xfrm>
            <a:off x="4163854" y="356584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4" name="Vuokaaviosymboli: Liitin 23">
            <a:extLst>
              <a:ext uri="{FF2B5EF4-FFF2-40B4-BE49-F238E27FC236}">
                <a16:creationId xmlns:a16="http://schemas.microsoft.com/office/drawing/2014/main" id="{07F9B395-2BEE-4B3E-B2FA-6E7410B0F792}"/>
              </a:ext>
            </a:extLst>
          </p:cNvPr>
          <p:cNvSpPr>
            <a:spLocks noChangeAspect="1"/>
          </p:cNvSpPr>
          <p:nvPr/>
        </p:nvSpPr>
        <p:spPr>
          <a:xfrm>
            <a:off x="4163854" y="992500"/>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Päivämäärän paikkamerkki 1">
            <a:extLst>
              <a:ext uri="{FF2B5EF4-FFF2-40B4-BE49-F238E27FC236}">
                <a16:creationId xmlns:a16="http://schemas.microsoft.com/office/drawing/2014/main" id="{945DA030-E267-97F8-9594-BF5268858A5D}"/>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4" name="Dian numeron paikkamerkki 3">
            <a:extLst>
              <a:ext uri="{FF2B5EF4-FFF2-40B4-BE49-F238E27FC236}">
                <a16:creationId xmlns:a16="http://schemas.microsoft.com/office/drawing/2014/main" id="{9A40DB56-C86F-63EB-0A97-A18BCA094DAB}"/>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27</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1" name="Alatunnisteen paikkamerkki 4">
            <a:extLst>
              <a:ext uri="{FF2B5EF4-FFF2-40B4-BE49-F238E27FC236}">
                <a16:creationId xmlns:a16="http://schemas.microsoft.com/office/drawing/2014/main" id="{280A83DC-CA38-C415-86E3-F56B238896B7}"/>
              </a:ext>
            </a:extLst>
          </p:cNvPr>
          <p:cNvSpPr txBox="1">
            <a:spLocks/>
          </p:cNvSpPr>
          <p:nvPr/>
        </p:nvSpPr>
        <p:spPr>
          <a:xfrm>
            <a:off x="5392468" y="6381328"/>
            <a:ext cx="3295819"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Suomen Pankki, EKP, Tilastokeskus</a:t>
            </a:r>
          </a:p>
        </p:txBody>
      </p:sp>
      <p:sp>
        <p:nvSpPr>
          <p:cNvPr id="31" name="Vuokaaviosymboli: Liitin 30">
            <a:extLst>
              <a:ext uri="{FF2B5EF4-FFF2-40B4-BE49-F238E27FC236}">
                <a16:creationId xmlns:a16="http://schemas.microsoft.com/office/drawing/2014/main" id="{72725E0B-D0CC-CF8E-807D-2DE015784D64}"/>
              </a:ext>
            </a:extLst>
          </p:cNvPr>
          <p:cNvSpPr>
            <a:spLocks noChangeAspect="1"/>
          </p:cNvSpPr>
          <p:nvPr/>
        </p:nvSpPr>
        <p:spPr>
          <a:xfrm>
            <a:off x="8046349" y="356584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3" name="Vuokaaviosymboli: Liitin 32">
            <a:extLst>
              <a:ext uri="{FF2B5EF4-FFF2-40B4-BE49-F238E27FC236}">
                <a16:creationId xmlns:a16="http://schemas.microsoft.com/office/drawing/2014/main" id="{7131E71D-4951-5353-A6CD-2EDE2E460B4E}"/>
              </a:ext>
            </a:extLst>
          </p:cNvPr>
          <p:cNvSpPr>
            <a:spLocks noChangeAspect="1"/>
          </p:cNvSpPr>
          <p:nvPr/>
        </p:nvSpPr>
        <p:spPr>
          <a:xfrm>
            <a:off x="8046349" y="992500"/>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34" name="Kuva 33" descr="Peukalo pystyssä tasaisella täytöllä">
            <a:extLst>
              <a:ext uri="{FF2B5EF4-FFF2-40B4-BE49-F238E27FC236}">
                <a16:creationId xmlns:a16="http://schemas.microsoft.com/office/drawing/2014/main" id="{EA3407A8-A05D-ED57-32DA-D55156116E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8102783" y="1041193"/>
            <a:ext cx="266400" cy="266400"/>
          </a:xfrm>
          <a:prstGeom prst="rect">
            <a:avLst/>
          </a:prstGeom>
        </p:spPr>
      </p:pic>
      <p:pic>
        <p:nvPicPr>
          <p:cNvPr id="35" name="Kuva 34" descr="Peukalo pystyssä tasaisella täytöllä">
            <a:extLst>
              <a:ext uri="{FF2B5EF4-FFF2-40B4-BE49-F238E27FC236}">
                <a16:creationId xmlns:a16="http://schemas.microsoft.com/office/drawing/2014/main" id="{D7289F16-0951-9F3D-9554-166579ADF8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4201149" y="1041151"/>
            <a:ext cx="266400" cy="266400"/>
          </a:xfrm>
          <a:prstGeom prst="rect">
            <a:avLst/>
          </a:prstGeom>
        </p:spPr>
      </p:pic>
      <p:sp>
        <p:nvSpPr>
          <p:cNvPr id="22" name="Tekstiruutu 21">
            <a:extLst>
              <a:ext uri="{FF2B5EF4-FFF2-40B4-BE49-F238E27FC236}">
                <a16:creationId xmlns:a16="http://schemas.microsoft.com/office/drawing/2014/main" id="{C57CB271-76A0-D233-3DCA-A13307FF6E17}"/>
              </a:ext>
            </a:extLst>
          </p:cNvPr>
          <p:cNvSpPr txBox="1"/>
          <p:nvPr/>
        </p:nvSpPr>
        <p:spPr>
          <a:xfrm>
            <a:off x="3075368" y="4638536"/>
            <a:ext cx="53732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 Ø 2016 </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graphicFrame>
        <p:nvGraphicFramePr>
          <p:cNvPr id="32" name="Kaavio 31">
            <a:extLst>
              <a:ext uri="{FF2B5EF4-FFF2-40B4-BE49-F238E27FC236}">
                <a16:creationId xmlns:a16="http://schemas.microsoft.com/office/drawing/2014/main" id="{24EB7ADB-8F14-1902-9197-FC538A183C29}"/>
              </a:ext>
            </a:extLst>
          </p:cNvPr>
          <p:cNvGraphicFramePr>
            <a:graphicFrameLocks/>
          </p:cNvGraphicFramePr>
          <p:nvPr/>
        </p:nvGraphicFramePr>
        <p:xfrm>
          <a:off x="8216844" y="1294707"/>
          <a:ext cx="3456384" cy="1829135"/>
        </p:xfrm>
        <a:graphic>
          <a:graphicData uri="http://schemas.openxmlformats.org/drawingml/2006/chart">
            <c:chart xmlns:c="http://schemas.openxmlformats.org/drawingml/2006/chart" xmlns:r="http://schemas.openxmlformats.org/officeDocument/2006/relationships" r:id="rId6"/>
          </a:graphicData>
        </a:graphic>
      </p:graphicFrame>
      <p:sp>
        <p:nvSpPr>
          <p:cNvPr id="38" name="Tekstiruutu 37">
            <a:extLst>
              <a:ext uri="{FF2B5EF4-FFF2-40B4-BE49-F238E27FC236}">
                <a16:creationId xmlns:a16="http://schemas.microsoft.com/office/drawing/2014/main" id="{061CF8B3-3FF1-79B6-8DF8-17053221E49A}"/>
              </a:ext>
            </a:extLst>
          </p:cNvPr>
          <p:cNvSpPr txBox="1"/>
          <p:nvPr/>
        </p:nvSpPr>
        <p:spPr>
          <a:xfrm>
            <a:off x="6923257" y="4779243"/>
            <a:ext cx="518091"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2016 </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graphicFrame>
        <p:nvGraphicFramePr>
          <p:cNvPr id="40" name="Kaavio 39">
            <a:extLst>
              <a:ext uri="{FF2B5EF4-FFF2-40B4-BE49-F238E27FC236}">
                <a16:creationId xmlns:a16="http://schemas.microsoft.com/office/drawing/2014/main" id="{01599BD0-E83E-6BCE-136D-DC621BA9A06E}"/>
              </a:ext>
            </a:extLst>
          </p:cNvPr>
          <p:cNvGraphicFramePr>
            <a:graphicFrameLocks/>
          </p:cNvGraphicFramePr>
          <p:nvPr>
            <p:extLst>
              <p:ext uri="{D42A27DB-BD31-4B8C-83A1-F6EECF244321}">
                <p14:modId xmlns:p14="http://schemas.microsoft.com/office/powerpoint/2010/main" val="2763942700"/>
              </p:ext>
            </p:extLst>
          </p:nvPr>
        </p:nvGraphicFramePr>
        <p:xfrm>
          <a:off x="8307977" y="3880937"/>
          <a:ext cx="3365251" cy="17966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1" name="Kaavio 40">
            <a:extLst>
              <a:ext uri="{FF2B5EF4-FFF2-40B4-BE49-F238E27FC236}">
                <a16:creationId xmlns:a16="http://schemas.microsoft.com/office/drawing/2014/main" id="{42BE7BA3-C15B-0FA1-D8F7-3B4495977267}"/>
              </a:ext>
            </a:extLst>
          </p:cNvPr>
          <p:cNvGraphicFramePr>
            <a:graphicFrameLocks/>
          </p:cNvGraphicFramePr>
          <p:nvPr>
            <p:extLst>
              <p:ext uri="{D42A27DB-BD31-4B8C-83A1-F6EECF244321}">
                <p14:modId xmlns:p14="http://schemas.microsoft.com/office/powerpoint/2010/main" val="80090138"/>
              </p:ext>
            </p:extLst>
          </p:nvPr>
        </p:nvGraphicFramePr>
        <p:xfrm>
          <a:off x="529653" y="1294708"/>
          <a:ext cx="3398065" cy="1811587"/>
        </p:xfrm>
        <a:graphic>
          <a:graphicData uri="http://schemas.openxmlformats.org/drawingml/2006/chart">
            <c:chart xmlns:c="http://schemas.openxmlformats.org/drawingml/2006/chart" xmlns:r="http://schemas.openxmlformats.org/officeDocument/2006/relationships" r:id="rId8"/>
          </a:graphicData>
        </a:graphic>
      </p:graphicFrame>
      <p:sp>
        <p:nvSpPr>
          <p:cNvPr id="6" name="Tekstiruutu 5">
            <a:extLst>
              <a:ext uri="{FF2B5EF4-FFF2-40B4-BE49-F238E27FC236}">
                <a16:creationId xmlns:a16="http://schemas.microsoft.com/office/drawing/2014/main" id="{AE64F873-4670-9554-404D-CB1239580CFC}"/>
              </a:ext>
            </a:extLst>
          </p:cNvPr>
          <p:cNvSpPr txBox="1"/>
          <p:nvPr/>
        </p:nvSpPr>
        <p:spPr>
          <a:xfrm>
            <a:off x="6403563" y="2200501"/>
            <a:ext cx="51969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a:t>
            </a:r>
            <a:r>
              <a:rPr lang="fi-FI" sz="600" b="1">
                <a:solidFill>
                  <a:srgbClr val="C00000"/>
                </a:solidFill>
                <a:latin typeface="Calibri" panose="020F0502020204030204" pitchFamily="34" charset="0"/>
                <a:cs typeface="Calibri" panose="020F0502020204030204" pitchFamily="34" charset="0"/>
              </a:rPr>
              <a:t>1998 </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graphicFrame>
        <p:nvGraphicFramePr>
          <p:cNvPr id="8" name="Kaavio 7">
            <a:extLst>
              <a:ext uri="{FF2B5EF4-FFF2-40B4-BE49-F238E27FC236}">
                <a16:creationId xmlns:a16="http://schemas.microsoft.com/office/drawing/2014/main" id="{00000000-0008-0000-0100-00000C000000}"/>
              </a:ext>
            </a:extLst>
          </p:cNvPr>
          <p:cNvGraphicFramePr>
            <a:graphicFrameLocks/>
          </p:cNvGraphicFramePr>
          <p:nvPr/>
        </p:nvGraphicFramePr>
        <p:xfrm>
          <a:off x="4399984" y="3880937"/>
          <a:ext cx="3413245" cy="1884531"/>
        </p:xfrm>
        <a:graphic>
          <a:graphicData uri="http://schemas.openxmlformats.org/drawingml/2006/chart">
            <c:chart xmlns:c="http://schemas.openxmlformats.org/drawingml/2006/chart" xmlns:r="http://schemas.openxmlformats.org/officeDocument/2006/relationships" r:id="rId9"/>
          </a:graphicData>
        </a:graphic>
      </p:graphicFrame>
      <p:pic>
        <p:nvPicPr>
          <p:cNvPr id="12" name="Kuva 11" descr="Peukalo pystyssä tasaisella täytöllä">
            <a:extLst>
              <a:ext uri="{FF2B5EF4-FFF2-40B4-BE49-F238E27FC236}">
                <a16:creationId xmlns:a16="http://schemas.microsoft.com/office/drawing/2014/main" id="{B7CDFEBF-18EB-5C6A-6903-70ABB07CC7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608" y="990077"/>
            <a:ext cx="266400" cy="266400"/>
          </a:xfrm>
          <a:prstGeom prst="rect">
            <a:avLst/>
          </a:prstGeom>
        </p:spPr>
      </p:pic>
      <p:pic>
        <p:nvPicPr>
          <p:cNvPr id="5" name="Kuva 4" descr="Peukalo pystyssä tasaisella täytöllä">
            <a:extLst>
              <a:ext uri="{FF2B5EF4-FFF2-40B4-BE49-F238E27FC236}">
                <a16:creationId xmlns:a16="http://schemas.microsoft.com/office/drawing/2014/main" id="{4A685383-7CBC-D5A2-3A2F-579AAB16CB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8102783" y="3614495"/>
            <a:ext cx="266400" cy="266400"/>
          </a:xfrm>
          <a:prstGeom prst="rect">
            <a:avLst/>
          </a:prstGeom>
        </p:spPr>
      </p:pic>
      <p:graphicFrame>
        <p:nvGraphicFramePr>
          <p:cNvPr id="17" name="Kaavio 16">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3841665974"/>
              </p:ext>
            </p:extLst>
          </p:nvPr>
        </p:nvGraphicFramePr>
        <p:xfrm>
          <a:off x="4350290" y="1328404"/>
          <a:ext cx="3542395" cy="1765830"/>
        </p:xfrm>
        <a:graphic>
          <a:graphicData uri="http://schemas.openxmlformats.org/drawingml/2006/chart">
            <c:chart xmlns:c="http://schemas.openxmlformats.org/drawingml/2006/chart" xmlns:r="http://schemas.openxmlformats.org/officeDocument/2006/relationships" r:id="rId10"/>
          </a:graphicData>
        </a:graphic>
      </p:graphicFrame>
      <p:pic>
        <p:nvPicPr>
          <p:cNvPr id="26" name="Kuva 25" descr="Peukalo pystyssä tasaisella täytöllä">
            <a:extLst>
              <a:ext uri="{FF2B5EF4-FFF2-40B4-BE49-F238E27FC236}">
                <a16:creationId xmlns:a16="http://schemas.microsoft.com/office/drawing/2014/main" id="{87399466-2DE8-351E-019C-51C15B604D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V="1">
            <a:off x="4227271" y="3640137"/>
            <a:ext cx="266400" cy="266400"/>
          </a:xfrm>
          <a:prstGeom prst="rect">
            <a:avLst/>
          </a:prstGeom>
        </p:spPr>
      </p:pic>
    </p:spTree>
    <p:extLst>
      <p:ext uri="{BB962C8B-B14F-4D97-AF65-F5344CB8AC3E}">
        <p14:creationId xmlns:p14="http://schemas.microsoft.com/office/powerpoint/2010/main" val="184341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D6F4B8DF-7D5D-4685-D99E-C83DAD2A6830}"/>
              </a:ext>
            </a:extLst>
          </p:cNvPr>
          <p:cNvSpPr/>
          <p:nvPr/>
        </p:nvSpPr>
        <p:spPr>
          <a:xfrm>
            <a:off x="8181809" y="1041153"/>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Myynnissä olevat kerrostaloasunnot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mn-cs"/>
              </a:rPr>
              <a:t>Myynnissä olevien asuntojen määrä on laskenut alle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mn-cs"/>
              </a:rPr>
              <a:t>keskipitkän ajan keskiarvon.</a:t>
            </a:r>
          </a:p>
        </p:txBody>
      </p:sp>
      <p:sp>
        <p:nvSpPr>
          <p:cNvPr id="30" name="Suorakulmio 29">
            <a:extLst>
              <a:ext uri="{FF2B5EF4-FFF2-40B4-BE49-F238E27FC236}">
                <a16:creationId xmlns:a16="http://schemas.microsoft.com/office/drawing/2014/main" id="{8DEA4781-F469-B63E-19C0-7CA652181D93}"/>
              </a:ext>
            </a:extLst>
          </p:cNvPr>
          <p:cNvSpPr/>
          <p:nvPr/>
        </p:nvSpPr>
        <p:spPr>
          <a:xfrm>
            <a:off x="8181809" y="3614497"/>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Vuokra-asuntojen tarjonta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mn-cs"/>
              </a:rPr>
              <a:t>Vuokra-asuntojen tarjonta supistuu. Voimakkain lasku johtuu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mn-cs"/>
              </a:rPr>
              <a:t>kuitenkin kausivaihtelusta.</a:t>
            </a:r>
          </a:p>
        </p:txBody>
      </p:sp>
      <p:sp>
        <p:nvSpPr>
          <p:cNvPr id="19" name="Suorakulmio 18">
            <a:extLst>
              <a:ext uri="{FF2B5EF4-FFF2-40B4-BE49-F238E27FC236}">
                <a16:creationId xmlns:a16="http://schemas.microsoft.com/office/drawing/2014/main" id="{2B54D504-2FEA-BC8D-1D0E-3C8DE47289EC}"/>
              </a:ext>
            </a:extLst>
          </p:cNvPr>
          <p:cNvSpPr/>
          <p:nvPr/>
        </p:nvSpPr>
        <p:spPr>
          <a:xfrm>
            <a:off x="4299314" y="3614497"/>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Uusien asuntojen kauppamäärät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Kauppamäärät elokuussa edelleen erittäin matalalla tasolla.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Myyntiajat ovat pitkiä ja valmiiden asuntojen varanto sulaa hitaasti.</a:t>
            </a: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23" name="Suorakulmio 22">
            <a:extLst>
              <a:ext uri="{FF2B5EF4-FFF2-40B4-BE49-F238E27FC236}">
                <a16:creationId xmlns:a16="http://schemas.microsoft.com/office/drawing/2014/main" id="{50182B79-DA71-E0AD-29F7-1B684115C184}"/>
              </a:ext>
            </a:extLst>
          </p:cNvPr>
          <p:cNvSpPr/>
          <p:nvPr/>
        </p:nvSpPr>
        <p:spPr>
          <a:xfrm>
            <a:off x="4299314" y="1041153"/>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Vanhojen asuntojen kauppamäärät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Asuntokaupan nousujohteinen alkuvuosi jatkui elokuussa. Kauppamäärät ovat edelleen vähäisiä. Korkojen lasku piristää jatkossa.</a:t>
            </a: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Asuntomarkkinat:</a:t>
            </a:r>
            <a:r>
              <a:rPr lang="fi-FI" sz="2000">
                <a:solidFill>
                  <a:schemeClr val="bg1"/>
                </a:solidFill>
                <a:latin typeface="+mn-lt"/>
              </a:rPr>
              <a:t> vanhojen asuntojen kauppa nousujohteinen – uusien kauppa edelleen jäissä</a:t>
            </a:r>
          </a:p>
        </p:txBody>
      </p:sp>
      <p:sp>
        <p:nvSpPr>
          <p:cNvPr id="10" name="Suorakulmio 9">
            <a:extLst>
              <a:ext uri="{FF2B5EF4-FFF2-40B4-BE49-F238E27FC236}">
                <a16:creationId xmlns:a16="http://schemas.microsoft.com/office/drawing/2014/main" id="{E456575E-E6F9-2F35-FBA2-8819BB3749B5}"/>
              </a:ext>
            </a:extLst>
          </p:cNvPr>
          <p:cNvSpPr/>
          <p:nvPr/>
        </p:nvSpPr>
        <p:spPr>
          <a:xfrm>
            <a:off x="407985" y="3614497"/>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Uusien asuntojen hinnat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Toisella </a:t>
            </a:r>
            <a:r>
              <a:rPr kumimoji="0" lang="fi-FI" sz="800" b="0" i="0" u="none" strike="noStrike" kern="1200" cap="none" spc="0" normalizeH="0" baseline="0" noProof="0">
                <a:ln>
                  <a:noFill/>
                </a:ln>
                <a:solidFill>
                  <a:srgbClr val="002060"/>
                </a:solidFill>
                <a:effectLst/>
                <a:uLnTx/>
                <a:uFillTx/>
                <a:latin typeface="Avenir Next LT Pro"/>
                <a:ea typeface="+mn-ea"/>
                <a:cs typeface="+mn-cs"/>
              </a:rPr>
              <a:t>neljänneksellä nähtiin suurin hintapudotus moneen vuoteen. Laskua pääkaupunkiseudulla 9,8 % ja muualla maassa 3,6 % vuoden takaisesta.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13" name="Vuokaaviosymboli: Liitin 12">
            <a:extLst>
              <a:ext uri="{FF2B5EF4-FFF2-40B4-BE49-F238E27FC236}">
                <a16:creationId xmlns:a16="http://schemas.microsoft.com/office/drawing/2014/main" id="{CEE32473-B804-EC76-1CE7-C1F8FF17F1C5}"/>
              </a:ext>
            </a:extLst>
          </p:cNvPr>
          <p:cNvSpPr>
            <a:spLocks noChangeAspect="1"/>
          </p:cNvSpPr>
          <p:nvPr/>
        </p:nvSpPr>
        <p:spPr>
          <a:xfrm>
            <a:off x="272525" y="356584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Suorakulmio 14">
            <a:extLst>
              <a:ext uri="{FF2B5EF4-FFF2-40B4-BE49-F238E27FC236}">
                <a16:creationId xmlns:a16="http://schemas.microsoft.com/office/drawing/2014/main" id="{332D496D-A7CD-CCAD-CE7C-C3A47AF28FEA}"/>
              </a:ext>
            </a:extLst>
          </p:cNvPr>
          <p:cNvSpPr/>
          <p:nvPr/>
        </p:nvSpPr>
        <p:spPr>
          <a:xfrm>
            <a:off x="407985" y="1016864"/>
            <a:ext cx="3593371"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Vanhojen asuntojen hinnat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Hintojen lasku jatkui heinäkuussa</a:t>
            </a:r>
            <a:r>
              <a:rPr kumimoji="0" lang="fi-FI" sz="800" b="0" i="0" u="none" strike="noStrike" kern="1200" cap="none" spc="0" normalizeH="0" baseline="0" noProof="0">
                <a:ln>
                  <a:noFill/>
                </a:ln>
                <a:solidFill>
                  <a:srgbClr val="002060"/>
                </a:solidFill>
                <a:effectLst/>
                <a:uLnTx/>
                <a:uFillTx/>
                <a:latin typeface="Avenir Next LT Pro"/>
                <a:ea typeface="+mn-ea"/>
                <a:cs typeface="+mn-cs"/>
              </a:rPr>
              <a:t>. Korkeampiin hintoihin palaaminen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k</a:t>
            </a:r>
            <a:r>
              <a:rPr kumimoji="0" lang="fi-FI" sz="800" b="0" i="0" u="none" strike="noStrike" kern="1200" cap="none" spc="0" normalizeH="0" baseline="0" noProof="0">
                <a:ln>
                  <a:noFill/>
                </a:ln>
                <a:solidFill>
                  <a:srgbClr val="002060"/>
                </a:solidFill>
                <a:effectLst/>
                <a:uLnTx/>
                <a:uFillTx/>
                <a:latin typeface="Avenir Next LT Pro"/>
                <a:ea typeface="+mn-ea"/>
                <a:cs typeface="+mn-cs"/>
              </a:rPr>
              <a:t>estää vielä pitkään.  </a:t>
            </a:r>
          </a:p>
        </p:txBody>
      </p:sp>
      <p:sp>
        <p:nvSpPr>
          <p:cNvPr id="16" name="Vuokaaviosymboli: Liitin 15">
            <a:extLst>
              <a:ext uri="{FF2B5EF4-FFF2-40B4-BE49-F238E27FC236}">
                <a16:creationId xmlns:a16="http://schemas.microsoft.com/office/drawing/2014/main" id="{13906C61-23FC-3D35-A821-B94DD4DE4068}"/>
              </a:ext>
            </a:extLst>
          </p:cNvPr>
          <p:cNvSpPr>
            <a:spLocks noChangeAspect="1"/>
          </p:cNvSpPr>
          <p:nvPr/>
        </p:nvSpPr>
        <p:spPr>
          <a:xfrm>
            <a:off x="272525" y="968211"/>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7" name="Kuva 16" descr="Peukalo pystyssä tasaisella täytöllä">
            <a:extLst>
              <a:ext uri="{FF2B5EF4-FFF2-40B4-BE49-F238E27FC236}">
                <a16:creationId xmlns:a16="http://schemas.microsoft.com/office/drawing/2014/main" id="{4BA92740-CFC7-1292-16E7-6BDE00D367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328959" y="1016904"/>
            <a:ext cx="266400" cy="266400"/>
          </a:xfrm>
          <a:prstGeom prst="rect">
            <a:avLst/>
          </a:prstGeom>
        </p:spPr>
      </p:pic>
      <p:sp>
        <p:nvSpPr>
          <p:cNvPr id="20" name="Vuokaaviosymboli: Liitin 19">
            <a:extLst>
              <a:ext uri="{FF2B5EF4-FFF2-40B4-BE49-F238E27FC236}">
                <a16:creationId xmlns:a16="http://schemas.microsoft.com/office/drawing/2014/main" id="{BE8CE307-CE6A-B259-0C32-E2E0B2A0F71A}"/>
              </a:ext>
            </a:extLst>
          </p:cNvPr>
          <p:cNvSpPr>
            <a:spLocks noChangeAspect="1"/>
          </p:cNvSpPr>
          <p:nvPr/>
        </p:nvSpPr>
        <p:spPr>
          <a:xfrm>
            <a:off x="4163854" y="356584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1" name="Kuva 20" descr="Peukalo pystyssä tasaisella täytöllä">
            <a:extLst>
              <a:ext uri="{FF2B5EF4-FFF2-40B4-BE49-F238E27FC236}">
                <a16:creationId xmlns:a16="http://schemas.microsoft.com/office/drawing/2014/main" id="{214E2721-2745-2465-E55A-FE09784679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4220288" y="3614537"/>
            <a:ext cx="266400" cy="266400"/>
          </a:xfrm>
          <a:prstGeom prst="rect">
            <a:avLst/>
          </a:prstGeom>
        </p:spPr>
      </p:pic>
      <p:sp>
        <p:nvSpPr>
          <p:cNvPr id="24" name="Vuokaaviosymboli: Liitin 23">
            <a:extLst>
              <a:ext uri="{FF2B5EF4-FFF2-40B4-BE49-F238E27FC236}">
                <a16:creationId xmlns:a16="http://schemas.microsoft.com/office/drawing/2014/main" id="{07F9B395-2BEE-4B3E-B2FA-6E7410B0F792}"/>
              </a:ext>
            </a:extLst>
          </p:cNvPr>
          <p:cNvSpPr>
            <a:spLocks noChangeAspect="1"/>
          </p:cNvSpPr>
          <p:nvPr/>
        </p:nvSpPr>
        <p:spPr>
          <a:xfrm>
            <a:off x="4163854" y="992500"/>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5" name="Kuva 24" descr="Peukalo pystyssä tasaisella täytöllä">
            <a:extLst>
              <a:ext uri="{FF2B5EF4-FFF2-40B4-BE49-F238E27FC236}">
                <a16:creationId xmlns:a16="http://schemas.microsoft.com/office/drawing/2014/main" id="{4BBD6EB4-3F03-3541-D330-7CBDAF018E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4220288" y="1041193"/>
            <a:ext cx="266400" cy="266400"/>
          </a:xfrm>
          <a:prstGeom prst="rect">
            <a:avLst/>
          </a:prstGeom>
        </p:spPr>
      </p:pic>
      <p:sp>
        <p:nvSpPr>
          <p:cNvPr id="2" name="Päivämäärän paikkamerkki 1">
            <a:extLst>
              <a:ext uri="{FF2B5EF4-FFF2-40B4-BE49-F238E27FC236}">
                <a16:creationId xmlns:a16="http://schemas.microsoft.com/office/drawing/2014/main" id="{945DA030-E267-97F8-9594-BF5268858A5D}"/>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3" name="Alatunnisteen paikkamerkki 2">
            <a:extLst>
              <a:ext uri="{FF2B5EF4-FFF2-40B4-BE49-F238E27FC236}">
                <a16:creationId xmlns:a16="http://schemas.microsoft.com/office/drawing/2014/main" id="{394DA9AA-297C-4DB1-13D3-AE55A91AC4CD}"/>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4" name="Dian numeron paikkamerkki 3">
            <a:extLst>
              <a:ext uri="{FF2B5EF4-FFF2-40B4-BE49-F238E27FC236}">
                <a16:creationId xmlns:a16="http://schemas.microsoft.com/office/drawing/2014/main" id="{9A40DB56-C86F-63EB-0A97-A18BCA094DAB}"/>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28</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1" name="Alatunnisteen paikkamerkki 4">
            <a:extLst>
              <a:ext uri="{FF2B5EF4-FFF2-40B4-BE49-F238E27FC236}">
                <a16:creationId xmlns:a16="http://schemas.microsoft.com/office/drawing/2014/main" id="{280A83DC-CA38-C415-86E3-F56B238896B7}"/>
              </a:ext>
            </a:extLst>
          </p:cNvPr>
          <p:cNvSpPr txBox="1">
            <a:spLocks/>
          </p:cNvSpPr>
          <p:nvPr/>
        </p:nvSpPr>
        <p:spPr>
          <a:xfrm>
            <a:off x="5392468" y="6381328"/>
            <a:ext cx="3295819"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KVKL, Etuovi.com, Vuokraovi.com</a:t>
            </a:r>
          </a:p>
        </p:txBody>
      </p:sp>
      <p:sp>
        <p:nvSpPr>
          <p:cNvPr id="31" name="Vuokaaviosymboli: Liitin 30">
            <a:extLst>
              <a:ext uri="{FF2B5EF4-FFF2-40B4-BE49-F238E27FC236}">
                <a16:creationId xmlns:a16="http://schemas.microsoft.com/office/drawing/2014/main" id="{72725E0B-D0CC-CF8E-807D-2DE015784D64}"/>
              </a:ext>
            </a:extLst>
          </p:cNvPr>
          <p:cNvSpPr>
            <a:spLocks noChangeAspect="1"/>
          </p:cNvSpPr>
          <p:nvPr/>
        </p:nvSpPr>
        <p:spPr>
          <a:xfrm>
            <a:off x="8046349" y="3565844"/>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3" name="Vuokaaviosymboli: Liitin 32">
            <a:extLst>
              <a:ext uri="{FF2B5EF4-FFF2-40B4-BE49-F238E27FC236}">
                <a16:creationId xmlns:a16="http://schemas.microsoft.com/office/drawing/2014/main" id="{7131E71D-4951-5353-A6CD-2EDE2E460B4E}"/>
              </a:ext>
            </a:extLst>
          </p:cNvPr>
          <p:cNvSpPr>
            <a:spLocks noChangeAspect="1"/>
          </p:cNvSpPr>
          <p:nvPr/>
        </p:nvSpPr>
        <p:spPr>
          <a:xfrm>
            <a:off x="8046349" y="992500"/>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graphicFrame>
        <p:nvGraphicFramePr>
          <p:cNvPr id="5" name="Kaavio 4">
            <a:extLst>
              <a:ext uri="{FF2B5EF4-FFF2-40B4-BE49-F238E27FC236}">
                <a16:creationId xmlns:a16="http://schemas.microsoft.com/office/drawing/2014/main" id="{50FF26D9-7FC5-B5A9-CDDB-3616F16F5D9A}"/>
              </a:ext>
            </a:extLst>
          </p:cNvPr>
          <p:cNvGraphicFramePr>
            <a:graphicFrameLocks/>
          </p:cNvGraphicFramePr>
          <p:nvPr>
            <p:extLst>
              <p:ext uri="{D42A27DB-BD31-4B8C-83A1-F6EECF244321}">
                <p14:modId xmlns:p14="http://schemas.microsoft.com/office/powerpoint/2010/main" val="3989236575"/>
              </p:ext>
            </p:extLst>
          </p:nvPr>
        </p:nvGraphicFramePr>
        <p:xfrm>
          <a:off x="4451373" y="3866435"/>
          <a:ext cx="3248268" cy="17544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Kaavio 5">
            <a:extLst>
              <a:ext uri="{FF2B5EF4-FFF2-40B4-BE49-F238E27FC236}">
                <a16:creationId xmlns:a16="http://schemas.microsoft.com/office/drawing/2014/main" id="{E1ACF878-F67C-F862-3B24-61592B80CD88}"/>
              </a:ext>
            </a:extLst>
          </p:cNvPr>
          <p:cNvGraphicFramePr>
            <a:graphicFrameLocks/>
          </p:cNvGraphicFramePr>
          <p:nvPr>
            <p:extLst>
              <p:ext uri="{D42A27DB-BD31-4B8C-83A1-F6EECF244321}">
                <p14:modId xmlns:p14="http://schemas.microsoft.com/office/powerpoint/2010/main" val="655220143"/>
              </p:ext>
            </p:extLst>
          </p:nvPr>
        </p:nvGraphicFramePr>
        <p:xfrm>
          <a:off x="4353488" y="1370605"/>
          <a:ext cx="3438768" cy="1659164"/>
        </p:xfrm>
        <a:graphic>
          <a:graphicData uri="http://schemas.openxmlformats.org/drawingml/2006/chart">
            <c:chart xmlns:c="http://schemas.openxmlformats.org/drawingml/2006/chart" xmlns:r="http://schemas.openxmlformats.org/officeDocument/2006/relationships" r:id="rId5"/>
          </a:graphicData>
        </a:graphic>
      </p:graphicFrame>
      <p:sp>
        <p:nvSpPr>
          <p:cNvPr id="39" name="Tekstiruutu 38">
            <a:extLst>
              <a:ext uri="{FF2B5EF4-FFF2-40B4-BE49-F238E27FC236}">
                <a16:creationId xmlns:a16="http://schemas.microsoft.com/office/drawing/2014/main" id="{98523FD3-BF5C-5CDC-AC9B-3E9B723758CF}"/>
              </a:ext>
            </a:extLst>
          </p:cNvPr>
          <p:cNvSpPr txBox="1"/>
          <p:nvPr/>
        </p:nvSpPr>
        <p:spPr>
          <a:xfrm>
            <a:off x="7179724" y="4691842"/>
            <a:ext cx="502061"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2020</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sp>
        <p:nvSpPr>
          <p:cNvPr id="40" name="Tekstiruutu 39">
            <a:extLst>
              <a:ext uri="{FF2B5EF4-FFF2-40B4-BE49-F238E27FC236}">
                <a16:creationId xmlns:a16="http://schemas.microsoft.com/office/drawing/2014/main" id="{A79E1517-1EBF-204F-3EF2-F3C4732B7596}"/>
              </a:ext>
            </a:extLst>
          </p:cNvPr>
          <p:cNvSpPr txBox="1"/>
          <p:nvPr/>
        </p:nvSpPr>
        <p:spPr>
          <a:xfrm>
            <a:off x="7179725" y="1842090"/>
            <a:ext cx="502061"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2020</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graphicFrame>
        <p:nvGraphicFramePr>
          <p:cNvPr id="43" name="Kaavio 42">
            <a:extLst>
              <a:ext uri="{FF2B5EF4-FFF2-40B4-BE49-F238E27FC236}">
                <a16:creationId xmlns:a16="http://schemas.microsoft.com/office/drawing/2014/main" id="{29EAD7B6-F4EE-3907-0E9C-7700E7458D19}"/>
              </a:ext>
            </a:extLst>
          </p:cNvPr>
          <p:cNvGraphicFramePr>
            <a:graphicFrameLocks/>
          </p:cNvGraphicFramePr>
          <p:nvPr>
            <p:extLst>
              <p:ext uri="{D42A27DB-BD31-4B8C-83A1-F6EECF244321}">
                <p14:modId xmlns:p14="http://schemas.microsoft.com/office/powerpoint/2010/main" val="2873037682"/>
              </p:ext>
            </p:extLst>
          </p:nvPr>
        </p:nvGraphicFramePr>
        <p:xfrm>
          <a:off x="520210" y="3859782"/>
          <a:ext cx="3431409" cy="18487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Kaavio 43">
            <a:extLst>
              <a:ext uri="{FF2B5EF4-FFF2-40B4-BE49-F238E27FC236}">
                <a16:creationId xmlns:a16="http://schemas.microsoft.com/office/drawing/2014/main" id="{41B91855-7FD3-9482-0E92-62BA86222CE2}"/>
              </a:ext>
            </a:extLst>
          </p:cNvPr>
          <p:cNvGraphicFramePr>
            <a:graphicFrameLocks/>
          </p:cNvGraphicFramePr>
          <p:nvPr>
            <p:extLst>
              <p:ext uri="{D42A27DB-BD31-4B8C-83A1-F6EECF244321}">
                <p14:modId xmlns:p14="http://schemas.microsoft.com/office/powerpoint/2010/main" val="638572596"/>
              </p:ext>
            </p:extLst>
          </p:nvPr>
        </p:nvGraphicFramePr>
        <p:xfrm>
          <a:off x="559864" y="1246342"/>
          <a:ext cx="3281952" cy="19350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Kaavio 6">
            <a:extLst>
              <a:ext uri="{FF2B5EF4-FFF2-40B4-BE49-F238E27FC236}">
                <a16:creationId xmlns:a16="http://schemas.microsoft.com/office/drawing/2014/main" id="{54D9BE45-877B-7EC2-01AB-F52F42B18272}"/>
              </a:ext>
            </a:extLst>
          </p:cNvPr>
          <p:cNvGraphicFramePr>
            <a:graphicFrameLocks/>
          </p:cNvGraphicFramePr>
          <p:nvPr>
            <p:extLst>
              <p:ext uri="{D42A27DB-BD31-4B8C-83A1-F6EECF244321}">
                <p14:modId xmlns:p14="http://schemas.microsoft.com/office/powerpoint/2010/main" val="1519655048"/>
              </p:ext>
            </p:extLst>
          </p:nvPr>
        </p:nvGraphicFramePr>
        <p:xfrm>
          <a:off x="8324850" y="3866435"/>
          <a:ext cx="3307287" cy="1847850"/>
        </p:xfrm>
        <a:graphic>
          <a:graphicData uri="http://schemas.openxmlformats.org/drawingml/2006/chart">
            <c:chart xmlns:c="http://schemas.openxmlformats.org/drawingml/2006/chart" xmlns:r="http://schemas.openxmlformats.org/officeDocument/2006/relationships" r:id="rId8"/>
          </a:graphicData>
        </a:graphic>
      </p:graphicFrame>
      <p:sp>
        <p:nvSpPr>
          <p:cNvPr id="8" name="Tekstiruutu 7">
            <a:extLst>
              <a:ext uri="{FF2B5EF4-FFF2-40B4-BE49-F238E27FC236}">
                <a16:creationId xmlns:a16="http://schemas.microsoft.com/office/drawing/2014/main" id="{F39A45D5-382B-5282-13A7-7F3D78151249}"/>
              </a:ext>
            </a:extLst>
          </p:cNvPr>
          <p:cNvSpPr txBox="1"/>
          <p:nvPr/>
        </p:nvSpPr>
        <p:spPr>
          <a:xfrm>
            <a:off x="11093609" y="4698027"/>
            <a:ext cx="502061"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2016</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graphicFrame>
        <p:nvGraphicFramePr>
          <p:cNvPr id="28" name="Kaavio 27">
            <a:extLst>
              <a:ext uri="{FF2B5EF4-FFF2-40B4-BE49-F238E27FC236}">
                <a16:creationId xmlns:a16="http://schemas.microsoft.com/office/drawing/2014/main" id="{E278CF99-F567-0B0D-9403-7CAE675F0E6C}"/>
              </a:ext>
            </a:extLst>
          </p:cNvPr>
          <p:cNvGraphicFramePr>
            <a:graphicFrameLocks/>
          </p:cNvGraphicFramePr>
          <p:nvPr>
            <p:extLst>
              <p:ext uri="{D42A27DB-BD31-4B8C-83A1-F6EECF244321}">
                <p14:modId xmlns:p14="http://schemas.microsoft.com/office/powerpoint/2010/main" val="4033003858"/>
              </p:ext>
            </p:extLst>
          </p:nvPr>
        </p:nvGraphicFramePr>
        <p:xfrm>
          <a:off x="8387339" y="1391088"/>
          <a:ext cx="3244798" cy="1838325"/>
        </p:xfrm>
        <a:graphic>
          <a:graphicData uri="http://schemas.openxmlformats.org/drawingml/2006/chart">
            <c:chart xmlns:c="http://schemas.openxmlformats.org/drawingml/2006/chart" xmlns:r="http://schemas.openxmlformats.org/officeDocument/2006/relationships" r:id="rId9"/>
          </a:graphicData>
        </a:graphic>
      </p:graphicFrame>
      <p:sp>
        <p:nvSpPr>
          <p:cNvPr id="35" name="Tekstiruutu 34">
            <a:extLst>
              <a:ext uri="{FF2B5EF4-FFF2-40B4-BE49-F238E27FC236}">
                <a16:creationId xmlns:a16="http://schemas.microsoft.com/office/drawing/2014/main" id="{9725889E-262D-6938-8B3F-012613E630C6}"/>
              </a:ext>
            </a:extLst>
          </p:cNvPr>
          <p:cNvSpPr txBox="1"/>
          <p:nvPr/>
        </p:nvSpPr>
        <p:spPr>
          <a:xfrm>
            <a:off x="10490483" y="2145855"/>
            <a:ext cx="502061"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Ø 2016</a:t>
            </a:r>
            <a:r>
              <a:rPr kumimoji="0" lang="fi-FI" sz="6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a:t>
            </a:r>
            <a:endParaRPr kumimoji="0" lang="fi-FI" sz="600" b="1" i="0" u="none" strike="noStrike" kern="1200" cap="none" spc="0" normalizeH="0" baseline="0" noProof="0">
              <a:ln>
                <a:noFill/>
              </a:ln>
              <a:solidFill>
                <a:srgbClr val="C00000"/>
              </a:solidFill>
              <a:effectLst/>
              <a:uLnTx/>
              <a:uFillTx/>
              <a:latin typeface="Avenir Next LT Pro"/>
              <a:ea typeface="+mn-ea"/>
              <a:cs typeface="+mn-cs"/>
            </a:endParaRPr>
          </a:p>
        </p:txBody>
      </p:sp>
      <p:pic>
        <p:nvPicPr>
          <p:cNvPr id="12" name="Kuva 11" descr="Peukalo pystyssä tasaisella täytöllä">
            <a:extLst>
              <a:ext uri="{FF2B5EF4-FFF2-40B4-BE49-F238E27FC236}">
                <a16:creationId xmlns:a16="http://schemas.microsoft.com/office/drawing/2014/main" id="{E7DBD7C5-7A3C-FFD5-DCB8-A54D4244FE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310437" y="3615354"/>
            <a:ext cx="266400" cy="266400"/>
          </a:xfrm>
          <a:prstGeom prst="rect">
            <a:avLst/>
          </a:prstGeom>
        </p:spPr>
      </p:pic>
      <p:pic>
        <p:nvPicPr>
          <p:cNvPr id="14" name="Kuva 13" descr="Peukalo pystyssä tasaisella täytöllä">
            <a:extLst>
              <a:ext uri="{FF2B5EF4-FFF2-40B4-BE49-F238E27FC236}">
                <a16:creationId xmlns:a16="http://schemas.microsoft.com/office/drawing/2014/main" id="{39A97E07-7992-3120-A81E-1B7BC2F753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3644" y="1010603"/>
            <a:ext cx="266400" cy="266400"/>
          </a:xfrm>
          <a:prstGeom prst="rect">
            <a:avLst/>
          </a:prstGeom>
        </p:spPr>
      </p:pic>
      <p:pic>
        <p:nvPicPr>
          <p:cNvPr id="22" name="Kuva 21" descr="Peukalo pystyssä tasaisella täytöllä">
            <a:extLst>
              <a:ext uri="{FF2B5EF4-FFF2-40B4-BE49-F238E27FC236}">
                <a16:creationId xmlns:a16="http://schemas.microsoft.com/office/drawing/2014/main" id="{8BB215E7-8B0E-3B99-EABF-605664B2E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9311" y="3588053"/>
            <a:ext cx="266400" cy="266400"/>
          </a:xfrm>
          <a:prstGeom prst="rect">
            <a:avLst/>
          </a:prstGeom>
        </p:spPr>
      </p:pic>
    </p:spTree>
    <p:extLst>
      <p:ext uri="{BB962C8B-B14F-4D97-AF65-F5344CB8AC3E}">
        <p14:creationId xmlns:p14="http://schemas.microsoft.com/office/powerpoint/2010/main" val="4088293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orakulmio 23">
            <a:extLst>
              <a:ext uri="{FF2B5EF4-FFF2-40B4-BE49-F238E27FC236}">
                <a16:creationId xmlns:a16="http://schemas.microsoft.com/office/drawing/2014/main" id="{82297AA9-41CF-E4B7-7B79-D43035759153}"/>
              </a:ext>
            </a:extLst>
          </p:cNvPr>
          <p:cNvSpPr/>
          <p:nvPr/>
        </p:nvSpPr>
        <p:spPr>
          <a:xfrm>
            <a:off x="394510" y="3626082"/>
            <a:ext cx="5629483"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Asuinrakentamisen luvat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Lupakehityksen lasku jatkui uudelleen kesäkuussa. Tilastoissa olevan epätarkkuuden vuoksi myönnetyt luvat kertovat tällä hetkellä asuntorakentamisen todellisen tilanteen  </a:t>
            </a:r>
          </a:p>
        </p:txBody>
      </p:sp>
      <p:sp>
        <p:nvSpPr>
          <p:cNvPr id="10" name="Suorakulmio 9">
            <a:extLst>
              <a:ext uri="{FF2B5EF4-FFF2-40B4-BE49-F238E27FC236}">
                <a16:creationId xmlns:a16="http://schemas.microsoft.com/office/drawing/2014/main" id="{7FA598E3-9519-55B6-AAD1-8004D9A15830}"/>
              </a:ext>
            </a:extLst>
          </p:cNvPr>
          <p:cNvSpPr/>
          <p:nvPr/>
        </p:nvSpPr>
        <p:spPr>
          <a:xfrm>
            <a:off x="407985" y="996410"/>
            <a:ext cx="5629483"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Asuinrakentamisen aloitukset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Tilastojen mukaan asuntoaloitukset ovat kääntyneet laaja-alaisesti kasvuun. ARA-tuotanto vetää etenkin pääkaupunkiseudulla, mutta vapaarahoitteinen tuotanto on edelleen lähes pysähdyksissä.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p:txBody>
      </p:sp>
      <p:sp>
        <p:nvSpPr>
          <p:cNvPr id="27" name="Suorakulmio 26">
            <a:extLst>
              <a:ext uri="{FF2B5EF4-FFF2-40B4-BE49-F238E27FC236}">
                <a16:creationId xmlns:a16="http://schemas.microsoft.com/office/drawing/2014/main" id="{E9CFD86F-527F-773F-AB02-99D2F66DEA01}"/>
              </a:ext>
            </a:extLst>
          </p:cNvPr>
          <p:cNvSpPr/>
          <p:nvPr/>
        </p:nvSpPr>
        <p:spPr>
          <a:xfrm>
            <a:off x="6196561" y="3626570"/>
            <a:ext cx="5600929"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Muun kuin asuinrakentamisen luvat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7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cs typeface="Calibri" panose="020F0502020204030204" pitchFamily="34" charset="0"/>
              </a:rPr>
              <a:t>Lupakehitys päätyi kesäkuussa uudelleen laskuun. Pääkaupunkiseudulla nähtiin voimakas lasku.</a:t>
            </a: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25" name="Vuokaaviosymboli: Liitin 24">
            <a:extLst>
              <a:ext uri="{FF2B5EF4-FFF2-40B4-BE49-F238E27FC236}">
                <a16:creationId xmlns:a16="http://schemas.microsoft.com/office/drawing/2014/main" id="{ED417866-B525-0079-D983-8249CD0C2DFA}"/>
              </a:ext>
            </a:extLst>
          </p:cNvPr>
          <p:cNvSpPr>
            <a:spLocks noChangeAspect="1"/>
          </p:cNvSpPr>
          <p:nvPr/>
        </p:nvSpPr>
        <p:spPr>
          <a:xfrm>
            <a:off x="237866" y="3543707"/>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6" name="Kuva 25" descr="Peukalo pystyssä tasaisella täytöllä">
            <a:extLst>
              <a:ext uri="{FF2B5EF4-FFF2-40B4-BE49-F238E27FC236}">
                <a16:creationId xmlns:a16="http://schemas.microsoft.com/office/drawing/2014/main" id="{D7617F81-3ADB-7CCF-EA3F-9CC995A1F0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94300" y="3592400"/>
            <a:ext cx="266400" cy="266400"/>
          </a:xfrm>
          <a:prstGeom prst="rect">
            <a:avLst/>
          </a:prstGeom>
        </p:spPr>
      </p:pic>
      <p:sp>
        <p:nvSpPr>
          <p:cNvPr id="21" name="Suorakulmio 20">
            <a:extLst>
              <a:ext uri="{FF2B5EF4-FFF2-40B4-BE49-F238E27FC236}">
                <a16:creationId xmlns:a16="http://schemas.microsoft.com/office/drawing/2014/main" id="{AAE3906B-3CD2-EE58-3B75-916082E5B087}"/>
              </a:ext>
            </a:extLst>
          </p:cNvPr>
          <p:cNvSpPr/>
          <p:nvPr/>
        </p:nvSpPr>
        <p:spPr>
          <a:xfrm>
            <a:off x="6183086" y="996410"/>
            <a:ext cx="5600929"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Muun kuin asuinrakentamisen aloitukset</a:t>
            </a:r>
            <a:endParaRPr kumimoji="0" lang="fi-FI" sz="14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Aloitukset ovat kohtuullisella tasolla. Toimitilarakentaminen on pärjännyt selvästi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asuntorakentamista paremmin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Alueellinen näkymä:</a:t>
            </a:r>
            <a:r>
              <a:rPr lang="fi-FI" sz="2000">
                <a:solidFill>
                  <a:schemeClr val="bg1"/>
                </a:solidFill>
                <a:latin typeface="+mn-lt"/>
              </a:rPr>
              <a:t> asuntorakentamisen luvat edelleen laskussa – toimitiloissa vakaampaa</a:t>
            </a:r>
          </a:p>
        </p:txBody>
      </p:sp>
      <p:sp>
        <p:nvSpPr>
          <p:cNvPr id="11" name="Vuokaaviosymboli: Liitin 10">
            <a:extLst>
              <a:ext uri="{FF2B5EF4-FFF2-40B4-BE49-F238E27FC236}">
                <a16:creationId xmlns:a16="http://schemas.microsoft.com/office/drawing/2014/main" id="{F45874A9-7227-37B2-1418-EE6DBC78B115}"/>
              </a:ext>
            </a:extLst>
          </p:cNvPr>
          <p:cNvSpPr>
            <a:spLocks noChangeAspect="1"/>
          </p:cNvSpPr>
          <p:nvPr/>
        </p:nvSpPr>
        <p:spPr>
          <a:xfrm>
            <a:off x="251341" y="914035"/>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4" name="Kuva 13" descr="Peukalo pystyssä tasaisella täytöllä">
            <a:extLst>
              <a:ext uri="{FF2B5EF4-FFF2-40B4-BE49-F238E27FC236}">
                <a16:creationId xmlns:a16="http://schemas.microsoft.com/office/drawing/2014/main" id="{CA4A6469-8B6E-883C-5337-605B01E7E0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307775" y="962728"/>
            <a:ext cx="266400" cy="266400"/>
          </a:xfrm>
          <a:prstGeom prst="rect">
            <a:avLst/>
          </a:prstGeom>
        </p:spPr>
      </p:pic>
      <p:sp>
        <p:nvSpPr>
          <p:cNvPr id="22" name="Vuokaaviosymboli: Liitin 21">
            <a:extLst>
              <a:ext uri="{FF2B5EF4-FFF2-40B4-BE49-F238E27FC236}">
                <a16:creationId xmlns:a16="http://schemas.microsoft.com/office/drawing/2014/main" id="{352459CA-3F77-D406-1B15-6FD5027DE5AC}"/>
              </a:ext>
            </a:extLst>
          </p:cNvPr>
          <p:cNvSpPr>
            <a:spLocks noChangeAspect="1"/>
          </p:cNvSpPr>
          <p:nvPr/>
        </p:nvSpPr>
        <p:spPr>
          <a:xfrm>
            <a:off x="6081217" y="914035"/>
            <a:ext cx="343302"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8" name="Vuokaaviosymboli: Liitin 27">
            <a:extLst>
              <a:ext uri="{FF2B5EF4-FFF2-40B4-BE49-F238E27FC236}">
                <a16:creationId xmlns:a16="http://schemas.microsoft.com/office/drawing/2014/main" id="{FD63E464-C76C-CA4E-A928-D18DA88A4209}"/>
              </a:ext>
            </a:extLst>
          </p:cNvPr>
          <p:cNvSpPr>
            <a:spLocks noChangeAspect="1"/>
          </p:cNvSpPr>
          <p:nvPr/>
        </p:nvSpPr>
        <p:spPr>
          <a:xfrm>
            <a:off x="6094692" y="3544195"/>
            <a:ext cx="343302"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9" name="Kuva 28" descr="Peukalo pystyssä tasaisella täytöllä">
            <a:extLst>
              <a:ext uri="{FF2B5EF4-FFF2-40B4-BE49-F238E27FC236}">
                <a16:creationId xmlns:a16="http://schemas.microsoft.com/office/drawing/2014/main" id="{140D0300-9FC6-7BFA-D792-C26A521F95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6151125" y="3592888"/>
            <a:ext cx="268207" cy="266400"/>
          </a:xfrm>
          <a:prstGeom prst="rect">
            <a:avLst/>
          </a:prstGeom>
        </p:spPr>
      </p:pic>
      <p:sp>
        <p:nvSpPr>
          <p:cNvPr id="31" name="Tekstiruutu 30">
            <a:extLst>
              <a:ext uri="{FF2B5EF4-FFF2-40B4-BE49-F238E27FC236}">
                <a16:creationId xmlns:a16="http://schemas.microsoft.com/office/drawing/2014/main" id="{8E18652E-E262-FBA6-C6ED-D9187A4EADF4}"/>
              </a:ext>
            </a:extLst>
          </p:cNvPr>
          <p:cNvSpPr txBox="1"/>
          <p:nvPr/>
        </p:nvSpPr>
        <p:spPr>
          <a:xfrm>
            <a:off x="399812" y="6096346"/>
            <a:ext cx="4775790" cy="2308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kumimoji="0" lang="fi-FI" sz="900" b="0" i="0" u="none" strike="noStrike" kern="1200" cap="none" spc="0" normalizeH="0" baseline="0" noProof="0">
                <a:ln>
                  <a:noFill/>
                </a:ln>
                <a:solidFill>
                  <a:srgbClr val="C00000"/>
                </a:solidFill>
                <a:effectLst/>
                <a:uLnTx/>
                <a:uFillTx/>
                <a:latin typeface="Avenir Next LT Pro" panose="020B0504020202020204" pitchFamily="34" charset="0"/>
                <a:ea typeface="+mn-ea"/>
                <a:cs typeface="+mn-cs"/>
              </a:rPr>
              <a:t>Suuret kaupungit= Jyväskylä, Kuopio, Oulu Tampere, Turku </a:t>
            </a:r>
          </a:p>
        </p:txBody>
      </p:sp>
      <p:sp>
        <p:nvSpPr>
          <p:cNvPr id="34" name="Päivämäärän paikkamerkki 1">
            <a:extLst>
              <a:ext uri="{FF2B5EF4-FFF2-40B4-BE49-F238E27FC236}">
                <a16:creationId xmlns:a16="http://schemas.microsoft.com/office/drawing/2014/main" id="{C21509A9-2C2A-3112-6DD3-7A38E33F9811}"/>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35" name="Alatunnisteen paikkamerkki 2">
            <a:extLst>
              <a:ext uri="{FF2B5EF4-FFF2-40B4-BE49-F238E27FC236}">
                <a16:creationId xmlns:a16="http://schemas.microsoft.com/office/drawing/2014/main" id="{5F733C96-0E28-6BD7-1143-2795454EC06D}"/>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36" name="Dian numeron paikkamerkki 3">
            <a:extLst>
              <a:ext uri="{FF2B5EF4-FFF2-40B4-BE49-F238E27FC236}">
                <a16:creationId xmlns:a16="http://schemas.microsoft.com/office/drawing/2014/main" id="{16D8BCF2-89EC-27D7-3DD2-DAADB3BC9878}"/>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29</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37" name="Alatunnisteen paikkamerkki 4">
            <a:extLst>
              <a:ext uri="{FF2B5EF4-FFF2-40B4-BE49-F238E27FC236}">
                <a16:creationId xmlns:a16="http://schemas.microsoft.com/office/drawing/2014/main" id="{8FF9015B-B4F1-0328-DDD4-B87F5E0234CF}"/>
              </a:ext>
            </a:extLst>
          </p:cNvPr>
          <p:cNvSpPr txBox="1">
            <a:spLocks/>
          </p:cNvSpPr>
          <p:nvPr/>
        </p:nvSpPr>
        <p:spPr>
          <a:xfrm>
            <a:off x="5392469" y="6381328"/>
            <a:ext cx="1462788"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a:t>
            </a:r>
          </a:p>
        </p:txBody>
      </p:sp>
      <p:graphicFrame>
        <p:nvGraphicFramePr>
          <p:cNvPr id="3" name="Kaavio 2">
            <a:extLst>
              <a:ext uri="{FF2B5EF4-FFF2-40B4-BE49-F238E27FC236}">
                <a16:creationId xmlns:a16="http://schemas.microsoft.com/office/drawing/2014/main" id="{70699F1A-B014-7D86-FFD1-26374A5B5CEF}"/>
              </a:ext>
            </a:extLst>
          </p:cNvPr>
          <p:cNvGraphicFramePr>
            <a:graphicFrameLocks/>
          </p:cNvGraphicFramePr>
          <p:nvPr>
            <p:extLst>
              <p:ext uri="{D42A27DB-BD31-4B8C-83A1-F6EECF244321}">
                <p14:modId xmlns:p14="http://schemas.microsoft.com/office/powerpoint/2010/main" val="1163983126"/>
              </p:ext>
            </p:extLst>
          </p:nvPr>
        </p:nvGraphicFramePr>
        <p:xfrm>
          <a:off x="594460" y="1184843"/>
          <a:ext cx="5315941" cy="1990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Kaavio 4">
            <a:extLst>
              <a:ext uri="{FF2B5EF4-FFF2-40B4-BE49-F238E27FC236}">
                <a16:creationId xmlns:a16="http://schemas.microsoft.com/office/drawing/2014/main" id="{70699F1A-B014-7D86-FFD1-26374A5B5CEF}"/>
              </a:ext>
            </a:extLst>
          </p:cNvPr>
          <p:cNvGraphicFramePr>
            <a:graphicFrameLocks/>
          </p:cNvGraphicFramePr>
          <p:nvPr/>
        </p:nvGraphicFramePr>
        <p:xfrm>
          <a:off x="6437994" y="1165103"/>
          <a:ext cx="5175206" cy="19906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Kaavio 5">
            <a:extLst>
              <a:ext uri="{FF2B5EF4-FFF2-40B4-BE49-F238E27FC236}">
                <a16:creationId xmlns:a16="http://schemas.microsoft.com/office/drawing/2014/main" id="{C97BA870-D32B-E333-F8BF-98A5E27027F7}"/>
              </a:ext>
            </a:extLst>
          </p:cNvPr>
          <p:cNvGraphicFramePr>
            <a:graphicFrameLocks/>
          </p:cNvGraphicFramePr>
          <p:nvPr/>
        </p:nvGraphicFramePr>
        <p:xfrm>
          <a:off x="6318287" y="3827025"/>
          <a:ext cx="5357475" cy="19142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Kaavio 11">
            <a:extLst>
              <a:ext uri="{FF2B5EF4-FFF2-40B4-BE49-F238E27FC236}">
                <a16:creationId xmlns:a16="http://schemas.microsoft.com/office/drawing/2014/main" id="{CB229B1D-55D1-4C7E-BE2E-E2E9A59E4E88}"/>
              </a:ext>
            </a:extLst>
          </p:cNvPr>
          <p:cNvGraphicFramePr>
            <a:graphicFrameLocks/>
          </p:cNvGraphicFramePr>
          <p:nvPr/>
        </p:nvGraphicFramePr>
        <p:xfrm>
          <a:off x="560700" y="3870962"/>
          <a:ext cx="5412264" cy="1870346"/>
        </p:xfrm>
        <a:graphic>
          <a:graphicData uri="http://schemas.openxmlformats.org/drawingml/2006/chart">
            <c:chart xmlns:c="http://schemas.openxmlformats.org/drawingml/2006/chart" xmlns:r="http://schemas.openxmlformats.org/officeDocument/2006/relationships" r:id="rId7"/>
          </a:graphicData>
        </a:graphic>
      </p:graphicFrame>
      <p:pic>
        <p:nvPicPr>
          <p:cNvPr id="4" name="Kuva 3" descr="Peukalo pystyssä tasaisella täytöllä">
            <a:extLst>
              <a:ext uri="{FF2B5EF4-FFF2-40B4-BE49-F238E27FC236}">
                <a16:creationId xmlns:a16="http://schemas.microsoft.com/office/drawing/2014/main" id="{11F7B686-2B0F-B8C3-3F38-9ABED9F59A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flipH="1" flipV="1">
            <a:off x="6151125" y="948657"/>
            <a:ext cx="262227" cy="262227"/>
          </a:xfrm>
          <a:prstGeom prst="rect">
            <a:avLst/>
          </a:prstGeom>
        </p:spPr>
      </p:pic>
    </p:spTree>
    <p:extLst>
      <p:ext uri="{BB962C8B-B14F-4D97-AF65-F5344CB8AC3E}">
        <p14:creationId xmlns:p14="http://schemas.microsoft.com/office/powerpoint/2010/main" val="62733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EA09F9DA-B44A-D87D-92C1-F4AD8344D836}"/>
              </a:ext>
            </a:extLst>
          </p:cNvPr>
          <p:cNvSpPr/>
          <p:nvPr/>
        </p:nvSpPr>
        <p:spPr>
          <a:xfrm>
            <a:off x="0" y="0"/>
            <a:ext cx="825624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Avenir Next LT Pro"/>
              <a:ea typeface="+mn-ea"/>
              <a:cs typeface="+mn-cs"/>
            </a:endParaRPr>
          </a:p>
        </p:txBody>
      </p:sp>
      <p:sp>
        <p:nvSpPr>
          <p:cNvPr id="2" name="Päivämäärän paikkamerkki 1">
            <a:extLst>
              <a:ext uri="{FF2B5EF4-FFF2-40B4-BE49-F238E27FC236}">
                <a16:creationId xmlns:a16="http://schemas.microsoft.com/office/drawing/2014/main" id="{0C1EAC23-95B1-D5E6-513A-4BBEEECC27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9C9408-919C-4DA3-8E3B-A040EEB6DBAA}"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Alatunnisteen paikkamerkki 2">
            <a:extLst>
              <a:ext uri="{FF2B5EF4-FFF2-40B4-BE49-F238E27FC236}">
                <a16:creationId xmlns:a16="http://schemas.microsoft.com/office/drawing/2014/main" id="{2707E04F-0A15-E876-23E7-031E96D9FD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white"/>
                </a:solidFill>
                <a:effectLst/>
                <a:uLnTx/>
                <a:uFillTx/>
                <a:latin typeface="Avenir Next LT Pro"/>
                <a:ea typeface="+mn-ea"/>
                <a:cs typeface="+mn-cs"/>
              </a:rPr>
              <a:t>© Rakennusteollisuus RT</a:t>
            </a:r>
          </a:p>
        </p:txBody>
      </p:sp>
      <p:sp>
        <p:nvSpPr>
          <p:cNvPr id="4" name="Dian numeron paikkamerkki 3">
            <a:extLst>
              <a:ext uri="{FF2B5EF4-FFF2-40B4-BE49-F238E27FC236}">
                <a16:creationId xmlns:a16="http://schemas.microsoft.com/office/drawing/2014/main" id="{AB31D00E-13E0-2433-8CAF-78B6282568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pic>
        <p:nvPicPr>
          <p:cNvPr id="2050" name="Picture 2">
            <a:extLst>
              <a:ext uri="{FF2B5EF4-FFF2-40B4-BE49-F238E27FC236}">
                <a16:creationId xmlns:a16="http://schemas.microsoft.com/office/drawing/2014/main" id="{EE37A5D9-593C-A41F-AD19-CFB588E7D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782" y="3782192"/>
            <a:ext cx="1585750" cy="21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isällön paikkamerkki 7">
            <a:extLst>
              <a:ext uri="{FF2B5EF4-FFF2-40B4-BE49-F238E27FC236}">
                <a16:creationId xmlns:a16="http://schemas.microsoft.com/office/drawing/2014/main" id="{CE55C52E-7F33-BCC7-7394-CF1B136810F9}"/>
              </a:ext>
            </a:extLst>
          </p:cNvPr>
          <p:cNvSpPr txBox="1">
            <a:spLocks/>
          </p:cNvSpPr>
          <p:nvPr/>
        </p:nvSpPr>
        <p:spPr>
          <a:xfrm>
            <a:off x="464264" y="253786"/>
            <a:ext cx="7562301" cy="56951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fi-FI" sz="1400" b="0" i="0" u="none" strike="noStrike" kern="1200" cap="none" spc="0" normalizeH="0" baseline="0" noProof="0">
                <a:ln>
                  <a:noFill/>
                </a:ln>
                <a:solidFill>
                  <a:prstClr val="white"/>
                </a:solidFill>
                <a:effectLst/>
                <a:uLnTx/>
                <a:uFillTx/>
                <a:latin typeface="Avenir Next LT Pro Demi"/>
                <a:ea typeface="+mn-ea"/>
                <a:cs typeface="+mn-cs"/>
              </a:rPr>
              <a:t>Pääkirjoitus</a:t>
            </a:r>
          </a:p>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fi-FI" sz="2800" b="1" i="0" u="none" strike="noStrike" kern="1200" cap="none" spc="0" normalizeH="0" baseline="0" noProof="0">
                <a:ln>
                  <a:noFill/>
                </a:ln>
                <a:solidFill>
                  <a:prstClr val="white"/>
                </a:solidFill>
                <a:effectLst/>
                <a:uLnTx/>
                <a:uFillTx/>
                <a:latin typeface="Avenir Next LT Pro Demi"/>
                <a:ea typeface="+mn-ea"/>
                <a:cs typeface="+mn-cs"/>
              </a:rPr>
              <a:t>Odottavien aika on pitkä</a:t>
            </a:r>
            <a:endParaRPr kumimoji="0" lang="fi-FI" sz="700" b="1"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7" name="Tekstiruutu 6">
            <a:extLst>
              <a:ext uri="{FF2B5EF4-FFF2-40B4-BE49-F238E27FC236}">
                <a16:creationId xmlns:a16="http://schemas.microsoft.com/office/drawing/2014/main" id="{FA873E37-4EA4-2617-4A33-E6ACDA9ABEB1}"/>
              </a:ext>
            </a:extLst>
          </p:cNvPr>
          <p:cNvSpPr txBox="1"/>
          <p:nvPr/>
        </p:nvSpPr>
        <p:spPr>
          <a:xfrm>
            <a:off x="9269984" y="2781144"/>
            <a:ext cx="2457752"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a:ea typeface="+mn-ea"/>
                <a:cs typeface="+mn-cs"/>
              </a:rPr>
              <a:t>” Tyhjä työmaa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a:ea typeface="+mn-ea"/>
                <a:cs typeface="+mn-cs"/>
              </a:rPr>
              <a:t>tulee kaikille kalliiksi”</a:t>
            </a:r>
          </a:p>
        </p:txBody>
      </p:sp>
      <p:sp>
        <p:nvSpPr>
          <p:cNvPr id="9" name="Tekstiruutu 8">
            <a:extLst>
              <a:ext uri="{FF2B5EF4-FFF2-40B4-BE49-F238E27FC236}">
                <a16:creationId xmlns:a16="http://schemas.microsoft.com/office/drawing/2014/main" id="{1D640CE0-009A-8AED-A316-16189B2643FC}"/>
              </a:ext>
            </a:extLst>
          </p:cNvPr>
          <p:cNvSpPr txBox="1"/>
          <p:nvPr/>
        </p:nvSpPr>
        <p:spPr>
          <a:xfrm>
            <a:off x="9147768" y="5280088"/>
            <a:ext cx="9669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183858"/>
                </a:solidFill>
                <a:effectLst/>
                <a:uLnTx/>
                <a:uFillTx/>
                <a:latin typeface="Avenir Next LT Pro"/>
                <a:ea typeface="+mn-ea"/>
                <a:cs typeface="+mn-cs"/>
              </a:rPr>
              <a:t>Jouni Vihmo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3858"/>
                </a:solidFill>
                <a:effectLst/>
                <a:uLnTx/>
                <a:uFillTx/>
                <a:latin typeface="Avenir Next LT Pro"/>
                <a:ea typeface="+mn-ea"/>
                <a:cs typeface="+mn-cs"/>
              </a:rPr>
              <a:t>Pääekonomisti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3858"/>
                </a:solidFill>
                <a:effectLst/>
                <a:uLnTx/>
                <a:uFillTx/>
                <a:latin typeface="Avenir Next LT Pro"/>
                <a:ea typeface="+mn-ea"/>
                <a:cs typeface="+mn-cs"/>
              </a:rPr>
              <a:t>jouni.vihmo@rt.fi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800">
                <a:solidFill>
                  <a:srgbClr val="183858"/>
                </a:solidFill>
                <a:latin typeface="Avenir Next LT Pro"/>
              </a:rPr>
              <a:t>0</a:t>
            </a:r>
            <a:r>
              <a:rPr kumimoji="0" lang="fi-FI" sz="800" b="0" i="0" u="none" strike="noStrike" kern="1200" cap="none" spc="0" normalizeH="0" baseline="0" noProof="0">
                <a:ln>
                  <a:noFill/>
                </a:ln>
                <a:solidFill>
                  <a:srgbClr val="183858"/>
                </a:solidFill>
                <a:effectLst/>
                <a:uLnTx/>
                <a:uFillTx/>
                <a:latin typeface="Avenir Next LT Pro"/>
                <a:ea typeface="+mn-ea"/>
                <a:cs typeface="+mn-cs"/>
              </a:rPr>
              <a:t>50 5201636</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800">
                <a:solidFill>
                  <a:srgbClr val="183858"/>
                </a:solidFill>
                <a:latin typeface="Avenir Next LT Pro"/>
              </a:rPr>
              <a:t>X</a:t>
            </a:r>
            <a:r>
              <a:rPr kumimoji="0" lang="fi-FI" sz="800" b="0" i="0" u="none" strike="noStrike" kern="1200" cap="none" spc="0" normalizeH="0" baseline="0" noProof="0">
                <a:ln>
                  <a:noFill/>
                </a:ln>
                <a:solidFill>
                  <a:srgbClr val="183858"/>
                </a:solidFill>
                <a:effectLst/>
                <a:uLnTx/>
                <a:uFillTx/>
                <a:latin typeface="Avenir Next LT Pro"/>
                <a:ea typeface="+mn-ea"/>
                <a:cs typeface="+mn-cs"/>
              </a:rPr>
              <a:t>: @jounivihmo</a:t>
            </a:r>
          </a:p>
        </p:txBody>
      </p:sp>
      <p:sp>
        <p:nvSpPr>
          <p:cNvPr id="6" name="Tekstiruutu 5">
            <a:extLst>
              <a:ext uri="{FF2B5EF4-FFF2-40B4-BE49-F238E27FC236}">
                <a16:creationId xmlns:a16="http://schemas.microsoft.com/office/drawing/2014/main" id="{6200145D-75A6-F561-47CB-0856AEE90981}"/>
              </a:ext>
            </a:extLst>
          </p:cNvPr>
          <p:cNvSpPr txBox="1"/>
          <p:nvPr/>
        </p:nvSpPr>
        <p:spPr>
          <a:xfrm>
            <a:off x="464264" y="1069911"/>
            <a:ext cx="7468988" cy="5272213"/>
          </a:xfrm>
          <a:prstGeom prst="rect">
            <a:avLst/>
          </a:prstGeom>
          <a:noFill/>
        </p:spPr>
        <p:txBody>
          <a:bodyPr wrap="square" rtlCol="0">
            <a:spAutoFit/>
          </a:bodyPr>
          <a:lstStyle/>
          <a:p>
            <a:pPr algn="just" rtl="0" fontAlgn="base"/>
            <a:r>
              <a:rPr lang="fi-FI" sz="1020" b="0" i="0">
                <a:solidFill>
                  <a:schemeClr val="bg1"/>
                </a:solidFill>
                <a:effectLst/>
              </a:rPr>
              <a:t>Rakentaminen on keikahtanut nollakorkoajan kasvuveturista Suomen talouden suurimmaksi jarruksi. Kaikki odottavat nyt rakentamisen käännettä. Kotitaloudet tarvitsevat uusia asuntoja. Sijoittajat haluaisivat sijoittaa, pankit lainata ja rakentajat rakentaa. Media ja suuri yleisökin haluaisi kuulla jo hyviä uutisia rakennusalalta. Korot laskevat rapakon molemmin puolin ja Suomen talouden pohjakosketus on takana. Rakentaminen reagoi aina muuhun talouteen. Onko rakentamisenkin käänne nyt käsillä? </a:t>
            </a:r>
          </a:p>
          <a:p>
            <a:pPr algn="just" rtl="0" fontAlgn="base"/>
            <a:endParaRPr lang="fi-FI" sz="1020">
              <a:solidFill>
                <a:schemeClr val="bg1"/>
              </a:solidFill>
            </a:endParaRPr>
          </a:p>
          <a:p>
            <a:pPr algn="just" rtl="0" fontAlgn="base"/>
            <a:r>
              <a:rPr lang="fi-FI" sz="1020" b="0" i="0">
                <a:solidFill>
                  <a:schemeClr val="bg1"/>
                </a:solidFill>
                <a:effectLst/>
              </a:rPr>
              <a:t>Pitkät miinukset pienenevät myös rakentamisessa. Suomen taloudessa ei kuitenkaan rakentamisen näkökulmasta tapahdu vielä juuri mitään. Talouden mittarit ovat edelleen pääosin pakkasella. Toiveiden varaan rakennettu parempi loppuvuosi on vielä laiha lohtu syvän kriisin jälkeistä aikaa odottaville rakentajille. Hankkeita toki valmistellaan. Nyt pelataan kuitenkin varman päälle. </a:t>
            </a:r>
          </a:p>
          <a:p>
            <a:pPr algn="just" rtl="0" fontAlgn="base"/>
            <a:endParaRPr lang="fi-FI" sz="1020" b="0" i="0">
              <a:solidFill>
                <a:schemeClr val="bg1"/>
              </a:solidFill>
              <a:effectLst/>
            </a:endParaRPr>
          </a:p>
          <a:p>
            <a:pPr algn="just" rtl="0" fontAlgn="base"/>
            <a:r>
              <a:rPr lang="fi-FI" sz="1020" b="0" i="0">
                <a:solidFill>
                  <a:schemeClr val="bg1"/>
                </a:solidFill>
                <a:effectLst/>
              </a:rPr>
              <a:t>Asuntokaupan toipumiselle on eväitä. Asuntojen uudisrakentaminen on sen sijaan monen lukon takana. Vapaarahoitteinen asuntorakentaminen on yhä halvaantunut, ja tänä vuonna vastasyklisesti ylös nostettu valtion tukema tuotanto vähenee ensi vuodesta alkaen tuhansilla asunnoilla. Korvaavaa vapaarahoitteista kysyntää ei tässä tilanteessa löydy mistään. Kapulan vaihto tuetun ja vapaarahoitteisen kesken ei onnistu. Asuntotuotanto pysyy edelleen matalalla tasolla.  Toimitilarakentaminen vauhdittuu kunnolla vasta kansainvälisen kiinteistömarkkinan toipuessa ja sijoittajien kiinnostuessa taas Suomesta. Teollisissa investoinneissa viime vuosien pääsääntö on ollut siirtyminen. Pilven reunalla on edelleen paljon hankkeita. Usko niiden saamiseen suomalaisen maan kamaralle on rakentajien keskuudessa koetuksella.  Korjausrakentamisen toipumiselle on edellytyksiä. Rahoitus kasvuseutujen ulkopuolella pysyy kuitenkin haastavana. Infralla on kaiken järjen mukaan vuorossa 7 lihavampaa vuotta. Geopolitiikka ja energiasiirtymä muokkaavat toimintaympäristöä voimalla. Kunnianhimo ja määrärahat eivät kuitenkaan vastaa pohjoismaista strategista tasoa.  </a:t>
            </a:r>
          </a:p>
          <a:p>
            <a:pPr algn="just" rtl="0" fontAlgn="base"/>
            <a:endParaRPr lang="fi-FI" sz="1020" b="0" i="0">
              <a:solidFill>
                <a:schemeClr val="bg1"/>
              </a:solidFill>
              <a:effectLst/>
            </a:endParaRPr>
          </a:p>
          <a:p>
            <a:pPr algn="just" rtl="0" fontAlgn="base"/>
            <a:r>
              <a:rPr lang="fi-FI" sz="1020" b="0" i="0">
                <a:solidFill>
                  <a:schemeClr val="bg1"/>
                </a:solidFill>
                <a:effectLst/>
              </a:rPr>
              <a:t>Ennusteessamme rakentaminen kasvaa ensi vuonna. Kasvu syntyy käytännössä romahduksen jälkeisten heikkojen vertailulukujen takia. Kunnollista käännettä joudutaan siis vielä odottamaan.</a:t>
            </a:r>
          </a:p>
          <a:p>
            <a:pPr algn="just" rtl="0" fontAlgn="base"/>
            <a:endParaRPr lang="fi-FI" sz="1020">
              <a:solidFill>
                <a:schemeClr val="bg1"/>
              </a:solidFill>
            </a:endParaRPr>
          </a:p>
          <a:p>
            <a:pPr algn="just" rtl="0" fontAlgn="base"/>
            <a:r>
              <a:rPr lang="fi-FI" sz="1020" b="0" i="0">
                <a:solidFill>
                  <a:schemeClr val="bg1"/>
                </a:solidFill>
                <a:effectLst/>
              </a:rPr>
              <a:t>Varsinainen ongelma tulee tässä: Suomi ei ole kunnollisella kasvu-uralla jatkossakaan. Hidasliikkeinen talous ja korkea korkotaso tekevät rakentamisen toipumisesta hidasta. Epämääräinen odottelu jatkuu lähivuosina, ja rakentamisen volyymi jää totutusta. Rakentaminen on talouden ja hyvinvoinnin ytimessä. </a:t>
            </a:r>
          </a:p>
          <a:p>
            <a:pPr algn="just" rtl="0" fontAlgn="base"/>
            <a:endParaRPr lang="fi-FI" sz="1020">
              <a:solidFill>
                <a:schemeClr val="bg1"/>
              </a:solidFill>
            </a:endParaRPr>
          </a:p>
          <a:p>
            <a:pPr algn="just" rtl="0" fontAlgn="base"/>
            <a:r>
              <a:rPr lang="fi-FI" sz="1020" b="0" i="0">
                <a:solidFill>
                  <a:schemeClr val="bg1"/>
                </a:solidFill>
                <a:effectLst/>
              </a:rPr>
              <a:t>Suomi joutuu nyt pärjäämään totuttua vähemmällä rakentamisella. Talouskasvun vauhdittamiseksi nykyisestä riittäisi pelkästään rakentamisen saaminen jaloilleen. Pidemmän aikavälin kasvukaan ei onnistu, jos rakentaminen odotellessa rikkoutuu pysyvämmin. Talouspolitiikan vastaukset tähän yhtälöön ovat toistaiseksi olleet vähäisiä. Maa, joka ei rakenna hyvin, ei voi hyvin. Odottavien aika käy nyt turhan pitkäksi. Tyhjä työmaa käy kaikille kalliiksi. </a:t>
            </a:r>
          </a:p>
        </p:txBody>
      </p:sp>
      <p:sp>
        <p:nvSpPr>
          <p:cNvPr id="11" name="Tekstiruutu 10">
            <a:extLst>
              <a:ext uri="{FF2B5EF4-FFF2-40B4-BE49-F238E27FC236}">
                <a16:creationId xmlns:a16="http://schemas.microsoft.com/office/drawing/2014/main" id="{57A35F68-AA3F-A9E7-5659-7293B28D56B7}"/>
              </a:ext>
            </a:extLst>
          </p:cNvPr>
          <p:cNvSpPr txBox="1"/>
          <p:nvPr/>
        </p:nvSpPr>
        <p:spPr>
          <a:xfrm>
            <a:off x="9117306" y="5893490"/>
            <a:ext cx="2495893" cy="246221"/>
          </a:xfrm>
          <a:prstGeom prst="rect">
            <a:avLst/>
          </a:prstGeom>
          <a:noFill/>
        </p:spPr>
        <p:txBody>
          <a:bodyPr wrap="square">
            <a:spAutoFit/>
          </a:bodyPr>
          <a:lstStyle/>
          <a:p>
            <a:r>
              <a:rPr lang="fi-FI" sz="1000" b="1" i="1">
                <a:solidFill>
                  <a:schemeClr val="accent1"/>
                </a:solidFill>
                <a:effectLst/>
                <a:latin typeface="Avenir Next LT Pro Demi" panose="020B0704020202020204" pitchFamily="34" charset="0"/>
                <a:ea typeface="Times New Roman" panose="02020603050405020304" pitchFamily="18" charset="0"/>
                <a:cs typeface="Times New Roman" panose="02020603050405020304" pitchFamily="18" charset="0"/>
              </a:rPr>
              <a:t>Maa, jota rakennetaan hyvin, voi hyvin.</a:t>
            </a:r>
            <a:endParaRPr lang="fi-FI" sz="1000">
              <a:solidFill>
                <a:schemeClr val="accent1"/>
              </a:solidFill>
            </a:endParaRPr>
          </a:p>
        </p:txBody>
      </p:sp>
    </p:spTree>
    <p:extLst>
      <p:ext uri="{BB962C8B-B14F-4D97-AF65-F5344CB8AC3E}">
        <p14:creationId xmlns:p14="http://schemas.microsoft.com/office/powerpoint/2010/main" val="2248027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3FA847A9-C51B-5361-2FF0-ACEC81C3768F}"/>
              </a:ext>
            </a:extLst>
          </p:cNvPr>
          <p:cNvSpPr/>
          <p:nvPr/>
        </p:nvSpPr>
        <p:spPr>
          <a:xfrm>
            <a:off x="6202125" y="3626081"/>
            <a:ext cx="5581890"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2060"/>
                </a:solidFill>
                <a:effectLst/>
                <a:uLnTx/>
                <a:uFillTx/>
                <a:latin typeface="Avenir Next LT Pro Demi"/>
                <a:ea typeface="+mn-ea"/>
                <a:cs typeface="+mn-cs"/>
              </a:rPr>
              <a:t>Kerrostalojen luvat pienemmissä kasvukeskuksissa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Vaasassa ja Seinäjoella </a:t>
            </a:r>
            <a:r>
              <a:rPr kumimoji="0" lang="fi-FI" sz="800" b="0" i="0" u="none" strike="noStrike" kern="1200" cap="none" spc="0" normalizeH="0" baseline="0" noProof="0">
                <a:ln>
                  <a:noFill/>
                </a:ln>
                <a:solidFill>
                  <a:srgbClr val="002060"/>
                </a:solidFill>
                <a:effectLst/>
                <a:uLnTx/>
                <a:uFillTx/>
                <a:latin typeface="Avenir Next LT Pro"/>
                <a:ea typeface="+mn-ea"/>
                <a:cs typeface="+mn-cs"/>
              </a:rPr>
              <a:t>kasvua edellisvuoteen. Jyväskylässä pientä käännettä. Muualla surkea kehitys jatkuu.</a:t>
            </a: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6" name="Suorakulmio 15">
            <a:extLst>
              <a:ext uri="{FF2B5EF4-FFF2-40B4-BE49-F238E27FC236}">
                <a16:creationId xmlns:a16="http://schemas.microsoft.com/office/drawing/2014/main" id="{0E33F13A-11EE-E51C-1400-F02636489205}"/>
              </a:ext>
            </a:extLst>
          </p:cNvPr>
          <p:cNvSpPr/>
          <p:nvPr/>
        </p:nvSpPr>
        <p:spPr>
          <a:xfrm>
            <a:off x="394510" y="3626081"/>
            <a:ext cx="5629483"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2060"/>
                </a:solidFill>
                <a:effectLst/>
                <a:uLnTx/>
                <a:uFillTx/>
                <a:latin typeface="Avenir Next LT Pro Demi"/>
                <a:ea typeface="+mn-ea"/>
                <a:cs typeface="+mn-cs"/>
              </a:rPr>
              <a:t>Kerrostalojen luvat isot kasvukeskukset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Isoissa kasvukeskuksissa lupien lasku pysähtyi toukokuussa Tamperetta lukuun ottamatta.</a:t>
            </a: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5" name="Suorakulmio 14">
            <a:extLst>
              <a:ext uri="{FF2B5EF4-FFF2-40B4-BE49-F238E27FC236}">
                <a16:creationId xmlns:a16="http://schemas.microsoft.com/office/drawing/2014/main" id="{DE1FFCEF-87CF-FF56-67A1-93619A560200}"/>
              </a:ext>
            </a:extLst>
          </p:cNvPr>
          <p:cNvSpPr/>
          <p:nvPr/>
        </p:nvSpPr>
        <p:spPr>
          <a:xfrm>
            <a:off x="6202125" y="996410"/>
            <a:ext cx="5581890"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2060"/>
                </a:solidFill>
                <a:effectLst/>
                <a:uLnTx/>
                <a:uFillTx/>
                <a:latin typeface="Avenir Next LT Pro Demi"/>
                <a:ea typeface="+mn-ea"/>
                <a:cs typeface="+mn-cs"/>
              </a:rPr>
              <a:t>Kerrostalojen luvat pääkaupunkiseudulla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Pääkaupunkiseudulla kasvua toukokuussa Vantaata lukuun ottamatta.</a:t>
            </a:r>
          </a:p>
        </p:txBody>
      </p:sp>
      <p:sp>
        <p:nvSpPr>
          <p:cNvPr id="10" name="Suorakulmio 9">
            <a:extLst>
              <a:ext uri="{FF2B5EF4-FFF2-40B4-BE49-F238E27FC236}">
                <a16:creationId xmlns:a16="http://schemas.microsoft.com/office/drawing/2014/main" id="{034F1070-FE78-A31C-FA03-54268B44272D}"/>
              </a:ext>
            </a:extLst>
          </p:cNvPr>
          <p:cNvSpPr/>
          <p:nvPr/>
        </p:nvSpPr>
        <p:spPr>
          <a:xfrm>
            <a:off x="394510" y="962728"/>
            <a:ext cx="5629483"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2060"/>
                </a:solidFill>
                <a:effectLst/>
                <a:uLnTx/>
                <a:uFillTx/>
                <a:latin typeface="Avenir Next LT Pro Demi"/>
                <a:ea typeface="+mn-ea"/>
                <a:cs typeface="+mn-cs"/>
              </a:rPr>
              <a:t>Kerrostalojen luvat kuukausittain koko maassa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800">
              <a:solidFill>
                <a:srgbClr val="002060"/>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Toukokuussa vahva lupakehitys. Kasvua edelliseen vuoteen 36 prosenttia.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800">
                <a:solidFill>
                  <a:srgbClr val="002060"/>
                </a:solidFill>
                <a:latin typeface="Avenir Next LT Pro"/>
              </a:rPr>
              <a:t>Tammi-toukokuussa laskua viime vuosien keskimääräiseen tasoon 65 prosenttia.</a:t>
            </a: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Kerrostalorakentaminen:</a:t>
            </a:r>
            <a:r>
              <a:rPr lang="fi-FI" sz="2000">
                <a:solidFill>
                  <a:schemeClr val="bg1"/>
                </a:solidFill>
                <a:latin typeface="+mn-lt"/>
              </a:rPr>
              <a:t> Helsingissä ja Espoossa piristymistä - muualla lasku jatkuu</a:t>
            </a:r>
          </a:p>
        </p:txBody>
      </p:sp>
      <p:graphicFrame>
        <p:nvGraphicFramePr>
          <p:cNvPr id="2" name="Kaavio 1">
            <a:extLst>
              <a:ext uri="{FF2B5EF4-FFF2-40B4-BE49-F238E27FC236}">
                <a16:creationId xmlns:a16="http://schemas.microsoft.com/office/drawing/2014/main" id="{9223A2DC-2B20-0645-75A5-D8081EC05A66}"/>
              </a:ext>
            </a:extLst>
          </p:cNvPr>
          <p:cNvGraphicFramePr>
            <a:graphicFrameLocks/>
          </p:cNvGraphicFramePr>
          <p:nvPr/>
        </p:nvGraphicFramePr>
        <p:xfrm>
          <a:off x="484842" y="1261717"/>
          <a:ext cx="5374438" cy="1807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Kaavio 2">
            <a:extLst>
              <a:ext uri="{FF2B5EF4-FFF2-40B4-BE49-F238E27FC236}">
                <a16:creationId xmlns:a16="http://schemas.microsoft.com/office/drawing/2014/main" id="{9C23BB73-2A5D-BE61-827E-B3D9AF05C098}"/>
              </a:ext>
            </a:extLst>
          </p:cNvPr>
          <p:cNvGraphicFramePr>
            <a:graphicFrameLocks/>
          </p:cNvGraphicFramePr>
          <p:nvPr/>
        </p:nvGraphicFramePr>
        <p:xfrm>
          <a:off x="6312025" y="1261717"/>
          <a:ext cx="5341450" cy="18072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a:extLst>
              <a:ext uri="{FF2B5EF4-FFF2-40B4-BE49-F238E27FC236}">
                <a16:creationId xmlns:a16="http://schemas.microsoft.com/office/drawing/2014/main" id="{F759F00E-297F-5490-43B4-A4F0BA229D39}"/>
              </a:ext>
            </a:extLst>
          </p:cNvPr>
          <p:cNvGraphicFramePr>
            <a:graphicFrameLocks/>
          </p:cNvGraphicFramePr>
          <p:nvPr>
            <p:extLst>
              <p:ext uri="{D42A27DB-BD31-4B8C-83A1-F6EECF244321}">
                <p14:modId xmlns:p14="http://schemas.microsoft.com/office/powerpoint/2010/main" val="2996242873"/>
              </p:ext>
            </p:extLst>
          </p:nvPr>
        </p:nvGraphicFramePr>
        <p:xfrm>
          <a:off x="592331" y="3934277"/>
          <a:ext cx="5266948" cy="1812871"/>
        </p:xfrm>
        <a:graphic>
          <a:graphicData uri="http://schemas.openxmlformats.org/drawingml/2006/chart">
            <c:chart xmlns:c="http://schemas.openxmlformats.org/drawingml/2006/chart" xmlns:r="http://schemas.openxmlformats.org/officeDocument/2006/relationships" r:id="rId5"/>
          </a:graphicData>
        </a:graphic>
      </p:graphicFrame>
      <p:sp>
        <p:nvSpPr>
          <p:cNvPr id="11" name="Vuokaaviosymboli: Liitin 10">
            <a:extLst>
              <a:ext uri="{FF2B5EF4-FFF2-40B4-BE49-F238E27FC236}">
                <a16:creationId xmlns:a16="http://schemas.microsoft.com/office/drawing/2014/main" id="{3AF9BC07-24E7-9C50-EF21-400D99A45BC3}"/>
              </a:ext>
            </a:extLst>
          </p:cNvPr>
          <p:cNvSpPr>
            <a:spLocks noChangeAspect="1"/>
          </p:cNvSpPr>
          <p:nvPr/>
        </p:nvSpPr>
        <p:spPr>
          <a:xfrm>
            <a:off x="251341" y="914035"/>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4" name="Kuva 13" descr="Peukalo pystyssä tasaisella täytöllä">
            <a:extLst>
              <a:ext uri="{FF2B5EF4-FFF2-40B4-BE49-F238E27FC236}">
                <a16:creationId xmlns:a16="http://schemas.microsoft.com/office/drawing/2014/main" id="{F93A3117-83EB-0629-ABE8-7DD97BC691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307775" y="962728"/>
            <a:ext cx="266400" cy="266400"/>
          </a:xfrm>
          <a:prstGeom prst="rect">
            <a:avLst/>
          </a:prstGeom>
        </p:spPr>
      </p:pic>
      <p:sp>
        <p:nvSpPr>
          <p:cNvPr id="21" name="Vuokaaviosymboli: Liitin 20">
            <a:extLst>
              <a:ext uri="{FF2B5EF4-FFF2-40B4-BE49-F238E27FC236}">
                <a16:creationId xmlns:a16="http://schemas.microsoft.com/office/drawing/2014/main" id="{6DB3B7AD-C618-67EF-5A61-0471942C2B12}"/>
              </a:ext>
            </a:extLst>
          </p:cNvPr>
          <p:cNvSpPr>
            <a:spLocks noChangeAspect="1"/>
          </p:cNvSpPr>
          <p:nvPr/>
        </p:nvSpPr>
        <p:spPr>
          <a:xfrm>
            <a:off x="6081217" y="914035"/>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2" name="Kuva 21" descr="Peukalo pystyssä tasaisella täytöllä">
            <a:extLst>
              <a:ext uri="{FF2B5EF4-FFF2-40B4-BE49-F238E27FC236}">
                <a16:creationId xmlns:a16="http://schemas.microsoft.com/office/drawing/2014/main" id="{48F19BC8-9332-CC4C-8631-3E33967624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137651" y="962728"/>
            <a:ext cx="266400" cy="266400"/>
          </a:xfrm>
          <a:prstGeom prst="rect">
            <a:avLst/>
          </a:prstGeom>
        </p:spPr>
      </p:pic>
      <p:sp>
        <p:nvSpPr>
          <p:cNvPr id="23" name="Vuokaaviosymboli: Liitin 22">
            <a:extLst>
              <a:ext uri="{FF2B5EF4-FFF2-40B4-BE49-F238E27FC236}">
                <a16:creationId xmlns:a16="http://schemas.microsoft.com/office/drawing/2014/main" id="{32F6F2D7-70C9-31CC-D0BE-B4CD0C500266}"/>
              </a:ext>
            </a:extLst>
          </p:cNvPr>
          <p:cNvSpPr>
            <a:spLocks noChangeAspect="1"/>
          </p:cNvSpPr>
          <p:nvPr/>
        </p:nvSpPr>
        <p:spPr>
          <a:xfrm>
            <a:off x="251341" y="3486308"/>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4" name="Kuva 23" descr="Peukalo pystyssä tasaisella täytöllä">
            <a:extLst>
              <a:ext uri="{FF2B5EF4-FFF2-40B4-BE49-F238E27FC236}">
                <a16:creationId xmlns:a16="http://schemas.microsoft.com/office/drawing/2014/main" id="{75C3DC4F-29C9-36A6-A471-E9EE612053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307775" y="3535001"/>
            <a:ext cx="266400" cy="266400"/>
          </a:xfrm>
          <a:prstGeom prst="rect">
            <a:avLst/>
          </a:prstGeom>
        </p:spPr>
      </p:pic>
      <p:sp>
        <p:nvSpPr>
          <p:cNvPr id="25" name="Vuokaaviosymboli: Liitin 24">
            <a:extLst>
              <a:ext uri="{FF2B5EF4-FFF2-40B4-BE49-F238E27FC236}">
                <a16:creationId xmlns:a16="http://schemas.microsoft.com/office/drawing/2014/main" id="{458BA6FA-B189-5E85-D35D-86BE8CBF3C3C}"/>
              </a:ext>
            </a:extLst>
          </p:cNvPr>
          <p:cNvSpPr>
            <a:spLocks noChangeAspect="1"/>
          </p:cNvSpPr>
          <p:nvPr/>
        </p:nvSpPr>
        <p:spPr>
          <a:xfrm>
            <a:off x="6081217" y="3486308"/>
            <a:ext cx="340990" cy="340990"/>
          </a:xfrm>
          <a:prstGeom prst="flowChartConnector">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26" name="Kuva 25" descr="Peukalo pystyssä tasaisella täytöllä">
            <a:extLst>
              <a:ext uri="{FF2B5EF4-FFF2-40B4-BE49-F238E27FC236}">
                <a16:creationId xmlns:a16="http://schemas.microsoft.com/office/drawing/2014/main" id="{CADD2F12-7490-C1B3-D9D2-D114A03E86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6137651" y="3535001"/>
            <a:ext cx="266400" cy="266400"/>
          </a:xfrm>
          <a:prstGeom prst="rect">
            <a:avLst/>
          </a:prstGeom>
        </p:spPr>
      </p:pic>
      <p:sp>
        <p:nvSpPr>
          <p:cNvPr id="27" name="Päivämäärän paikkamerkki 1">
            <a:extLst>
              <a:ext uri="{FF2B5EF4-FFF2-40B4-BE49-F238E27FC236}">
                <a16:creationId xmlns:a16="http://schemas.microsoft.com/office/drawing/2014/main" id="{4E1DB13F-D7E5-C755-0F71-5358B6E4708C}"/>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8" name="Alatunnisteen paikkamerkki 2">
            <a:extLst>
              <a:ext uri="{FF2B5EF4-FFF2-40B4-BE49-F238E27FC236}">
                <a16:creationId xmlns:a16="http://schemas.microsoft.com/office/drawing/2014/main" id="{67774FCE-AF1D-A3B5-18BD-D498CB20FA80}"/>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9" name="Dian numeron paikkamerkki 3">
            <a:extLst>
              <a:ext uri="{FF2B5EF4-FFF2-40B4-BE49-F238E27FC236}">
                <a16:creationId xmlns:a16="http://schemas.microsoft.com/office/drawing/2014/main" id="{397D9F24-B7EE-1F49-229D-2C07349E7CB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30</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30" name="Alatunnisteen paikkamerkki 4">
            <a:extLst>
              <a:ext uri="{FF2B5EF4-FFF2-40B4-BE49-F238E27FC236}">
                <a16:creationId xmlns:a16="http://schemas.microsoft.com/office/drawing/2014/main" id="{777A9C92-D9EE-58FC-446E-DAE3A59769E3}"/>
              </a:ext>
            </a:extLst>
          </p:cNvPr>
          <p:cNvSpPr txBox="1">
            <a:spLocks/>
          </p:cNvSpPr>
          <p:nvPr/>
        </p:nvSpPr>
        <p:spPr>
          <a:xfrm>
            <a:off x="5392469" y="6381328"/>
            <a:ext cx="1462788"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a:t>
            </a:r>
          </a:p>
        </p:txBody>
      </p:sp>
      <p:graphicFrame>
        <p:nvGraphicFramePr>
          <p:cNvPr id="18" name="Kaavio 17">
            <a:extLst>
              <a:ext uri="{FF2B5EF4-FFF2-40B4-BE49-F238E27FC236}">
                <a16:creationId xmlns:a16="http://schemas.microsoft.com/office/drawing/2014/main" id="{49F95BC6-DD59-6193-8257-7EE059D3A2AF}"/>
              </a:ext>
            </a:extLst>
          </p:cNvPr>
          <p:cNvGraphicFramePr>
            <a:graphicFrameLocks/>
          </p:cNvGraphicFramePr>
          <p:nvPr/>
        </p:nvGraphicFramePr>
        <p:xfrm>
          <a:off x="6312025" y="3954089"/>
          <a:ext cx="5341449" cy="1800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68066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3FA847A9-C51B-5361-2FF0-ACEC81C3768F}"/>
              </a:ext>
            </a:extLst>
          </p:cNvPr>
          <p:cNvSpPr/>
          <p:nvPr/>
        </p:nvSpPr>
        <p:spPr>
          <a:xfrm>
            <a:off x="8328247" y="3626081"/>
            <a:ext cx="3469243"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srgbClr val="002060"/>
                </a:solidFill>
                <a:latin typeface="Avenir Next LT Pro Demi"/>
                <a:cs typeface="Calibri" panose="020F0502020204030204" pitchFamily="34" charset="0"/>
              </a:rPr>
              <a:t>Kiinteät investoinnit</a:t>
            </a: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 Suomessa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 (%-osuus)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 </a:t>
            </a:r>
          </a:p>
        </p:txBody>
      </p:sp>
      <p:sp>
        <p:nvSpPr>
          <p:cNvPr id="16" name="Suorakulmio 15">
            <a:extLst>
              <a:ext uri="{FF2B5EF4-FFF2-40B4-BE49-F238E27FC236}">
                <a16:creationId xmlns:a16="http://schemas.microsoft.com/office/drawing/2014/main" id="{0E33F13A-11EE-E51C-1400-F02636489205}"/>
              </a:ext>
            </a:extLst>
          </p:cNvPr>
          <p:cNvSpPr/>
          <p:nvPr/>
        </p:nvSpPr>
        <p:spPr>
          <a:xfrm>
            <a:off x="394510" y="3626081"/>
            <a:ext cx="7789722" cy="2456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Rakennusinvestoinnit Suomessa:</a:t>
            </a: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asuntoinvestoinnit romahtivat – infrainvestoinnit laahaavat matalalla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15" name="Suorakulmio 14">
            <a:extLst>
              <a:ext uri="{FF2B5EF4-FFF2-40B4-BE49-F238E27FC236}">
                <a16:creationId xmlns:a16="http://schemas.microsoft.com/office/drawing/2014/main" id="{DE1FFCEF-87CF-FF56-67A1-93619A560200}"/>
              </a:ext>
            </a:extLst>
          </p:cNvPr>
          <p:cNvSpPr/>
          <p:nvPr/>
        </p:nvSpPr>
        <p:spPr>
          <a:xfrm>
            <a:off x="6562724" y="1050294"/>
            <a:ext cx="5221290" cy="2400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Asuinrakentamisen investoinnit:</a:t>
            </a:r>
            <a:r>
              <a:rPr lang="fi-FI" sz="1200" b="1">
                <a:solidFill>
                  <a:srgbClr val="002060"/>
                </a:solidFill>
                <a:latin typeface="Avenir Next LT Pro"/>
                <a:cs typeface="Calibri" panose="020F0502020204030204" pitchFamily="34" charset="0"/>
              </a:rPr>
              <a:t> </a:t>
            </a:r>
            <a:r>
              <a:rPr lang="fi-FI" sz="1200">
                <a:solidFill>
                  <a:srgbClr val="002060"/>
                </a:solidFill>
                <a:latin typeface="Avenir Next LT Pro"/>
                <a:cs typeface="Calibri" panose="020F0502020204030204" pitchFamily="34" charset="0"/>
              </a:rPr>
              <a:t>ykkössija karkasi Keski-Eurooppaan</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p>
        </p:txBody>
      </p:sp>
      <p:sp>
        <p:nvSpPr>
          <p:cNvPr id="10" name="Suorakulmio 9">
            <a:extLst>
              <a:ext uri="{FF2B5EF4-FFF2-40B4-BE49-F238E27FC236}">
                <a16:creationId xmlns:a16="http://schemas.microsoft.com/office/drawing/2014/main" id="{034F1070-FE78-A31C-FA03-54268B44272D}"/>
              </a:ext>
            </a:extLst>
          </p:cNvPr>
          <p:cNvSpPr/>
          <p:nvPr/>
        </p:nvSpPr>
        <p:spPr>
          <a:xfrm>
            <a:off x="407984" y="1030350"/>
            <a:ext cx="5976048" cy="2417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2060"/>
                </a:solidFill>
                <a:effectLst/>
                <a:uLnTx/>
                <a:uFillTx/>
                <a:latin typeface="Avenir Next LT Pro Demi"/>
                <a:ea typeface="+mn-ea"/>
                <a:cs typeface="Calibri" panose="020F0502020204030204" pitchFamily="34" charset="0"/>
              </a:rPr>
              <a:t>Rakennusinvestoinnit Euroopassa: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Suomi putoaa muita korkeammalta tasolta</a:t>
            </a: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Näkymä investointeihin:</a:t>
            </a:r>
            <a:r>
              <a:rPr lang="fi-FI" sz="2000" b="1">
                <a:solidFill>
                  <a:schemeClr val="bg1"/>
                </a:solidFill>
              </a:rPr>
              <a:t> </a:t>
            </a:r>
            <a:r>
              <a:rPr lang="fi-FI" sz="2000">
                <a:solidFill>
                  <a:schemeClr val="bg1"/>
                </a:solidFill>
                <a:latin typeface="+mn-lt"/>
              </a:rPr>
              <a:t>Suomen talous on muuta Eurooppaa riippuvaisempi rakentamisesta</a:t>
            </a:r>
          </a:p>
        </p:txBody>
      </p:sp>
      <p:sp>
        <p:nvSpPr>
          <p:cNvPr id="27" name="Päivämäärän paikkamerkki 1">
            <a:extLst>
              <a:ext uri="{FF2B5EF4-FFF2-40B4-BE49-F238E27FC236}">
                <a16:creationId xmlns:a16="http://schemas.microsoft.com/office/drawing/2014/main" id="{4E1DB13F-D7E5-C755-0F71-5358B6E4708C}"/>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8" name="Alatunnisteen paikkamerkki 2">
            <a:extLst>
              <a:ext uri="{FF2B5EF4-FFF2-40B4-BE49-F238E27FC236}">
                <a16:creationId xmlns:a16="http://schemas.microsoft.com/office/drawing/2014/main" id="{67774FCE-AF1D-A3B5-18BD-D498CB20FA80}"/>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9" name="Dian numeron paikkamerkki 3">
            <a:extLst>
              <a:ext uri="{FF2B5EF4-FFF2-40B4-BE49-F238E27FC236}">
                <a16:creationId xmlns:a16="http://schemas.microsoft.com/office/drawing/2014/main" id="{397D9F24-B7EE-1F49-229D-2C07349E7CB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31</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30" name="Alatunnisteen paikkamerkki 4">
            <a:extLst>
              <a:ext uri="{FF2B5EF4-FFF2-40B4-BE49-F238E27FC236}">
                <a16:creationId xmlns:a16="http://schemas.microsoft.com/office/drawing/2014/main" id="{777A9C92-D9EE-58FC-446E-DAE3A59769E3}"/>
              </a:ext>
            </a:extLst>
          </p:cNvPr>
          <p:cNvSpPr txBox="1">
            <a:spLocks/>
          </p:cNvSpPr>
          <p:nvPr/>
        </p:nvSpPr>
        <p:spPr>
          <a:xfrm>
            <a:off x="5392468" y="6381328"/>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Eurostat</a:t>
            </a:r>
          </a:p>
        </p:txBody>
      </p:sp>
      <p:graphicFrame>
        <p:nvGraphicFramePr>
          <p:cNvPr id="13" name="Kaavio 12">
            <a:extLst>
              <a:ext uri="{FF2B5EF4-FFF2-40B4-BE49-F238E27FC236}">
                <a16:creationId xmlns:a16="http://schemas.microsoft.com/office/drawing/2014/main" id="{5D74E929-2792-DAC8-585A-F0D6D039B11A}"/>
              </a:ext>
            </a:extLst>
          </p:cNvPr>
          <p:cNvGraphicFramePr>
            <a:graphicFrameLocks/>
          </p:cNvGraphicFramePr>
          <p:nvPr>
            <p:extLst>
              <p:ext uri="{D42A27DB-BD31-4B8C-83A1-F6EECF244321}">
                <p14:modId xmlns:p14="http://schemas.microsoft.com/office/powerpoint/2010/main" val="2788441419"/>
              </p:ext>
            </p:extLst>
          </p:nvPr>
        </p:nvGraphicFramePr>
        <p:xfrm>
          <a:off x="8616280" y="3852690"/>
          <a:ext cx="2880320" cy="2290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Kaavio 18">
            <a:extLst>
              <a:ext uri="{FF2B5EF4-FFF2-40B4-BE49-F238E27FC236}">
                <a16:creationId xmlns:a16="http://schemas.microsoft.com/office/drawing/2014/main" id="{1DD37D63-122B-5E19-1EF2-0C0BEAE50BC2}"/>
              </a:ext>
            </a:extLst>
          </p:cNvPr>
          <p:cNvGraphicFramePr>
            <a:graphicFrameLocks/>
          </p:cNvGraphicFramePr>
          <p:nvPr>
            <p:extLst>
              <p:ext uri="{D42A27DB-BD31-4B8C-83A1-F6EECF244321}">
                <p14:modId xmlns:p14="http://schemas.microsoft.com/office/powerpoint/2010/main" val="3132629907"/>
              </p:ext>
            </p:extLst>
          </p:nvPr>
        </p:nvGraphicFramePr>
        <p:xfrm>
          <a:off x="479376" y="3908771"/>
          <a:ext cx="7566974" cy="204051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kstiruutu 19">
            <a:extLst>
              <a:ext uri="{FF2B5EF4-FFF2-40B4-BE49-F238E27FC236}">
                <a16:creationId xmlns:a16="http://schemas.microsoft.com/office/drawing/2014/main" id="{FA6D6D1A-04A3-477D-37D4-D9836D4F20BC}"/>
              </a:ext>
            </a:extLst>
          </p:cNvPr>
          <p:cNvSpPr txBox="1"/>
          <p:nvPr/>
        </p:nvSpPr>
        <p:spPr>
          <a:xfrm>
            <a:off x="6813081" y="5050680"/>
            <a:ext cx="47625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rPr>
              <a:t>Ø </a:t>
            </a:r>
            <a:endParaRPr kumimoji="0" lang="fi-FI" sz="1100" b="0" i="0" u="none" strike="noStrike" kern="1200" cap="none" spc="0" normalizeH="0" baseline="0" noProof="0">
              <a:ln>
                <a:noFill/>
              </a:ln>
              <a:solidFill>
                <a:schemeClr val="accent3"/>
              </a:solidFill>
              <a:effectLst/>
              <a:uLnTx/>
              <a:uFillTx/>
              <a:latin typeface="Calibri"/>
              <a:ea typeface="+mn-ea"/>
              <a:cs typeface="+mn-cs"/>
            </a:endParaRPr>
          </a:p>
        </p:txBody>
      </p:sp>
      <p:sp>
        <p:nvSpPr>
          <p:cNvPr id="22" name="Tekstiruutu 21">
            <a:extLst>
              <a:ext uri="{FF2B5EF4-FFF2-40B4-BE49-F238E27FC236}">
                <a16:creationId xmlns:a16="http://schemas.microsoft.com/office/drawing/2014/main" id="{CA2962F8-6062-C90D-D22D-0EEC6E85C54E}"/>
              </a:ext>
            </a:extLst>
          </p:cNvPr>
          <p:cNvSpPr txBox="1"/>
          <p:nvPr/>
        </p:nvSpPr>
        <p:spPr>
          <a:xfrm>
            <a:off x="6830002" y="4787980"/>
            <a:ext cx="47625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Ø </a:t>
            </a:r>
            <a:endParaRPr kumimoji="0" lang="fi-FI" sz="1100" b="0" i="0" u="none" strike="noStrike" kern="1200" cap="none" spc="0" normalizeH="0" baseline="0" noProof="0">
              <a:ln>
                <a:noFill/>
              </a:ln>
              <a:solidFill>
                <a:srgbClr val="002060"/>
              </a:solidFill>
              <a:effectLst/>
              <a:uLnTx/>
              <a:uFillTx/>
              <a:latin typeface="Calibri"/>
              <a:ea typeface="+mn-ea"/>
              <a:cs typeface="+mn-cs"/>
            </a:endParaRPr>
          </a:p>
        </p:txBody>
      </p:sp>
      <p:graphicFrame>
        <p:nvGraphicFramePr>
          <p:cNvPr id="2" name="Sisällön paikkamerkki 13">
            <a:extLst>
              <a:ext uri="{FF2B5EF4-FFF2-40B4-BE49-F238E27FC236}">
                <a16:creationId xmlns:a16="http://schemas.microsoft.com/office/drawing/2014/main" id="{69E27073-5817-B182-0C53-5A62FE95809A}"/>
              </a:ext>
            </a:extLst>
          </p:cNvPr>
          <p:cNvGraphicFramePr>
            <a:graphicFrameLocks/>
          </p:cNvGraphicFramePr>
          <p:nvPr>
            <p:extLst>
              <p:ext uri="{D42A27DB-BD31-4B8C-83A1-F6EECF244321}">
                <p14:modId xmlns:p14="http://schemas.microsoft.com/office/powerpoint/2010/main" val="1288883893"/>
              </p:ext>
            </p:extLst>
          </p:nvPr>
        </p:nvGraphicFramePr>
        <p:xfrm>
          <a:off x="6686570" y="1160909"/>
          <a:ext cx="4973597" cy="22198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Sisällön paikkamerkki 3">
            <a:extLst>
              <a:ext uri="{FF2B5EF4-FFF2-40B4-BE49-F238E27FC236}">
                <a16:creationId xmlns:a16="http://schemas.microsoft.com/office/drawing/2014/main" id="{AFA1FB2E-9014-B4C1-AABB-E2F04395788E}"/>
              </a:ext>
            </a:extLst>
          </p:cNvPr>
          <p:cNvGraphicFramePr>
            <a:graphicFrameLocks/>
          </p:cNvGraphicFramePr>
          <p:nvPr>
            <p:extLst>
              <p:ext uri="{D42A27DB-BD31-4B8C-83A1-F6EECF244321}">
                <p14:modId xmlns:p14="http://schemas.microsoft.com/office/powerpoint/2010/main" val="420340836"/>
              </p:ext>
            </p:extLst>
          </p:nvPr>
        </p:nvGraphicFramePr>
        <p:xfrm>
          <a:off x="531833" y="1268760"/>
          <a:ext cx="5727700" cy="21119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1451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Päivämäärän paikkamerkki 3" hidden="1">
            <a:extLst>
              <a:ext uri="{FF2B5EF4-FFF2-40B4-BE49-F238E27FC236}">
                <a16:creationId xmlns:a16="http://schemas.microsoft.com/office/drawing/2014/main" id="{144745CD-2AAC-7241-25B5-B58867F9AA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67AADEE-3916-433E-91EA-1A7D6D74339F}"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Dian numeron paikkamerkki 5" hidden="1">
            <a:extLst>
              <a:ext uri="{FF2B5EF4-FFF2-40B4-BE49-F238E27FC236}">
                <a16:creationId xmlns:a16="http://schemas.microsoft.com/office/drawing/2014/main" id="{E9AE499B-B84F-4293-02DB-97A6E3C55AC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9C2C9E7-20E6-45D5-9FD8-29B1834D482B}"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32</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2" name="Otsikko 1">
            <a:extLst>
              <a:ext uri="{FF2B5EF4-FFF2-40B4-BE49-F238E27FC236}">
                <a16:creationId xmlns:a16="http://schemas.microsoft.com/office/drawing/2014/main" id="{848E1DB9-AB98-59FE-3BFF-8478A6D043B3}"/>
              </a:ext>
            </a:extLst>
          </p:cNvPr>
          <p:cNvSpPr>
            <a:spLocks noGrp="1"/>
          </p:cNvSpPr>
          <p:nvPr>
            <p:ph type="ctrTitle"/>
          </p:nvPr>
        </p:nvSpPr>
        <p:spPr>
          <a:xfrm>
            <a:off x="1200148" y="2060575"/>
            <a:ext cx="10534835" cy="1656457"/>
          </a:xfrm>
        </p:spPr>
        <p:txBody>
          <a:bodyPr/>
          <a:lstStyle/>
          <a:p>
            <a:r>
              <a:rPr kumimoji="0" lang="fi-FI" sz="1600" b="0" u="none" strike="noStrike" kern="1200" cap="none" spc="0" normalizeH="0" baseline="0" noProof="0">
                <a:ln>
                  <a:noFill/>
                </a:ln>
                <a:solidFill>
                  <a:schemeClr val="accent1"/>
                </a:solidFill>
                <a:effectLst/>
                <a:uLnTx/>
                <a:uFillTx/>
                <a:latin typeface="+mn-lt"/>
                <a:ea typeface="+mj-ea"/>
                <a:cs typeface="+mj-cs"/>
              </a:rPr>
              <a:t>Näkymä rakentamiseen vuosille 2024-2025</a:t>
            </a:r>
            <a:br>
              <a:rPr kumimoji="0" lang="fi-FI" sz="1400" b="0" i="1" u="none" strike="noStrike" kern="1200" cap="none" spc="0" normalizeH="0" baseline="0" noProof="0">
                <a:ln>
                  <a:noFill/>
                </a:ln>
                <a:solidFill>
                  <a:schemeClr val="accent1"/>
                </a:solidFill>
                <a:effectLst/>
                <a:uLnTx/>
                <a:uFillTx/>
                <a:latin typeface="Calibri"/>
                <a:ea typeface="+mj-ea"/>
                <a:cs typeface="+mj-cs"/>
              </a:rPr>
            </a:br>
            <a:r>
              <a:rPr kumimoji="0" lang="fi-FI" u="none" strike="noStrike" kern="1200" cap="none" spc="0" normalizeH="0" baseline="0" noProof="0">
                <a:ln>
                  <a:noFill/>
                </a:ln>
                <a:solidFill>
                  <a:schemeClr val="accent1"/>
                </a:solidFill>
                <a:effectLst/>
                <a:uLnTx/>
                <a:uFillTx/>
                <a:ea typeface="+mn-ea"/>
                <a:cs typeface="+mn-cs"/>
              </a:rPr>
              <a:t>Toipuminen poikkeuksellisen hidasta</a:t>
            </a:r>
            <a:br>
              <a:rPr kumimoji="0" lang="fi-FI" sz="4800" b="1" i="0" u="none" strike="noStrike" kern="1200" cap="none" spc="0" normalizeH="0" baseline="0" noProof="0">
                <a:ln>
                  <a:noFill/>
                </a:ln>
                <a:solidFill>
                  <a:schemeClr val="accent1"/>
                </a:solidFill>
                <a:effectLst/>
                <a:uLnTx/>
                <a:uFillTx/>
                <a:latin typeface="Calibri"/>
                <a:ea typeface="+mn-ea"/>
                <a:cs typeface="+mn-cs"/>
              </a:rPr>
            </a:br>
            <a:r>
              <a:rPr lang="fi-FI" sz="1800">
                <a:solidFill>
                  <a:schemeClr val="accent1"/>
                </a:solidFill>
                <a:latin typeface="+mn-lt"/>
                <a:ea typeface="+mn-ea"/>
                <a:cs typeface="+mn-cs"/>
              </a:rPr>
              <a:t>Paluuta totuttuun tuotannon tasoon ei ole näköpiirissä. Tuettu asuntotuotanto supistuu tuhansilla asunnoilla markkinaehtoisen tuotannon käynnistyessä vasta viiveellä. Kapulan vaihto valtion tukeman ja markkinaehtoisen tuotannon kesken ei onnistu. Asuntotuotanto pysyy matalalla. Toimitilojen kasvu vauhdittuu vasta kansainvälisen kiinteistömarkkinan piristyessä ja sijoittajien kiinnostuksen kohdistuessa taas Suomeen. Korjaamisen toipumiselle loppuvuodesta on edellytyksiä. Infralla on mahdollisuus pysyvämpään kasvuun geopolitiikan ja energiasiirtymän vetämänä.</a:t>
            </a:r>
            <a:endParaRPr lang="fi-FI" i="1">
              <a:solidFill>
                <a:schemeClr val="accent1"/>
              </a:solidFill>
            </a:endParaRPr>
          </a:p>
        </p:txBody>
      </p:sp>
      <p:sp>
        <p:nvSpPr>
          <p:cNvPr id="9" name="Sisällön paikkamerkki 7">
            <a:extLst>
              <a:ext uri="{FF2B5EF4-FFF2-40B4-BE49-F238E27FC236}">
                <a16:creationId xmlns:a16="http://schemas.microsoft.com/office/drawing/2014/main" id="{DA0A103A-EA0E-4004-3BF6-DACB7961084E}"/>
              </a:ext>
            </a:extLst>
          </p:cNvPr>
          <p:cNvSpPr txBox="1">
            <a:spLocks/>
          </p:cNvSpPr>
          <p:nvPr/>
        </p:nvSpPr>
        <p:spPr>
          <a:xfrm>
            <a:off x="457016" y="2029933"/>
            <a:ext cx="4990911" cy="317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52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80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Päivämäärän paikkamerkki 1">
            <a:extLst>
              <a:ext uri="{FF2B5EF4-FFF2-40B4-BE49-F238E27FC236}">
                <a16:creationId xmlns:a16="http://schemas.microsoft.com/office/drawing/2014/main" id="{0B96AA9B-D263-2265-B24C-609920925AEA}"/>
              </a:ext>
            </a:extLst>
          </p:cNvPr>
          <p:cNvSpPr txBox="1">
            <a:spLocks/>
          </p:cNvSpPr>
          <p:nvPr/>
        </p:nvSpPr>
        <p:spPr>
          <a:xfrm>
            <a:off x="839416" y="6381328"/>
            <a:ext cx="1224136"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4" name="Dian numeron paikkamerkki 3">
            <a:extLst>
              <a:ext uri="{FF2B5EF4-FFF2-40B4-BE49-F238E27FC236}">
                <a16:creationId xmlns:a16="http://schemas.microsoft.com/office/drawing/2014/main" id="{E78BF9EF-39D7-1BD9-170C-5E473DDB2502}"/>
              </a:ext>
            </a:extLst>
          </p:cNvPr>
          <p:cNvSpPr txBox="1">
            <a:spLocks/>
          </p:cNvSpPr>
          <p:nvPr/>
        </p:nvSpPr>
        <p:spPr>
          <a:xfrm>
            <a:off x="407988" y="6381328"/>
            <a:ext cx="431428"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32</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cxnSp>
        <p:nvCxnSpPr>
          <p:cNvPr id="16" name="Suora yhdysviiva 15">
            <a:extLst>
              <a:ext uri="{FF2B5EF4-FFF2-40B4-BE49-F238E27FC236}">
                <a16:creationId xmlns:a16="http://schemas.microsoft.com/office/drawing/2014/main" id="{A08182CA-3871-7435-F28A-B1DC38D2DA0E}"/>
              </a:ext>
            </a:extLst>
          </p:cNvPr>
          <p:cNvCxnSpPr>
            <a:cxnSpLocks/>
          </p:cNvCxnSpPr>
          <p:nvPr/>
        </p:nvCxnSpPr>
        <p:spPr>
          <a:xfrm>
            <a:off x="511102" y="5521714"/>
            <a:ext cx="111839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kstiruutu 16">
            <a:extLst>
              <a:ext uri="{FF2B5EF4-FFF2-40B4-BE49-F238E27FC236}">
                <a16:creationId xmlns:a16="http://schemas.microsoft.com/office/drawing/2014/main" id="{79735C34-91CE-23E5-41F0-6E4338604153}"/>
              </a:ext>
            </a:extLst>
          </p:cNvPr>
          <p:cNvSpPr txBox="1"/>
          <p:nvPr/>
        </p:nvSpPr>
        <p:spPr>
          <a:xfrm>
            <a:off x="1008086" y="5624914"/>
            <a:ext cx="232415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Asunnot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rPr>
              <a:t>Tuettu tuotanto puolittuu</a:t>
            </a:r>
          </a:p>
        </p:txBody>
      </p:sp>
      <p:sp>
        <p:nvSpPr>
          <p:cNvPr id="18" name="Tekstiruutu 17">
            <a:extLst>
              <a:ext uri="{FF2B5EF4-FFF2-40B4-BE49-F238E27FC236}">
                <a16:creationId xmlns:a16="http://schemas.microsoft.com/office/drawing/2014/main" id="{D8CDC9E3-F673-F60E-F6EE-E6FDADDAD1E8}"/>
              </a:ext>
            </a:extLst>
          </p:cNvPr>
          <p:cNvSpPr txBox="1"/>
          <p:nvPr/>
        </p:nvSpPr>
        <p:spPr>
          <a:xfrm>
            <a:off x="3831907" y="5624887"/>
            <a:ext cx="199368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Toimitilat</a:t>
            </a:r>
            <a:r>
              <a:rPr kumimoji="0" lang="fi-FI" sz="1600" b="1"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rgbClr val="183858"/>
                </a:solidFill>
                <a:latin typeface="Avenir Next LT Pro" panose="020B0504020202020204" pitchFamily="34" charset="0"/>
              </a:rPr>
              <a:t>Muiden armoilla</a:t>
            </a:r>
            <a:endParaRPr kumimoji="0" lang="fi-FI" sz="1400" b="0"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endParaRPr>
          </a:p>
        </p:txBody>
      </p:sp>
      <p:sp>
        <p:nvSpPr>
          <p:cNvPr id="19" name="Tekstiruutu 18">
            <a:extLst>
              <a:ext uri="{FF2B5EF4-FFF2-40B4-BE49-F238E27FC236}">
                <a16:creationId xmlns:a16="http://schemas.microsoft.com/office/drawing/2014/main" id="{365F8DEC-A37E-287C-EE2C-50ACF8320DEF}"/>
              </a:ext>
            </a:extLst>
          </p:cNvPr>
          <p:cNvSpPr txBox="1"/>
          <p:nvPr/>
        </p:nvSpPr>
        <p:spPr>
          <a:xfrm>
            <a:off x="9214886" y="5624248"/>
            <a:ext cx="199368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Infra</a:t>
            </a:r>
            <a:r>
              <a:rPr kumimoji="0" lang="fi-FI" sz="1600" b="1"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rPr>
              <a:t>Muutos ajaa kasvuun</a:t>
            </a:r>
          </a:p>
        </p:txBody>
      </p:sp>
      <p:sp>
        <p:nvSpPr>
          <p:cNvPr id="20" name="Tekstiruutu 19">
            <a:extLst>
              <a:ext uri="{FF2B5EF4-FFF2-40B4-BE49-F238E27FC236}">
                <a16:creationId xmlns:a16="http://schemas.microsoft.com/office/drawing/2014/main" id="{C38DB48F-91FD-2596-67EB-77EB476B6540}"/>
              </a:ext>
            </a:extLst>
          </p:cNvPr>
          <p:cNvSpPr txBox="1"/>
          <p:nvPr/>
        </p:nvSpPr>
        <p:spPr>
          <a:xfrm>
            <a:off x="6096562" y="5624249"/>
            <a:ext cx="28763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Korjaaminen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panose="020B0504020202020204" pitchFamily="34" charset="0"/>
                <a:ea typeface="+mn-ea"/>
                <a:cs typeface="+mn-cs"/>
              </a:rPr>
              <a:t>Lähtövuorossa</a:t>
            </a:r>
          </a:p>
        </p:txBody>
      </p:sp>
    </p:spTree>
    <p:extLst>
      <p:ext uri="{BB962C8B-B14F-4D97-AF65-F5344CB8AC3E}">
        <p14:creationId xmlns:p14="http://schemas.microsoft.com/office/powerpoint/2010/main" val="140395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uorakulmio 60">
            <a:extLst>
              <a:ext uri="{FF2B5EF4-FFF2-40B4-BE49-F238E27FC236}">
                <a16:creationId xmlns:a16="http://schemas.microsoft.com/office/drawing/2014/main" id="{501F66B9-76DE-410B-CF87-C455FAD38A96}"/>
              </a:ext>
            </a:extLst>
          </p:cNvPr>
          <p:cNvSpPr/>
          <p:nvPr/>
        </p:nvSpPr>
        <p:spPr>
          <a:xfrm>
            <a:off x="724593" y="1030545"/>
            <a:ext cx="2354472" cy="4942191"/>
          </a:xfrm>
          <a:prstGeom prst="rect">
            <a:avLst/>
          </a:prstGeom>
          <a:solidFill>
            <a:schemeClr val="tx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2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r>
              <a:rPr kumimoji="0" lang="fi-FI" sz="1200" b="1" i="0" u="none" strike="noStrike" kern="1200" cap="none" spc="0" normalizeH="0" baseline="0" noProof="0">
                <a:ln>
                  <a:noFill/>
                </a:ln>
                <a:solidFill>
                  <a:srgbClr val="183858"/>
                </a:solidFill>
                <a:effectLst/>
                <a:uLnTx/>
                <a:uFillTx/>
                <a:latin typeface="Avenir Next LT Pro Demi"/>
                <a:ea typeface="+mn-ea"/>
                <a:cs typeface="+mn-cs"/>
              </a:rPr>
              <a:t>Asunnot</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7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2022:  </a:t>
            </a:r>
            <a:r>
              <a:rPr lang="fi-FI" sz="1200">
                <a:solidFill>
                  <a:srgbClr val="183858"/>
                </a:solidFill>
                <a:latin typeface="Avenir Next LT Pro"/>
              </a:rPr>
              <a:t>5</a:t>
            </a:r>
            <a:r>
              <a:rPr kumimoji="0" lang="fi-FI" sz="1200" b="0" i="0" u="none" strike="noStrike" kern="1200" cap="none" spc="0" normalizeH="0" baseline="0" noProof="0">
                <a:ln>
                  <a:noFill/>
                </a:ln>
                <a:solidFill>
                  <a:srgbClr val="183858"/>
                </a:solidFill>
                <a:effectLst/>
                <a:uLnTx/>
                <a:uFillTx/>
                <a:latin typeface="Avenir Next LT Pro"/>
                <a:ea typeface="+mn-ea"/>
                <a:cs typeface="+mn-cs"/>
              </a:rPr>
              <a:t>,5%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2023: </a:t>
            </a:r>
            <a:r>
              <a:rPr kumimoji="0" lang="fi-FI" sz="1200" b="0" i="0" u="none" strike="noStrike" kern="1200" cap="none" spc="0" normalizeH="0" baseline="0" noProof="0">
                <a:ln>
                  <a:noFill/>
                </a:ln>
                <a:solidFill>
                  <a:srgbClr val="C00000"/>
                </a:solidFill>
                <a:effectLst/>
                <a:uLnTx/>
                <a:uFillTx/>
                <a:latin typeface="Avenir Next LT Pro"/>
                <a:ea typeface="+mn-ea"/>
                <a:cs typeface="+mn-cs"/>
              </a:rPr>
              <a:t>-</a:t>
            </a:r>
            <a:r>
              <a:rPr lang="fi-FI" sz="1200">
                <a:solidFill>
                  <a:srgbClr val="C00000"/>
                </a:solidFill>
                <a:latin typeface="Avenir Next LT Pro"/>
              </a:rPr>
              <a:t>36</a:t>
            </a:r>
            <a:r>
              <a:rPr kumimoji="0" lang="fi-FI" sz="1200" b="0" i="0" u="none" strike="noStrike" kern="1200" cap="none" spc="0" normalizeH="0" baseline="0" noProof="0">
                <a:ln>
                  <a:noFill/>
                </a:ln>
                <a:solidFill>
                  <a:srgbClr val="C00000"/>
                </a:solidFill>
                <a:effectLst/>
                <a:uLnTx/>
                <a:uFillTx/>
                <a:latin typeface="Avenir Next LT Pro"/>
                <a:ea typeface="+mn-ea"/>
                <a:cs typeface="+mn-cs"/>
              </a:rPr>
              <a:t>,0 %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2024: </a:t>
            </a:r>
            <a:r>
              <a:rPr kumimoji="0" lang="fi-FI" sz="1200" b="0" i="0" u="none" strike="noStrike" kern="1200" cap="none" spc="0" normalizeH="0" baseline="0" noProof="0">
                <a:ln>
                  <a:noFill/>
                </a:ln>
                <a:solidFill>
                  <a:srgbClr val="C00000"/>
                </a:solidFill>
                <a:effectLst/>
                <a:uLnTx/>
                <a:uFillTx/>
                <a:latin typeface="Avenir Next LT Pro"/>
                <a:ea typeface="+mn-ea"/>
                <a:cs typeface="+mn-cs"/>
              </a:rPr>
              <a:t>-26,0 %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2025: </a:t>
            </a:r>
            <a:r>
              <a:rPr lang="fi-FI" sz="1200">
                <a:solidFill>
                  <a:srgbClr val="183858"/>
                </a:solidFill>
                <a:latin typeface="Avenir Next LT Pro"/>
              </a:rPr>
              <a:t>15,0</a:t>
            </a:r>
            <a:r>
              <a:rPr kumimoji="0" lang="fi-FI" sz="1200" b="0" i="0" u="none" strike="noStrike" kern="1200" cap="none" spc="0" normalizeH="0" baseline="0" noProof="0">
                <a:ln>
                  <a:noFill/>
                </a:ln>
                <a:solidFill>
                  <a:srgbClr val="183858"/>
                </a:solidFill>
                <a:effectLst/>
                <a:uLnTx/>
                <a:uFillTx/>
                <a:latin typeface="Avenir Next LT Pro"/>
                <a:ea typeface="+mn-ea"/>
                <a:cs typeface="+mn-cs"/>
              </a:rPr>
              <a:t> %</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a:ln>
                <a:noFill/>
              </a:ln>
              <a:solidFill>
                <a:srgbClr val="183858"/>
              </a:solidFill>
              <a:effectLst/>
              <a:uLnTx/>
              <a:uFillTx/>
              <a:latin typeface="Avenir Next LT Pro"/>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183858"/>
                </a:solidFill>
                <a:effectLst/>
                <a:uLnTx/>
                <a:uFillTx/>
                <a:latin typeface="Avenir Next LT Pro"/>
                <a:ea typeface="+mn-ea"/>
                <a:cs typeface="+mn-cs"/>
              </a:rPr>
              <a:t>Kapula putoaa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chemeClr val="accent1"/>
                </a:solidFill>
                <a:effectLst/>
                <a:uLnTx/>
                <a:uFillTx/>
                <a:latin typeface="Avenir Next LT Pro"/>
                <a:ea typeface="+mn-ea"/>
                <a:cs typeface="+mn-cs"/>
              </a:rPr>
              <a:t>Asuntokaupan toipumiselle on eväitä. Uudistuotanto pysyy heikkona. Valtion tukema tuotanto vähenee tuhansilla asunnoilla. Korvaavaa vapaarahoitteista kysyntää ei löydy mistään. Ei paluuta totuttuun.</a:t>
            </a:r>
            <a:endParaRPr kumimoji="0" lang="fi-FI" sz="900" b="0" i="0" u="none" strike="noStrike" kern="1200" cap="none" spc="0" normalizeH="0" baseline="0" noProof="0">
              <a:ln>
                <a:noFill/>
              </a:ln>
              <a:solidFill>
                <a:srgbClr val="C00000"/>
              </a:solidFill>
              <a:effectLst/>
              <a:uLnTx/>
              <a:uFillTx/>
              <a:latin typeface="Avenir Next LT Pro"/>
              <a:ea typeface="+mn-ea"/>
              <a:cs typeface="+mn-cs"/>
            </a:endParaRPr>
          </a:p>
        </p:txBody>
      </p:sp>
      <p:graphicFrame>
        <p:nvGraphicFramePr>
          <p:cNvPr id="13" name="Kaavio 12">
            <a:extLst>
              <a:ext uri="{FF2B5EF4-FFF2-40B4-BE49-F238E27FC236}">
                <a16:creationId xmlns:a16="http://schemas.microsoft.com/office/drawing/2014/main" id="{C30E16D7-DE74-4E79-AB78-0848B16DC82B}"/>
              </a:ext>
            </a:extLst>
          </p:cNvPr>
          <p:cNvGraphicFramePr>
            <a:graphicFrameLocks/>
          </p:cNvGraphicFramePr>
          <p:nvPr>
            <p:extLst>
              <p:ext uri="{D42A27DB-BD31-4B8C-83A1-F6EECF244321}">
                <p14:modId xmlns:p14="http://schemas.microsoft.com/office/powerpoint/2010/main" val="3198729010"/>
              </p:ext>
            </p:extLst>
          </p:nvPr>
        </p:nvGraphicFramePr>
        <p:xfrm>
          <a:off x="759222" y="3597255"/>
          <a:ext cx="2232000" cy="2354400"/>
        </p:xfrm>
        <a:graphic>
          <a:graphicData uri="http://schemas.openxmlformats.org/drawingml/2006/chart">
            <c:chart xmlns:c="http://schemas.openxmlformats.org/drawingml/2006/chart" xmlns:r="http://schemas.openxmlformats.org/officeDocument/2006/relationships" r:id="rId3"/>
          </a:graphicData>
        </a:graphic>
      </p:graphicFrame>
      <p:sp>
        <p:nvSpPr>
          <p:cNvPr id="93" name="Suorakulmio 92">
            <a:extLst>
              <a:ext uri="{FF2B5EF4-FFF2-40B4-BE49-F238E27FC236}">
                <a16:creationId xmlns:a16="http://schemas.microsoft.com/office/drawing/2014/main" id="{881CD086-B245-EDE5-FC62-C1019D0E0672}"/>
              </a:ext>
            </a:extLst>
          </p:cNvPr>
          <p:cNvSpPr/>
          <p:nvPr/>
        </p:nvSpPr>
        <p:spPr>
          <a:xfrm>
            <a:off x="8956177" y="1030545"/>
            <a:ext cx="2354472" cy="4942191"/>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2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r>
              <a:rPr kumimoji="0" lang="fi-FI" sz="1200" b="1" i="0" u="none" strike="noStrike" kern="1200" cap="none" spc="0" normalizeH="0" baseline="0" noProof="0">
                <a:ln>
                  <a:noFill/>
                </a:ln>
                <a:solidFill>
                  <a:srgbClr val="183858"/>
                </a:solidFill>
                <a:effectLst/>
                <a:uLnTx/>
                <a:uFillTx/>
                <a:latin typeface="Avenir Next LT Pro Demi"/>
                <a:ea typeface="+mn-ea"/>
                <a:cs typeface="+mn-cs"/>
              </a:rPr>
              <a:t>Maa- ja vesirakentaminen</a:t>
            </a: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7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2022: </a:t>
            </a:r>
            <a:r>
              <a:rPr kumimoji="0" lang="fi-FI" sz="1200" b="0" i="0" u="none" strike="noStrike" kern="1200" cap="none" spc="0" normalizeH="0" baseline="0" noProof="0">
                <a:ln>
                  <a:noFill/>
                </a:ln>
                <a:solidFill>
                  <a:srgbClr val="C00000"/>
                </a:solidFill>
                <a:effectLst/>
                <a:uLnTx/>
                <a:uFillTx/>
                <a:latin typeface="Avenir Next LT Pro"/>
                <a:ea typeface="+mn-ea"/>
                <a:cs typeface="+mn-cs"/>
              </a:rPr>
              <a:t>-1,4 %</a:t>
            </a:r>
            <a:endParaRPr kumimoji="0" lang="fi-FI" sz="1200" b="0" i="0" u="none" strike="sngStrike" kern="1200" cap="none" spc="0" normalizeH="0" baseline="0" noProof="0">
              <a:ln>
                <a:noFill/>
              </a:ln>
              <a:solidFill>
                <a:srgbClr val="C00000"/>
              </a:solidFill>
              <a:effectLst/>
              <a:uLnTx/>
              <a:uFillTx/>
              <a:latin typeface="Avenir Next LT Pro"/>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2023: </a:t>
            </a:r>
            <a:r>
              <a:rPr kumimoji="0" lang="fi-FI" sz="1200" b="0" i="0" u="none" strike="noStrike" kern="1200" cap="none" spc="0" normalizeH="0" baseline="0" noProof="0">
                <a:ln>
                  <a:noFill/>
                </a:ln>
                <a:solidFill>
                  <a:srgbClr val="C00000"/>
                </a:solidFill>
                <a:effectLst/>
                <a:uLnTx/>
                <a:uFillTx/>
                <a:latin typeface="Avenir Next LT Pro"/>
                <a:ea typeface="+mn-ea"/>
                <a:cs typeface="+mn-cs"/>
              </a:rPr>
              <a:t>-7,0 %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2024: </a:t>
            </a:r>
            <a:r>
              <a:rPr kumimoji="0" lang="fi-FI" sz="1200" b="0" i="0" u="none" strike="noStrike" kern="1200" cap="none" spc="0" normalizeH="0" baseline="0" noProof="0">
                <a:ln>
                  <a:noFill/>
                </a:ln>
                <a:solidFill>
                  <a:srgbClr val="C00000"/>
                </a:solidFill>
                <a:effectLst/>
                <a:uLnTx/>
                <a:uFillTx/>
                <a:latin typeface="Avenir Next LT Pro"/>
                <a:ea typeface="+mn-ea"/>
                <a:cs typeface="+mn-cs"/>
              </a:rPr>
              <a:t>-2,0 %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2025: </a:t>
            </a:r>
            <a:r>
              <a:rPr kumimoji="0" lang="fi-FI" sz="1200" b="0" i="0" u="none" strike="noStrike" kern="1200" cap="none" spc="0" normalizeH="0" baseline="0" noProof="0">
                <a:ln>
                  <a:noFill/>
                </a:ln>
                <a:solidFill>
                  <a:srgbClr val="C00000"/>
                </a:solidFill>
                <a:effectLst/>
                <a:uLnTx/>
                <a:uFillTx/>
                <a:latin typeface="Avenir Next LT Pro"/>
                <a:ea typeface="+mn-ea"/>
                <a:cs typeface="+mn-cs"/>
              </a:rPr>
              <a:t> </a:t>
            </a:r>
            <a:r>
              <a:rPr kumimoji="0" lang="fi-FI" sz="1200" b="0" i="0" u="none" strike="noStrike" kern="1200" cap="none" spc="0" normalizeH="0" baseline="0" noProof="0">
                <a:ln>
                  <a:noFill/>
                </a:ln>
                <a:solidFill>
                  <a:srgbClr val="183858"/>
                </a:solidFill>
                <a:effectLst/>
                <a:uLnTx/>
                <a:uFillTx/>
                <a:latin typeface="Avenir Next LT Pro"/>
                <a:ea typeface="+mn-ea"/>
                <a:cs typeface="+mn-cs"/>
              </a:rPr>
              <a:t>2,0 %</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6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183858"/>
                </a:solidFill>
                <a:effectLst/>
                <a:uLnTx/>
                <a:uFillTx/>
                <a:latin typeface="Avenir Next LT Pro"/>
                <a:ea typeface="+mn-ea"/>
                <a:cs typeface="+mn-cs"/>
              </a:rPr>
              <a:t>Muutos ajaa kasvuun</a:t>
            </a:r>
          </a:p>
          <a:p>
            <a:pPr marL="0" marR="0" lvl="0" indent="0" algn="ctr" defTabSz="1219048" rtl="0" eaLnBrk="1" fontAlgn="auto" latinLnBrk="0" hangingPunct="1">
              <a:lnSpc>
                <a:spcPct val="100000"/>
              </a:lnSpc>
              <a:spcBef>
                <a:spcPts val="0"/>
              </a:spcBef>
              <a:spcAft>
                <a:spcPts val="0"/>
              </a:spcAft>
              <a:buClrTx/>
              <a:buSzTx/>
              <a:buFontTx/>
              <a:buNone/>
              <a:tabLst/>
              <a:defRPr/>
            </a:pPr>
            <a:r>
              <a:rPr lang="fi-FI" sz="800">
                <a:solidFill>
                  <a:schemeClr val="accent1"/>
                </a:solidFill>
                <a:latin typeface="Avenir Next LT Pro"/>
              </a:rPr>
              <a:t>Supistuminen jatkuu vielä tämän vuoden. </a:t>
            </a:r>
          </a:p>
          <a:p>
            <a:pPr marL="0" marR="0" lvl="0" indent="0" algn="ctr" defTabSz="1219048" rtl="0" eaLnBrk="1" fontAlgn="auto" latinLnBrk="0" hangingPunct="1">
              <a:lnSpc>
                <a:spcPct val="100000"/>
              </a:lnSpc>
              <a:spcBef>
                <a:spcPts val="0"/>
              </a:spcBef>
              <a:spcAft>
                <a:spcPts val="0"/>
              </a:spcAft>
              <a:buClrTx/>
              <a:buSzTx/>
              <a:buFontTx/>
              <a:buNone/>
              <a:tabLst/>
              <a:defRPr/>
            </a:pPr>
            <a:r>
              <a:rPr lang="fi-FI" sz="800">
                <a:solidFill>
                  <a:schemeClr val="accent1"/>
                </a:solidFill>
                <a:latin typeface="Avenir Next LT Pro"/>
              </a:rPr>
              <a:t>Ensi vuonna päästään kasvuun ensimmäistä kertaa 3 vuoteen. Kasvu jatkuu geopolitiikan </a:t>
            </a:r>
          </a:p>
          <a:p>
            <a:pPr marL="0" marR="0" lvl="0" indent="0" algn="ctr" defTabSz="1219048" rtl="0" eaLnBrk="1" fontAlgn="auto" latinLnBrk="0" hangingPunct="1">
              <a:lnSpc>
                <a:spcPct val="100000"/>
              </a:lnSpc>
              <a:spcBef>
                <a:spcPts val="0"/>
              </a:spcBef>
              <a:spcAft>
                <a:spcPts val="0"/>
              </a:spcAft>
              <a:buClrTx/>
              <a:buSzTx/>
              <a:buFontTx/>
              <a:buNone/>
              <a:tabLst/>
              <a:defRPr/>
            </a:pPr>
            <a:r>
              <a:rPr lang="fi-FI" sz="800">
                <a:solidFill>
                  <a:schemeClr val="accent1"/>
                </a:solidFill>
                <a:latin typeface="Avenir Next LT Pro"/>
              </a:rPr>
              <a:t>ja energiamurroksen vetämänä.</a:t>
            </a:r>
          </a:p>
        </p:txBody>
      </p:sp>
      <p:sp>
        <p:nvSpPr>
          <p:cNvPr id="85" name="Suorakulmio 84">
            <a:extLst>
              <a:ext uri="{FF2B5EF4-FFF2-40B4-BE49-F238E27FC236}">
                <a16:creationId xmlns:a16="http://schemas.microsoft.com/office/drawing/2014/main" id="{7B757D70-CCFC-D5FF-0B2F-EC908BF632FE}"/>
              </a:ext>
            </a:extLst>
          </p:cNvPr>
          <p:cNvSpPr/>
          <p:nvPr/>
        </p:nvSpPr>
        <p:spPr>
          <a:xfrm>
            <a:off x="3452685" y="1030545"/>
            <a:ext cx="2354472" cy="4942191"/>
          </a:xfrm>
          <a:prstGeom prst="rect">
            <a:avLst/>
          </a:prstGeom>
          <a:solidFill>
            <a:schemeClr val="tx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2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r>
              <a:rPr kumimoji="0" lang="fi-FI" sz="1200" b="1" i="0" u="none" strike="noStrike" kern="1200" cap="none" spc="0" normalizeH="0" baseline="0" noProof="0">
                <a:ln>
                  <a:noFill/>
                </a:ln>
                <a:solidFill>
                  <a:srgbClr val="183858"/>
                </a:solidFill>
                <a:effectLst/>
                <a:uLnTx/>
                <a:uFillTx/>
                <a:latin typeface="Avenir Next LT Pro Demi"/>
                <a:ea typeface="+mn-ea"/>
                <a:cs typeface="+mn-cs"/>
              </a:rPr>
              <a:t>Muu kuin asuinrakentaminen</a:t>
            </a: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7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2022:   </a:t>
            </a:r>
            <a:r>
              <a:rPr kumimoji="0" lang="fi-FI" sz="1200" b="0" i="0" u="none" strike="noStrike" kern="1200" cap="none" spc="0" normalizeH="0" baseline="0" noProof="0">
                <a:ln>
                  <a:noFill/>
                </a:ln>
                <a:solidFill>
                  <a:srgbClr val="183858"/>
                </a:solidFill>
                <a:effectLst/>
                <a:uLnTx/>
                <a:uFillTx/>
                <a:latin typeface="Avenir Next LT Pro"/>
                <a:ea typeface="+mn-ea"/>
                <a:cs typeface="+mn-cs"/>
              </a:rPr>
              <a:t>1,4 %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2023:  </a:t>
            </a:r>
            <a:r>
              <a:rPr kumimoji="0" lang="fi-FI" sz="1200" b="0" i="0" u="none" strike="noStrike" kern="1200" cap="none" spc="0" normalizeH="0" baseline="0" noProof="0">
                <a:ln>
                  <a:noFill/>
                </a:ln>
                <a:solidFill>
                  <a:srgbClr val="C00000"/>
                </a:solidFill>
                <a:effectLst/>
                <a:uLnTx/>
                <a:uFillTx/>
                <a:latin typeface="Avenir Next LT Pro"/>
                <a:ea typeface="+mn-ea"/>
                <a:cs typeface="+mn-cs"/>
              </a:rPr>
              <a:t>-</a:t>
            </a:r>
            <a:r>
              <a:rPr lang="fi-FI" sz="1200">
                <a:solidFill>
                  <a:srgbClr val="C00000"/>
                </a:solidFill>
                <a:latin typeface="Avenir Next LT Pro"/>
              </a:rPr>
              <a:t>2,0</a:t>
            </a:r>
            <a:r>
              <a:rPr kumimoji="0" lang="fi-FI" sz="1200" b="0" i="0" u="none" strike="noStrike" kern="1200" cap="none" spc="0" normalizeH="0" baseline="0" noProof="0">
                <a:ln>
                  <a:noFill/>
                </a:ln>
                <a:solidFill>
                  <a:srgbClr val="C00000"/>
                </a:solidFill>
                <a:effectLst/>
                <a:uLnTx/>
                <a:uFillTx/>
                <a:latin typeface="Avenir Next LT Pro"/>
                <a:ea typeface="+mn-ea"/>
                <a:cs typeface="+mn-cs"/>
              </a:rPr>
              <a:t>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2024:  </a:t>
            </a:r>
            <a:r>
              <a:rPr lang="fi-FI" sz="1200">
                <a:solidFill>
                  <a:srgbClr val="C00000"/>
                </a:solidFill>
                <a:latin typeface="Avenir Next LT Pro"/>
              </a:rPr>
              <a:t>-3,0 %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2025:  </a:t>
            </a:r>
            <a:r>
              <a:rPr kumimoji="0" lang="fi-FI" sz="1200" i="0" u="none" strike="noStrike" kern="1200" cap="none" spc="0" normalizeH="0" baseline="0" noProof="0">
                <a:ln>
                  <a:noFill/>
                </a:ln>
                <a:solidFill>
                  <a:srgbClr val="183858"/>
                </a:solidFill>
                <a:effectLst/>
                <a:uLnTx/>
                <a:uFillTx/>
                <a:latin typeface="Avenir Next LT Pro"/>
                <a:ea typeface="+mn-ea"/>
                <a:cs typeface="+mn-cs"/>
              </a:rPr>
              <a:t>2,0</a:t>
            </a:r>
            <a:r>
              <a:rPr lang="fi-FI" sz="1200">
                <a:solidFill>
                  <a:srgbClr val="183858"/>
                </a:solidFill>
                <a:latin typeface="Avenir Next LT Pro"/>
              </a:rPr>
              <a:t> %</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lang="fi-FI" sz="900" b="1">
                <a:solidFill>
                  <a:srgbClr val="183858"/>
                </a:solidFill>
                <a:latin typeface="Avenir Next LT Pro"/>
              </a:rPr>
              <a:t>Muiden armoilla </a:t>
            </a:r>
            <a:endParaRPr kumimoji="0" lang="fi-FI" sz="900" b="1" i="0" u="none" strike="noStrike" kern="1200" cap="none" spc="0" normalizeH="0" baseline="0" noProof="0">
              <a:ln>
                <a:noFill/>
              </a:ln>
              <a:solidFill>
                <a:srgbClr val="183858"/>
              </a:solidFill>
              <a:effectLst/>
              <a:uLnTx/>
              <a:uFillTx/>
              <a:latin typeface="Avenir Next LT Pro"/>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chemeClr val="accent1"/>
                </a:solidFill>
                <a:effectLst/>
                <a:uLnTx/>
                <a:uFillTx/>
                <a:latin typeface="Avenir Next LT Pro"/>
                <a:ea typeface="+mn-ea"/>
                <a:cs typeface="+mn-cs"/>
              </a:rPr>
              <a:t>Näkymä on vaisu. Toipuminen vauhdittuu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chemeClr val="accent1"/>
                </a:solidFill>
                <a:effectLst/>
                <a:uLnTx/>
                <a:uFillTx/>
                <a:latin typeface="Avenir Next LT Pro"/>
                <a:ea typeface="+mn-ea"/>
                <a:cs typeface="+mn-cs"/>
              </a:rPr>
              <a:t>vasta kansainvälisten markkinoiden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chemeClr val="accent1"/>
                </a:solidFill>
                <a:effectLst/>
                <a:uLnTx/>
                <a:uFillTx/>
                <a:latin typeface="Avenir Next LT Pro"/>
                <a:ea typeface="+mn-ea"/>
                <a:cs typeface="+mn-cs"/>
              </a:rPr>
              <a:t>piristyessä ja ulkomaisten sijoittajien kiinnostuksen kohdistuessa taas Suomeen.</a:t>
            </a:r>
            <a:endParaRPr kumimoji="0" lang="fi-FI" sz="1200" b="1" i="0" u="none" strike="noStrike" kern="1200" cap="none" spc="0" normalizeH="0" baseline="0" noProof="0">
              <a:ln>
                <a:noFill/>
              </a:ln>
              <a:solidFill>
                <a:schemeClr val="accent1"/>
              </a:solidFill>
              <a:effectLst/>
              <a:uLnTx/>
              <a:uFillTx/>
              <a:latin typeface="Avenir Next LT Pro Demi"/>
              <a:ea typeface="+mn-ea"/>
              <a:cs typeface="+mn-cs"/>
            </a:endParaRPr>
          </a:p>
        </p:txBody>
      </p:sp>
      <p:sp>
        <p:nvSpPr>
          <p:cNvPr id="89" name="Suorakulmio 88">
            <a:extLst>
              <a:ext uri="{FF2B5EF4-FFF2-40B4-BE49-F238E27FC236}">
                <a16:creationId xmlns:a16="http://schemas.microsoft.com/office/drawing/2014/main" id="{4D8E24EC-05C1-4765-B594-27D0D2F8D392}"/>
              </a:ext>
            </a:extLst>
          </p:cNvPr>
          <p:cNvSpPr/>
          <p:nvPr/>
        </p:nvSpPr>
        <p:spPr>
          <a:xfrm>
            <a:off x="6196717" y="1030545"/>
            <a:ext cx="2354472" cy="4942191"/>
          </a:xfrm>
          <a:prstGeom prst="rect">
            <a:avLst/>
          </a:prstGeom>
          <a:solidFill>
            <a:schemeClr val="tx2">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4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1200" b="1"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r>
              <a:rPr kumimoji="0" lang="fi-FI" sz="1200" b="1" i="0" u="none" strike="noStrike" kern="1200" cap="none" spc="0" normalizeH="0" baseline="0" noProof="0">
                <a:ln>
                  <a:noFill/>
                </a:ln>
                <a:solidFill>
                  <a:srgbClr val="183858"/>
                </a:solidFill>
                <a:effectLst/>
                <a:uLnTx/>
                <a:uFillTx/>
                <a:latin typeface="Avenir Next LT Pro Demi"/>
                <a:ea typeface="+mn-ea"/>
                <a:cs typeface="+mn-cs"/>
              </a:rPr>
              <a:t>Korjausrakentaminen</a:t>
            </a:r>
          </a:p>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rgbClr val="002060"/>
                </a:solidFill>
                <a:latin typeface="+mn-lt"/>
                <a:ea typeface="+mn-ea"/>
                <a:cs typeface="+mn-cs"/>
              </a:defRPr>
            </a:pPr>
            <a:endParaRPr kumimoji="0" lang="fi-FI" sz="700" b="1" i="0" u="none" strike="noStrike" kern="1200" cap="none" spc="0" normalizeH="0" baseline="0" noProof="0">
              <a:ln>
                <a:noFill/>
              </a:ln>
              <a:solidFill>
                <a:srgbClr val="183858"/>
              </a:solidFill>
              <a:effectLst/>
              <a:uLnTx/>
              <a:uFillTx/>
              <a:latin typeface="Avenir Next LT Pro"/>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2022:  </a:t>
            </a:r>
            <a:r>
              <a:rPr kumimoji="0" lang="fi-FI" sz="1200" b="0" i="0" u="none" strike="noStrike" kern="1200" cap="none" spc="0" normalizeH="0" baseline="0" noProof="0">
                <a:ln>
                  <a:noFill/>
                </a:ln>
                <a:solidFill>
                  <a:srgbClr val="183858"/>
                </a:solidFill>
                <a:effectLst/>
                <a:uLnTx/>
                <a:uFillTx/>
                <a:latin typeface="Avenir Next LT Pro"/>
                <a:ea typeface="+mn-ea"/>
                <a:cs typeface="+mn-cs"/>
              </a:rPr>
              <a:t>3,4 %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2023: </a:t>
            </a:r>
            <a:r>
              <a:rPr kumimoji="0" lang="fi-FI" sz="1200" b="0" i="0" u="none" strike="noStrike" kern="1200" cap="none" spc="0" normalizeH="0" baseline="0" noProof="0">
                <a:ln>
                  <a:noFill/>
                </a:ln>
                <a:solidFill>
                  <a:srgbClr val="C00000"/>
                </a:solidFill>
                <a:effectLst/>
                <a:uLnTx/>
                <a:uFillTx/>
                <a:latin typeface="Avenir Next LT Pro"/>
                <a:ea typeface="+mn-ea"/>
                <a:cs typeface="+mn-cs"/>
              </a:rPr>
              <a:t>-7,0 %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2024</a:t>
            </a:r>
            <a:r>
              <a:rPr kumimoji="0" lang="fi-FI" sz="1200" b="0" i="0" u="none" strike="noStrike" kern="1200" cap="none" spc="0" normalizeH="0" baseline="0" noProof="0">
                <a:ln>
                  <a:noFill/>
                </a:ln>
                <a:solidFill>
                  <a:srgbClr val="183858"/>
                </a:solidFill>
                <a:effectLst/>
                <a:uLnTx/>
                <a:uFillTx/>
                <a:latin typeface="Avenir Next LT Pro"/>
                <a:ea typeface="+mn-ea"/>
                <a:cs typeface="+mn-cs"/>
              </a:rPr>
              <a:t>:</a:t>
            </a:r>
            <a:r>
              <a:rPr kumimoji="0" lang="fi-FI" sz="1200" b="0" i="0" u="none" strike="noStrike" kern="1200" cap="none" spc="0" normalizeH="0" baseline="0" noProof="0">
                <a:ln>
                  <a:noFill/>
                </a:ln>
                <a:solidFill>
                  <a:srgbClr val="C00000"/>
                </a:solidFill>
                <a:effectLst/>
                <a:uLnTx/>
                <a:uFillTx/>
                <a:latin typeface="Avenir Next LT Pro"/>
                <a:ea typeface="+mn-ea"/>
                <a:cs typeface="+mn-cs"/>
              </a:rPr>
              <a:t> -4,0 %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2025</a:t>
            </a:r>
            <a:r>
              <a:rPr kumimoji="0" lang="fi-FI" sz="1200" b="0" i="0" u="none" strike="noStrike" kern="1200" cap="none" spc="0" normalizeH="0" baseline="0" noProof="0">
                <a:ln>
                  <a:noFill/>
                </a:ln>
                <a:solidFill>
                  <a:srgbClr val="183858"/>
                </a:solidFill>
                <a:effectLst/>
                <a:uLnTx/>
                <a:uFillTx/>
                <a:latin typeface="Avenir Next LT Pro"/>
                <a:ea typeface="+mn-ea"/>
                <a:cs typeface="+mn-cs"/>
              </a:rPr>
              <a:t>:</a:t>
            </a:r>
            <a:r>
              <a:rPr kumimoji="0" lang="fi-FI" sz="1200" b="0" i="0" u="none" strike="noStrike" kern="1200" cap="none" spc="0" normalizeH="0" baseline="0" noProof="0">
                <a:ln>
                  <a:noFill/>
                </a:ln>
                <a:solidFill>
                  <a:srgbClr val="C00000"/>
                </a:solidFill>
                <a:effectLst/>
                <a:uLnTx/>
                <a:uFillTx/>
                <a:latin typeface="Avenir Next LT Pro"/>
                <a:ea typeface="+mn-ea"/>
                <a:cs typeface="+mn-cs"/>
              </a:rPr>
              <a:t>  </a:t>
            </a:r>
            <a:r>
              <a:rPr kumimoji="0" lang="fi-FI" sz="1200" b="0" i="0" u="none" strike="noStrike" kern="1200" cap="none" spc="0" normalizeH="0" baseline="0" noProof="0">
                <a:ln>
                  <a:noFill/>
                </a:ln>
                <a:solidFill>
                  <a:srgbClr val="183858"/>
                </a:solidFill>
                <a:effectLst/>
                <a:uLnTx/>
                <a:uFillTx/>
                <a:latin typeface="Avenir Next LT Pro"/>
                <a:ea typeface="+mn-ea"/>
                <a:cs typeface="+mn-cs"/>
              </a:rPr>
              <a:t>1,0 %</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600" b="0" i="0" u="none" strike="noStrike" kern="1200" cap="none" spc="0" normalizeH="0" baseline="0" noProof="0">
              <a:ln>
                <a:noFill/>
              </a:ln>
              <a:solidFill>
                <a:srgbClr val="183858"/>
              </a:solidFill>
              <a:effectLst/>
              <a:uLnTx/>
              <a:uFillTx/>
              <a:latin typeface="Avenir Next LT Pro Demi"/>
              <a:ea typeface="+mn-ea"/>
              <a:cs typeface="+mn-cs"/>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183858"/>
                </a:solidFill>
                <a:effectLst/>
                <a:uLnTx/>
                <a:uFillTx/>
                <a:latin typeface="Avenir Next LT Pro"/>
                <a:ea typeface="+mn-ea"/>
                <a:cs typeface="+mn-cs"/>
              </a:rPr>
              <a:t>Lähtövuorossa</a:t>
            </a:r>
          </a:p>
          <a:p>
            <a:pPr marL="0" marR="0" lvl="0" indent="0" algn="ctr" defTabSz="1219048" rtl="0" eaLnBrk="1" fontAlgn="auto" latinLnBrk="0" hangingPunct="1">
              <a:lnSpc>
                <a:spcPct val="100000"/>
              </a:lnSpc>
              <a:spcBef>
                <a:spcPts val="0"/>
              </a:spcBef>
              <a:spcAft>
                <a:spcPts val="0"/>
              </a:spcAft>
              <a:buClrTx/>
              <a:buSzTx/>
              <a:buFontTx/>
              <a:buNone/>
              <a:tabLst/>
              <a:defRPr/>
            </a:pPr>
            <a:r>
              <a:rPr lang="fi-FI" sz="800">
                <a:solidFill>
                  <a:schemeClr val="accent1"/>
                </a:solidFill>
                <a:latin typeface="Avenir Next LT Pro"/>
              </a:rPr>
              <a:t>Supistuminen on jatkunut odotuksia voimakkaampana. Taloudellisten taustatekijöiden parantuminen nostaa näkymää jo loppuvuonna. Ensi vuodelle on luvassa vaisua kasvua. </a:t>
            </a:r>
          </a:p>
        </p:txBody>
      </p:sp>
      <p:sp>
        <p:nvSpPr>
          <p:cNvPr id="30" name="Tekstiruutu 29">
            <a:extLst>
              <a:ext uri="{FF2B5EF4-FFF2-40B4-BE49-F238E27FC236}">
                <a16:creationId xmlns:a16="http://schemas.microsoft.com/office/drawing/2014/main" id="{6B0D1CF5-3CB4-4DCC-BAD4-501692BB24F3}"/>
              </a:ext>
            </a:extLst>
          </p:cNvPr>
          <p:cNvSpPr txBox="1"/>
          <p:nvPr/>
        </p:nvSpPr>
        <p:spPr>
          <a:xfrm>
            <a:off x="724594" y="5979404"/>
            <a:ext cx="10586056" cy="338554"/>
          </a:xfrm>
          <a:prstGeom prst="rect">
            <a:avLst/>
          </a:prstGeom>
          <a:noFill/>
        </p:spPr>
        <p:txBody>
          <a:bodyPr wrap="square" rtlCol="0" anchor="ctr">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 RAKENTAMINEN YHTEENSÄ</a:t>
            </a:r>
            <a:r>
              <a:rPr kumimoji="0" lang="fi-FI" sz="1600" b="0" i="0" u="none" strike="noStrike" kern="1200" cap="none" spc="0" normalizeH="0" baseline="0" noProof="0">
                <a:ln>
                  <a:noFill/>
                </a:ln>
                <a:solidFill>
                  <a:srgbClr val="183858"/>
                </a:solidFill>
                <a:effectLst/>
                <a:uLnTx/>
                <a:uFillTx/>
                <a:latin typeface="Avenir Next LT Pro Demi"/>
                <a:ea typeface="+mn-ea"/>
                <a:cs typeface="+mn-cs"/>
              </a:rPr>
              <a:t>*</a:t>
            </a: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 2022e: </a:t>
            </a:r>
            <a:r>
              <a:rPr kumimoji="0" lang="fi-FI" sz="1600" b="0" i="0" u="none" strike="noStrike" kern="1200" cap="none" spc="0" normalizeH="0" baseline="0" noProof="0">
                <a:ln>
                  <a:noFill/>
                </a:ln>
                <a:solidFill>
                  <a:srgbClr val="183858"/>
                </a:solidFill>
                <a:effectLst/>
                <a:uLnTx/>
                <a:uFillTx/>
                <a:latin typeface="Avenir Next LT Pro Demi"/>
                <a:ea typeface="+mn-ea"/>
                <a:cs typeface="+mn-cs"/>
              </a:rPr>
              <a:t>+3,4</a:t>
            </a: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 </a:t>
            </a:r>
            <a:r>
              <a:rPr kumimoji="0" lang="fi-FI" sz="1600" b="0" i="0" u="none" strike="noStrike" kern="1200" cap="none" spc="0" normalizeH="0" baseline="0" noProof="0">
                <a:ln>
                  <a:noFill/>
                </a:ln>
                <a:solidFill>
                  <a:srgbClr val="183858"/>
                </a:solidFill>
                <a:effectLst/>
                <a:uLnTx/>
                <a:uFillTx/>
                <a:latin typeface="Avenir Next LT Pro Demi"/>
                <a:ea typeface="+mn-ea"/>
                <a:cs typeface="+mn-cs"/>
              </a:rPr>
              <a:t>%   </a:t>
            </a: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2023e:</a:t>
            </a:r>
            <a:r>
              <a:rPr kumimoji="0" lang="fi-FI" sz="1600" b="0" i="0" u="none" strike="noStrike" kern="1200" cap="none" spc="0" normalizeH="0" baseline="0" noProof="0">
                <a:ln>
                  <a:noFill/>
                </a:ln>
                <a:solidFill>
                  <a:srgbClr val="C00000"/>
                </a:solidFill>
                <a:effectLst/>
                <a:uLnTx/>
                <a:uFillTx/>
                <a:latin typeface="Avenir Next LT Pro Demi"/>
                <a:ea typeface="+mn-ea"/>
                <a:cs typeface="+mn-cs"/>
              </a:rPr>
              <a:t> -16</a:t>
            </a:r>
            <a:r>
              <a:rPr kumimoji="0" lang="fi-FI" sz="1600" b="1" i="0" u="none" strike="noStrike" kern="1200" cap="none" spc="0" normalizeH="0" baseline="0" noProof="0">
                <a:ln>
                  <a:noFill/>
                </a:ln>
                <a:solidFill>
                  <a:srgbClr val="C00000"/>
                </a:solidFill>
                <a:effectLst/>
                <a:uLnTx/>
                <a:uFillTx/>
                <a:latin typeface="Avenir Next LT Pro Demi"/>
                <a:ea typeface="+mn-ea"/>
                <a:cs typeface="+mn-cs"/>
              </a:rPr>
              <a:t> </a:t>
            </a:r>
            <a:r>
              <a:rPr kumimoji="0" lang="fi-FI" sz="16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2024e:</a:t>
            </a:r>
            <a:r>
              <a:rPr kumimoji="0" lang="fi-FI" sz="1600" b="0" i="0" u="none" strike="noStrike" kern="1200" cap="none" spc="0" normalizeH="0" baseline="0" noProof="0">
                <a:ln>
                  <a:noFill/>
                </a:ln>
                <a:solidFill>
                  <a:srgbClr val="C00000"/>
                </a:solidFill>
                <a:effectLst/>
                <a:uLnTx/>
                <a:uFillTx/>
                <a:latin typeface="Avenir Next LT Pro Demi"/>
                <a:ea typeface="+mn-ea"/>
                <a:cs typeface="+mn-cs"/>
              </a:rPr>
              <a:t> -7 % </a:t>
            </a:r>
            <a:r>
              <a:rPr kumimoji="0" lang="fi-FI" sz="1600" b="1" i="0" u="none" strike="noStrike" kern="1200" cap="none" spc="0" normalizeH="0" baseline="0" noProof="0">
                <a:ln>
                  <a:noFill/>
                </a:ln>
                <a:solidFill>
                  <a:srgbClr val="183858"/>
                </a:solidFill>
                <a:effectLst/>
                <a:uLnTx/>
                <a:uFillTx/>
                <a:latin typeface="Avenir Next LT Pro Demi"/>
                <a:ea typeface="+mn-ea"/>
                <a:cs typeface="+mn-cs"/>
              </a:rPr>
              <a:t>2025e:</a:t>
            </a:r>
            <a:r>
              <a:rPr kumimoji="0" lang="fi-FI" sz="16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600" b="0" i="0" u="none" strike="noStrike" kern="1200" cap="none" spc="0" normalizeH="0" baseline="0" noProof="0">
                <a:ln>
                  <a:noFill/>
                </a:ln>
                <a:solidFill>
                  <a:srgbClr val="183858"/>
                </a:solidFill>
                <a:effectLst/>
                <a:uLnTx/>
                <a:uFillTx/>
                <a:latin typeface="Avenir Next LT Pro Demi"/>
                <a:ea typeface="+mn-ea"/>
                <a:cs typeface="+mn-cs"/>
              </a:rPr>
              <a:t>+4 %  </a:t>
            </a:r>
          </a:p>
        </p:txBody>
      </p:sp>
      <p:sp>
        <p:nvSpPr>
          <p:cNvPr id="58" name="Tekstiruutu 57">
            <a:extLst>
              <a:ext uri="{FF2B5EF4-FFF2-40B4-BE49-F238E27FC236}">
                <a16:creationId xmlns:a16="http://schemas.microsoft.com/office/drawing/2014/main" id="{F7E283A2-3E08-4135-BDA9-A8CA5AF4B417}"/>
              </a:ext>
            </a:extLst>
          </p:cNvPr>
          <p:cNvSpPr txBox="1"/>
          <p:nvPr/>
        </p:nvSpPr>
        <p:spPr>
          <a:xfrm>
            <a:off x="3052458" y="3134321"/>
            <a:ext cx="492443" cy="646331"/>
          </a:xfrm>
          <a:prstGeom prst="rect">
            <a:avLst/>
          </a:prstGeom>
          <a:noFill/>
        </p:spPr>
        <p:txBody>
          <a:bodyPr wrap="none"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srgbClr val="183858"/>
                </a:solidFill>
                <a:effectLst/>
                <a:uLnTx/>
                <a:uFillTx/>
                <a:latin typeface="Avenir Next LT Pro Demi"/>
                <a:ea typeface="+mn-ea"/>
                <a:cs typeface="+mn-cs"/>
              </a:rPr>
              <a:t>+</a:t>
            </a:r>
          </a:p>
        </p:txBody>
      </p:sp>
      <p:sp>
        <p:nvSpPr>
          <p:cNvPr id="40" name="Tekstiruutu 39">
            <a:extLst>
              <a:ext uri="{FF2B5EF4-FFF2-40B4-BE49-F238E27FC236}">
                <a16:creationId xmlns:a16="http://schemas.microsoft.com/office/drawing/2014/main" id="{FCBC63C0-00E2-4099-9BCF-E466481B078E}"/>
              </a:ext>
            </a:extLst>
          </p:cNvPr>
          <p:cNvSpPr txBox="1"/>
          <p:nvPr/>
        </p:nvSpPr>
        <p:spPr>
          <a:xfrm>
            <a:off x="10428490" y="6086931"/>
            <a:ext cx="1204176" cy="184666"/>
          </a:xfrm>
          <a:prstGeom prst="rect">
            <a:avLst/>
          </a:prstGeom>
          <a:noFill/>
        </p:spPr>
        <p:txBody>
          <a:bodyPr wrap="none"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fi-FI" sz="600" b="0" i="0" u="none" strike="noStrike" kern="1200" cap="none" spc="0" normalizeH="0" baseline="0" noProof="0">
                <a:ln>
                  <a:noFill/>
                </a:ln>
                <a:solidFill>
                  <a:srgbClr val="183858"/>
                </a:solidFill>
                <a:effectLst/>
                <a:uLnTx/>
                <a:uFillTx/>
                <a:latin typeface="Avenir Next LT Pro Demi"/>
                <a:ea typeface="+mn-ea"/>
                <a:cs typeface="+mn-cs"/>
              </a:rPr>
              <a:t>*kiinteähintainen arvonlisäys</a:t>
            </a:r>
          </a:p>
        </p:txBody>
      </p:sp>
      <p:sp>
        <p:nvSpPr>
          <p:cNvPr id="81" name="Vuokaaviosymboli: Liitin 80">
            <a:extLst>
              <a:ext uri="{FF2B5EF4-FFF2-40B4-BE49-F238E27FC236}">
                <a16:creationId xmlns:a16="http://schemas.microsoft.com/office/drawing/2014/main" id="{3090ADAC-F262-8296-6AF6-4816FFC81821}"/>
              </a:ext>
            </a:extLst>
          </p:cNvPr>
          <p:cNvSpPr/>
          <p:nvPr/>
        </p:nvSpPr>
        <p:spPr>
          <a:xfrm>
            <a:off x="2678043" y="840970"/>
            <a:ext cx="576000" cy="57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lang="fi-FI" sz="1600" b="1">
                <a:solidFill>
                  <a:prstClr val="white"/>
                </a:solidFill>
                <a:latin typeface="Calibri"/>
              </a:rPr>
              <a:t>6</a:t>
            </a:r>
            <a:r>
              <a:rPr kumimoji="0" lang="fi-FI" sz="1600" b="1" i="0" u="none" strike="noStrike" kern="1200" cap="none" spc="0" normalizeH="0" baseline="0" noProof="0">
                <a:ln>
                  <a:noFill/>
                </a:ln>
                <a:solidFill>
                  <a:prstClr val="white"/>
                </a:solidFill>
                <a:effectLst/>
                <a:uLnTx/>
                <a:uFillTx/>
                <a:latin typeface="Calibri"/>
                <a:ea typeface="+mn-ea"/>
                <a:cs typeface="+mn-cs"/>
              </a:rPr>
              <a:t>,1</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prstClr val="white"/>
                </a:solidFill>
                <a:effectLst/>
                <a:uLnTx/>
                <a:uFillTx/>
                <a:latin typeface="Calibri"/>
                <a:ea typeface="+mn-ea"/>
                <a:cs typeface="+mn-cs"/>
              </a:rPr>
              <a:t>MRD. €</a:t>
            </a:r>
          </a:p>
        </p:txBody>
      </p:sp>
      <p:sp>
        <p:nvSpPr>
          <p:cNvPr id="87" name="Vuokaaviosymboli: Liitin 86">
            <a:extLst>
              <a:ext uri="{FF2B5EF4-FFF2-40B4-BE49-F238E27FC236}">
                <a16:creationId xmlns:a16="http://schemas.microsoft.com/office/drawing/2014/main" id="{F615B338-B9D0-0AA4-F6C6-319D2647BB67}"/>
              </a:ext>
            </a:extLst>
          </p:cNvPr>
          <p:cNvSpPr/>
          <p:nvPr/>
        </p:nvSpPr>
        <p:spPr>
          <a:xfrm>
            <a:off x="5406994" y="843556"/>
            <a:ext cx="576000" cy="57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lang="fi-FI" sz="1600" b="1">
                <a:solidFill>
                  <a:prstClr val="white"/>
                </a:solidFill>
                <a:latin typeface="Calibri"/>
              </a:rPr>
              <a:t>9</a:t>
            </a:r>
            <a:r>
              <a:rPr kumimoji="0" lang="fi-FI" sz="1600" b="1" i="0" u="none" strike="noStrike" kern="1200" cap="none" spc="0" normalizeH="0" baseline="0" noProof="0">
                <a:ln>
                  <a:noFill/>
                </a:ln>
                <a:solidFill>
                  <a:prstClr val="white"/>
                </a:solidFill>
                <a:effectLst/>
                <a:uLnTx/>
                <a:uFillTx/>
                <a:latin typeface="Calibri"/>
                <a:ea typeface="+mn-ea"/>
                <a:cs typeface="+mn-cs"/>
              </a:rPr>
              <a:t>,1</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prstClr val="white"/>
                </a:solidFill>
                <a:effectLst/>
                <a:uLnTx/>
                <a:uFillTx/>
                <a:latin typeface="Calibri"/>
                <a:ea typeface="+mn-ea"/>
                <a:cs typeface="+mn-cs"/>
              </a:rPr>
              <a:t>MRD. €</a:t>
            </a:r>
          </a:p>
        </p:txBody>
      </p:sp>
      <p:sp>
        <p:nvSpPr>
          <p:cNvPr id="91" name="Vuokaaviosymboli: Liitin 90">
            <a:extLst>
              <a:ext uri="{FF2B5EF4-FFF2-40B4-BE49-F238E27FC236}">
                <a16:creationId xmlns:a16="http://schemas.microsoft.com/office/drawing/2014/main" id="{E9E1DD67-C600-E42B-4367-180061094CDD}"/>
              </a:ext>
            </a:extLst>
          </p:cNvPr>
          <p:cNvSpPr/>
          <p:nvPr/>
        </p:nvSpPr>
        <p:spPr>
          <a:xfrm>
            <a:off x="8160327" y="833350"/>
            <a:ext cx="576000" cy="57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Calibri"/>
                <a:ea typeface="+mn-ea"/>
                <a:cs typeface="+mn-cs"/>
              </a:rPr>
              <a:t>15,7</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prstClr val="white"/>
                </a:solidFill>
                <a:effectLst/>
                <a:uLnTx/>
                <a:uFillTx/>
                <a:latin typeface="Calibri"/>
                <a:ea typeface="+mn-ea"/>
                <a:cs typeface="+mn-cs"/>
              </a:rPr>
              <a:t>MRD. €</a:t>
            </a:r>
          </a:p>
        </p:txBody>
      </p:sp>
      <p:sp>
        <p:nvSpPr>
          <p:cNvPr id="95" name="Vuokaaviosymboli: Liitin 94">
            <a:extLst>
              <a:ext uri="{FF2B5EF4-FFF2-40B4-BE49-F238E27FC236}">
                <a16:creationId xmlns:a16="http://schemas.microsoft.com/office/drawing/2014/main" id="{51F3D2E2-E736-91C8-017F-85B49A9E5E89}"/>
              </a:ext>
            </a:extLst>
          </p:cNvPr>
          <p:cNvSpPr/>
          <p:nvPr/>
        </p:nvSpPr>
        <p:spPr>
          <a:xfrm>
            <a:off x="10927407" y="840970"/>
            <a:ext cx="576000" cy="57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white"/>
                </a:solidFill>
                <a:effectLst/>
                <a:uLnTx/>
                <a:uFillTx/>
                <a:latin typeface="Calibri"/>
                <a:ea typeface="+mn-ea"/>
                <a:cs typeface="+mn-cs"/>
              </a:rPr>
              <a:t>7,2</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prstClr val="white"/>
                </a:solidFill>
                <a:effectLst/>
                <a:uLnTx/>
                <a:uFillTx/>
                <a:latin typeface="Calibri"/>
                <a:ea typeface="+mn-ea"/>
                <a:cs typeface="+mn-cs"/>
              </a:rPr>
              <a:t>MRD. €</a:t>
            </a:r>
          </a:p>
        </p:txBody>
      </p:sp>
      <p:sp>
        <p:nvSpPr>
          <p:cNvPr id="99" name="Tekstiruutu 98">
            <a:extLst>
              <a:ext uri="{FF2B5EF4-FFF2-40B4-BE49-F238E27FC236}">
                <a16:creationId xmlns:a16="http://schemas.microsoft.com/office/drawing/2014/main" id="{DA812C8A-A92F-CB96-1D0F-437B7F1B111D}"/>
              </a:ext>
            </a:extLst>
          </p:cNvPr>
          <p:cNvSpPr txBox="1"/>
          <p:nvPr/>
        </p:nvSpPr>
        <p:spPr>
          <a:xfrm>
            <a:off x="5798554" y="3134321"/>
            <a:ext cx="492443" cy="646331"/>
          </a:xfrm>
          <a:prstGeom prst="rect">
            <a:avLst/>
          </a:prstGeom>
          <a:noFill/>
        </p:spPr>
        <p:txBody>
          <a:bodyPr wrap="none"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srgbClr val="183858"/>
                </a:solidFill>
                <a:effectLst/>
                <a:uLnTx/>
                <a:uFillTx/>
                <a:latin typeface="Avenir Next LT Pro Demi"/>
                <a:ea typeface="+mn-ea"/>
                <a:cs typeface="+mn-cs"/>
              </a:rPr>
              <a:t>+</a:t>
            </a:r>
          </a:p>
        </p:txBody>
      </p:sp>
      <p:sp>
        <p:nvSpPr>
          <p:cNvPr id="100" name="Tekstiruutu 99">
            <a:extLst>
              <a:ext uri="{FF2B5EF4-FFF2-40B4-BE49-F238E27FC236}">
                <a16:creationId xmlns:a16="http://schemas.microsoft.com/office/drawing/2014/main" id="{CBCEF845-BA6A-851B-8D96-F710D5F9BE90}"/>
              </a:ext>
            </a:extLst>
          </p:cNvPr>
          <p:cNvSpPr txBox="1"/>
          <p:nvPr/>
        </p:nvSpPr>
        <p:spPr>
          <a:xfrm>
            <a:off x="8535905" y="3134321"/>
            <a:ext cx="492443" cy="646331"/>
          </a:xfrm>
          <a:prstGeom prst="rect">
            <a:avLst/>
          </a:prstGeom>
          <a:noFill/>
        </p:spPr>
        <p:txBody>
          <a:bodyPr wrap="none"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srgbClr val="183858"/>
                </a:solidFill>
                <a:effectLst/>
                <a:uLnTx/>
                <a:uFillTx/>
                <a:latin typeface="Avenir Next LT Pro Demi"/>
                <a:ea typeface="+mn-ea"/>
                <a:cs typeface="+mn-cs"/>
              </a:rPr>
              <a:t>+</a:t>
            </a:r>
          </a:p>
        </p:txBody>
      </p:sp>
      <p:pic>
        <p:nvPicPr>
          <p:cNvPr id="111" name="Kuva 110" descr="Kaupunki">
            <a:extLst>
              <a:ext uri="{FF2B5EF4-FFF2-40B4-BE49-F238E27FC236}">
                <a16:creationId xmlns:a16="http://schemas.microsoft.com/office/drawing/2014/main" id="{926B36E9-24C9-36BA-861F-7D17EACF3F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1580" y="1052186"/>
            <a:ext cx="586975" cy="586975"/>
          </a:xfrm>
          <a:prstGeom prst="rect">
            <a:avLst/>
          </a:prstGeom>
        </p:spPr>
      </p:pic>
      <p:pic>
        <p:nvPicPr>
          <p:cNvPr id="112" name="Kuva 111" descr="Tehdas">
            <a:extLst>
              <a:ext uri="{FF2B5EF4-FFF2-40B4-BE49-F238E27FC236}">
                <a16:creationId xmlns:a16="http://schemas.microsoft.com/office/drawing/2014/main" id="{CF7C890E-B8E3-5EF6-2FE7-105FA7E41A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5074" y="1030720"/>
            <a:ext cx="586800" cy="586800"/>
          </a:xfrm>
          <a:prstGeom prst="rect">
            <a:avLst/>
          </a:prstGeom>
        </p:spPr>
      </p:pic>
      <p:pic>
        <p:nvPicPr>
          <p:cNvPr id="113" name="Kuva 112" descr="Suuri sivellin">
            <a:extLst>
              <a:ext uri="{FF2B5EF4-FFF2-40B4-BE49-F238E27FC236}">
                <a16:creationId xmlns:a16="http://schemas.microsoft.com/office/drawing/2014/main" id="{4034B25B-C1A6-DF79-5664-AA2F507FFE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6968151" y="1123886"/>
            <a:ext cx="396000" cy="396000"/>
          </a:xfrm>
          <a:prstGeom prst="rect">
            <a:avLst/>
          </a:prstGeom>
        </p:spPr>
      </p:pic>
      <p:pic>
        <p:nvPicPr>
          <p:cNvPr id="114" name="Kuva 113" descr="Saha">
            <a:extLst>
              <a:ext uri="{FF2B5EF4-FFF2-40B4-BE49-F238E27FC236}">
                <a16:creationId xmlns:a16="http://schemas.microsoft.com/office/drawing/2014/main" id="{4811887A-8CA5-0C26-E731-76163A23E5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327989">
            <a:off x="7247412" y="1203558"/>
            <a:ext cx="396000" cy="396000"/>
          </a:xfrm>
          <a:prstGeom prst="rect">
            <a:avLst/>
          </a:prstGeom>
        </p:spPr>
      </p:pic>
      <p:pic>
        <p:nvPicPr>
          <p:cNvPr id="115" name="Kuva 114" descr="Nauloja">
            <a:extLst>
              <a:ext uri="{FF2B5EF4-FFF2-40B4-BE49-F238E27FC236}">
                <a16:creationId xmlns:a16="http://schemas.microsoft.com/office/drawing/2014/main" id="{CF9BA0E4-9893-A80B-A520-B23FC3A1B65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766061">
            <a:off x="7257714" y="1059326"/>
            <a:ext cx="288000" cy="288000"/>
          </a:xfrm>
          <a:prstGeom prst="rect">
            <a:avLst/>
          </a:prstGeom>
        </p:spPr>
      </p:pic>
      <p:pic>
        <p:nvPicPr>
          <p:cNvPr id="116" name="Kuva 115" descr="Kaivinkone">
            <a:extLst>
              <a:ext uri="{FF2B5EF4-FFF2-40B4-BE49-F238E27FC236}">
                <a16:creationId xmlns:a16="http://schemas.microsoft.com/office/drawing/2014/main" id="{2D398174-2D58-0906-23AA-E120322311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52490" y="1034817"/>
            <a:ext cx="576000" cy="576000"/>
          </a:xfrm>
          <a:prstGeom prst="rect">
            <a:avLst/>
          </a:prstGeom>
        </p:spPr>
      </p:pic>
      <p:sp>
        <p:nvSpPr>
          <p:cNvPr id="3" name="Tekstiruutu 2">
            <a:extLst>
              <a:ext uri="{FF2B5EF4-FFF2-40B4-BE49-F238E27FC236}">
                <a16:creationId xmlns:a16="http://schemas.microsoft.com/office/drawing/2014/main" id="{4595B273-BDAA-1BE3-8053-31A7842474B9}"/>
              </a:ext>
            </a:extLst>
          </p:cNvPr>
          <p:cNvSpPr txBox="1"/>
          <p:nvPr/>
        </p:nvSpPr>
        <p:spPr>
          <a:xfrm>
            <a:off x="1030323" y="5523659"/>
            <a:ext cx="1558135"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3858"/>
                </a:solidFill>
                <a:effectLst/>
                <a:uLnTx/>
                <a:uFillTx/>
                <a:latin typeface="Avenir Next LT Pro Demi"/>
                <a:ea typeface="+mn-ea"/>
                <a:cs typeface="+mn-cs"/>
              </a:rPr>
              <a:t>Ø -5,0 % vuosina 24-25</a:t>
            </a:r>
          </a:p>
        </p:txBody>
      </p:sp>
      <p:sp>
        <p:nvSpPr>
          <p:cNvPr id="11" name="Päivämäärän paikkamerkki 3">
            <a:extLst>
              <a:ext uri="{FF2B5EF4-FFF2-40B4-BE49-F238E27FC236}">
                <a16:creationId xmlns:a16="http://schemas.microsoft.com/office/drawing/2014/main" id="{FDEEBD78-1293-AC27-7819-7050A361F0C6}"/>
              </a:ext>
            </a:extLst>
          </p:cNvPr>
          <p:cNvSpPr>
            <a:spLocks noGrp="1"/>
          </p:cNvSpPr>
          <p:nvPr>
            <p:ph type="dt" sz="half" idx="10"/>
          </p:nvPr>
        </p:nvSpPr>
        <p:spPr>
          <a:xfrm>
            <a:off x="839416" y="6381328"/>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B91C6A-2351-4036-8E72-6631A63EC99A}"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en-GB"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2" name="Dian numeron paikkamerkki 5">
            <a:extLst>
              <a:ext uri="{FF2B5EF4-FFF2-40B4-BE49-F238E27FC236}">
                <a16:creationId xmlns:a16="http://schemas.microsoft.com/office/drawing/2014/main" id="{6ED3D64B-35C0-D29B-007D-DAD55106E9E9}"/>
              </a:ext>
            </a:extLst>
          </p:cNvPr>
          <p:cNvSpPr>
            <a:spLocks noGrp="1"/>
          </p:cNvSpPr>
          <p:nvPr>
            <p:ph type="sldNum" sz="quarter" idx="12"/>
          </p:nvPr>
        </p:nvSpPr>
        <p:spPr>
          <a:xfrm>
            <a:off x="407988" y="6381328"/>
            <a:ext cx="431428"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en-GB"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5" name="Otsikko 8">
            <a:extLst>
              <a:ext uri="{FF2B5EF4-FFF2-40B4-BE49-F238E27FC236}">
                <a16:creationId xmlns:a16="http://schemas.microsoft.com/office/drawing/2014/main" id="{91EDEFDB-634B-65BB-DA99-1F512DBE281D}"/>
              </a:ext>
            </a:extLst>
          </p:cNvPr>
          <p:cNvSpPr txBox="1">
            <a:spLocks/>
          </p:cNvSpPr>
          <p:nvPr/>
        </p:nvSpPr>
        <p:spPr>
          <a:xfrm>
            <a:off x="407988" y="272568"/>
            <a:ext cx="11376026" cy="465245"/>
          </a:xfrm>
          <a:prstGeom prst="rect">
            <a:avLst/>
          </a:prstGeom>
          <a:solidFill>
            <a:schemeClr val="accent1"/>
          </a:solidFill>
        </p:spPr>
        <p:txBody>
          <a:bodyPr anchor="ctr"/>
          <a:lst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000" b="1" i="0" u="none" strike="noStrike" kern="1200" cap="none" spc="0" normalizeH="0" baseline="0" noProof="0">
                <a:ln>
                  <a:noFill/>
                </a:ln>
                <a:solidFill>
                  <a:prstClr val="white"/>
                </a:solidFill>
                <a:effectLst/>
                <a:uLnTx/>
                <a:uFillTx/>
                <a:latin typeface="Avenir Next LT Pro"/>
                <a:ea typeface="+mj-ea"/>
                <a:cs typeface="+mj-cs"/>
              </a:rPr>
              <a:t> Rakentamisen näkymä 2024-25: </a:t>
            </a:r>
            <a:r>
              <a:rPr lang="fi-FI" sz="2000">
                <a:solidFill>
                  <a:prstClr val="white"/>
                </a:solidFill>
                <a:latin typeface="Avenir Next LT Pro"/>
              </a:rPr>
              <a:t>kasvua romahduksesta – näkymä poikkeuksellisen heikko</a:t>
            </a:r>
            <a:endParaRPr kumimoji="0" lang="fi-FI" sz="1750" i="0" u="none" strike="noStrike" kern="1200" cap="none" spc="0" normalizeH="0" baseline="0" noProof="0">
              <a:ln>
                <a:noFill/>
              </a:ln>
              <a:solidFill>
                <a:prstClr val="white"/>
              </a:solidFill>
              <a:effectLst/>
              <a:uLnTx/>
              <a:uFillTx/>
              <a:latin typeface="Avenir Next LT Pro"/>
              <a:ea typeface="+mj-ea"/>
              <a:cs typeface="+mj-cs"/>
            </a:endParaRPr>
          </a:p>
        </p:txBody>
      </p:sp>
      <p:sp>
        <p:nvSpPr>
          <p:cNvPr id="9" name="Vuokaaviosymboli: Liitin 8">
            <a:extLst>
              <a:ext uri="{FF2B5EF4-FFF2-40B4-BE49-F238E27FC236}">
                <a16:creationId xmlns:a16="http://schemas.microsoft.com/office/drawing/2014/main" id="{B3E4F028-B35C-8D31-F07C-945A380B728C}"/>
              </a:ext>
            </a:extLst>
          </p:cNvPr>
          <p:cNvSpPr>
            <a:spLocks noChangeAspect="1"/>
          </p:cNvSpPr>
          <p:nvPr/>
        </p:nvSpPr>
        <p:spPr>
          <a:xfrm>
            <a:off x="11392264" y="143375"/>
            <a:ext cx="756000" cy="756000"/>
          </a:xfrm>
          <a:prstGeom prst="flowChartConnector">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prstClr val="white"/>
                </a:solidFill>
                <a:effectLst/>
                <a:uLnTx/>
                <a:uFillTx/>
                <a:latin typeface="Avenir Next LT Pro Demi"/>
                <a:ea typeface="+mn-ea"/>
                <a:cs typeface="+mn-cs"/>
              </a:rPr>
              <a:t>2023</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prstClr val="white"/>
                </a:solidFill>
                <a:effectLst/>
                <a:uLnTx/>
                <a:uFillTx/>
                <a:latin typeface="Avenir Next LT Pro Demi"/>
                <a:ea typeface="+mn-ea"/>
                <a:cs typeface="+mn-cs"/>
              </a:rPr>
              <a:t>yhteensä</a:t>
            </a:r>
          </a:p>
          <a:p>
            <a:pPr marL="0" marR="0" lvl="0" indent="0" algn="ctr" defTabSz="1219048" rtl="0" eaLnBrk="1" fontAlgn="auto" latinLnBrk="0" hangingPunct="1">
              <a:lnSpc>
                <a:spcPct val="100000"/>
              </a:lnSpc>
              <a:spcBef>
                <a:spcPts val="0"/>
              </a:spcBef>
              <a:spcAft>
                <a:spcPts val="0"/>
              </a:spcAft>
              <a:buClrTx/>
              <a:buSzTx/>
              <a:buFontTx/>
              <a:buNone/>
              <a:tabLst/>
              <a:defRPr/>
            </a:pPr>
            <a:r>
              <a:rPr lang="fi-FI" sz="1600" b="1">
                <a:solidFill>
                  <a:prstClr val="white"/>
                </a:solidFill>
                <a:latin typeface="Avenir Next LT Pro Demi"/>
              </a:rPr>
              <a:t>38</a:t>
            </a:r>
            <a:r>
              <a:rPr kumimoji="0" lang="fi-FI" sz="1600" b="1" i="0" u="none" strike="noStrike" kern="1200" cap="none" spc="0" normalizeH="0" baseline="0" noProof="0">
                <a:ln>
                  <a:noFill/>
                </a:ln>
                <a:solidFill>
                  <a:prstClr val="white"/>
                </a:solidFill>
                <a:effectLst/>
                <a:uLnTx/>
                <a:uFillTx/>
                <a:latin typeface="Avenir Next LT Pro Demi"/>
                <a:ea typeface="+mn-ea"/>
                <a:cs typeface="+mn-cs"/>
              </a:rPr>
              <a:t>,2</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a:ln>
                  <a:noFill/>
                </a:ln>
                <a:solidFill>
                  <a:prstClr val="white"/>
                </a:solidFill>
                <a:effectLst/>
                <a:uLnTx/>
                <a:uFillTx/>
                <a:latin typeface="Avenir Next LT Pro Demi"/>
                <a:ea typeface="+mn-ea"/>
                <a:cs typeface="+mn-cs"/>
              </a:rPr>
              <a:t>MRD. €</a:t>
            </a:r>
          </a:p>
        </p:txBody>
      </p:sp>
      <p:graphicFrame>
        <p:nvGraphicFramePr>
          <p:cNvPr id="14" name="Kaavio 13">
            <a:extLst>
              <a:ext uri="{FF2B5EF4-FFF2-40B4-BE49-F238E27FC236}">
                <a16:creationId xmlns:a16="http://schemas.microsoft.com/office/drawing/2014/main" id="{2470230F-C3D3-48F1-A040-ED391CE2400B}"/>
              </a:ext>
            </a:extLst>
          </p:cNvPr>
          <p:cNvGraphicFramePr>
            <a:graphicFrameLocks/>
          </p:cNvGraphicFramePr>
          <p:nvPr>
            <p:extLst>
              <p:ext uri="{D42A27DB-BD31-4B8C-83A1-F6EECF244321}">
                <p14:modId xmlns:p14="http://schemas.microsoft.com/office/powerpoint/2010/main" val="2301813553"/>
              </p:ext>
            </p:extLst>
          </p:nvPr>
        </p:nvGraphicFramePr>
        <p:xfrm>
          <a:off x="3512474" y="3611130"/>
          <a:ext cx="2232000" cy="2354400"/>
        </p:xfrm>
        <a:graphic>
          <a:graphicData uri="http://schemas.openxmlformats.org/drawingml/2006/chart">
            <c:chart xmlns:c="http://schemas.openxmlformats.org/drawingml/2006/chart" xmlns:r="http://schemas.openxmlformats.org/officeDocument/2006/relationships" r:id="rId16"/>
          </a:graphicData>
        </a:graphic>
      </p:graphicFrame>
      <p:sp>
        <p:nvSpPr>
          <p:cNvPr id="15" name="Tekstiruutu 14">
            <a:extLst>
              <a:ext uri="{FF2B5EF4-FFF2-40B4-BE49-F238E27FC236}">
                <a16:creationId xmlns:a16="http://schemas.microsoft.com/office/drawing/2014/main" id="{DCBE1246-2526-7DEA-B081-88CC65EE1CA8}"/>
              </a:ext>
            </a:extLst>
          </p:cNvPr>
          <p:cNvSpPr txBox="1"/>
          <p:nvPr/>
        </p:nvSpPr>
        <p:spPr>
          <a:xfrm>
            <a:off x="3813271" y="5547222"/>
            <a:ext cx="132906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3858"/>
                </a:solidFill>
                <a:effectLst/>
                <a:uLnTx/>
                <a:uFillTx/>
                <a:latin typeface="Avenir Next LT Pro Demi"/>
                <a:ea typeface="+mn-ea"/>
                <a:cs typeface="+mn-cs"/>
              </a:rPr>
              <a:t>Ø 0,4 % vuosina 24-25</a:t>
            </a:r>
          </a:p>
        </p:txBody>
      </p:sp>
      <p:graphicFrame>
        <p:nvGraphicFramePr>
          <p:cNvPr id="18" name="Kaavio 17">
            <a:extLst>
              <a:ext uri="{FF2B5EF4-FFF2-40B4-BE49-F238E27FC236}">
                <a16:creationId xmlns:a16="http://schemas.microsoft.com/office/drawing/2014/main" id="{B4D2D423-9C9E-4DF5-9AA5-AF3DFF191D36}"/>
              </a:ext>
            </a:extLst>
          </p:cNvPr>
          <p:cNvGraphicFramePr>
            <a:graphicFrameLocks/>
          </p:cNvGraphicFramePr>
          <p:nvPr>
            <p:extLst>
              <p:ext uri="{D42A27DB-BD31-4B8C-83A1-F6EECF244321}">
                <p14:modId xmlns:p14="http://schemas.microsoft.com/office/powerpoint/2010/main" val="3840741270"/>
              </p:ext>
            </p:extLst>
          </p:nvPr>
        </p:nvGraphicFramePr>
        <p:xfrm>
          <a:off x="6242669" y="3628647"/>
          <a:ext cx="2232000" cy="2354400"/>
        </p:xfrm>
        <a:graphic>
          <a:graphicData uri="http://schemas.openxmlformats.org/drawingml/2006/chart">
            <c:chart xmlns:c="http://schemas.openxmlformats.org/drawingml/2006/chart" xmlns:r="http://schemas.openxmlformats.org/officeDocument/2006/relationships" r:id="rId17"/>
          </a:graphicData>
        </a:graphic>
      </p:graphicFrame>
      <p:sp>
        <p:nvSpPr>
          <p:cNvPr id="19" name="Tekstiruutu 18">
            <a:extLst>
              <a:ext uri="{FF2B5EF4-FFF2-40B4-BE49-F238E27FC236}">
                <a16:creationId xmlns:a16="http://schemas.microsoft.com/office/drawing/2014/main" id="{08957115-E006-5535-54C3-C10A7EDAE0B6}"/>
              </a:ext>
            </a:extLst>
          </p:cNvPr>
          <p:cNvSpPr txBox="1"/>
          <p:nvPr/>
        </p:nvSpPr>
        <p:spPr>
          <a:xfrm>
            <a:off x="6507766" y="5554897"/>
            <a:ext cx="132906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3858"/>
                </a:solidFill>
                <a:effectLst/>
                <a:uLnTx/>
                <a:uFillTx/>
                <a:latin typeface="Avenir Next LT Pro Demi"/>
                <a:ea typeface="+mn-ea"/>
                <a:cs typeface="+mn-cs"/>
              </a:rPr>
              <a:t>Ø 0,0 % vuosina 24-25</a:t>
            </a:r>
          </a:p>
        </p:txBody>
      </p:sp>
      <p:graphicFrame>
        <p:nvGraphicFramePr>
          <p:cNvPr id="20" name="Kaavio 19">
            <a:extLst>
              <a:ext uri="{FF2B5EF4-FFF2-40B4-BE49-F238E27FC236}">
                <a16:creationId xmlns:a16="http://schemas.microsoft.com/office/drawing/2014/main" id="{2EC3A4B7-6963-45B7-9994-0CD8E691C7F5}"/>
              </a:ext>
            </a:extLst>
          </p:cNvPr>
          <p:cNvGraphicFramePr>
            <a:graphicFrameLocks/>
          </p:cNvGraphicFramePr>
          <p:nvPr>
            <p:extLst>
              <p:ext uri="{D42A27DB-BD31-4B8C-83A1-F6EECF244321}">
                <p14:modId xmlns:p14="http://schemas.microsoft.com/office/powerpoint/2010/main" val="918696307"/>
              </p:ext>
            </p:extLst>
          </p:nvPr>
        </p:nvGraphicFramePr>
        <p:xfrm>
          <a:off x="8986701" y="3625004"/>
          <a:ext cx="2232000" cy="2354400"/>
        </p:xfrm>
        <a:graphic>
          <a:graphicData uri="http://schemas.openxmlformats.org/drawingml/2006/chart">
            <c:chart xmlns:c="http://schemas.openxmlformats.org/drawingml/2006/chart" xmlns:r="http://schemas.openxmlformats.org/officeDocument/2006/relationships" r:id="rId18"/>
          </a:graphicData>
        </a:graphic>
      </p:graphicFrame>
      <p:sp>
        <p:nvSpPr>
          <p:cNvPr id="21" name="Tekstiruutu 20">
            <a:extLst>
              <a:ext uri="{FF2B5EF4-FFF2-40B4-BE49-F238E27FC236}">
                <a16:creationId xmlns:a16="http://schemas.microsoft.com/office/drawing/2014/main" id="{A0F4E078-1796-B750-91C9-8734849D103D}"/>
              </a:ext>
            </a:extLst>
          </p:cNvPr>
          <p:cNvSpPr txBox="1"/>
          <p:nvPr/>
        </p:nvSpPr>
        <p:spPr>
          <a:xfrm>
            <a:off x="9261384" y="5564878"/>
            <a:ext cx="132906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183858"/>
                </a:solidFill>
                <a:effectLst/>
                <a:uLnTx/>
                <a:uFillTx/>
                <a:latin typeface="Avenir Next LT Pro Demi"/>
                <a:ea typeface="+mn-ea"/>
                <a:cs typeface="+mn-cs"/>
              </a:rPr>
              <a:t>Ø 0,0 % vuosina 24-25</a:t>
            </a:r>
          </a:p>
        </p:txBody>
      </p:sp>
      <p:sp>
        <p:nvSpPr>
          <p:cNvPr id="4" name="Alatunnisteen paikkamerkki 2">
            <a:extLst>
              <a:ext uri="{FF2B5EF4-FFF2-40B4-BE49-F238E27FC236}">
                <a16:creationId xmlns:a16="http://schemas.microsoft.com/office/drawing/2014/main" id="{0DB573A6-E0F6-2823-9D4A-0C99563405D4}"/>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6" name="Alatunnisteen paikkamerkki 4">
            <a:extLst>
              <a:ext uri="{FF2B5EF4-FFF2-40B4-BE49-F238E27FC236}">
                <a16:creationId xmlns:a16="http://schemas.microsoft.com/office/drawing/2014/main" id="{039A58F5-C52F-8B62-0EC1-0014BF63FA48}"/>
              </a:ext>
            </a:extLst>
          </p:cNvPr>
          <p:cNvSpPr txBox="1">
            <a:spLocks/>
          </p:cNvSpPr>
          <p:nvPr/>
        </p:nvSpPr>
        <p:spPr>
          <a:xfrm>
            <a:off x="5375920" y="6381326"/>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RT ennuste syyskuu</a:t>
            </a:r>
            <a:r>
              <a:rPr kumimoji="0" lang="fi-FI" sz="800" b="0" i="0" u="none" strike="noStrike" kern="1200" cap="none" spc="0" normalizeH="0" baseline="0" noProof="0">
                <a:ln>
                  <a:noFill/>
                </a:ln>
                <a:solidFill>
                  <a:srgbClr val="183858"/>
                </a:solidFill>
                <a:effectLst/>
                <a:uLnTx/>
                <a:uFillTx/>
                <a:latin typeface="Avenir Next LT Pro"/>
                <a:ea typeface="+mn-ea"/>
                <a:cs typeface="+mn-cs"/>
              </a:rPr>
              <a:t> </a:t>
            </a:r>
            <a:r>
              <a:rPr kumimoji="0" lang="fi-FI" sz="900" b="0" i="0" u="none" strike="noStrike" kern="1200" cap="none" spc="0" normalizeH="0" baseline="0" noProof="0">
                <a:ln>
                  <a:noFill/>
                </a:ln>
                <a:solidFill>
                  <a:srgbClr val="183858"/>
                </a:solidFill>
                <a:effectLst/>
                <a:uLnTx/>
                <a:uFillTx/>
                <a:latin typeface="Avenir Next LT Pro"/>
                <a:ea typeface="+mn-ea"/>
                <a:cs typeface="+mn-cs"/>
              </a:rPr>
              <a:t>2024</a:t>
            </a:r>
          </a:p>
        </p:txBody>
      </p:sp>
    </p:spTree>
    <p:extLst>
      <p:ext uri="{BB962C8B-B14F-4D97-AF65-F5344CB8AC3E}">
        <p14:creationId xmlns:p14="http://schemas.microsoft.com/office/powerpoint/2010/main" val="1320389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DE1FFCEF-87CF-FF56-67A1-93619A560200}"/>
              </a:ext>
            </a:extLst>
          </p:cNvPr>
          <p:cNvSpPr/>
          <p:nvPr/>
        </p:nvSpPr>
        <p:spPr>
          <a:xfrm>
            <a:off x="407984" y="1030350"/>
            <a:ext cx="6664916" cy="24208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Pitkä aikaväli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aloituskuutiot (milj. m³)</a:t>
            </a:r>
          </a:p>
        </p:txBody>
      </p:sp>
      <p:sp>
        <p:nvSpPr>
          <p:cNvPr id="5" name="Suorakulmio 4">
            <a:extLst>
              <a:ext uri="{FF2B5EF4-FFF2-40B4-BE49-F238E27FC236}">
                <a16:creationId xmlns:a16="http://schemas.microsoft.com/office/drawing/2014/main" id="{A2F4D9A0-A822-01E8-D765-B02F5226AF42}"/>
              </a:ext>
            </a:extLst>
          </p:cNvPr>
          <p:cNvSpPr/>
          <p:nvPr/>
        </p:nvSpPr>
        <p:spPr>
          <a:xfrm>
            <a:off x="6619882" y="2357530"/>
            <a:ext cx="126863" cy="255377"/>
          </a:xfrm>
          <a:prstGeom prst="rect">
            <a:avLst/>
          </a:prstGeom>
          <a:solidFill>
            <a:srgbClr val="FF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aphicFrame>
        <p:nvGraphicFramePr>
          <p:cNvPr id="69" name="Kaavio 68">
            <a:extLst>
              <a:ext uri="{FF2B5EF4-FFF2-40B4-BE49-F238E27FC236}">
                <a16:creationId xmlns:a16="http://schemas.microsoft.com/office/drawing/2014/main" id="{B7976893-DB92-0F4A-632D-80C8A94C6CEF}"/>
              </a:ext>
            </a:extLst>
          </p:cNvPr>
          <p:cNvGraphicFramePr>
            <a:graphicFrameLocks/>
          </p:cNvGraphicFramePr>
          <p:nvPr>
            <p:extLst>
              <p:ext uri="{D42A27DB-BD31-4B8C-83A1-F6EECF244321}">
                <p14:modId xmlns:p14="http://schemas.microsoft.com/office/powerpoint/2010/main" val="984178611"/>
              </p:ext>
            </p:extLst>
          </p:nvPr>
        </p:nvGraphicFramePr>
        <p:xfrm>
          <a:off x="480405" y="1242337"/>
          <a:ext cx="6479691" cy="2207193"/>
        </p:xfrm>
        <a:graphic>
          <a:graphicData uri="http://schemas.openxmlformats.org/drawingml/2006/chart">
            <c:chart xmlns:c="http://schemas.openxmlformats.org/drawingml/2006/chart" xmlns:r="http://schemas.openxmlformats.org/officeDocument/2006/relationships" r:id="rId3"/>
          </a:graphicData>
        </a:graphic>
      </p:graphicFrame>
      <p:sp>
        <p:nvSpPr>
          <p:cNvPr id="17" name="Suorakulmio 16">
            <a:extLst>
              <a:ext uri="{FF2B5EF4-FFF2-40B4-BE49-F238E27FC236}">
                <a16:creationId xmlns:a16="http://schemas.microsoft.com/office/drawing/2014/main" id="{3FA847A9-C51B-5361-2FF0-ACEC81C3768F}"/>
              </a:ext>
            </a:extLst>
          </p:cNvPr>
          <p:cNvSpPr/>
          <p:nvPr/>
        </p:nvSpPr>
        <p:spPr>
          <a:xfrm>
            <a:off x="407984" y="3626081"/>
            <a:ext cx="11376031" cy="2456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Näkymä rakentamisen lajeihin: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aloitusten kovin pudotus viime vuonna – </a:t>
            </a:r>
            <a:r>
              <a:rPr lang="fi-FI" sz="1200">
                <a:solidFill>
                  <a:srgbClr val="002060"/>
                </a:solidFill>
                <a:latin typeface="Avenir Next LT Pro"/>
                <a:cs typeface="Calibri" panose="020F0502020204030204" pitchFamily="34" charset="0"/>
              </a:rPr>
              <a:t>laaja-alainen heikko toipuminen alkaa </a:t>
            </a: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 </a:t>
            </a:r>
          </a:p>
        </p:txBody>
      </p:sp>
      <p:sp>
        <p:nvSpPr>
          <p:cNvPr id="10" name="Suorakulmio 9">
            <a:extLst>
              <a:ext uri="{FF2B5EF4-FFF2-40B4-BE49-F238E27FC236}">
                <a16:creationId xmlns:a16="http://schemas.microsoft.com/office/drawing/2014/main" id="{034F1070-FE78-A31C-FA03-54268B44272D}"/>
              </a:ext>
            </a:extLst>
          </p:cNvPr>
          <p:cNvSpPr/>
          <p:nvPr/>
        </p:nvSpPr>
        <p:spPr>
          <a:xfrm>
            <a:off x="9170195" y="1032006"/>
            <a:ext cx="2613819" cy="24175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Markkinaosuudet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a:t>
            </a:r>
            <a:endParaRPr kumimoji="0" lang="fi-FI" sz="14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Näkymä aloituksiin:</a:t>
            </a:r>
            <a:r>
              <a:rPr lang="fi-FI" sz="2000">
                <a:solidFill>
                  <a:schemeClr val="bg1"/>
                </a:solidFill>
                <a:latin typeface="+mn-lt"/>
              </a:rPr>
              <a:t> toipuminen jatkuu lähivuosina hitaana – ei paluuta totuttuun tasoon</a:t>
            </a:r>
          </a:p>
        </p:txBody>
      </p:sp>
      <p:sp>
        <p:nvSpPr>
          <p:cNvPr id="27" name="Päivämäärän paikkamerkki 1">
            <a:extLst>
              <a:ext uri="{FF2B5EF4-FFF2-40B4-BE49-F238E27FC236}">
                <a16:creationId xmlns:a16="http://schemas.microsoft.com/office/drawing/2014/main" id="{4E1DB13F-D7E5-C755-0F71-5358B6E4708C}"/>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8" name="Alatunnisteen paikkamerkki 2">
            <a:extLst>
              <a:ext uri="{FF2B5EF4-FFF2-40B4-BE49-F238E27FC236}">
                <a16:creationId xmlns:a16="http://schemas.microsoft.com/office/drawing/2014/main" id="{67774FCE-AF1D-A3B5-18BD-D498CB20FA80}"/>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9" name="Dian numeron paikkamerkki 3">
            <a:extLst>
              <a:ext uri="{FF2B5EF4-FFF2-40B4-BE49-F238E27FC236}">
                <a16:creationId xmlns:a16="http://schemas.microsoft.com/office/drawing/2014/main" id="{397D9F24-B7EE-1F49-229D-2C07349E7CB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34</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2" name="Suorakulmio 11">
            <a:extLst>
              <a:ext uri="{FF2B5EF4-FFF2-40B4-BE49-F238E27FC236}">
                <a16:creationId xmlns:a16="http://schemas.microsoft.com/office/drawing/2014/main" id="{E1C7475B-FF1C-C887-CB33-3DD2B74F1EF4}"/>
              </a:ext>
            </a:extLst>
          </p:cNvPr>
          <p:cNvSpPr/>
          <p:nvPr/>
        </p:nvSpPr>
        <p:spPr>
          <a:xfrm>
            <a:off x="7250575" y="1036772"/>
            <a:ext cx="1770876" cy="24208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uorakulmio 18">
            <a:extLst>
              <a:ext uri="{FF2B5EF4-FFF2-40B4-BE49-F238E27FC236}">
                <a16:creationId xmlns:a16="http://schemas.microsoft.com/office/drawing/2014/main" id="{27FD4B98-4DBE-3B63-E8F7-AE1314E99CA3}"/>
              </a:ext>
            </a:extLst>
          </p:cNvPr>
          <p:cNvSpPr/>
          <p:nvPr/>
        </p:nvSpPr>
        <p:spPr>
          <a:xfrm>
            <a:off x="7428414" y="2001939"/>
            <a:ext cx="1454057"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 </a:t>
            </a:r>
            <a:r>
              <a:rPr lang="fi-FI" sz="1200">
                <a:solidFill>
                  <a:srgbClr val="183858"/>
                </a:solidFill>
                <a:latin typeface="Avenir Next LT Pro Demi"/>
              </a:rPr>
              <a:t>+3 %</a:t>
            </a:r>
          </a:p>
        </p:txBody>
      </p:sp>
      <p:sp>
        <p:nvSpPr>
          <p:cNvPr id="20" name="Nuoli: Viisikulmio 19">
            <a:extLst>
              <a:ext uri="{FF2B5EF4-FFF2-40B4-BE49-F238E27FC236}">
                <a16:creationId xmlns:a16="http://schemas.microsoft.com/office/drawing/2014/main" id="{E2DCC762-377C-E6CD-5F3F-564833CF1551}"/>
              </a:ext>
            </a:extLst>
          </p:cNvPr>
          <p:cNvSpPr/>
          <p:nvPr/>
        </p:nvSpPr>
        <p:spPr>
          <a:xfrm>
            <a:off x="7420799" y="2001981"/>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2024</a:t>
            </a:r>
            <a:r>
              <a:rPr kumimoji="0" lang="fi-FI" sz="1200" b="0" i="0" u="none" strike="noStrike" kern="1200" cap="none" spc="0" normalizeH="0" baseline="0" noProof="0">
                <a:ln>
                  <a:noFill/>
                </a:ln>
                <a:solidFill>
                  <a:srgbClr val="183858"/>
                </a:solidFill>
                <a:effectLst/>
                <a:uLnTx/>
                <a:uFillTx/>
                <a:latin typeface="Avenir Next LT Pro"/>
                <a:ea typeface="+mn-ea"/>
                <a:cs typeface="+mn-cs"/>
              </a:rPr>
              <a:t>e</a:t>
            </a:r>
          </a:p>
        </p:txBody>
      </p:sp>
      <p:graphicFrame>
        <p:nvGraphicFramePr>
          <p:cNvPr id="2" name="Kaavio 1">
            <a:extLst>
              <a:ext uri="{FF2B5EF4-FFF2-40B4-BE49-F238E27FC236}">
                <a16:creationId xmlns:a16="http://schemas.microsoft.com/office/drawing/2014/main" id="{87A54E2E-CA62-BE7B-7823-7AC873B7EF50}"/>
              </a:ext>
            </a:extLst>
          </p:cNvPr>
          <p:cNvGraphicFramePr>
            <a:graphicFrameLocks/>
          </p:cNvGraphicFramePr>
          <p:nvPr>
            <p:extLst>
              <p:ext uri="{D42A27DB-BD31-4B8C-83A1-F6EECF244321}">
                <p14:modId xmlns:p14="http://schemas.microsoft.com/office/powerpoint/2010/main" val="2390471792"/>
              </p:ext>
            </p:extLst>
          </p:nvPr>
        </p:nvGraphicFramePr>
        <p:xfrm>
          <a:off x="580569" y="3953988"/>
          <a:ext cx="1540625" cy="20988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Kaavio 2">
            <a:extLst>
              <a:ext uri="{FF2B5EF4-FFF2-40B4-BE49-F238E27FC236}">
                <a16:creationId xmlns:a16="http://schemas.microsoft.com/office/drawing/2014/main" id="{2BBB4CA7-E1C1-C67A-495E-9F0465523295}"/>
              </a:ext>
            </a:extLst>
          </p:cNvPr>
          <p:cNvGraphicFramePr>
            <a:graphicFrameLocks/>
          </p:cNvGraphicFramePr>
          <p:nvPr>
            <p:extLst>
              <p:ext uri="{D42A27DB-BD31-4B8C-83A1-F6EECF244321}">
                <p14:modId xmlns:p14="http://schemas.microsoft.com/office/powerpoint/2010/main" val="2057260769"/>
              </p:ext>
            </p:extLst>
          </p:nvPr>
        </p:nvGraphicFramePr>
        <p:xfrm>
          <a:off x="2370780" y="3949408"/>
          <a:ext cx="1658471" cy="21325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Kaavio 6">
            <a:extLst>
              <a:ext uri="{FF2B5EF4-FFF2-40B4-BE49-F238E27FC236}">
                <a16:creationId xmlns:a16="http://schemas.microsoft.com/office/drawing/2014/main" id="{9E3AE1EA-F770-BF9E-F44E-6A4896AEEC89}"/>
              </a:ext>
            </a:extLst>
          </p:cNvPr>
          <p:cNvGraphicFramePr>
            <a:graphicFrameLocks/>
          </p:cNvGraphicFramePr>
          <p:nvPr>
            <p:extLst>
              <p:ext uri="{D42A27DB-BD31-4B8C-83A1-F6EECF244321}">
                <p14:modId xmlns:p14="http://schemas.microsoft.com/office/powerpoint/2010/main" val="3846105723"/>
              </p:ext>
            </p:extLst>
          </p:nvPr>
        </p:nvGraphicFramePr>
        <p:xfrm>
          <a:off x="4260505" y="3949408"/>
          <a:ext cx="1658471" cy="21325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Kaavio 7">
            <a:extLst>
              <a:ext uri="{FF2B5EF4-FFF2-40B4-BE49-F238E27FC236}">
                <a16:creationId xmlns:a16="http://schemas.microsoft.com/office/drawing/2014/main" id="{C5CC52E3-F49B-9EAC-3AEA-BBF78760A7F9}"/>
              </a:ext>
            </a:extLst>
          </p:cNvPr>
          <p:cNvGraphicFramePr>
            <a:graphicFrameLocks/>
          </p:cNvGraphicFramePr>
          <p:nvPr>
            <p:extLst>
              <p:ext uri="{D42A27DB-BD31-4B8C-83A1-F6EECF244321}">
                <p14:modId xmlns:p14="http://schemas.microsoft.com/office/powerpoint/2010/main" val="389675683"/>
              </p:ext>
            </p:extLst>
          </p:nvPr>
        </p:nvGraphicFramePr>
        <p:xfrm>
          <a:off x="8039955" y="3924194"/>
          <a:ext cx="1658471" cy="21325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Kaavio 10">
            <a:extLst>
              <a:ext uri="{FF2B5EF4-FFF2-40B4-BE49-F238E27FC236}">
                <a16:creationId xmlns:a16="http://schemas.microsoft.com/office/drawing/2014/main" id="{CCC10E46-B973-5584-B86C-D5D2D27C013B}"/>
              </a:ext>
            </a:extLst>
          </p:cNvPr>
          <p:cNvGraphicFramePr>
            <a:graphicFrameLocks/>
          </p:cNvGraphicFramePr>
          <p:nvPr>
            <p:extLst>
              <p:ext uri="{D42A27DB-BD31-4B8C-83A1-F6EECF244321}">
                <p14:modId xmlns:p14="http://schemas.microsoft.com/office/powerpoint/2010/main" val="2360390804"/>
              </p:ext>
            </p:extLst>
          </p:nvPr>
        </p:nvGraphicFramePr>
        <p:xfrm>
          <a:off x="6154771" y="3941003"/>
          <a:ext cx="1658471" cy="21325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Kaavio 15">
            <a:extLst>
              <a:ext uri="{FF2B5EF4-FFF2-40B4-BE49-F238E27FC236}">
                <a16:creationId xmlns:a16="http://schemas.microsoft.com/office/drawing/2014/main" id="{C1A6C012-837D-F306-4DA7-34B6B183C007}"/>
              </a:ext>
            </a:extLst>
          </p:cNvPr>
          <p:cNvGraphicFramePr>
            <a:graphicFrameLocks/>
          </p:cNvGraphicFramePr>
          <p:nvPr>
            <p:extLst>
              <p:ext uri="{D42A27DB-BD31-4B8C-83A1-F6EECF244321}">
                <p14:modId xmlns:p14="http://schemas.microsoft.com/office/powerpoint/2010/main" val="235184974"/>
              </p:ext>
            </p:extLst>
          </p:nvPr>
        </p:nvGraphicFramePr>
        <p:xfrm>
          <a:off x="9875958" y="3924194"/>
          <a:ext cx="1658471" cy="213251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Kaavio 21">
            <a:extLst>
              <a:ext uri="{FF2B5EF4-FFF2-40B4-BE49-F238E27FC236}">
                <a16:creationId xmlns:a16="http://schemas.microsoft.com/office/drawing/2014/main" id="{6752F88E-AAC4-79D5-DCE3-D17AB4EF5DFC}"/>
              </a:ext>
            </a:extLst>
          </p:cNvPr>
          <p:cNvGraphicFramePr>
            <a:graphicFrameLocks/>
          </p:cNvGraphicFramePr>
          <p:nvPr/>
        </p:nvGraphicFramePr>
        <p:xfrm>
          <a:off x="9217668" y="1369815"/>
          <a:ext cx="2566345" cy="2193567"/>
        </p:xfrm>
        <a:graphic>
          <a:graphicData uri="http://schemas.openxmlformats.org/drawingml/2006/chart">
            <c:chart xmlns:c="http://schemas.openxmlformats.org/drawingml/2006/chart" xmlns:r="http://schemas.openxmlformats.org/officeDocument/2006/relationships" r:id="rId10"/>
          </a:graphicData>
        </a:graphic>
      </p:graphicFrame>
      <p:sp>
        <p:nvSpPr>
          <p:cNvPr id="70" name="Tekstiruutu 1">
            <a:extLst>
              <a:ext uri="{FF2B5EF4-FFF2-40B4-BE49-F238E27FC236}">
                <a16:creationId xmlns:a16="http://schemas.microsoft.com/office/drawing/2014/main" id="{2311A0E7-B8CF-4D2F-4589-080F1562D994}"/>
              </a:ext>
            </a:extLst>
          </p:cNvPr>
          <p:cNvSpPr txBox="1"/>
          <p:nvPr/>
        </p:nvSpPr>
        <p:spPr>
          <a:xfrm>
            <a:off x="822268" y="132958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1975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Öljykriisi</a:t>
            </a:r>
          </a:p>
        </p:txBody>
      </p:sp>
      <p:sp>
        <p:nvSpPr>
          <p:cNvPr id="71" name="Tekstiruutu 1">
            <a:extLst>
              <a:ext uri="{FF2B5EF4-FFF2-40B4-BE49-F238E27FC236}">
                <a16:creationId xmlns:a16="http://schemas.microsoft.com/office/drawing/2014/main" id="{93293CD5-9AC8-9F20-C778-74E7245B9C40}"/>
              </a:ext>
            </a:extLst>
          </p:cNvPr>
          <p:cNvSpPr txBox="1"/>
          <p:nvPr/>
        </p:nvSpPr>
        <p:spPr>
          <a:xfrm>
            <a:off x="1663854" y="132685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1983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Öljykriisi</a:t>
            </a:r>
          </a:p>
        </p:txBody>
      </p:sp>
      <p:sp>
        <p:nvSpPr>
          <p:cNvPr id="72" name="Tekstiruutu 1">
            <a:extLst>
              <a:ext uri="{FF2B5EF4-FFF2-40B4-BE49-F238E27FC236}">
                <a16:creationId xmlns:a16="http://schemas.microsoft.com/office/drawing/2014/main" id="{0A2A8747-13C0-13E9-106D-F994B985DCFB}"/>
              </a:ext>
            </a:extLst>
          </p:cNvPr>
          <p:cNvSpPr txBox="1"/>
          <p:nvPr/>
        </p:nvSpPr>
        <p:spPr>
          <a:xfrm>
            <a:off x="2527309" y="1326854"/>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1990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90-luvun lama</a:t>
            </a:r>
          </a:p>
        </p:txBody>
      </p:sp>
      <p:sp>
        <p:nvSpPr>
          <p:cNvPr id="73" name="Tekstiruutu 1">
            <a:extLst>
              <a:ext uri="{FF2B5EF4-FFF2-40B4-BE49-F238E27FC236}">
                <a16:creationId xmlns:a16="http://schemas.microsoft.com/office/drawing/2014/main" id="{94574190-BA8B-F852-4CBE-6CCB39B9A565}"/>
              </a:ext>
            </a:extLst>
          </p:cNvPr>
          <p:cNvSpPr txBox="1"/>
          <p:nvPr/>
        </p:nvSpPr>
        <p:spPr>
          <a:xfrm>
            <a:off x="3681149" y="131631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IT-kupla</a:t>
            </a:r>
          </a:p>
        </p:txBody>
      </p:sp>
      <p:sp>
        <p:nvSpPr>
          <p:cNvPr id="74" name="Tekstiruutu 1">
            <a:extLst>
              <a:ext uri="{FF2B5EF4-FFF2-40B4-BE49-F238E27FC236}">
                <a16:creationId xmlns:a16="http://schemas.microsoft.com/office/drawing/2014/main" id="{3975176A-8613-3AB9-569F-7E5F6D991092}"/>
              </a:ext>
            </a:extLst>
          </p:cNvPr>
          <p:cNvSpPr txBox="1"/>
          <p:nvPr/>
        </p:nvSpPr>
        <p:spPr>
          <a:xfrm>
            <a:off x="4493564" y="1305092"/>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Finanssi-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kriisi</a:t>
            </a:r>
          </a:p>
        </p:txBody>
      </p:sp>
      <p:sp>
        <p:nvSpPr>
          <p:cNvPr id="75" name="Tekstiruutu 1">
            <a:extLst>
              <a:ext uri="{FF2B5EF4-FFF2-40B4-BE49-F238E27FC236}">
                <a16:creationId xmlns:a16="http://schemas.microsoft.com/office/drawing/2014/main" id="{693A6B01-E5F6-3961-73EC-D929C219346F}"/>
              </a:ext>
            </a:extLst>
          </p:cNvPr>
          <p:cNvSpPr txBox="1"/>
          <p:nvPr/>
        </p:nvSpPr>
        <p:spPr>
          <a:xfrm>
            <a:off x="4939479" y="1314863"/>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Velka-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kriisi</a:t>
            </a:r>
          </a:p>
        </p:txBody>
      </p:sp>
      <p:sp>
        <p:nvSpPr>
          <p:cNvPr id="76" name="Tekstiruutu 1">
            <a:extLst>
              <a:ext uri="{FF2B5EF4-FFF2-40B4-BE49-F238E27FC236}">
                <a16:creationId xmlns:a16="http://schemas.microsoft.com/office/drawing/2014/main" id="{D86C57D6-205A-0F0B-B41E-303C1145D195}"/>
              </a:ext>
            </a:extLst>
          </p:cNvPr>
          <p:cNvSpPr txBox="1"/>
          <p:nvPr/>
        </p:nvSpPr>
        <p:spPr>
          <a:xfrm>
            <a:off x="5971923" y="1305505"/>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Koronakriisi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ja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Ukrainan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1"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sota</a:t>
            </a:r>
          </a:p>
        </p:txBody>
      </p:sp>
      <p:sp>
        <p:nvSpPr>
          <p:cNvPr id="78" name="Tekstiruutu 77">
            <a:extLst>
              <a:ext uri="{FF2B5EF4-FFF2-40B4-BE49-F238E27FC236}">
                <a16:creationId xmlns:a16="http://schemas.microsoft.com/office/drawing/2014/main" id="{CAB69DB8-E74C-7139-AD75-5F688232120A}"/>
              </a:ext>
            </a:extLst>
          </p:cNvPr>
          <p:cNvSpPr txBox="1"/>
          <p:nvPr/>
        </p:nvSpPr>
        <p:spPr>
          <a:xfrm>
            <a:off x="6664358" y="2114865"/>
            <a:ext cx="586305"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183858"/>
                </a:solidFill>
                <a:effectLst/>
                <a:uLnTx/>
                <a:uFillTx/>
                <a:latin typeface="Calibri" panose="020F0502020204030204" pitchFamily="34" charset="0"/>
                <a:ea typeface="+mn-ea"/>
                <a:cs typeface="Calibri" panose="020F0502020204030204" pitchFamily="34" charset="0"/>
              </a:rPr>
              <a:t>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183858"/>
                </a:solidFill>
                <a:effectLst/>
                <a:uLnTx/>
                <a:uFillTx/>
                <a:latin typeface="Calibri"/>
                <a:ea typeface="+mn-ea"/>
                <a:cs typeface="+mn-cs"/>
              </a:rPr>
              <a:t>41 Mm³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 b="1" i="0" u="none" strike="noStrike" kern="1200" cap="none" spc="0" normalizeH="0" baseline="0" noProof="0">
              <a:ln>
                <a:noFill/>
              </a:ln>
              <a:solidFill>
                <a:srgbClr val="183858"/>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700" b="1" i="0" u="none" strike="noStrike" kern="1200" cap="none" spc="0" normalizeH="0" baseline="0" noProof="0">
              <a:ln>
                <a:noFill/>
              </a:ln>
              <a:solidFill>
                <a:srgbClr val="183858"/>
              </a:solidFill>
              <a:effectLst/>
              <a:uLnTx/>
              <a:uFillTx/>
              <a:latin typeface="Calibri"/>
              <a:ea typeface="+mn-ea"/>
              <a:cs typeface="+mn-cs"/>
            </a:endParaRPr>
          </a:p>
        </p:txBody>
      </p:sp>
      <p:cxnSp>
        <p:nvCxnSpPr>
          <p:cNvPr id="80" name="Suora nuoliyhdysviiva 79">
            <a:extLst>
              <a:ext uri="{FF2B5EF4-FFF2-40B4-BE49-F238E27FC236}">
                <a16:creationId xmlns:a16="http://schemas.microsoft.com/office/drawing/2014/main" id="{A2CAA8AE-492B-54A8-030F-D1739CA1BD05}"/>
              </a:ext>
            </a:extLst>
          </p:cNvPr>
          <p:cNvCxnSpPr>
            <a:cxnSpLocks/>
          </p:cNvCxnSpPr>
          <p:nvPr/>
        </p:nvCxnSpPr>
        <p:spPr>
          <a:xfrm>
            <a:off x="1306962" y="2069386"/>
            <a:ext cx="0" cy="303780"/>
          </a:xfrm>
          <a:prstGeom prst="straightConnector1">
            <a:avLst/>
          </a:prstGeom>
          <a:noFill/>
          <a:ln w="9525" cap="flat" cmpd="sng" algn="ctr">
            <a:solidFill>
              <a:srgbClr val="002565"/>
            </a:solidFill>
            <a:prstDash val="solid"/>
            <a:tailEnd type="triangle" w="sm" len="sm"/>
          </a:ln>
          <a:effectLst/>
        </p:spPr>
      </p:cxnSp>
      <p:cxnSp>
        <p:nvCxnSpPr>
          <p:cNvPr id="81" name="Suora yhdysviiva 80">
            <a:extLst>
              <a:ext uri="{FF2B5EF4-FFF2-40B4-BE49-F238E27FC236}">
                <a16:creationId xmlns:a16="http://schemas.microsoft.com/office/drawing/2014/main" id="{D1657A3B-22E9-AD98-438D-706C19A03498}"/>
              </a:ext>
            </a:extLst>
          </p:cNvPr>
          <p:cNvCxnSpPr>
            <a:cxnSpLocks/>
          </p:cNvCxnSpPr>
          <p:nvPr/>
        </p:nvCxnSpPr>
        <p:spPr>
          <a:xfrm>
            <a:off x="1110298" y="2070647"/>
            <a:ext cx="200187" cy="0"/>
          </a:xfrm>
          <a:prstGeom prst="line">
            <a:avLst/>
          </a:prstGeom>
          <a:noFill/>
          <a:ln w="9525" cap="flat" cmpd="sng" algn="ctr">
            <a:solidFill>
              <a:srgbClr val="002565"/>
            </a:solidFill>
            <a:prstDash val="sysDot"/>
          </a:ln>
          <a:effectLst/>
        </p:spPr>
      </p:cxnSp>
      <p:cxnSp>
        <p:nvCxnSpPr>
          <p:cNvPr id="82" name="Suora yhdysviiva 81">
            <a:extLst>
              <a:ext uri="{FF2B5EF4-FFF2-40B4-BE49-F238E27FC236}">
                <a16:creationId xmlns:a16="http://schemas.microsoft.com/office/drawing/2014/main" id="{F67D5A44-8C31-5E66-8C23-C874526BFD34}"/>
              </a:ext>
            </a:extLst>
          </p:cNvPr>
          <p:cNvCxnSpPr>
            <a:cxnSpLocks/>
          </p:cNvCxnSpPr>
          <p:nvPr/>
        </p:nvCxnSpPr>
        <p:spPr>
          <a:xfrm>
            <a:off x="1297017" y="2369801"/>
            <a:ext cx="228784" cy="0"/>
          </a:xfrm>
          <a:prstGeom prst="line">
            <a:avLst/>
          </a:prstGeom>
          <a:noFill/>
          <a:ln w="9525" cap="flat" cmpd="sng" algn="ctr">
            <a:solidFill>
              <a:srgbClr val="002565"/>
            </a:solidFill>
            <a:prstDash val="sysDot"/>
          </a:ln>
          <a:effectLst/>
        </p:spPr>
      </p:cxnSp>
      <p:sp>
        <p:nvSpPr>
          <p:cNvPr id="83" name="Tekstiruutu 82">
            <a:extLst>
              <a:ext uri="{FF2B5EF4-FFF2-40B4-BE49-F238E27FC236}">
                <a16:creationId xmlns:a16="http://schemas.microsoft.com/office/drawing/2014/main" id="{866818BD-89F9-91E6-1E83-32D3166F1A33}"/>
              </a:ext>
            </a:extLst>
          </p:cNvPr>
          <p:cNvSpPr txBox="1"/>
          <p:nvPr/>
        </p:nvSpPr>
        <p:spPr>
          <a:xfrm>
            <a:off x="2716958" y="2732192"/>
            <a:ext cx="4988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a:ln>
                  <a:noFill/>
                </a:ln>
                <a:solidFill>
                  <a:srgbClr val="002060"/>
                </a:solidFill>
                <a:effectLst/>
                <a:uLnTx/>
                <a:uFillTx/>
                <a:latin typeface="Calibri" panose="020F0502020204030204"/>
                <a:ea typeface="+mn-ea"/>
                <a:cs typeface="Calibri" panose="020F0502020204030204" pitchFamily="34" charset="0"/>
              </a:rPr>
              <a:t>-60 %</a:t>
            </a:r>
            <a:endParaRPr kumimoji="0" lang="fi-FI" sz="9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84" name="Tekstiruutu 83">
            <a:extLst>
              <a:ext uri="{FF2B5EF4-FFF2-40B4-BE49-F238E27FC236}">
                <a16:creationId xmlns:a16="http://schemas.microsoft.com/office/drawing/2014/main" id="{486F6BAE-F2D3-CAAD-FDF9-EE35B9BDA69F}"/>
              </a:ext>
            </a:extLst>
          </p:cNvPr>
          <p:cNvSpPr txBox="1"/>
          <p:nvPr/>
        </p:nvSpPr>
        <p:spPr>
          <a:xfrm>
            <a:off x="3907190" y="2338414"/>
            <a:ext cx="61711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a:ln>
                  <a:noFill/>
                </a:ln>
                <a:solidFill>
                  <a:srgbClr val="002060"/>
                </a:solidFill>
                <a:effectLst/>
                <a:uLnTx/>
                <a:uFillTx/>
                <a:latin typeface="Calibri" panose="020F0502020204030204"/>
                <a:ea typeface="+mn-ea"/>
                <a:cs typeface="Calibri" panose="020F0502020204030204" pitchFamily="34" charset="0"/>
              </a:rPr>
              <a:t>-14 %</a:t>
            </a:r>
            <a:endParaRPr kumimoji="0" lang="fi-FI" sz="9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85" name="Tekstiruutu 84">
            <a:extLst>
              <a:ext uri="{FF2B5EF4-FFF2-40B4-BE49-F238E27FC236}">
                <a16:creationId xmlns:a16="http://schemas.microsoft.com/office/drawing/2014/main" id="{F24EC4E8-FEB3-EE91-5C29-4D5B152BA652}"/>
              </a:ext>
            </a:extLst>
          </p:cNvPr>
          <p:cNvSpPr txBox="1"/>
          <p:nvPr/>
        </p:nvSpPr>
        <p:spPr>
          <a:xfrm>
            <a:off x="4702224" y="2472214"/>
            <a:ext cx="50045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a:ln>
                  <a:noFill/>
                </a:ln>
                <a:solidFill>
                  <a:srgbClr val="002060"/>
                </a:solidFill>
                <a:effectLst/>
                <a:uLnTx/>
                <a:uFillTx/>
                <a:latin typeface="Calibri" panose="020F0502020204030204"/>
                <a:ea typeface="+mn-ea"/>
                <a:cs typeface="Calibri" panose="020F0502020204030204" pitchFamily="34" charset="0"/>
              </a:rPr>
              <a:t>-38 %</a:t>
            </a:r>
            <a:endParaRPr kumimoji="0" lang="fi-FI" sz="9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86" name="Tekstiruutu 85">
            <a:extLst>
              <a:ext uri="{FF2B5EF4-FFF2-40B4-BE49-F238E27FC236}">
                <a16:creationId xmlns:a16="http://schemas.microsoft.com/office/drawing/2014/main" id="{93F2A483-577D-5EFA-8512-34490FF32E5A}"/>
              </a:ext>
            </a:extLst>
          </p:cNvPr>
          <p:cNvSpPr txBox="1"/>
          <p:nvPr/>
        </p:nvSpPr>
        <p:spPr>
          <a:xfrm>
            <a:off x="5174752" y="2511433"/>
            <a:ext cx="50045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a:ln>
                  <a:noFill/>
                </a:ln>
                <a:solidFill>
                  <a:srgbClr val="002060"/>
                </a:solidFill>
                <a:effectLst/>
                <a:uLnTx/>
                <a:uFillTx/>
                <a:latin typeface="Calibri" panose="020F0502020204030204"/>
                <a:ea typeface="+mn-ea"/>
                <a:cs typeface="Calibri" panose="020F0502020204030204" pitchFamily="34" charset="0"/>
              </a:rPr>
              <a:t>-26 %</a:t>
            </a:r>
            <a:endParaRPr kumimoji="0" lang="fi-FI" sz="9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87" name="Tekstiruutu 86">
            <a:extLst>
              <a:ext uri="{FF2B5EF4-FFF2-40B4-BE49-F238E27FC236}">
                <a16:creationId xmlns:a16="http://schemas.microsoft.com/office/drawing/2014/main" id="{D9DECA96-04D2-9AC0-C6EF-F7C8556396C5}"/>
              </a:ext>
            </a:extLst>
          </p:cNvPr>
          <p:cNvSpPr txBox="1"/>
          <p:nvPr/>
        </p:nvSpPr>
        <p:spPr>
          <a:xfrm>
            <a:off x="1130077" y="2389584"/>
            <a:ext cx="50045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0" cap="none" spc="0" normalizeH="0" baseline="0" noProof="0">
                <a:ln>
                  <a:noFill/>
                </a:ln>
                <a:solidFill>
                  <a:srgbClr val="002060"/>
                </a:solidFill>
                <a:effectLst/>
                <a:uLnTx/>
                <a:uFillTx/>
                <a:latin typeface="Calibri" panose="020F0502020204030204"/>
                <a:ea typeface="+mn-ea"/>
                <a:cs typeface="Calibri" panose="020F0502020204030204" pitchFamily="34" charset="0"/>
              </a:rPr>
              <a:t>-23 %</a:t>
            </a:r>
            <a:endParaRPr kumimoji="0" lang="fi-FI" sz="800" b="0"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88" name="Tekstiruutu 87">
            <a:extLst>
              <a:ext uri="{FF2B5EF4-FFF2-40B4-BE49-F238E27FC236}">
                <a16:creationId xmlns:a16="http://schemas.microsoft.com/office/drawing/2014/main" id="{2A33E726-3EFA-01A0-9A5B-F203E6BCCA97}"/>
              </a:ext>
            </a:extLst>
          </p:cNvPr>
          <p:cNvSpPr txBox="1"/>
          <p:nvPr/>
        </p:nvSpPr>
        <p:spPr>
          <a:xfrm>
            <a:off x="1867151" y="2367976"/>
            <a:ext cx="50045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a:ln>
                  <a:noFill/>
                </a:ln>
                <a:solidFill>
                  <a:srgbClr val="002060"/>
                </a:solidFill>
                <a:effectLst/>
                <a:uLnTx/>
                <a:uFillTx/>
                <a:latin typeface="Calibri" panose="020F0502020204030204"/>
                <a:ea typeface="+mn-ea"/>
                <a:cs typeface="Calibri" panose="020F0502020204030204" pitchFamily="34" charset="0"/>
              </a:rPr>
              <a:t>-10 %</a:t>
            </a:r>
            <a:endParaRPr kumimoji="0" lang="fi-FI" sz="900" b="0" i="0" u="none" strike="noStrike" kern="0" cap="none" spc="0" normalizeH="0" baseline="0" noProof="0">
              <a:ln>
                <a:noFill/>
              </a:ln>
              <a:solidFill>
                <a:srgbClr val="002060"/>
              </a:solidFill>
              <a:effectLst/>
              <a:uLnTx/>
              <a:uFillTx/>
              <a:latin typeface="Calibri" panose="020F0502020204030204"/>
              <a:ea typeface="+mn-ea"/>
              <a:cs typeface="+mn-cs"/>
            </a:endParaRPr>
          </a:p>
        </p:txBody>
      </p:sp>
      <p:cxnSp>
        <p:nvCxnSpPr>
          <p:cNvPr id="89" name="Suora nuoliyhdysviiva 88">
            <a:extLst>
              <a:ext uri="{FF2B5EF4-FFF2-40B4-BE49-F238E27FC236}">
                <a16:creationId xmlns:a16="http://schemas.microsoft.com/office/drawing/2014/main" id="{30A62EDD-4672-8CCC-E71B-EF4A3202C3F0}"/>
              </a:ext>
            </a:extLst>
          </p:cNvPr>
          <p:cNvCxnSpPr>
            <a:cxnSpLocks/>
          </p:cNvCxnSpPr>
          <p:nvPr/>
        </p:nvCxnSpPr>
        <p:spPr>
          <a:xfrm>
            <a:off x="2132547" y="2034953"/>
            <a:ext cx="0" cy="214443"/>
          </a:xfrm>
          <a:prstGeom prst="straightConnector1">
            <a:avLst/>
          </a:prstGeom>
          <a:noFill/>
          <a:ln w="9525" cap="flat" cmpd="sng" algn="ctr">
            <a:solidFill>
              <a:srgbClr val="002565"/>
            </a:solidFill>
            <a:prstDash val="solid"/>
            <a:tailEnd type="triangle" w="sm" len="sm"/>
          </a:ln>
          <a:effectLst/>
        </p:spPr>
      </p:cxnSp>
      <p:cxnSp>
        <p:nvCxnSpPr>
          <p:cNvPr id="90" name="Suora yhdysviiva 89">
            <a:extLst>
              <a:ext uri="{FF2B5EF4-FFF2-40B4-BE49-F238E27FC236}">
                <a16:creationId xmlns:a16="http://schemas.microsoft.com/office/drawing/2014/main" id="{1EEA904D-8629-9B32-E088-224BA32F86A9}"/>
              </a:ext>
            </a:extLst>
          </p:cNvPr>
          <p:cNvCxnSpPr>
            <a:cxnSpLocks/>
          </p:cNvCxnSpPr>
          <p:nvPr/>
        </p:nvCxnSpPr>
        <p:spPr>
          <a:xfrm>
            <a:off x="2022916" y="2031559"/>
            <a:ext cx="118143" cy="0"/>
          </a:xfrm>
          <a:prstGeom prst="line">
            <a:avLst/>
          </a:prstGeom>
          <a:noFill/>
          <a:ln w="9525" cap="flat" cmpd="sng" algn="ctr">
            <a:solidFill>
              <a:srgbClr val="002565"/>
            </a:solidFill>
            <a:prstDash val="sysDot"/>
          </a:ln>
          <a:effectLst/>
        </p:spPr>
      </p:cxnSp>
      <p:cxnSp>
        <p:nvCxnSpPr>
          <p:cNvPr id="91" name="Suora yhdysviiva 90">
            <a:extLst>
              <a:ext uri="{FF2B5EF4-FFF2-40B4-BE49-F238E27FC236}">
                <a16:creationId xmlns:a16="http://schemas.microsoft.com/office/drawing/2014/main" id="{9070C8E8-136A-EAEA-C171-3EB9096786E3}"/>
              </a:ext>
            </a:extLst>
          </p:cNvPr>
          <p:cNvCxnSpPr>
            <a:cxnSpLocks/>
          </p:cNvCxnSpPr>
          <p:nvPr/>
        </p:nvCxnSpPr>
        <p:spPr>
          <a:xfrm>
            <a:off x="2132547" y="2250542"/>
            <a:ext cx="137732" cy="0"/>
          </a:xfrm>
          <a:prstGeom prst="line">
            <a:avLst/>
          </a:prstGeom>
          <a:noFill/>
          <a:ln w="9525" cap="flat" cmpd="sng" algn="ctr">
            <a:solidFill>
              <a:srgbClr val="002565"/>
            </a:solidFill>
            <a:prstDash val="sysDot"/>
          </a:ln>
          <a:effectLst/>
        </p:spPr>
      </p:cxnSp>
      <p:cxnSp>
        <p:nvCxnSpPr>
          <p:cNvPr id="92" name="Suora nuoliyhdysviiva 91">
            <a:extLst>
              <a:ext uri="{FF2B5EF4-FFF2-40B4-BE49-F238E27FC236}">
                <a16:creationId xmlns:a16="http://schemas.microsoft.com/office/drawing/2014/main" id="{81C11F99-1077-9530-59BC-81266B91EE77}"/>
              </a:ext>
            </a:extLst>
          </p:cNvPr>
          <p:cNvCxnSpPr>
            <a:cxnSpLocks/>
          </p:cNvCxnSpPr>
          <p:nvPr/>
        </p:nvCxnSpPr>
        <p:spPr>
          <a:xfrm>
            <a:off x="2994215" y="1754462"/>
            <a:ext cx="0" cy="950756"/>
          </a:xfrm>
          <a:prstGeom prst="straightConnector1">
            <a:avLst/>
          </a:prstGeom>
          <a:noFill/>
          <a:ln w="9525" cap="flat" cmpd="sng" algn="ctr">
            <a:solidFill>
              <a:srgbClr val="002565"/>
            </a:solidFill>
            <a:prstDash val="solid"/>
            <a:tailEnd type="triangle" w="sm" len="sm"/>
          </a:ln>
          <a:effectLst/>
        </p:spPr>
      </p:cxnSp>
      <p:cxnSp>
        <p:nvCxnSpPr>
          <p:cNvPr id="93" name="Suora yhdysviiva 92">
            <a:extLst>
              <a:ext uri="{FF2B5EF4-FFF2-40B4-BE49-F238E27FC236}">
                <a16:creationId xmlns:a16="http://schemas.microsoft.com/office/drawing/2014/main" id="{DE6D8F95-D9DD-18B8-0F28-43F930665E3B}"/>
              </a:ext>
            </a:extLst>
          </p:cNvPr>
          <p:cNvCxnSpPr>
            <a:cxnSpLocks/>
          </p:cNvCxnSpPr>
          <p:nvPr/>
        </p:nvCxnSpPr>
        <p:spPr>
          <a:xfrm>
            <a:off x="2716958" y="1755181"/>
            <a:ext cx="277257" cy="0"/>
          </a:xfrm>
          <a:prstGeom prst="line">
            <a:avLst/>
          </a:prstGeom>
          <a:noFill/>
          <a:ln w="9525" cap="flat" cmpd="sng" algn="ctr">
            <a:solidFill>
              <a:srgbClr val="002565"/>
            </a:solidFill>
            <a:prstDash val="sysDot"/>
          </a:ln>
          <a:effectLst/>
        </p:spPr>
      </p:cxnSp>
      <p:cxnSp>
        <p:nvCxnSpPr>
          <p:cNvPr id="94" name="Suora yhdysviiva 93">
            <a:extLst>
              <a:ext uri="{FF2B5EF4-FFF2-40B4-BE49-F238E27FC236}">
                <a16:creationId xmlns:a16="http://schemas.microsoft.com/office/drawing/2014/main" id="{AA909697-9EFC-8B72-DD40-49E24E42DC85}"/>
              </a:ext>
            </a:extLst>
          </p:cNvPr>
          <p:cNvCxnSpPr>
            <a:cxnSpLocks/>
          </p:cNvCxnSpPr>
          <p:nvPr/>
        </p:nvCxnSpPr>
        <p:spPr>
          <a:xfrm>
            <a:off x="2994215" y="2706364"/>
            <a:ext cx="137732" cy="0"/>
          </a:xfrm>
          <a:prstGeom prst="line">
            <a:avLst/>
          </a:prstGeom>
          <a:noFill/>
          <a:ln w="9525" cap="flat" cmpd="sng" algn="ctr">
            <a:solidFill>
              <a:srgbClr val="002565"/>
            </a:solidFill>
            <a:prstDash val="sysDot"/>
          </a:ln>
          <a:effectLst/>
        </p:spPr>
      </p:cxnSp>
      <p:cxnSp>
        <p:nvCxnSpPr>
          <p:cNvPr id="95" name="Suora nuoliyhdysviiva 94">
            <a:extLst>
              <a:ext uri="{FF2B5EF4-FFF2-40B4-BE49-F238E27FC236}">
                <a16:creationId xmlns:a16="http://schemas.microsoft.com/office/drawing/2014/main" id="{877C0ADB-01FD-B4FA-DE6F-C0E31F21830B}"/>
              </a:ext>
            </a:extLst>
          </p:cNvPr>
          <p:cNvCxnSpPr>
            <a:cxnSpLocks/>
          </p:cNvCxnSpPr>
          <p:nvPr/>
        </p:nvCxnSpPr>
        <p:spPr>
          <a:xfrm>
            <a:off x="4113333" y="2163354"/>
            <a:ext cx="0" cy="127688"/>
          </a:xfrm>
          <a:prstGeom prst="straightConnector1">
            <a:avLst/>
          </a:prstGeom>
          <a:noFill/>
          <a:ln w="9525" cap="flat" cmpd="sng" algn="ctr">
            <a:solidFill>
              <a:srgbClr val="002565"/>
            </a:solidFill>
            <a:prstDash val="solid"/>
            <a:tailEnd type="triangle" w="sm" len="sm"/>
          </a:ln>
          <a:effectLst/>
        </p:spPr>
      </p:cxnSp>
      <p:cxnSp>
        <p:nvCxnSpPr>
          <p:cNvPr id="96" name="Suora yhdysviiva 95">
            <a:extLst>
              <a:ext uri="{FF2B5EF4-FFF2-40B4-BE49-F238E27FC236}">
                <a16:creationId xmlns:a16="http://schemas.microsoft.com/office/drawing/2014/main" id="{C95D111E-2EAD-8CCC-9032-FB76F73D2050}"/>
              </a:ext>
            </a:extLst>
          </p:cNvPr>
          <p:cNvCxnSpPr>
            <a:cxnSpLocks/>
          </p:cNvCxnSpPr>
          <p:nvPr/>
        </p:nvCxnSpPr>
        <p:spPr>
          <a:xfrm>
            <a:off x="3974503" y="2152859"/>
            <a:ext cx="141593" cy="0"/>
          </a:xfrm>
          <a:prstGeom prst="line">
            <a:avLst/>
          </a:prstGeom>
          <a:noFill/>
          <a:ln w="9525" cap="flat" cmpd="sng" algn="ctr">
            <a:solidFill>
              <a:srgbClr val="002565"/>
            </a:solidFill>
            <a:prstDash val="sysDot"/>
          </a:ln>
          <a:effectLst/>
        </p:spPr>
      </p:cxnSp>
      <p:cxnSp>
        <p:nvCxnSpPr>
          <p:cNvPr id="97" name="Suora nuoliyhdysviiva 96">
            <a:extLst>
              <a:ext uri="{FF2B5EF4-FFF2-40B4-BE49-F238E27FC236}">
                <a16:creationId xmlns:a16="http://schemas.microsoft.com/office/drawing/2014/main" id="{1C536604-8475-0FF1-A580-C76AF2CC5DBC}"/>
              </a:ext>
            </a:extLst>
          </p:cNvPr>
          <p:cNvCxnSpPr>
            <a:cxnSpLocks/>
          </p:cNvCxnSpPr>
          <p:nvPr/>
        </p:nvCxnSpPr>
        <p:spPr>
          <a:xfrm>
            <a:off x="4799159" y="1887736"/>
            <a:ext cx="0" cy="550467"/>
          </a:xfrm>
          <a:prstGeom prst="straightConnector1">
            <a:avLst/>
          </a:prstGeom>
          <a:noFill/>
          <a:ln w="9525" cap="flat" cmpd="sng" algn="ctr">
            <a:solidFill>
              <a:srgbClr val="002565"/>
            </a:solidFill>
            <a:prstDash val="solid"/>
            <a:tailEnd type="triangle" w="sm" len="sm"/>
          </a:ln>
          <a:effectLst/>
        </p:spPr>
      </p:cxnSp>
      <p:cxnSp>
        <p:nvCxnSpPr>
          <p:cNvPr id="98" name="Suora yhdysviiva 97">
            <a:extLst>
              <a:ext uri="{FF2B5EF4-FFF2-40B4-BE49-F238E27FC236}">
                <a16:creationId xmlns:a16="http://schemas.microsoft.com/office/drawing/2014/main" id="{7E401F17-B536-47E6-01BD-3DE65C25F69C}"/>
              </a:ext>
            </a:extLst>
          </p:cNvPr>
          <p:cNvCxnSpPr>
            <a:cxnSpLocks/>
          </p:cNvCxnSpPr>
          <p:nvPr/>
        </p:nvCxnSpPr>
        <p:spPr>
          <a:xfrm>
            <a:off x="4741182" y="1892844"/>
            <a:ext cx="57977" cy="0"/>
          </a:xfrm>
          <a:prstGeom prst="line">
            <a:avLst/>
          </a:prstGeom>
          <a:noFill/>
          <a:ln w="9525" cap="flat" cmpd="sng" algn="ctr">
            <a:solidFill>
              <a:srgbClr val="002565"/>
            </a:solidFill>
            <a:prstDash val="sysDot"/>
          </a:ln>
          <a:effectLst/>
        </p:spPr>
      </p:cxnSp>
      <p:cxnSp>
        <p:nvCxnSpPr>
          <p:cNvPr id="99" name="Suora yhdysviiva 98">
            <a:extLst>
              <a:ext uri="{FF2B5EF4-FFF2-40B4-BE49-F238E27FC236}">
                <a16:creationId xmlns:a16="http://schemas.microsoft.com/office/drawing/2014/main" id="{209E446A-2A24-A511-E9C7-6B743781B11A}"/>
              </a:ext>
            </a:extLst>
          </p:cNvPr>
          <p:cNvCxnSpPr>
            <a:cxnSpLocks/>
          </p:cNvCxnSpPr>
          <p:nvPr/>
        </p:nvCxnSpPr>
        <p:spPr>
          <a:xfrm>
            <a:off x="4798386" y="2438821"/>
            <a:ext cx="137732" cy="0"/>
          </a:xfrm>
          <a:prstGeom prst="line">
            <a:avLst/>
          </a:prstGeom>
          <a:noFill/>
          <a:ln w="9525" cap="flat" cmpd="sng" algn="ctr">
            <a:solidFill>
              <a:srgbClr val="002565"/>
            </a:solidFill>
            <a:prstDash val="sysDot"/>
          </a:ln>
          <a:effectLst/>
        </p:spPr>
      </p:cxnSp>
      <p:cxnSp>
        <p:nvCxnSpPr>
          <p:cNvPr id="100" name="Suora nuoliyhdysviiva 99">
            <a:extLst>
              <a:ext uri="{FF2B5EF4-FFF2-40B4-BE49-F238E27FC236}">
                <a16:creationId xmlns:a16="http://schemas.microsoft.com/office/drawing/2014/main" id="{49554045-4A16-F5FD-01FA-5FC09D1657E9}"/>
              </a:ext>
            </a:extLst>
          </p:cNvPr>
          <p:cNvCxnSpPr>
            <a:cxnSpLocks/>
          </p:cNvCxnSpPr>
          <p:nvPr/>
        </p:nvCxnSpPr>
        <p:spPr>
          <a:xfrm>
            <a:off x="5406969" y="2216526"/>
            <a:ext cx="0" cy="304516"/>
          </a:xfrm>
          <a:prstGeom prst="straightConnector1">
            <a:avLst/>
          </a:prstGeom>
          <a:noFill/>
          <a:ln w="9525" cap="flat" cmpd="sng" algn="ctr">
            <a:solidFill>
              <a:srgbClr val="002565"/>
            </a:solidFill>
            <a:prstDash val="solid"/>
            <a:tailEnd type="triangle" w="sm" len="sm"/>
          </a:ln>
          <a:effectLst/>
        </p:spPr>
      </p:cxnSp>
      <p:cxnSp>
        <p:nvCxnSpPr>
          <p:cNvPr id="101" name="Suora yhdysviiva 100">
            <a:extLst>
              <a:ext uri="{FF2B5EF4-FFF2-40B4-BE49-F238E27FC236}">
                <a16:creationId xmlns:a16="http://schemas.microsoft.com/office/drawing/2014/main" id="{E71C3667-71E6-BCA7-AE34-27D1BA9BE4C3}"/>
              </a:ext>
            </a:extLst>
          </p:cNvPr>
          <p:cNvCxnSpPr>
            <a:cxnSpLocks/>
          </p:cNvCxnSpPr>
          <p:nvPr/>
        </p:nvCxnSpPr>
        <p:spPr>
          <a:xfrm>
            <a:off x="5202995" y="2221150"/>
            <a:ext cx="206890" cy="0"/>
          </a:xfrm>
          <a:prstGeom prst="line">
            <a:avLst/>
          </a:prstGeom>
          <a:noFill/>
          <a:ln w="9525" cap="flat" cmpd="sng" algn="ctr">
            <a:solidFill>
              <a:srgbClr val="002565"/>
            </a:solidFill>
            <a:prstDash val="sysDot"/>
          </a:ln>
          <a:effectLst/>
        </p:spPr>
      </p:cxnSp>
      <p:cxnSp>
        <p:nvCxnSpPr>
          <p:cNvPr id="102" name="Suora yhdysviiva 101">
            <a:extLst>
              <a:ext uri="{FF2B5EF4-FFF2-40B4-BE49-F238E27FC236}">
                <a16:creationId xmlns:a16="http://schemas.microsoft.com/office/drawing/2014/main" id="{C69D28A9-5257-B927-C169-0B9A003076BD}"/>
              </a:ext>
            </a:extLst>
          </p:cNvPr>
          <p:cNvCxnSpPr>
            <a:cxnSpLocks/>
          </p:cNvCxnSpPr>
          <p:nvPr/>
        </p:nvCxnSpPr>
        <p:spPr>
          <a:xfrm>
            <a:off x="5405620" y="2520060"/>
            <a:ext cx="147667" cy="0"/>
          </a:xfrm>
          <a:prstGeom prst="line">
            <a:avLst/>
          </a:prstGeom>
          <a:noFill/>
          <a:ln w="9525" cap="flat" cmpd="sng" algn="ctr">
            <a:solidFill>
              <a:srgbClr val="002565"/>
            </a:solidFill>
            <a:prstDash val="sysDot"/>
          </a:ln>
          <a:effectLst/>
        </p:spPr>
      </p:cxnSp>
      <p:sp>
        <p:nvSpPr>
          <p:cNvPr id="14" name="Suorakulmio 13">
            <a:extLst>
              <a:ext uri="{FF2B5EF4-FFF2-40B4-BE49-F238E27FC236}">
                <a16:creationId xmlns:a16="http://schemas.microsoft.com/office/drawing/2014/main" id="{E4BC47DA-7CB6-E38B-D043-6D5C6D7FC0C2}"/>
              </a:ext>
            </a:extLst>
          </p:cNvPr>
          <p:cNvSpPr/>
          <p:nvPr/>
        </p:nvSpPr>
        <p:spPr>
          <a:xfrm>
            <a:off x="7415243" y="1252139"/>
            <a:ext cx="1454057"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a:t>
            </a:r>
            <a:r>
              <a:rPr lang="fi-FI" sz="1200">
                <a:solidFill>
                  <a:srgbClr val="C00000"/>
                </a:solidFill>
                <a:latin typeface="Avenir Next LT Pro Demi"/>
              </a:rPr>
              <a:t>22</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,0 %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21" name="Nuoli: Viisikulmio 20">
            <a:extLst>
              <a:ext uri="{FF2B5EF4-FFF2-40B4-BE49-F238E27FC236}">
                <a16:creationId xmlns:a16="http://schemas.microsoft.com/office/drawing/2014/main" id="{A4FFA5FF-A615-355F-F4A1-46E990A3EA4B}"/>
              </a:ext>
            </a:extLst>
          </p:cNvPr>
          <p:cNvSpPr/>
          <p:nvPr/>
        </p:nvSpPr>
        <p:spPr>
          <a:xfrm>
            <a:off x="7407628" y="1252181"/>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2023</a:t>
            </a:r>
            <a:endParaRPr kumimoji="0" lang="fi-FI" sz="12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3" name="Suorakulmio 22">
            <a:extLst>
              <a:ext uri="{FF2B5EF4-FFF2-40B4-BE49-F238E27FC236}">
                <a16:creationId xmlns:a16="http://schemas.microsoft.com/office/drawing/2014/main" id="{DF32E294-754E-CA28-C618-86ED0E36C239}"/>
              </a:ext>
            </a:extLst>
          </p:cNvPr>
          <p:cNvSpPr/>
          <p:nvPr/>
        </p:nvSpPr>
        <p:spPr>
          <a:xfrm>
            <a:off x="7428414" y="2733342"/>
            <a:ext cx="1454057"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400" b="0" i="0" u="none" strike="noStrike" kern="1200" cap="none" spc="0" normalizeH="0" baseline="0" noProof="0">
                <a:ln>
                  <a:noFill/>
                </a:ln>
                <a:solidFill>
                  <a:srgbClr val="183858"/>
                </a:solidFill>
                <a:effectLst/>
                <a:uLnTx/>
                <a:uFillTx/>
                <a:latin typeface="Avenir Next LT Pro Demi"/>
                <a:ea typeface="+mn-ea"/>
                <a:cs typeface="+mn-cs"/>
              </a:rPr>
              <a:t> </a:t>
            </a:r>
            <a:r>
              <a:rPr lang="fi-FI" sz="1200">
                <a:solidFill>
                  <a:srgbClr val="183858"/>
                </a:solidFill>
                <a:latin typeface="Avenir Next LT Pro Demi"/>
              </a:rPr>
              <a:t>+6</a:t>
            </a:r>
            <a:r>
              <a:rPr kumimoji="0" lang="fi-FI" sz="1200" b="0" i="0" u="none" strike="noStrike" kern="1200" cap="none" spc="0" normalizeH="0" baseline="0" noProof="0">
                <a:ln>
                  <a:noFill/>
                </a:ln>
                <a:solidFill>
                  <a:srgbClr val="183858"/>
                </a:solidFill>
                <a:effectLst/>
                <a:uLnTx/>
                <a:uFillTx/>
                <a:latin typeface="Avenir Next LT Pro Demi"/>
                <a:ea typeface="+mn-ea"/>
                <a:cs typeface="+mn-cs"/>
              </a:rPr>
              <a:t>,0 %</a:t>
            </a:r>
            <a:endParaRPr kumimoji="0" lang="fi-FI" sz="14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24" name="Nuoli: Viisikulmio 23">
            <a:extLst>
              <a:ext uri="{FF2B5EF4-FFF2-40B4-BE49-F238E27FC236}">
                <a16:creationId xmlns:a16="http://schemas.microsoft.com/office/drawing/2014/main" id="{C7FB1618-6631-DB37-A3AF-617970248D1C}"/>
              </a:ext>
            </a:extLst>
          </p:cNvPr>
          <p:cNvSpPr/>
          <p:nvPr/>
        </p:nvSpPr>
        <p:spPr>
          <a:xfrm>
            <a:off x="7420799" y="2733384"/>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183858"/>
                </a:solidFill>
                <a:effectLst/>
                <a:uLnTx/>
                <a:uFillTx/>
                <a:latin typeface="Avenir Next LT Pro"/>
                <a:ea typeface="+mn-ea"/>
                <a:cs typeface="+mn-cs"/>
              </a:rPr>
              <a:t> 2025</a:t>
            </a:r>
            <a:r>
              <a:rPr kumimoji="0" lang="fi-FI" sz="1200" b="0" i="0" u="none" strike="noStrike" kern="1200" cap="none" spc="0" normalizeH="0" baseline="0" noProof="0">
                <a:ln>
                  <a:noFill/>
                </a:ln>
                <a:solidFill>
                  <a:srgbClr val="183858"/>
                </a:solidFill>
                <a:effectLst/>
                <a:uLnTx/>
                <a:uFillTx/>
                <a:latin typeface="Avenir Next LT Pro"/>
                <a:ea typeface="+mn-ea"/>
                <a:cs typeface="+mn-cs"/>
              </a:rPr>
              <a:t>e</a:t>
            </a:r>
          </a:p>
        </p:txBody>
      </p:sp>
      <p:cxnSp>
        <p:nvCxnSpPr>
          <p:cNvPr id="6" name="Suora nuoliyhdysviiva 5">
            <a:extLst>
              <a:ext uri="{FF2B5EF4-FFF2-40B4-BE49-F238E27FC236}">
                <a16:creationId xmlns:a16="http://schemas.microsoft.com/office/drawing/2014/main" id="{08FC79D7-F9BD-F862-6619-7FE4373F912F}"/>
              </a:ext>
            </a:extLst>
          </p:cNvPr>
          <p:cNvCxnSpPr>
            <a:cxnSpLocks/>
          </p:cNvCxnSpPr>
          <p:nvPr/>
        </p:nvCxnSpPr>
        <p:spPr>
          <a:xfrm flipV="1">
            <a:off x="6682634" y="2719290"/>
            <a:ext cx="567484" cy="238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EEA58154-9C27-C17A-65BB-25271AE007E9}"/>
              </a:ext>
            </a:extLst>
          </p:cNvPr>
          <p:cNvCxnSpPr>
            <a:cxnSpLocks/>
          </p:cNvCxnSpPr>
          <p:nvPr/>
        </p:nvCxnSpPr>
        <p:spPr>
          <a:xfrm flipV="1">
            <a:off x="6683657" y="2583008"/>
            <a:ext cx="0" cy="1392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Alatunnisteen paikkamerkki 4">
            <a:extLst>
              <a:ext uri="{FF2B5EF4-FFF2-40B4-BE49-F238E27FC236}">
                <a16:creationId xmlns:a16="http://schemas.microsoft.com/office/drawing/2014/main" id="{F257F37B-4243-3D58-3575-9AF43A1B7D38}"/>
              </a:ext>
            </a:extLst>
          </p:cNvPr>
          <p:cNvSpPr txBox="1">
            <a:spLocks/>
          </p:cNvSpPr>
          <p:nvPr/>
        </p:nvSpPr>
        <p:spPr>
          <a:xfrm>
            <a:off x="5375920" y="6381326"/>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RT ennuste syyskuu</a:t>
            </a:r>
            <a:r>
              <a:rPr kumimoji="0" lang="fi-FI" sz="800" b="0" i="0" u="none" strike="noStrike" kern="1200" cap="none" spc="0" normalizeH="0" baseline="0" noProof="0">
                <a:ln>
                  <a:noFill/>
                </a:ln>
                <a:solidFill>
                  <a:srgbClr val="183858"/>
                </a:solidFill>
                <a:effectLst/>
                <a:uLnTx/>
                <a:uFillTx/>
                <a:latin typeface="Avenir Next LT Pro"/>
                <a:ea typeface="+mn-ea"/>
                <a:cs typeface="+mn-cs"/>
              </a:rPr>
              <a:t> </a:t>
            </a:r>
            <a:r>
              <a:rPr kumimoji="0" lang="fi-FI" sz="900" b="0" i="0" u="none" strike="noStrike" kern="1200" cap="none" spc="0" normalizeH="0" baseline="0" noProof="0">
                <a:ln>
                  <a:noFill/>
                </a:ln>
                <a:solidFill>
                  <a:srgbClr val="183858"/>
                </a:solidFill>
                <a:effectLst/>
                <a:uLnTx/>
                <a:uFillTx/>
                <a:latin typeface="Avenir Next LT Pro"/>
                <a:ea typeface="+mn-ea"/>
                <a:cs typeface="+mn-cs"/>
              </a:rPr>
              <a:t>2024</a:t>
            </a:r>
          </a:p>
        </p:txBody>
      </p:sp>
    </p:spTree>
    <p:extLst>
      <p:ext uri="{BB962C8B-B14F-4D97-AF65-F5344CB8AC3E}">
        <p14:creationId xmlns:p14="http://schemas.microsoft.com/office/powerpoint/2010/main" val="2554229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orakulmio 23">
            <a:extLst>
              <a:ext uri="{FF2B5EF4-FFF2-40B4-BE49-F238E27FC236}">
                <a16:creationId xmlns:a16="http://schemas.microsoft.com/office/drawing/2014/main" id="{4BBCC17E-153A-28C3-76B6-E9E75BA5711C}"/>
              </a:ext>
            </a:extLst>
          </p:cNvPr>
          <p:cNvSpPr/>
          <p:nvPr/>
        </p:nvSpPr>
        <p:spPr>
          <a:xfrm>
            <a:off x="418086" y="3733141"/>
            <a:ext cx="1705347" cy="2426040"/>
          </a:xfrm>
          <a:prstGeom prst="rect">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uorakulmio: Pyöristetyt kulmat 24">
            <a:extLst>
              <a:ext uri="{FF2B5EF4-FFF2-40B4-BE49-F238E27FC236}">
                <a16:creationId xmlns:a16="http://schemas.microsoft.com/office/drawing/2014/main" id="{D1F242B5-AFC0-E49A-F576-8EAF9026C4B1}"/>
              </a:ext>
            </a:extLst>
          </p:cNvPr>
          <p:cNvSpPr/>
          <p:nvPr/>
        </p:nvSpPr>
        <p:spPr>
          <a:xfrm>
            <a:off x="677716" y="3397170"/>
            <a:ext cx="1065929" cy="791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034F1070-FE78-A31C-FA03-54268B44272D}"/>
              </a:ext>
            </a:extLst>
          </p:cNvPr>
          <p:cNvSpPr/>
          <p:nvPr/>
        </p:nvSpPr>
        <p:spPr>
          <a:xfrm>
            <a:off x="407984" y="1030350"/>
            <a:ext cx="2613819" cy="24175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Markkinaosuus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a:t>
            </a:r>
            <a:endParaRPr kumimoji="0" lang="fi-FI" sz="14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graphicFrame>
        <p:nvGraphicFramePr>
          <p:cNvPr id="71" name="Kaavio 70">
            <a:extLst>
              <a:ext uri="{FF2B5EF4-FFF2-40B4-BE49-F238E27FC236}">
                <a16:creationId xmlns:a16="http://schemas.microsoft.com/office/drawing/2014/main" id="{D7D39BD2-6585-7F34-B8C6-01FABDE5C15D}"/>
              </a:ext>
            </a:extLst>
          </p:cNvPr>
          <p:cNvGraphicFramePr>
            <a:graphicFrameLocks/>
          </p:cNvGraphicFramePr>
          <p:nvPr>
            <p:extLst>
              <p:ext uri="{D42A27DB-BD31-4B8C-83A1-F6EECF244321}">
                <p14:modId xmlns:p14="http://schemas.microsoft.com/office/powerpoint/2010/main" val="3344358470"/>
              </p:ext>
            </p:extLst>
          </p:nvPr>
        </p:nvGraphicFramePr>
        <p:xfrm>
          <a:off x="404096" y="1138832"/>
          <a:ext cx="2647538" cy="2309043"/>
        </p:xfrm>
        <a:graphic>
          <a:graphicData uri="http://schemas.openxmlformats.org/drawingml/2006/chart">
            <c:chart xmlns:c="http://schemas.openxmlformats.org/drawingml/2006/chart" xmlns:r="http://schemas.openxmlformats.org/officeDocument/2006/relationships" r:id="rId3"/>
          </a:graphicData>
        </a:graphic>
      </p:graphicFrame>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Asuntorakentamisen näkymä: </a:t>
            </a:r>
            <a:r>
              <a:rPr lang="fi-FI" sz="1950">
                <a:solidFill>
                  <a:schemeClr val="bg1"/>
                </a:solidFill>
                <a:latin typeface="+mn-lt"/>
              </a:rPr>
              <a:t>tuettu tuotanto puolittuu - vapaarahoitteinen toipuu vasta viiveellä</a:t>
            </a:r>
          </a:p>
        </p:txBody>
      </p:sp>
      <p:sp>
        <p:nvSpPr>
          <p:cNvPr id="27" name="Päivämäärän paikkamerkki 1">
            <a:extLst>
              <a:ext uri="{FF2B5EF4-FFF2-40B4-BE49-F238E27FC236}">
                <a16:creationId xmlns:a16="http://schemas.microsoft.com/office/drawing/2014/main" id="{4E1DB13F-D7E5-C755-0F71-5358B6E4708C}"/>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8" name="Alatunnisteen paikkamerkki 2">
            <a:extLst>
              <a:ext uri="{FF2B5EF4-FFF2-40B4-BE49-F238E27FC236}">
                <a16:creationId xmlns:a16="http://schemas.microsoft.com/office/drawing/2014/main" id="{67774FCE-AF1D-A3B5-18BD-D498CB20FA80}"/>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9" name="Dian numeron paikkamerkki 3">
            <a:extLst>
              <a:ext uri="{FF2B5EF4-FFF2-40B4-BE49-F238E27FC236}">
                <a16:creationId xmlns:a16="http://schemas.microsoft.com/office/drawing/2014/main" id="{397D9F24-B7EE-1F49-229D-2C07349E7CB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35</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2" name="Suorakulmio 1">
            <a:extLst>
              <a:ext uri="{FF2B5EF4-FFF2-40B4-BE49-F238E27FC236}">
                <a16:creationId xmlns:a16="http://schemas.microsoft.com/office/drawing/2014/main" id="{CABEA78A-C828-EDC9-62E1-16D2CC4E2F11}"/>
              </a:ext>
            </a:extLst>
          </p:cNvPr>
          <p:cNvSpPr/>
          <p:nvPr/>
        </p:nvSpPr>
        <p:spPr>
          <a:xfrm>
            <a:off x="10054707" y="3717498"/>
            <a:ext cx="1705347" cy="2426040"/>
          </a:xfrm>
          <a:prstGeom prst="rect">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orakulmio 2">
            <a:extLst>
              <a:ext uri="{FF2B5EF4-FFF2-40B4-BE49-F238E27FC236}">
                <a16:creationId xmlns:a16="http://schemas.microsoft.com/office/drawing/2014/main" id="{EB428755-1743-50E0-F6BF-99A48B479385}"/>
              </a:ext>
            </a:extLst>
          </p:cNvPr>
          <p:cNvSpPr/>
          <p:nvPr/>
        </p:nvSpPr>
        <p:spPr>
          <a:xfrm>
            <a:off x="8147018" y="3732101"/>
            <a:ext cx="1705347" cy="2426040"/>
          </a:xfrm>
          <a:prstGeom prst="rect">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uorakulmio 6">
            <a:extLst>
              <a:ext uri="{FF2B5EF4-FFF2-40B4-BE49-F238E27FC236}">
                <a16:creationId xmlns:a16="http://schemas.microsoft.com/office/drawing/2014/main" id="{DF4B7706-0F45-0C1F-0129-17FCD57F31B8}"/>
              </a:ext>
            </a:extLst>
          </p:cNvPr>
          <p:cNvSpPr/>
          <p:nvPr/>
        </p:nvSpPr>
        <p:spPr>
          <a:xfrm>
            <a:off x="6091487" y="3740509"/>
            <a:ext cx="1705347" cy="2426040"/>
          </a:xfrm>
          <a:prstGeom prst="rect">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orakulmio 7">
            <a:extLst>
              <a:ext uri="{FF2B5EF4-FFF2-40B4-BE49-F238E27FC236}">
                <a16:creationId xmlns:a16="http://schemas.microsoft.com/office/drawing/2014/main" id="{CDD0A4A4-2BC7-E440-291B-1BDEFB456873}"/>
              </a:ext>
            </a:extLst>
          </p:cNvPr>
          <p:cNvSpPr/>
          <p:nvPr/>
        </p:nvSpPr>
        <p:spPr>
          <a:xfrm>
            <a:off x="2381479" y="3733141"/>
            <a:ext cx="3408155" cy="2426040"/>
          </a:xfrm>
          <a:prstGeom prst="rect">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orakulmio: Pyöristetyt kulmat 10">
            <a:extLst>
              <a:ext uri="{FF2B5EF4-FFF2-40B4-BE49-F238E27FC236}">
                <a16:creationId xmlns:a16="http://schemas.microsoft.com/office/drawing/2014/main" id="{6C94428C-FAB0-1380-6920-7150F8DB53AA}"/>
              </a:ext>
            </a:extLst>
          </p:cNvPr>
          <p:cNvSpPr/>
          <p:nvPr/>
        </p:nvSpPr>
        <p:spPr>
          <a:xfrm>
            <a:off x="8480441" y="3396130"/>
            <a:ext cx="1065929" cy="791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uorakulmio: Pyöristetyt kulmat 15">
            <a:extLst>
              <a:ext uri="{FF2B5EF4-FFF2-40B4-BE49-F238E27FC236}">
                <a16:creationId xmlns:a16="http://schemas.microsoft.com/office/drawing/2014/main" id="{1666598F-9FC0-32BD-2D30-4DA9802B7A9D}"/>
              </a:ext>
            </a:extLst>
          </p:cNvPr>
          <p:cNvSpPr/>
          <p:nvPr/>
        </p:nvSpPr>
        <p:spPr>
          <a:xfrm>
            <a:off x="6426815" y="3404538"/>
            <a:ext cx="1065929" cy="791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Suorakulmio: Pyöristetyt kulmat 21">
            <a:extLst>
              <a:ext uri="{FF2B5EF4-FFF2-40B4-BE49-F238E27FC236}">
                <a16:creationId xmlns:a16="http://schemas.microsoft.com/office/drawing/2014/main" id="{201C90DB-9EDB-6C7F-541B-5485AC8705A3}"/>
              </a:ext>
            </a:extLst>
          </p:cNvPr>
          <p:cNvSpPr/>
          <p:nvPr/>
        </p:nvSpPr>
        <p:spPr>
          <a:xfrm>
            <a:off x="3532097" y="3397170"/>
            <a:ext cx="1065929" cy="791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Kuva 25" descr="Talo">
            <a:extLst>
              <a:ext uri="{FF2B5EF4-FFF2-40B4-BE49-F238E27FC236}">
                <a16:creationId xmlns:a16="http://schemas.microsoft.com/office/drawing/2014/main" id="{9A928EEC-78C0-76DC-A26C-ABD4353DDE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85710" y="3582313"/>
            <a:ext cx="586800" cy="586800"/>
          </a:xfrm>
          <a:prstGeom prst="rect">
            <a:avLst/>
          </a:prstGeom>
        </p:spPr>
      </p:pic>
      <p:pic>
        <p:nvPicPr>
          <p:cNvPr id="34" name="Kuva 33" descr="Kaupunki">
            <a:extLst>
              <a:ext uri="{FF2B5EF4-FFF2-40B4-BE49-F238E27FC236}">
                <a16:creationId xmlns:a16="http://schemas.microsoft.com/office/drawing/2014/main" id="{FC660E2F-9453-6CC0-5361-E66B08BB77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0047" y="3545883"/>
            <a:ext cx="586975" cy="586975"/>
          </a:xfrm>
          <a:prstGeom prst="rect">
            <a:avLst/>
          </a:prstGeom>
        </p:spPr>
      </p:pic>
      <p:pic>
        <p:nvPicPr>
          <p:cNvPr id="35" name="Kuva 34" descr="Koti">
            <a:extLst>
              <a:ext uri="{FF2B5EF4-FFF2-40B4-BE49-F238E27FC236}">
                <a16:creationId xmlns:a16="http://schemas.microsoft.com/office/drawing/2014/main" id="{3E5567F7-7CCE-C4D0-FD17-BAB9FC3FCF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2328" y="3573016"/>
            <a:ext cx="304032" cy="304032"/>
          </a:xfrm>
          <a:prstGeom prst="rect">
            <a:avLst/>
          </a:prstGeom>
        </p:spPr>
      </p:pic>
      <p:pic>
        <p:nvPicPr>
          <p:cNvPr id="36" name="Kuva 35" descr="Koti">
            <a:extLst>
              <a:ext uri="{FF2B5EF4-FFF2-40B4-BE49-F238E27FC236}">
                <a16:creationId xmlns:a16="http://schemas.microsoft.com/office/drawing/2014/main" id="{029FD8F4-84E5-A6F6-79D0-E9FF13E78B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9844" y="3630636"/>
            <a:ext cx="304032" cy="304032"/>
          </a:xfrm>
          <a:prstGeom prst="rect">
            <a:avLst/>
          </a:prstGeom>
        </p:spPr>
      </p:pic>
      <p:pic>
        <p:nvPicPr>
          <p:cNvPr id="37" name="Kuva 36" descr="Koti">
            <a:extLst>
              <a:ext uri="{FF2B5EF4-FFF2-40B4-BE49-F238E27FC236}">
                <a16:creationId xmlns:a16="http://schemas.microsoft.com/office/drawing/2014/main" id="{BF00DA92-D27F-026E-6592-6CAE207CBE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30844" y="3699288"/>
            <a:ext cx="304032" cy="304032"/>
          </a:xfrm>
          <a:prstGeom prst="rect">
            <a:avLst/>
          </a:prstGeom>
        </p:spPr>
      </p:pic>
      <p:sp>
        <p:nvSpPr>
          <p:cNvPr id="38" name="Suorakulmio: Pyöristetyt kulmat 37">
            <a:extLst>
              <a:ext uri="{FF2B5EF4-FFF2-40B4-BE49-F238E27FC236}">
                <a16:creationId xmlns:a16="http://schemas.microsoft.com/office/drawing/2014/main" id="{15D23AEE-9E6B-3587-6CCE-52B4B6D4D17A}"/>
              </a:ext>
            </a:extLst>
          </p:cNvPr>
          <p:cNvSpPr/>
          <p:nvPr/>
        </p:nvSpPr>
        <p:spPr>
          <a:xfrm>
            <a:off x="10464330" y="3381527"/>
            <a:ext cx="1065929" cy="7911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Kuva 38" descr="Koulurakennus">
            <a:extLst>
              <a:ext uri="{FF2B5EF4-FFF2-40B4-BE49-F238E27FC236}">
                <a16:creationId xmlns:a16="http://schemas.microsoft.com/office/drawing/2014/main" id="{B9BA4DB0-8784-415C-03C4-43F86A0CBA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644021" y="3519821"/>
            <a:ext cx="576000" cy="576000"/>
          </a:xfrm>
          <a:prstGeom prst="rect">
            <a:avLst/>
          </a:prstGeom>
        </p:spPr>
      </p:pic>
      <p:pic>
        <p:nvPicPr>
          <p:cNvPr id="40" name="Kuva 39" descr="Kaupunki">
            <a:extLst>
              <a:ext uri="{FF2B5EF4-FFF2-40B4-BE49-F238E27FC236}">
                <a16:creationId xmlns:a16="http://schemas.microsoft.com/office/drawing/2014/main" id="{02948FFA-6002-90BF-76B1-02D827ACDE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8336" y="3640768"/>
            <a:ext cx="364296" cy="364296"/>
          </a:xfrm>
          <a:prstGeom prst="rect">
            <a:avLst/>
          </a:prstGeom>
        </p:spPr>
      </p:pic>
      <p:pic>
        <p:nvPicPr>
          <p:cNvPr id="41" name="Kuva 40" descr="Koti">
            <a:extLst>
              <a:ext uri="{FF2B5EF4-FFF2-40B4-BE49-F238E27FC236}">
                <a16:creationId xmlns:a16="http://schemas.microsoft.com/office/drawing/2014/main" id="{53D0A194-AEC0-1622-608C-058053874E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70956" y="3964548"/>
            <a:ext cx="189514" cy="189514"/>
          </a:xfrm>
          <a:prstGeom prst="rect">
            <a:avLst/>
          </a:prstGeom>
        </p:spPr>
      </p:pic>
      <p:pic>
        <p:nvPicPr>
          <p:cNvPr id="42" name="Kuva 41" descr="Koti">
            <a:extLst>
              <a:ext uri="{FF2B5EF4-FFF2-40B4-BE49-F238E27FC236}">
                <a16:creationId xmlns:a16="http://schemas.microsoft.com/office/drawing/2014/main" id="{EF72129A-AFB0-176C-0AEC-D7109675AB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196050" y="3925413"/>
            <a:ext cx="189514" cy="189514"/>
          </a:xfrm>
          <a:prstGeom prst="rect">
            <a:avLst/>
          </a:prstGeom>
        </p:spPr>
      </p:pic>
      <p:pic>
        <p:nvPicPr>
          <p:cNvPr id="43" name="Kuva 42" descr="Koti">
            <a:extLst>
              <a:ext uri="{FF2B5EF4-FFF2-40B4-BE49-F238E27FC236}">
                <a16:creationId xmlns:a16="http://schemas.microsoft.com/office/drawing/2014/main" id="{0911BC30-0987-EF70-9EF2-2CB222CBF5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324926" y="3894972"/>
            <a:ext cx="189514" cy="189514"/>
          </a:xfrm>
          <a:prstGeom prst="rect">
            <a:avLst/>
          </a:prstGeom>
        </p:spPr>
      </p:pic>
      <p:pic>
        <p:nvPicPr>
          <p:cNvPr id="44" name="Kuva 43" descr="Koulurakennus">
            <a:extLst>
              <a:ext uri="{FF2B5EF4-FFF2-40B4-BE49-F238E27FC236}">
                <a16:creationId xmlns:a16="http://schemas.microsoft.com/office/drawing/2014/main" id="{B0BF55E2-41CF-0FAE-0D0C-C7C00C18AE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3971" y="3679762"/>
            <a:ext cx="250659" cy="250659"/>
          </a:xfrm>
          <a:prstGeom prst="rect">
            <a:avLst/>
          </a:prstGeom>
        </p:spPr>
      </p:pic>
      <p:pic>
        <p:nvPicPr>
          <p:cNvPr id="45" name="Kuva 44" descr="Talo">
            <a:extLst>
              <a:ext uri="{FF2B5EF4-FFF2-40B4-BE49-F238E27FC236}">
                <a16:creationId xmlns:a16="http://schemas.microsoft.com/office/drawing/2014/main" id="{66D5E7C2-8333-4F24-65C7-D1FF014067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0888" y="3534766"/>
            <a:ext cx="205683" cy="205683"/>
          </a:xfrm>
          <a:prstGeom prst="rect">
            <a:avLst/>
          </a:prstGeom>
        </p:spPr>
      </p:pic>
      <p:graphicFrame>
        <p:nvGraphicFramePr>
          <p:cNvPr id="46" name="Kaavio 45">
            <a:extLst>
              <a:ext uri="{FF2B5EF4-FFF2-40B4-BE49-F238E27FC236}">
                <a16:creationId xmlns:a16="http://schemas.microsoft.com/office/drawing/2014/main" id="{B9BEC8A1-364C-BCF9-DB22-853A94261993}"/>
              </a:ext>
            </a:extLst>
          </p:cNvPr>
          <p:cNvGraphicFramePr>
            <a:graphicFrameLocks/>
          </p:cNvGraphicFramePr>
          <p:nvPr>
            <p:extLst>
              <p:ext uri="{D42A27DB-BD31-4B8C-83A1-F6EECF244321}">
                <p14:modId xmlns:p14="http://schemas.microsoft.com/office/powerpoint/2010/main" val="1154542744"/>
              </p:ext>
            </p:extLst>
          </p:nvPr>
        </p:nvGraphicFramePr>
        <p:xfrm>
          <a:off x="475284" y="5101402"/>
          <a:ext cx="1620000" cy="10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7" name="Kaavio 46">
            <a:extLst>
              <a:ext uri="{FF2B5EF4-FFF2-40B4-BE49-F238E27FC236}">
                <a16:creationId xmlns:a16="http://schemas.microsoft.com/office/drawing/2014/main" id="{05F43762-CD5B-4F4D-DDA2-FA6E2CDF88AA}"/>
              </a:ext>
            </a:extLst>
          </p:cNvPr>
          <p:cNvGraphicFramePr>
            <a:graphicFrameLocks/>
          </p:cNvGraphicFramePr>
          <p:nvPr>
            <p:extLst>
              <p:ext uri="{D42A27DB-BD31-4B8C-83A1-F6EECF244321}">
                <p14:modId xmlns:p14="http://schemas.microsoft.com/office/powerpoint/2010/main" val="1491394631"/>
              </p:ext>
            </p:extLst>
          </p:nvPr>
        </p:nvGraphicFramePr>
        <p:xfrm>
          <a:off x="2409240" y="5124588"/>
          <a:ext cx="1620000" cy="1008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8" name="Kaavio 47">
            <a:extLst>
              <a:ext uri="{FF2B5EF4-FFF2-40B4-BE49-F238E27FC236}">
                <a16:creationId xmlns:a16="http://schemas.microsoft.com/office/drawing/2014/main" id="{BB4830B5-BD39-90BE-9D90-B07AE4CEAE62}"/>
              </a:ext>
            </a:extLst>
          </p:cNvPr>
          <p:cNvGraphicFramePr>
            <a:graphicFrameLocks/>
          </p:cNvGraphicFramePr>
          <p:nvPr>
            <p:extLst>
              <p:ext uri="{D42A27DB-BD31-4B8C-83A1-F6EECF244321}">
                <p14:modId xmlns:p14="http://schemas.microsoft.com/office/powerpoint/2010/main" val="544947488"/>
              </p:ext>
            </p:extLst>
          </p:nvPr>
        </p:nvGraphicFramePr>
        <p:xfrm>
          <a:off x="4093534" y="5119363"/>
          <a:ext cx="1620000" cy="10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9" name="Kaavio 48">
            <a:extLst>
              <a:ext uri="{FF2B5EF4-FFF2-40B4-BE49-F238E27FC236}">
                <a16:creationId xmlns:a16="http://schemas.microsoft.com/office/drawing/2014/main" id="{EEE9BD3D-3386-44B9-F108-6A5B50EA4CA1}"/>
              </a:ext>
            </a:extLst>
          </p:cNvPr>
          <p:cNvGraphicFramePr>
            <a:graphicFrameLocks/>
          </p:cNvGraphicFramePr>
          <p:nvPr>
            <p:extLst>
              <p:ext uri="{D42A27DB-BD31-4B8C-83A1-F6EECF244321}">
                <p14:modId xmlns:p14="http://schemas.microsoft.com/office/powerpoint/2010/main" val="1259471032"/>
              </p:ext>
            </p:extLst>
          </p:nvPr>
        </p:nvGraphicFramePr>
        <p:xfrm>
          <a:off x="8181202" y="5140559"/>
          <a:ext cx="1620000" cy="1008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0" name="Kaavio 49">
            <a:extLst>
              <a:ext uri="{FF2B5EF4-FFF2-40B4-BE49-F238E27FC236}">
                <a16:creationId xmlns:a16="http://schemas.microsoft.com/office/drawing/2014/main" id="{B9CC39C5-06C3-E546-048C-43E2454EF356}"/>
              </a:ext>
            </a:extLst>
          </p:cNvPr>
          <p:cNvGraphicFramePr>
            <a:graphicFrameLocks/>
          </p:cNvGraphicFramePr>
          <p:nvPr>
            <p:extLst>
              <p:ext uri="{D42A27DB-BD31-4B8C-83A1-F6EECF244321}">
                <p14:modId xmlns:p14="http://schemas.microsoft.com/office/powerpoint/2010/main" val="1558078263"/>
              </p:ext>
            </p:extLst>
          </p:nvPr>
        </p:nvGraphicFramePr>
        <p:xfrm>
          <a:off x="6159564" y="5127989"/>
          <a:ext cx="1620000" cy="10080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1" name="Kaavio 50">
            <a:extLst>
              <a:ext uri="{FF2B5EF4-FFF2-40B4-BE49-F238E27FC236}">
                <a16:creationId xmlns:a16="http://schemas.microsoft.com/office/drawing/2014/main" id="{63145FF3-9950-D3D2-B960-E032433F1504}"/>
              </a:ext>
            </a:extLst>
          </p:cNvPr>
          <p:cNvGraphicFramePr>
            <a:graphicFrameLocks/>
          </p:cNvGraphicFramePr>
          <p:nvPr>
            <p:extLst>
              <p:ext uri="{D42A27DB-BD31-4B8C-83A1-F6EECF244321}">
                <p14:modId xmlns:p14="http://schemas.microsoft.com/office/powerpoint/2010/main" val="3042841893"/>
              </p:ext>
            </p:extLst>
          </p:nvPr>
        </p:nvGraphicFramePr>
        <p:xfrm>
          <a:off x="10082293" y="5108653"/>
          <a:ext cx="1620000" cy="1008000"/>
        </p:xfrm>
        <a:graphic>
          <a:graphicData uri="http://schemas.openxmlformats.org/drawingml/2006/chart">
            <c:chart xmlns:c="http://schemas.openxmlformats.org/drawingml/2006/chart" xmlns:r="http://schemas.openxmlformats.org/officeDocument/2006/relationships" r:id="rId17"/>
          </a:graphicData>
        </a:graphic>
      </p:graphicFrame>
      <p:sp>
        <p:nvSpPr>
          <p:cNvPr id="52" name="Tekstiruutu 51">
            <a:extLst>
              <a:ext uri="{FF2B5EF4-FFF2-40B4-BE49-F238E27FC236}">
                <a16:creationId xmlns:a16="http://schemas.microsoft.com/office/drawing/2014/main" id="{66B208DD-4516-71EE-95F6-26AE13169C73}"/>
              </a:ext>
            </a:extLst>
          </p:cNvPr>
          <p:cNvSpPr txBox="1"/>
          <p:nvPr/>
        </p:nvSpPr>
        <p:spPr>
          <a:xfrm>
            <a:off x="511373" y="4121204"/>
            <a:ext cx="1568058" cy="1177245"/>
          </a:xfrm>
          <a:prstGeom prst="rect">
            <a:avLst/>
          </a:prstGeom>
          <a:noFill/>
        </p:spPr>
        <p:txBody>
          <a:bodyPr wrap="none" rtlCol="0">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Asuntojen aloitukset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yhteensä (kpl)</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2022: </a:t>
            </a:r>
            <a:r>
              <a:rPr kumimoji="0" lang="fi-FI" sz="1000" b="0"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36 096</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2023: </a:t>
            </a:r>
            <a:r>
              <a:rPr lang="fi-FI" sz="1000">
                <a:solidFill>
                  <a:srgbClr val="183858"/>
                </a:solidFill>
                <a:latin typeface="Avenir Next LT Pro"/>
                <a:cs typeface="Calibri" panose="020F0502020204030204" pitchFamily="34" charset="0"/>
              </a:rPr>
              <a:t>18 000</a:t>
            </a:r>
            <a:endParaRPr kumimoji="0" lang="fi-FI" sz="1000"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2024: </a:t>
            </a:r>
            <a:r>
              <a:rPr lang="fi-FI" sz="1000">
                <a:solidFill>
                  <a:srgbClr val="183858"/>
                </a:solidFill>
                <a:latin typeface="Avenir Next LT Pro"/>
                <a:cs typeface="Calibri" panose="020F0502020204030204" pitchFamily="34" charset="0"/>
              </a:rPr>
              <a:t>17</a:t>
            </a:r>
            <a:r>
              <a:rPr kumimoji="0" lang="fi-FI" sz="1000"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 </a:t>
            </a:r>
            <a:r>
              <a:rPr lang="fi-FI" sz="1000">
                <a:solidFill>
                  <a:srgbClr val="183858"/>
                </a:solidFill>
                <a:latin typeface="Avenir Next LT Pro"/>
                <a:cs typeface="Calibri" panose="020F0502020204030204" pitchFamily="34" charset="0"/>
              </a:rPr>
              <a:t>0</a:t>
            </a:r>
            <a:r>
              <a:rPr kumimoji="0" lang="fi-FI" sz="1000" b="0"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00</a:t>
            </a:r>
          </a:p>
          <a:p>
            <a:pPr algn="ctr" defTabSz="1219048">
              <a:defRPr/>
            </a:pPr>
            <a:r>
              <a:rPr kumimoji="0" lang="fi-FI" sz="1050" b="1"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2025: </a:t>
            </a:r>
            <a:r>
              <a:rPr kumimoji="0" lang="fi-FI" sz="1050" b="0"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20 </a:t>
            </a:r>
            <a:r>
              <a:rPr lang="fi-FI" sz="1050">
                <a:solidFill>
                  <a:srgbClr val="183858"/>
                </a:solidFill>
                <a:latin typeface="Avenir Next LT Pro"/>
                <a:cs typeface="Calibri" panose="020F0502020204030204" pitchFamily="34" charset="0"/>
              </a:rPr>
              <a:t>0</a:t>
            </a:r>
            <a:r>
              <a:rPr kumimoji="0" lang="fi-FI" sz="1050" b="0"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rPr>
              <a:t>00</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183858"/>
              </a:solidFill>
              <a:effectLst/>
              <a:uLnTx/>
              <a:uFillTx/>
              <a:latin typeface="Avenir Next LT Pro"/>
              <a:ea typeface="+mn-ea"/>
              <a:cs typeface="Calibri" panose="020F0502020204030204" pitchFamily="34" charset="0"/>
            </a:endParaRPr>
          </a:p>
        </p:txBody>
      </p:sp>
      <p:sp>
        <p:nvSpPr>
          <p:cNvPr id="53" name="Tekstiruutu 52">
            <a:extLst>
              <a:ext uri="{FF2B5EF4-FFF2-40B4-BE49-F238E27FC236}">
                <a16:creationId xmlns:a16="http://schemas.microsoft.com/office/drawing/2014/main" id="{CAAD8459-59A6-B39F-CE98-83C1409C51A8}"/>
              </a:ext>
            </a:extLst>
          </p:cNvPr>
          <p:cNvSpPr txBox="1"/>
          <p:nvPr/>
        </p:nvSpPr>
        <p:spPr>
          <a:xfrm>
            <a:off x="2568539" y="4121204"/>
            <a:ext cx="1380506" cy="1346522"/>
          </a:xfrm>
          <a:prstGeom prst="rect">
            <a:avLst/>
          </a:prstGeom>
          <a:noFill/>
        </p:spPr>
        <p:txBody>
          <a:bodyPr wrap="none" rtlCol="0">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Vapaarahoitteiset </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2022: </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20 600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  </a:t>
            </a:r>
            <a:r>
              <a:rPr lang="fi-FI" sz="1000">
                <a:solidFill>
                  <a:srgbClr val="002060"/>
                </a:solidFill>
                <a:latin typeface="Avenir Next LT Pro"/>
                <a:cs typeface="Calibri" panose="020F0502020204030204" pitchFamily="34" charset="0"/>
              </a:rPr>
              <a:t>3</a:t>
            </a:r>
            <a:r>
              <a:rPr kumimoji="0" lang="fi-FI" sz="100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4</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2024: </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2 000</a:t>
            </a:r>
          </a:p>
          <a:p>
            <a:pPr algn="ctr" defTabSz="1219048">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2025:  </a:t>
            </a:r>
            <a:r>
              <a:rPr lang="fi-FI" sz="1000">
                <a:solidFill>
                  <a:srgbClr val="002060"/>
                </a:solidFill>
                <a:latin typeface="Avenir Next LT Pro"/>
                <a:cs typeface="Calibri" panose="020F0502020204030204" pitchFamily="34" charset="0"/>
              </a:rPr>
              <a:t>7</a:t>
            </a:r>
            <a:r>
              <a:rPr kumimoji="0" lang="fi-FI" sz="100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5</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00</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54" name="Tekstiruutu 53">
            <a:extLst>
              <a:ext uri="{FF2B5EF4-FFF2-40B4-BE49-F238E27FC236}">
                <a16:creationId xmlns:a16="http://schemas.microsoft.com/office/drawing/2014/main" id="{C35816EF-1682-A1F5-E02E-BED6AF118142}"/>
              </a:ext>
            </a:extLst>
          </p:cNvPr>
          <p:cNvSpPr txBox="1"/>
          <p:nvPr/>
        </p:nvSpPr>
        <p:spPr>
          <a:xfrm>
            <a:off x="4412345" y="4119946"/>
            <a:ext cx="994183" cy="1200329"/>
          </a:xfrm>
          <a:prstGeom prst="rect">
            <a:avLst/>
          </a:prstGeom>
          <a:noFill/>
        </p:spPr>
        <p:txBody>
          <a:bodyPr wrap="none" rtlCol="0">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Tuetut</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2022: </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5 600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 </a:t>
            </a:r>
            <a:r>
              <a:rPr lang="fi-FI" sz="1000">
                <a:solidFill>
                  <a:srgbClr val="002060"/>
                </a:solidFill>
                <a:latin typeface="Avenir Next LT Pro"/>
                <a:cs typeface="Calibri" panose="020F0502020204030204" pitchFamily="34" charset="0"/>
              </a:rPr>
              <a:t>8 600</a:t>
            </a: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2024:</a:t>
            </a:r>
            <a:r>
              <a:rPr kumimoji="0" lang="fi-FI" sz="100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1</a:t>
            </a:r>
            <a:r>
              <a:rPr lang="fi-FI" sz="1000">
                <a:solidFill>
                  <a:srgbClr val="002060"/>
                </a:solidFill>
                <a:latin typeface="Avenir Next LT Pro"/>
                <a:cs typeface="Calibri" panose="020F0502020204030204" pitchFamily="34" charset="0"/>
              </a:rPr>
              <a:t>0 000</a:t>
            </a: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algn="ctr" defTabSz="1219048">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2025: </a:t>
            </a:r>
            <a:r>
              <a:rPr lang="fi-FI" sz="1050">
                <a:solidFill>
                  <a:srgbClr val="002060"/>
                </a:solidFill>
                <a:latin typeface="Avenir Next LT Pro"/>
                <a:cs typeface="Calibri" panose="020F0502020204030204" pitchFamily="34" charset="0"/>
              </a:rPr>
              <a:t>6</a:t>
            </a:r>
            <a:r>
              <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000</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55" name="Tekstiruutu 54">
            <a:extLst>
              <a:ext uri="{FF2B5EF4-FFF2-40B4-BE49-F238E27FC236}">
                <a16:creationId xmlns:a16="http://schemas.microsoft.com/office/drawing/2014/main" id="{B83834A1-9B91-43A3-FEF4-AC7FFC9FDF93}"/>
              </a:ext>
            </a:extLst>
          </p:cNvPr>
          <p:cNvSpPr txBox="1"/>
          <p:nvPr/>
        </p:nvSpPr>
        <p:spPr>
          <a:xfrm>
            <a:off x="6440448" y="4128572"/>
            <a:ext cx="1056700" cy="1346522"/>
          </a:xfrm>
          <a:prstGeom prst="rect">
            <a:avLst/>
          </a:prstGeom>
          <a:noFill/>
        </p:spPr>
        <p:txBody>
          <a:bodyPr wrap="none" rtlCol="0">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Omakotitalot</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2022: </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6 800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 </a:t>
            </a:r>
            <a:r>
              <a:rPr lang="fi-FI" sz="1000">
                <a:solidFill>
                  <a:srgbClr val="002060"/>
                </a:solidFill>
                <a:latin typeface="Avenir Next LT Pro"/>
                <a:cs typeface="Calibri" panose="020F0502020204030204" pitchFamily="34" charset="0"/>
              </a:rPr>
              <a:t>4</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200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2024: </a:t>
            </a:r>
            <a:r>
              <a:rPr kumimoji="0" lang="fi-FI" sz="100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3</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500</a:t>
            </a:r>
          </a:p>
          <a:p>
            <a:pPr algn="ctr" defTabSz="1219048">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2025: </a:t>
            </a:r>
            <a:r>
              <a:rPr kumimoji="0" lang="fi-FI" sz="100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4</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500</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56" name="Tekstiruutu 55">
            <a:extLst>
              <a:ext uri="{FF2B5EF4-FFF2-40B4-BE49-F238E27FC236}">
                <a16:creationId xmlns:a16="http://schemas.microsoft.com/office/drawing/2014/main" id="{D7ACD713-3404-2FD4-670B-6A9C27D6D89F}"/>
              </a:ext>
            </a:extLst>
          </p:cNvPr>
          <p:cNvSpPr txBox="1"/>
          <p:nvPr/>
        </p:nvSpPr>
        <p:spPr>
          <a:xfrm>
            <a:off x="8548077" y="4120164"/>
            <a:ext cx="952505" cy="1200329"/>
          </a:xfrm>
          <a:prstGeom prst="rect">
            <a:avLst/>
          </a:prstGeom>
          <a:noFill/>
        </p:spPr>
        <p:txBody>
          <a:bodyPr wrap="none" rtlCol="0">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Rivitalot</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2022</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3 000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r>
              <a:rPr lang="fi-FI" sz="1000">
                <a:solidFill>
                  <a:srgbClr val="002060"/>
                </a:solidFill>
                <a:latin typeface="Avenir Next LT Pro"/>
                <a:cs typeface="Calibri" panose="020F0502020204030204" pitchFamily="34" charset="0"/>
              </a:rPr>
              <a:t>1</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r>
              <a:rPr lang="fi-FI" sz="1000">
                <a:solidFill>
                  <a:srgbClr val="002060"/>
                </a:solidFill>
                <a:latin typeface="Avenir Next LT Pro"/>
                <a:cs typeface="Calibri" panose="020F0502020204030204" pitchFamily="34" charset="0"/>
              </a:rPr>
              <a:t>6</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2024</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r>
              <a:rPr lang="fi-FI" sz="1000">
                <a:solidFill>
                  <a:srgbClr val="002060"/>
                </a:solidFill>
                <a:latin typeface="Avenir Next LT Pro"/>
                <a:cs typeface="Calibri" panose="020F0502020204030204" pitchFamily="34" charset="0"/>
              </a:rPr>
              <a:t>1 200</a:t>
            </a:r>
            <a:endPar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algn="ctr" defTabSz="1219048">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2025</a:t>
            </a:r>
            <a:r>
              <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r>
              <a:rPr lang="fi-FI" sz="1050">
                <a:solidFill>
                  <a:srgbClr val="002060"/>
                </a:solidFill>
                <a:latin typeface="Avenir Next LT Pro"/>
                <a:cs typeface="Calibri" panose="020F0502020204030204" pitchFamily="34" charset="0"/>
              </a:rPr>
              <a:t>1</a:t>
            </a:r>
            <a:r>
              <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800</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57" name="Tekstiruutu 56">
            <a:extLst>
              <a:ext uri="{FF2B5EF4-FFF2-40B4-BE49-F238E27FC236}">
                <a16:creationId xmlns:a16="http://schemas.microsoft.com/office/drawing/2014/main" id="{9DB429C0-3430-EA32-4B5A-F136BE6B58C0}"/>
              </a:ext>
            </a:extLst>
          </p:cNvPr>
          <p:cNvSpPr txBox="1"/>
          <p:nvPr/>
        </p:nvSpPr>
        <p:spPr>
          <a:xfrm>
            <a:off x="10226540" y="4105561"/>
            <a:ext cx="1410964" cy="1200329"/>
          </a:xfrm>
          <a:prstGeom prst="rect">
            <a:avLst/>
          </a:prstGeom>
          <a:noFill/>
        </p:spPr>
        <p:txBody>
          <a:bodyPr wrap="none" rtlCol="0">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Muut rakennukset </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2022: </a:t>
            </a:r>
            <a:r>
              <a:rPr lang="fi-FI" sz="1000">
                <a:solidFill>
                  <a:srgbClr val="002060"/>
                </a:solidFill>
                <a:latin typeface="Avenir Next LT Pro"/>
                <a:cs typeface="Calibri" panose="020F0502020204030204" pitchFamily="34" charset="0"/>
              </a:rPr>
              <a:t>3</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 </a:t>
            </a:r>
            <a:r>
              <a:rPr lang="fi-FI" sz="1000">
                <a:solidFill>
                  <a:srgbClr val="002060"/>
                </a:solidFill>
                <a:latin typeface="Avenir Next LT Pro"/>
                <a:cs typeface="Calibri" panose="020F0502020204030204" pitchFamily="34" charset="0"/>
              </a:rPr>
              <a:t>2</a:t>
            </a:r>
            <a:r>
              <a:rPr kumimoji="0" lang="fi-FI" sz="10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00</a:t>
            </a:r>
          </a:p>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2024: </a:t>
            </a:r>
            <a:r>
              <a:rPr lang="fi-FI" sz="1000">
                <a:solidFill>
                  <a:srgbClr val="002060"/>
                </a:solidFill>
                <a:latin typeface="Avenir Next LT Pro"/>
                <a:cs typeface="Calibri" panose="020F0502020204030204" pitchFamily="34" charset="0"/>
              </a:rPr>
              <a:t>300</a:t>
            </a:r>
          </a:p>
          <a:p>
            <a:pPr algn="ctr" defTabSz="1219048">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2025: </a:t>
            </a:r>
            <a:r>
              <a:rPr kumimoji="0" lang="fi-FI" sz="105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a:t>
            </a:r>
            <a:r>
              <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00</a:t>
            </a:r>
          </a:p>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58" name="Tekstiruutu 57">
            <a:extLst>
              <a:ext uri="{FF2B5EF4-FFF2-40B4-BE49-F238E27FC236}">
                <a16:creationId xmlns:a16="http://schemas.microsoft.com/office/drawing/2014/main" id="{47A6F330-3E4D-EC54-89E3-62A19A867034}"/>
              </a:ext>
            </a:extLst>
          </p:cNvPr>
          <p:cNvSpPr txBox="1"/>
          <p:nvPr/>
        </p:nvSpPr>
        <p:spPr>
          <a:xfrm>
            <a:off x="3246390" y="4124170"/>
            <a:ext cx="1736149" cy="261610"/>
          </a:xfrm>
          <a:prstGeom prst="rect">
            <a:avLst/>
          </a:prstGeom>
          <a:noFill/>
        </p:spPr>
        <p:txBody>
          <a:bodyPr wrap="square">
            <a:spAutoFit/>
          </a:bodyPr>
          <a:lstStyle/>
          <a:p>
            <a:pPr marL="0" marR="0" lvl="0" indent="0" algn="ctr" defTabSz="1219048"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Kerrostalot</a:t>
            </a:r>
          </a:p>
        </p:txBody>
      </p:sp>
      <p:sp>
        <p:nvSpPr>
          <p:cNvPr id="15" name="Suorakulmio 14">
            <a:extLst>
              <a:ext uri="{FF2B5EF4-FFF2-40B4-BE49-F238E27FC236}">
                <a16:creationId xmlns:a16="http://schemas.microsoft.com/office/drawing/2014/main" id="{DE1FFCEF-87CF-FF56-67A1-93619A560200}"/>
              </a:ext>
            </a:extLst>
          </p:cNvPr>
          <p:cNvSpPr/>
          <p:nvPr/>
        </p:nvSpPr>
        <p:spPr>
          <a:xfrm>
            <a:off x="3195714" y="1030350"/>
            <a:ext cx="6664916" cy="24208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Pitkä aikaväli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asuntojen aloitukset (kpl)</a:t>
            </a: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endPar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12" name="Suorakulmio 11">
            <a:extLst>
              <a:ext uri="{FF2B5EF4-FFF2-40B4-BE49-F238E27FC236}">
                <a16:creationId xmlns:a16="http://schemas.microsoft.com/office/drawing/2014/main" id="{E1C7475B-FF1C-C887-CB33-3DD2B74F1EF4}"/>
              </a:ext>
            </a:extLst>
          </p:cNvPr>
          <p:cNvSpPr/>
          <p:nvPr/>
        </p:nvSpPr>
        <p:spPr>
          <a:xfrm>
            <a:off x="9992919" y="1028693"/>
            <a:ext cx="1770876" cy="2420838"/>
          </a:xfrm>
          <a:prstGeom prst="rect">
            <a:avLst/>
          </a:prstGeom>
          <a:solidFill>
            <a:srgbClr val="F7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Tasakylkinen kolmio 67">
            <a:extLst>
              <a:ext uri="{FF2B5EF4-FFF2-40B4-BE49-F238E27FC236}">
                <a16:creationId xmlns:a16="http://schemas.microsoft.com/office/drawing/2014/main" id="{A2D16AB3-01EC-2B0B-89F2-F0D618E48AE9}"/>
              </a:ext>
            </a:extLst>
          </p:cNvPr>
          <p:cNvSpPr/>
          <p:nvPr/>
        </p:nvSpPr>
        <p:spPr>
          <a:xfrm rot="5400000">
            <a:off x="9651931" y="2144683"/>
            <a:ext cx="338816" cy="251308"/>
          </a:xfrm>
          <a:prstGeom prst="triangl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9" name="Kaavio 68">
            <a:extLst>
              <a:ext uri="{FF2B5EF4-FFF2-40B4-BE49-F238E27FC236}">
                <a16:creationId xmlns:a16="http://schemas.microsoft.com/office/drawing/2014/main" id="{A4D6F07F-B6DE-5743-F29F-982D1F1D4268}"/>
              </a:ext>
            </a:extLst>
          </p:cNvPr>
          <p:cNvGraphicFramePr>
            <a:graphicFrameLocks/>
          </p:cNvGraphicFramePr>
          <p:nvPr>
            <p:extLst>
              <p:ext uri="{D42A27DB-BD31-4B8C-83A1-F6EECF244321}">
                <p14:modId xmlns:p14="http://schemas.microsoft.com/office/powerpoint/2010/main" val="193326188"/>
              </p:ext>
            </p:extLst>
          </p:nvPr>
        </p:nvGraphicFramePr>
        <p:xfrm>
          <a:off x="3287688" y="1240802"/>
          <a:ext cx="6407997" cy="2087716"/>
        </p:xfrm>
        <a:graphic>
          <a:graphicData uri="http://schemas.openxmlformats.org/drawingml/2006/chart">
            <c:chart xmlns:c="http://schemas.openxmlformats.org/drawingml/2006/chart" xmlns:r="http://schemas.openxmlformats.org/officeDocument/2006/relationships" r:id="rId18"/>
          </a:graphicData>
        </a:graphic>
      </p:graphicFrame>
      <p:sp>
        <p:nvSpPr>
          <p:cNvPr id="70" name="Tekstiruutu 69">
            <a:extLst>
              <a:ext uri="{FF2B5EF4-FFF2-40B4-BE49-F238E27FC236}">
                <a16:creationId xmlns:a16="http://schemas.microsoft.com/office/drawing/2014/main" id="{BE97C711-A62D-BFD1-D959-6394B1940221}"/>
              </a:ext>
            </a:extLst>
          </p:cNvPr>
          <p:cNvSpPr txBox="1"/>
          <p:nvPr/>
        </p:nvSpPr>
        <p:spPr>
          <a:xfrm>
            <a:off x="1409131" y="2023518"/>
            <a:ext cx="71205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b="1">
                <a:solidFill>
                  <a:srgbClr val="002060"/>
                </a:solidFill>
                <a:latin typeface="Avenir Next LT Pro Demi"/>
              </a:rPr>
              <a:t>6,1</a:t>
            </a:r>
            <a:r>
              <a:rPr kumimoji="0" lang="fi-FI" sz="1400" b="1" i="0" u="none" strike="noStrike" kern="1200" cap="none" spc="0" normalizeH="0" baseline="0" noProof="0">
                <a:ln>
                  <a:noFill/>
                </a:ln>
                <a:solidFill>
                  <a:srgbClr val="002060"/>
                </a:solidFill>
                <a:effectLst/>
                <a:uLnTx/>
                <a:uFillTx/>
                <a:latin typeface="Avenir Next LT Pro Dem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2060"/>
                </a:solidFill>
                <a:effectLst/>
                <a:uLnTx/>
                <a:uFillTx/>
                <a:latin typeface="Avenir Next LT Pro Demi"/>
                <a:ea typeface="+mn-ea"/>
                <a:cs typeface="+mn-cs"/>
              </a:rPr>
              <a:t>Mrd. €</a:t>
            </a:r>
          </a:p>
        </p:txBody>
      </p:sp>
      <p:sp>
        <p:nvSpPr>
          <p:cNvPr id="5" name="Suorakulmio 4">
            <a:extLst>
              <a:ext uri="{FF2B5EF4-FFF2-40B4-BE49-F238E27FC236}">
                <a16:creationId xmlns:a16="http://schemas.microsoft.com/office/drawing/2014/main" id="{C361C11C-984A-EB24-8570-84D33C44EA01}"/>
              </a:ext>
            </a:extLst>
          </p:cNvPr>
          <p:cNvSpPr/>
          <p:nvPr/>
        </p:nvSpPr>
        <p:spPr>
          <a:xfrm>
            <a:off x="10166490" y="1952404"/>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 -6 %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6" name="Nuoli: Viisikulmio 5">
            <a:extLst>
              <a:ext uri="{FF2B5EF4-FFF2-40B4-BE49-F238E27FC236}">
                <a16:creationId xmlns:a16="http://schemas.microsoft.com/office/drawing/2014/main" id="{64932074-B6D8-FC6B-7D05-78BE700665BF}"/>
              </a:ext>
            </a:extLst>
          </p:cNvPr>
          <p:cNvSpPr/>
          <p:nvPr/>
        </p:nvSpPr>
        <p:spPr>
          <a:xfrm>
            <a:off x="10173125" y="1952446"/>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2024</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13" name="Suorakulmio 12">
            <a:extLst>
              <a:ext uri="{FF2B5EF4-FFF2-40B4-BE49-F238E27FC236}">
                <a16:creationId xmlns:a16="http://schemas.microsoft.com/office/drawing/2014/main" id="{379FB131-5089-02A0-39C7-006429889907}"/>
              </a:ext>
            </a:extLst>
          </p:cNvPr>
          <p:cNvSpPr/>
          <p:nvPr/>
        </p:nvSpPr>
        <p:spPr>
          <a:xfrm>
            <a:off x="10153319" y="1202604"/>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-50 %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14" name="Nuoli: Viisikulmio 13">
            <a:extLst>
              <a:ext uri="{FF2B5EF4-FFF2-40B4-BE49-F238E27FC236}">
                <a16:creationId xmlns:a16="http://schemas.microsoft.com/office/drawing/2014/main" id="{DDCB1BB3-F2F8-7152-3CBA-E1A5D1C5D70F}"/>
              </a:ext>
            </a:extLst>
          </p:cNvPr>
          <p:cNvSpPr/>
          <p:nvPr/>
        </p:nvSpPr>
        <p:spPr>
          <a:xfrm>
            <a:off x="10159954" y="1202646"/>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2023</a:t>
            </a:r>
            <a:r>
              <a:rPr kumimoji="0" lang="fi-FI" sz="120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17" name="Suorakulmio 16">
            <a:extLst>
              <a:ext uri="{FF2B5EF4-FFF2-40B4-BE49-F238E27FC236}">
                <a16:creationId xmlns:a16="http://schemas.microsoft.com/office/drawing/2014/main" id="{011DDE04-0050-7D0F-5D49-9027483BD2C2}"/>
              </a:ext>
            </a:extLst>
          </p:cNvPr>
          <p:cNvSpPr/>
          <p:nvPr/>
        </p:nvSpPr>
        <p:spPr>
          <a:xfrm>
            <a:off x="10166490" y="2683807"/>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183858"/>
                </a:solidFill>
                <a:effectLst/>
                <a:uLnTx/>
                <a:uFillTx/>
                <a:latin typeface="Avenir Next LT Pro Demi"/>
                <a:ea typeface="+mn-ea"/>
                <a:cs typeface="+mn-cs"/>
              </a:rPr>
              <a:t>+</a:t>
            </a:r>
            <a:r>
              <a:rPr lang="fi-FI" sz="1200">
                <a:solidFill>
                  <a:srgbClr val="183858"/>
                </a:solidFill>
                <a:latin typeface="Avenir Next LT Pro Demi"/>
              </a:rPr>
              <a:t>18</a:t>
            </a:r>
            <a:r>
              <a:rPr kumimoji="0" lang="fi-FI" sz="1200" b="0" i="0" u="none" strike="noStrike" kern="1200" cap="none" spc="0" normalizeH="0" baseline="0" noProof="0">
                <a:ln>
                  <a:noFill/>
                </a:ln>
                <a:solidFill>
                  <a:srgbClr val="183858"/>
                </a:solidFill>
                <a:effectLst/>
                <a:uLnTx/>
                <a:uFillTx/>
                <a:latin typeface="Avenir Next LT Pro Demi"/>
                <a:ea typeface="+mn-ea"/>
                <a:cs typeface="+mn-cs"/>
              </a:rPr>
              <a:t> %</a:t>
            </a:r>
            <a:endParaRPr kumimoji="0" lang="fi-FI" sz="14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8" name="Nuoli: Viisikulmio 17">
            <a:extLst>
              <a:ext uri="{FF2B5EF4-FFF2-40B4-BE49-F238E27FC236}">
                <a16:creationId xmlns:a16="http://schemas.microsoft.com/office/drawing/2014/main" id="{7C286367-4C81-FD66-AA7D-6042DA8BDE30}"/>
              </a:ext>
            </a:extLst>
          </p:cNvPr>
          <p:cNvSpPr/>
          <p:nvPr/>
        </p:nvSpPr>
        <p:spPr>
          <a:xfrm>
            <a:off x="10173125" y="2683849"/>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2025</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4" name="Tekstiruutu 3">
            <a:extLst>
              <a:ext uri="{FF2B5EF4-FFF2-40B4-BE49-F238E27FC236}">
                <a16:creationId xmlns:a16="http://schemas.microsoft.com/office/drawing/2014/main" id="{12D1D146-E9C2-08E6-9975-387F5D4BB3C1}"/>
              </a:ext>
            </a:extLst>
          </p:cNvPr>
          <p:cNvSpPr txBox="1"/>
          <p:nvPr/>
        </p:nvSpPr>
        <p:spPr>
          <a:xfrm>
            <a:off x="8075181" y="2212112"/>
            <a:ext cx="109258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E7E6E6">
                    <a:lumMod val="10000"/>
                  </a:srgbClr>
                </a:solidFill>
                <a:effectLst/>
                <a:uLnTx/>
                <a:uFillTx/>
                <a:latin typeface="Calibri" panose="020F0502020204030204" pitchFamily="34" charset="0"/>
                <a:ea typeface="+mn-ea"/>
                <a:cs typeface="Calibri" panose="020F0502020204030204" pitchFamily="34" charset="0"/>
              </a:rPr>
              <a:t>Ø </a:t>
            </a:r>
            <a:r>
              <a:rPr kumimoji="0" lang="fi-FI" sz="800" b="0" i="0" u="none" strike="noStrike" kern="1200" cap="none" spc="0" normalizeH="0" baseline="0" noProof="0">
                <a:ln>
                  <a:noFill/>
                </a:ln>
                <a:solidFill>
                  <a:srgbClr val="E7E6E6">
                    <a:lumMod val="10000"/>
                  </a:srgbClr>
                </a:solidFill>
                <a:effectLst/>
                <a:uLnTx/>
                <a:uFillTx/>
                <a:latin typeface="Calibri"/>
                <a:ea typeface="+mn-ea"/>
                <a:cs typeface="+mn-cs"/>
              </a:rPr>
              <a:t>32 000 asuntoa </a:t>
            </a:r>
          </a:p>
        </p:txBody>
      </p:sp>
      <p:sp>
        <p:nvSpPr>
          <p:cNvPr id="19" name="Tekstiruutu 18">
            <a:extLst>
              <a:ext uri="{FF2B5EF4-FFF2-40B4-BE49-F238E27FC236}">
                <a16:creationId xmlns:a16="http://schemas.microsoft.com/office/drawing/2014/main" id="{A2AE0EE5-0270-569F-51A1-78A63D4351A4}"/>
              </a:ext>
            </a:extLst>
          </p:cNvPr>
          <p:cNvSpPr txBox="1"/>
          <p:nvPr/>
        </p:nvSpPr>
        <p:spPr>
          <a:xfrm>
            <a:off x="8027174" y="2060505"/>
            <a:ext cx="111988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Tarve </a:t>
            </a:r>
            <a:r>
              <a:rPr kumimoji="0" lang="fi-FI" sz="800" b="0" i="0" u="none" strike="noStrike" kern="1200" cap="none" spc="0" normalizeH="0" baseline="0" noProof="0">
                <a:ln>
                  <a:noFill/>
                </a:ln>
                <a:solidFill>
                  <a:srgbClr val="002060"/>
                </a:solidFill>
                <a:effectLst/>
                <a:uLnTx/>
                <a:uFillTx/>
                <a:latin typeface="Calibri"/>
                <a:ea typeface="+mn-ea"/>
                <a:cs typeface="+mn-cs"/>
              </a:rPr>
              <a:t>35 000 asuntoa</a:t>
            </a:r>
          </a:p>
        </p:txBody>
      </p:sp>
      <p:sp>
        <p:nvSpPr>
          <p:cNvPr id="23" name="Alatunnisteen paikkamerkki 4">
            <a:extLst>
              <a:ext uri="{FF2B5EF4-FFF2-40B4-BE49-F238E27FC236}">
                <a16:creationId xmlns:a16="http://schemas.microsoft.com/office/drawing/2014/main" id="{2646200C-EE95-E45E-0C8E-7E1FCCED9BA7}"/>
              </a:ext>
            </a:extLst>
          </p:cNvPr>
          <p:cNvSpPr txBox="1">
            <a:spLocks/>
          </p:cNvSpPr>
          <p:nvPr/>
        </p:nvSpPr>
        <p:spPr>
          <a:xfrm>
            <a:off x="5375920" y="6381326"/>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RT ennuste syyskuu</a:t>
            </a:r>
            <a:r>
              <a:rPr kumimoji="0" lang="fi-FI" sz="800" b="0" i="0" u="none" strike="noStrike" kern="1200" cap="none" spc="0" normalizeH="0" baseline="0" noProof="0">
                <a:ln>
                  <a:noFill/>
                </a:ln>
                <a:solidFill>
                  <a:srgbClr val="183858"/>
                </a:solidFill>
                <a:effectLst/>
                <a:uLnTx/>
                <a:uFillTx/>
                <a:latin typeface="Avenir Next LT Pro"/>
                <a:ea typeface="+mn-ea"/>
                <a:cs typeface="+mn-cs"/>
              </a:rPr>
              <a:t> </a:t>
            </a:r>
            <a:r>
              <a:rPr kumimoji="0" lang="fi-FI" sz="900" b="0" i="0" u="none" strike="noStrike" kern="1200" cap="none" spc="0" normalizeH="0" baseline="0" noProof="0">
                <a:ln>
                  <a:noFill/>
                </a:ln>
                <a:solidFill>
                  <a:srgbClr val="183858"/>
                </a:solidFill>
                <a:effectLst/>
                <a:uLnTx/>
                <a:uFillTx/>
                <a:latin typeface="Avenir Next LT Pro"/>
                <a:ea typeface="+mn-ea"/>
                <a:cs typeface="+mn-cs"/>
              </a:rPr>
              <a:t>2024</a:t>
            </a:r>
          </a:p>
        </p:txBody>
      </p:sp>
    </p:spTree>
    <p:extLst>
      <p:ext uri="{BB962C8B-B14F-4D97-AF65-F5344CB8AC3E}">
        <p14:creationId xmlns:p14="http://schemas.microsoft.com/office/powerpoint/2010/main" val="3550497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3FA847A9-C51B-5361-2FF0-ACEC81C3768F}"/>
              </a:ext>
            </a:extLst>
          </p:cNvPr>
          <p:cNvSpPr/>
          <p:nvPr/>
        </p:nvSpPr>
        <p:spPr>
          <a:xfrm>
            <a:off x="4583832" y="3626081"/>
            <a:ext cx="7200183" cy="2456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Uudistuotannon määrä: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teollisuus korkealla - liike- ja toimisto ja </a:t>
            </a:r>
            <a:r>
              <a:rPr lang="fi-FI" sz="1200">
                <a:solidFill>
                  <a:srgbClr val="002060"/>
                </a:solidFill>
                <a:latin typeface="Avenir Next LT Pro"/>
                <a:cs typeface="Calibri" panose="020F0502020204030204" pitchFamily="34" charset="0"/>
              </a:rPr>
              <a:t>julkinen kasvuun ensi vuonna</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endParaRPr kumimoji="0" lang="fi-FI" sz="1200" b="0" i="0" u="none" strike="noStrike" kern="1200" cap="none" spc="0" normalizeH="0" baseline="0" noProof="0">
              <a:ln>
                <a:noFill/>
              </a:ln>
              <a:solidFill>
                <a:prstClr val="white"/>
              </a:solidFill>
              <a:effectLst/>
              <a:uLnTx/>
              <a:uFillTx/>
              <a:latin typeface="Avenir Next LT Pro"/>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 </a:t>
            </a:r>
          </a:p>
        </p:txBody>
      </p:sp>
      <p:sp>
        <p:nvSpPr>
          <p:cNvPr id="15" name="Suorakulmio 14">
            <a:extLst>
              <a:ext uri="{FF2B5EF4-FFF2-40B4-BE49-F238E27FC236}">
                <a16:creationId xmlns:a16="http://schemas.microsoft.com/office/drawing/2014/main" id="{DE1FFCEF-87CF-FF56-67A1-93619A560200}"/>
              </a:ext>
            </a:extLst>
          </p:cNvPr>
          <p:cNvSpPr/>
          <p:nvPr/>
        </p:nvSpPr>
        <p:spPr>
          <a:xfrm>
            <a:off x="3195714" y="1030350"/>
            <a:ext cx="6664916" cy="24208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Pitkä aikaväli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muun kuin asuinrakentamisen määrä</a:t>
            </a: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endPar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10" name="Suorakulmio 9">
            <a:extLst>
              <a:ext uri="{FF2B5EF4-FFF2-40B4-BE49-F238E27FC236}">
                <a16:creationId xmlns:a16="http://schemas.microsoft.com/office/drawing/2014/main" id="{034F1070-FE78-A31C-FA03-54268B44272D}"/>
              </a:ext>
            </a:extLst>
          </p:cNvPr>
          <p:cNvSpPr/>
          <p:nvPr/>
        </p:nvSpPr>
        <p:spPr>
          <a:xfrm>
            <a:off x="407984" y="1030350"/>
            <a:ext cx="2613819" cy="24175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Markkinaosuus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venir Next LT Pro"/>
                <a:ea typeface="+mn-ea"/>
                <a:cs typeface="+mn-cs"/>
              </a:rPr>
              <a:t>2023</a:t>
            </a: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Toimitilarakentamisen näkymä: </a:t>
            </a:r>
            <a:r>
              <a:rPr lang="fi-FI" sz="2000">
                <a:solidFill>
                  <a:schemeClr val="bg1"/>
                </a:solidFill>
                <a:latin typeface="+mn-lt"/>
              </a:rPr>
              <a:t>hidas toipuminen vauhdittuu vasta kv. markkinoiden piristyessä</a:t>
            </a:r>
          </a:p>
        </p:txBody>
      </p:sp>
      <p:sp>
        <p:nvSpPr>
          <p:cNvPr id="27" name="Päivämäärän paikkamerkki 1">
            <a:extLst>
              <a:ext uri="{FF2B5EF4-FFF2-40B4-BE49-F238E27FC236}">
                <a16:creationId xmlns:a16="http://schemas.microsoft.com/office/drawing/2014/main" id="{4E1DB13F-D7E5-C755-0F71-5358B6E4708C}"/>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8" name="Alatunnisteen paikkamerkki 2">
            <a:extLst>
              <a:ext uri="{FF2B5EF4-FFF2-40B4-BE49-F238E27FC236}">
                <a16:creationId xmlns:a16="http://schemas.microsoft.com/office/drawing/2014/main" id="{67774FCE-AF1D-A3B5-18BD-D498CB20FA80}"/>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9" name="Dian numeron paikkamerkki 3">
            <a:extLst>
              <a:ext uri="{FF2B5EF4-FFF2-40B4-BE49-F238E27FC236}">
                <a16:creationId xmlns:a16="http://schemas.microsoft.com/office/drawing/2014/main" id="{397D9F24-B7EE-1F49-229D-2C07349E7CB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36</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2" name="Suorakulmio 11">
            <a:extLst>
              <a:ext uri="{FF2B5EF4-FFF2-40B4-BE49-F238E27FC236}">
                <a16:creationId xmlns:a16="http://schemas.microsoft.com/office/drawing/2014/main" id="{E1C7475B-FF1C-C887-CB33-3DD2B74F1EF4}"/>
              </a:ext>
            </a:extLst>
          </p:cNvPr>
          <p:cNvSpPr/>
          <p:nvPr/>
        </p:nvSpPr>
        <p:spPr>
          <a:xfrm>
            <a:off x="10013138" y="1036772"/>
            <a:ext cx="1770876" cy="24208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asakylkinen kolmio 32">
            <a:extLst>
              <a:ext uri="{FF2B5EF4-FFF2-40B4-BE49-F238E27FC236}">
                <a16:creationId xmlns:a16="http://schemas.microsoft.com/office/drawing/2014/main" id="{9EB106F2-B2DC-C178-9237-E90A127D4A69}"/>
              </a:ext>
            </a:extLst>
          </p:cNvPr>
          <p:cNvSpPr/>
          <p:nvPr/>
        </p:nvSpPr>
        <p:spPr>
          <a:xfrm rot="5400000">
            <a:off x="9695216" y="2133446"/>
            <a:ext cx="338816" cy="251308"/>
          </a:xfrm>
          <a:prstGeom prst="triangle">
            <a:avLst/>
          </a:prstGeom>
          <a:solidFill>
            <a:srgbClr val="F7DF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Kaavio 3">
            <a:extLst>
              <a:ext uri="{FF2B5EF4-FFF2-40B4-BE49-F238E27FC236}">
                <a16:creationId xmlns:a16="http://schemas.microsoft.com/office/drawing/2014/main" id="{BA0166ED-175E-2E81-70BC-A7ACF7B156F5}"/>
              </a:ext>
            </a:extLst>
          </p:cNvPr>
          <p:cNvGraphicFramePr>
            <a:graphicFrameLocks/>
          </p:cNvGraphicFramePr>
          <p:nvPr>
            <p:extLst>
              <p:ext uri="{D42A27DB-BD31-4B8C-83A1-F6EECF244321}">
                <p14:modId xmlns:p14="http://schemas.microsoft.com/office/powerpoint/2010/main" val="3582349570"/>
              </p:ext>
            </p:extLst>
          </p:nvPr>
        </p:nvGraphicFramePr>
        <p:xfrm>
          <a:off x="318201" y="1212147"/>
          <a:ext cx="2703602" cy="21727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ruutu 4">
            <a:extLst>
              <a:ext uri="{FF2B5EF4-FFF2-40B4-BE49-F238E27FC236}">
                <a16:creationId xmlns:a16="http://schemas.microsoft.com/office/drawing/2014/main" id="{FC46F2FB-45CE-B692-D4EC-9C5217A7BE12}"/>
              </a:ext>
            </a:extLst>
          </p:cNvPr>
          <p:cNvSpPr txBox="1"/>
          <p:nvPr/>
        </p:nvSpPr>
        <p:spPr>
          <a:xfrm>
            <a:off x="1396055" y="2036924"/>
            <a:ext cx="63767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b="1">
                <a:solidFill>
                  <a:srgbClr val="002060"/>
                </a:solidFill>
                <a:latin typeface="Avenir Next LT Pro Demi"/>
              </a:rPr>
              <a:t>9,1</a:t>
            </a: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Mrd. €</a:t>
            </a:r>
          </a:p>
        </p:txBody>
      </p:sp>
      <p:graphicFrame>
        <p:nvGraphicFramePr>
          <p:cNvPr id="6" name="Kaavio 5">
            <a:extLst>
              <a:ext uri="{FF2B5EF4-FFF2-40B4-BE49-F238E27FC236}">
                <a16:creationId xmlns:a16="http://schemas.microsoft.com/office/drawing/2014/main" id="{1E77BC06-542C-B16D-610C-B4A8C7AEDEE2}"/>
              </a:ext>
            </a:extLst>
          </p:cNvPr>
          <p:cNvGraphicFramePr>
            <a:graphicFrameLocks/>
          </p:cNvGraphicFramePr>
          <p:nvPr>
            <p:extLst>
              <p:ext uri="{D42A27DB-BD31-4B8C-83A1-F6EECF244321}">
                <p14:modId xmlns:p14="http://schemas.microsoft.com/office/powerpoint/2010/main" val="736095759"/>
              </p:ext>
            </p:extLst>
          </p:nvPr>
        </p:nvGraphicFramePr>
        <p:xfrm>
          <a:off x="3248405" y="1153988"/>
          <a:ext cx="6513425" cy="2220918"/>
        </p:xfrm>
        <a:graphic>
          <a:graphicData uri="http://schemas.openxmlformats.org/drawingml/2006/chart">
            <c:chart xmlns:c="http://schemas.openxmlformats.org/drawingml/2006/chart" xmlns:r="http://schemas.openxmlformats.org/officeDocument/2006/relationships" r:id="rId4"/>
          </a:graphicData>
        </a:graphic>
      </p:graphicFrame>
      <p:sp>
        <p:nvSpPr>
          <p:cNvPr id="23" name="Suorakulmio 22">
            <a:extLst>
              <a:ext uri="{FF2B5EF4-FFF2-40B4-BE49-F238E27FC236}">
                <a16:creationId xmlns:a16="http://schemas.microsoft.com/office/drawing/2014/main" id="{B0644E12-B5C7-6262-B2D2-8F5D20DC2BBD}"/>
              </a:ext>
            </a:extLst>
          </p:cNvPr>
          <p:cNvSpPr/>
          <p:nvPr/>
        </p:nvSpPr>
        <p:spPr>
          <a:xfrm>
            <a:off x="407984" y="5428728"/>
            <a:ext cx="4010581" cy="65356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02060"/>
                </a:solidFill>
                <a:effectLst/>
                <a:uLnTx/>
                <a:uFillTx/>
                <a:latin typeface="Avenir Next LT Pro"/>
                <a:ea typeface="+mn-ea"/>
                <a:cs typeface="+mn-cs"/>
              </a:rPr>
              <a:t>Vihreän siirtymän investoinnit 2020-2050:</a:t>
            </a:r>
            <a:r>
              <a:rPr kumimoji="0" lang="fi-FI" sz="900" b="0" i="0" u="none" strike="noStrike" kern="1200" cap="none" spc="0" normalizeH="0" baseline="0" noProof="0">
                <a:ln>
                  <a:noFill/>
                </a:ln>
                <a:solidFill>
                  <a:srgbClr val="002060"/>
                </a:solidFill>
                <a:effectLst/>
                <a:uLnTx/>
                <a:uFillTx/>
                <a:latin typeface="Avenir Next LT Pro"/>
                <a:ea typeface="+mn-ea"/>
                <a:cs typeface="+mn-cs"/>
              </a:rPr>
              <a:t> Investointitarpeista on </a:t>
            </a:r>
            <a:r>
              <a:rPr lang="fi-FI" sz="900">
                <a:solidFill>
                  <a:srgbClr val="002060"/>
                </a:solidFill>
                <a:latin typeface="Avenir Next LT Pro"/>
              </a:rPr>
              <a:t>erilaisia arvioita. Ilmastotavoitteiden toteuttamisen edellyttämät investoinnit suomalaisessa teollisuudessa tulevat minimissään ylittämään yhteensä 100 miljardia euroa vuosina 2020–2050 eli 3,3 miljardia euroa vuodessa.  </a:t>
            </a:r>
          </a:p>
        </p:txBody>
      </p:sp>
      <p:sp>
        <p:nvSpPr>
          <p:cNvPr id="2" name="Suorakulmio 1">
            <a:extLst>
              <a:ext uri="{FF2B5EF4-FFF2-40B4-BE49-F238E27FC236}">
                <a16:creationId xmlns:a16="http://schemas.microsoft.com/office/drawing/2014/main" id="{6D0CE4DB-3CF5-2091-4745-EF57FB425782}"/>
              </a:ext>
            </a:extLst>
          </p:cNvPr>
          <p:cNvSpPr/>
          <p:nvPr/>
        </p:nvSpPr>
        <p:spPr>
          <a:xfrm>
            <a:off x="10177604" y="1961391"/>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 </a:t>
            </a:r>
            <a:r>
              <a:rPr lang="fi-FI" sz="1200">
                <a:solidFill>
                  <a:srgbClr val="C00000"/>
                </a:solidFill>
                <a:latin typeface="Avenir Next LT Pro Demi"/>
              </a:rPr>
              <a:t>-3,0 %</a:t>
            </a:r>
          </a:p>
        </p:txBody>
      </p:sp>
      <p:sp>
        <p:nvSpPr>
          <p:cNvPr id="3" name="Nuoli: Viisikulmio 2">
            <a:extLst>
              <a:ext uri="{FF2B5EF4-FFF2-40B4-BE49-F238E27FC236}">
                <a16:creationId xmlns:a16="http://schemas.microsoft.com/office/drawing/2014/main" id="{A94A9471-937A-2E32-B623-E89605767BAF}"/>
              </a:ext>
            </a:extLst>
          </p:cNvPr>
          <p:cNvSpPr/>
          <p:nvPr/>
        </p:nvSpPr>
        <p:spPr>
          <a:xfrm>
            <a:off x="10184239" y="1961433"/>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2024</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7" name="Suorakulmio 6">
            <a:extLst>
              <a:ext uri="{FF2B5EF4-FFF2-40B4-BE49-F238E27FC236}">
                <a16:creationId xmlns:a16="http://schemas.microsoft.com/office/drawing/2014/main" id="{4A643192-DE2E-CF0D-F123-1D6D3239F066}"/>
              </a:ext>
            </a:extLst>
          </p:cNvPr>
          <p:cNvSpPr/>
          <p:nvPr/>
        </p:nvSpPr>
        <p:spPr>
          <a:xfrm>
            <a:off x="10164433" y="1211591"/>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200">
                <a:solidFill>
                  <a:srgbClr val="C00000"/>
                </a:solidFill>
                <a:latin typeface="Avenir Next LT Pro Demi"/>
              </a:rPr>
              <a:t>                -2,0 %</a:t>
            </a:r>
          </a:p>
        </p:txBody>
      </p:sp>
      <p:sp>
        <p:nvSpPr>
          <p:cNvPr id="8" name="Nuoli: Viisikulmio 7">
            <a:extLst>
              <a:ext uri="{FF2B5EF4-FFF2-40B4-BE49-F238E27FC236}">
                <a16:creationId xmlns:a16="http://schemas.microsoft.com/office/drawing/2014/main" id="{0ABBFADA-1E5B-3344-3D5B-7A611441A82C}"/>
              </a:ext>
            </a:extLst>
          </p:cNvPr>
          <p:cNvSpPr/>
          <p:nvPr/>
        </p:nvSpPr>
        <p:spPr>
          <a:xfrm>
            <a:off x="10171068" y="1211633"/>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2023</a:t>
            </a:r>
            <a:endParaRPr kumimoji="0" lang="fi-FI" sz="12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11" name="Suorakulmio 10">
            <a:extLst>
              <a:ext uri="{FF2B5EF4-FFF2-40B4-BE49-F238E27FC236}">
                <a16:creationId xmlns:a16="http://schemas.microsoft.com/office/drawing/2014/main" id="{8AE1ACFD-13FF-5A09-12EF-C25C0C7AA596}"/>
              </a:ext>
            </a:extLst>
          </p:cNvPr>
          <p:cNvSpPr/>
          <p:nvPr/>
        </p:nvSpPr>
        <p:spPr>
          <a:xfrm>
            <a:off x="10177604" y="2692794"/>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Demi"/>
                <a:ea typeface="+mn-ea"/>
                <a:cs typeface="+mn-cs"/>
              </a:rPr>
              <a:t>                </a:t>
            </a:r>
            <a:r>
              <a:rPr lang="fi-FI" sz="1200">
                <a:solidFill>
                  <a:schemeClr val="tx1"/>
                </a:solidFill>
                <a:latin typeface="Avenir Next LT Pro Demi"/>
              </a:rPr>
              <a:t>2,0 %</a:t>
            </a:r>
          </a:p>
        </p:txBody>
      </p:sp>
      <p:sp>
        <p:nvSpPr>
          <p:cNvPr id="16" name="Nuoli: Viisikulmio 15">
            <a:extLst>
              <a:ext uri="{FF2B5EF4-FFF2-40B4-BE49-F238E27FC236}">
                <a16:creationId xmlns:a16="http://schemas.microsoft.com/office/drawing/2014/main" id="{1F1E8CFF-B2DB-C2BD-AE5C-E0CA67C9C477}"/>
              </a:ext>
            </a:extLst>
          </p:cNvPr>
          <p:cNvSpPr/>
          <p:nvPr/>
        </p:nvSpPr>
        <p:spPr>
          <a:xfrm>
            <a:off x="10184239" y="2692836"/>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2025</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graphicFrame>
        <p:nvGraphicFramePr>
          <p:cNvPr id="13" name="Kaavio 12">
            <a:extLst>
              <a:ext uri="{FF2B5EF4-FFF2-40B4-BE49-F238E27FC236}">
                <a16:creationId xmlns:a16="http://schemas.microsoft.com/office/drawing/2014/main" id="{608E8E95-886E-2252-759C-996FEAA6FE85}"/>
              </a:ext>
            </a:extLst>
          </p:cNvPr>
          <p:cNvGraphicFramePr>
            <a:graphicFrameLocks/>
          </p:cNvGraphicFramePr>
          <p:nvPr>
            <p:extLst>
              <p:ext uri="{D42A27DB-BD31-4B8C-83A1-F6EECF244321}">
                <p14:modId xmlns:p14="http://schemas.microsoft.com/office/powerpoint/2010/main" val="274151418"/>
              </p:ext>
            </p:extLst>
          </p:nvPr>
        </p:nvGraphicFramePr>
        <p:xfrm>
          <a:off x="4583832" y="3924749"/>
          <a:ext cx="7006007" cy="20490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ulukko 13">
            <a:extLst>
              <a:ext uri="{FF2B5EF4-FFF2-40B4-BE49-F238E27FC236}">
                <a16:creationId xmlns:a16="http://schemas.microsoft.com/office/drawing/2014/main" id="{31438506-D29C-4645-9F11-A95942A5DD89}"/>
              </a:ext>
            </a:extLst>
          </p:cNvPr>
          <p:cNvGraphicFramePr>
            <a:graphicFrameLocks noGrp="1"/>
          </p:cNvGraphicFramePr>
          <p:nvPr>
            <p:extLst>
              <p:ext uri="{D42A27DB-BD31-4B8C-83A1-F6EECF244321}">
                <p14:modId xmlns:p14="http://schemas.microsoft.com/office/powerpoint/2010/main" val="2090833512"/>
              </p:ext>
            </p:extLst>
          </p:nvPr>
        </p:nvGraphicFramePr>
        <p:xfrm>
          <a:off x="407984" y="3632985"/>
          <a:ext cx="4028402" cy="1717602"/>
        </p:xfrm>
        <a:graphic>
          <a:graphicData uri="http://schemas.openxmlformats.org/drawingml/2006/table">
            <a:tbl>
              <a:tblPr firstRow="1" bandRow="1"/>
              <a:tblGrid>
                <a:gridCol w="980912">
                  <a:extLst>
                    <a:ext uri="{9D8B030D-6E8A-4147-A177-3AD203B41FA5}">
                      <a16:colId xmlns:a16="http://schemas.microsoft.com/office/drawing/2014/main" val="2846282108"/>
                    </a:ext>
                  </a:extLst>
                </a:gridCol>
                <a:gridCol w="609498">
                  <a:extLst>
                    <a:ext uri="{9D8B030D-6E8A-4147-A177-3AD203B41FA5}">
                      <a16:colId xmlns:a16="http://schemas.microsoft.com/office/drawing/2014/main" val="3683609429"/>
                    </a:ext>
                  </a:extLst>
                </a:gridCol>
                <a:gridCol w="609498">
                  <a:extLst>
                    <a:ext uri="{9D8B030D-6E8A-4147-A177-3AD203B41FA5}">
                      <a16:colId xmlns:a16="http://schemas.microsoft.com/office/drawing/2014/main" val="3963821058"/>
                    </a:ext>
                  </a:extLst>
                </a:gridCol>
                <a:gridCol w="609498">
                  <a:extLst>
                    <a:ext uri="{9D8B030D-6E8A-4147-A177-3AD203B41FA5}">
                      <a16:colId xmlns:a16="http://schemas.microsoft.com/office/drawing/2014/main" val="3980462287"/>
                    </a:ext>
                  </a:extLst>
                </a:gridCol>
                <a:gridCol w="609498">
                  <a:extLst>
                    <a:ext uri="{9D8B030D-6E8A-4147-A177-3AD203B41FA5}">
                      <a16:colId xmlns:a16="http://schemas.microsoft.com/office/drawing/2014/main" val="223872890"/>
                    </a:ext>
                  </a:extLst>
                </a:gridCol>
                <a:gridCol w="609498">
                  <a:extLst>
                    <a:ext uri="{9D8B030D-6E8A-4147-A177-3AD203B41FA5}">
                      <a16:colId xmlns:a16="http://schemas.microsoft.com/office/drawing/2014/main" val="468873929"/>
                    </a:ext>
                  </a:extLst>
                </a:gridCol>
              </a:tblGrid>
              <a:tr h="184869">
                <a:tc rowSpan="2">
                  <a:txBody>
                    <a:bodyPr/>
                    <a:lstStyle/>
                    <a:p>
                      <a:pPr algn="ctr" rtl="0" fontAlgn="ctr"/>
                      <a:r>
                        <a:rPr lang="fi-FI" sz="900" b="1" i="0" u="none" strike="noStrike" err="1">
                          <a:solidFill>
                            <a:srgbClr val="FFFFFF"/>
                          </a:solidFill>
                          <a:effectLst/>
                          <a:latin typeface="+mn-lt"/>
                          <a:cs typeface="Calibri" panose="020F0502020204030204" pitchFamily="34" charset="0"/>
                        </a:rPr>
                        <a:t>EK:n</a:t>
                      </a:r>
                      <a:r>
                        <a:rPr lang="fi-FI" sz="900" b="1" i="0" u="none" strike="noStrike">
                          <a:solidFill>
                            <a:srgbClr val="FFFFFF"/>
                          </a:solidFill>
                          <a:effectLst/>
                          <a:latin typeface="+mn-lt"/>
                          <a:cs typeface="Calibri" panose="020F0502020204030204" pitchFamily="34" charset="0"/>
                        </a:rPr>
                        <a:t> investointi-</a:t>
                      </a:r>
                      <a:br>
                        <a:rPr lang="fi-FI" sz="900" b="1" i="0" u="none" strike="noStrike">
                          <a:solidFill>
                            <a:srgbClr val="FFFFFF"/>
                          </a:solidFill>
                          <a:effectLst/>
                          <a:latin typeface="+mn-lt"/>
                          <a:cs typeface="Calibri" panose="020F0502020204030204" pitchFamily="34" charset="0"/>
                        </a:rPr>
                      </a:br>
                      <a:r>
                        <a:rPr lang="fi-FI" sz="900" b="1" i="0" u="none" strike="noStrike">
                          <a:solidFill>
                            <a:srgbClr val="FFFFFF"/>
                          </a:solidFill>
                          <a:effectLst/>
                          <a:latin typeface="+mn-lt"/>
                          <a:cs typeface="Calibri" panose="020F0502020204030204" pitchFamily="34" charset="0"/>
                        </a:rPr>
                        <a:t>tiedustelu </a:t>
                      </a:r>
                      <a:r>
                        <a:rPr lang="fi-FI" sz="800" b="0" i="0" u="none" strike="noStrike">
                          <a:solidFill>
                            <a:srgbClr val="FFFFFF"/>
                          </a:solidFill>
                          <a:effectLst/>
                          <a:latin typeface="+mn-lt"/>
                          <a:cs typeface="Calibri" panose="020F0502020204030204" pitchFamily="34" charset="0"/>
                        </a:rPr>
                        <a:t>(kesäkuu 2024)</a:t>
                      </a:r>
                      <a:endParaRPr lang="fi-FI" sz="900" b="0" i="0" u="none" strike="noStrike">
                        <a:solidFill>
                          <a:srgbClr val="FFFFFF"/>
                        </a:solidFill>
                        <a:effectLst/>
                        <a:latin typeface="+mn-lt"/>
                        <a:cs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ctr" rtl="0" fontAlgn="ctr"/>
                      <a:r>
                        <a:rPr lang="fi-FI" sz="900" b="0" i="0" u="none" strike="noStrike">
                          <a:solidFill>
                            <a:srgbClr val="FFFFFF"/>
                          </a:solidFill>
                          <a:effectLst/>
                          <a:latin typeface="+mn-lt"/>
                          <a:cs typeface="Calibri" panose="020F0502020204030204" pitchFamily="34" charset="0"/>
                        </a:rPr>
                        <a:t>Kiinteät investoinnit, miljoonaa euroa ja vuosimuutos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fi-FI"/>
                    </a:p>
                  </a:txBody>
                  <a:tcPr>
                    <a:lnL w="12700" cap="flat" cmpd="sng" algn="ctr">
                      <a:noFill/>
                      <a:prstDash val="solid"/>
                      <a:round/>
                      <a:headEnd type="none" w="med" len="med"/>
                      <a:tailEnd type="none" w="med" len="med"/>
                    </a:ln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117592224"/>
                  </a:ext>
                </a:extLst>
              </a:tr>
              <a:tr h="318054">
                <a:tc vMerge="1">
                  <a:txBody>
                    <a:bodyPr/>
                    <a:lstStyle/>
                    <a:p>
                      <a:endParaRPr lang="fi-FI"/>
                    </a:p>
                  </a:txBody>
                  <a:tcPr/>
                </a:tc>
                <a:tc>
                  <a:txBody>
                    <a:bodyPr/>
                    <a:lstStyle/>
                    <a:p>
                      <a:pPr algn="ctr" rtl="0" fontAlgn="ctr"/>
                      <a:r>
                        <a:rPr lang="fi-FI" sz="900" b="1" i="0" u="none" strike="noStrike">
                          <a:solidFill>
                            <a:srgbClr val="FFFFFF"/>
                          </a:solidFill>
                          <a:effectLst/>
                          <a:latin typeface="+mn-lt"/>
                          <a:cs typeface="Calibri" panose="020F0502020204030204" pitchFamily="34" charset="0"/>
                        </a:rPr>
                        <a:t>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i-FI" sz="900" b="1" i="0" u="none" strike="noStrike">
                          <a:solidFill>
                            <a:srgbClr val="FFFFFF"/>
                          </a:solidFill>
                          <a:effectLst/>
                          <a:latin typeface="+mn-lt"/>
                          <a:cs typeface="Calibri" panose="020F0502020204030204" pitchFamily="34" charset="0"/>
                        </a:rPr>
                        <a:t>2023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i-FI" sz="900" b="1" i="0" u="none" strike="noStrike">
                          <a:solidFill>
                            <a:srgbClr val="FFFFFF"/>
                          </a:solidFill>
                          <a:effectLst/>
                          <a:latin typeface="+mn-lt"/>
                          <a:cs typeface="Calibri" panose="020F0502020204030204" pitchFamily="34" charset="0"/>
                        </a:rPr>
                        <a:t>2024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i-FI" sz="900" b="1" i="0" u="none" strike="noStrike">
                          <a:solidFill>
                            <a:srgbClr val="FFFFFF"/>
                          </a:solidFill>
                          <a:effectLst/>
                          <a:latin typeface="+mn-lt"/>
                          <a:cs typeface="Calibri" panose="020F0502020204030204" pitchFamily="34" charset="0"/>
                        </a:rPr>
                        <a:t>22-23 %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fi-FI" sz="900" b="1" i="0" u="none" strike="noStrike">
                          <a:solidFill>
                            <a:srgbClr val="FFFFFF"/>
                          </a:solidFill>
                          <a:effectLst/>
                          <a:latin typeface="+mn-lt"/>
                          <a:cs typeface="Calibri" panose="020F0502020204030204" pitchFamily="34" charset="0"/>
                        </a:rPr>
                        <a:t>23-24 %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06219000"/>
                  </a:ext>
                </a:extLst>
              </a:tr>
              <a:tr h="337411">
                <a:tc>
                  <a:txBody>
                    <a:bodyPr/>
                    <a:lstStyle/>
                    <a:p>
                      <a:pPr marL="0" algn="l" defTabSz="914400" rtl="0" eaLnBrk="1" fontAlgn="b" latinLnBrk="0" hangingPunct="1"/>
                      <a:r>
                        <a:rPr lang="fi-FI" sz="900" b="0" i="0" u="none" strike="noStrike" kern="1200">
                          <a:solidFill>
                            <a:schemeClr val="accent1"/>
                          </a:solidFill>
                          <a:effectLst/>
                          <a:latin typeface="+mn-lt"/>
                          <a:ea typeface="+mn-ea"/>
                          <a:cs typeface="+mn-cs"/>
                        </a:rPr>
                        <a:t>Koneet, laitteet ja kuljetusvälineet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2 874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3 089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3 230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839571925"/>
                  </a:ext>
                </a:extLst>
              </a:tr>
              <a:tr h="337411">
                <a:tc>
                  <a:txBody>
                    <a:bodyPr/>
                    <a:lstStyle/>
                    <a:p>
                      <a:pPr marL="0" algn="l" defTabSz="914400" rtl="0" eaLnBrk="1" fontAlgn="b" latinLnBrk="0" hangingPunct="1"/>
                      <a:r>
                        <a:rPr lang="fi-FI" sz="900" b="0" i="0" u="none" strike="noStrike" kern="1200">
                          <a:solidFill>
                            <a:schemeClr val="accent1"/>
                          </a:solidFill>
                          <a:effectLst/>
                          <a:latin typeface="+mn-lt"/>
                          <a:ea typeface="+mn-ea"/>
                          <a:cs typeface="+mn-cs"/>
                        </a:rPr>
                        <a:t>Rakennukset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1 177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1 106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879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-20,5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542942031"/>
                  </a:ext>
                </a:extLst>
              </a:tr>
              <a:tr h="337411">
                <a:tc>
                  <a:txBody>
                    <a:bodyPr/>
                    <a:lstStyle/>
                    <a:p>
                      <a:pPr marL="0" algn="l" defTabSz="914400" rtl="0" eaLnBrk="1" fontAlgn="b" latinLnBrk="0" hangingPunct="1"/>
                      <a:r>
                        <a:rPr lang="fi-FI" sz="900" b="0" i="0" u="none" strike="noStrike" kern="1200">
                          <a:solidFill>
                            <a:schemeClr val="accent1"/>
                          </a:solidFill>
                          <a:effectLst/>
                          <a:latin typeface="+mn-lt"/>
                          <a:ea typeface="+mn-ea"/>
                          <a:cs typeface="+mn-cs"/>
                        </a:rPr>
                        <a:t>Muut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1 035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1 436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1 395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38,7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algn="ctr" fontAlgn="b"/>
                      <a:r>
                        <a:rPr lang="fi-FI" sz="900" b="0" i="0" u="none" strike="noStrike">
                          <a:solidFill>
                            <a:schemeClr val="accent1"/>
                          </a:solidFill>
                          <a:effectLst/>
                          <a:latin typeface="+mn-lt"/>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326736999"/>
                  </a:ext>
                </a:extLst>
              </a:tr>
              <a:tr h="202446">
                <a:tc>
                  <a:txBody>
                    <a:bodyPr/>
                    <a:lstStyle/>
                    <a:p>
                      <a:pPr algn="l" rtl="0" fontAlgn="ctr"/>
                      <a:r>
                        <a:rPr lang="fi-FI" sz="900" b="1" i="0" u="none" strike="noStrike">
                          <a:solidFill>
                            <a:srgbClr val="002060"/>
                          </a:solidFill>
                          <a:effectLst/>
                          <a:latin typeface="+mn-lt"/>
                          <a:cs typeface="Calibri" panose="020F0502020204030204" pitchFamily="34" charset="0"/>
                        </a:rPr>
                        <a:t>Yhteensä</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A3BE"/>
                    </a:solidFill>
                  </a:tcPr>
                </a:tc>
                <a:tc>
                  <a:txBody>
                    <a:bodyPr/>
                    <a:lstStyle/>
                    <a:p>
                      <a:pPr algn="ctr" fontAlgn="b"/>
                      <a:r>
                        <a:rPr lang="fi-FI" sz="900" b="1" i="0" u="none" strike="noStrike">
                          <a:solidFill>
                            <a:schemeClr val="accent1"/>
                          </a:solidFill>
                          <a:effectLst/>
                          <a:latin typeface="+mn-lt"/>
                        </a:rPr>
                        <a:t>5 086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A3BE"/>
                    </a:solidFill>
                  </a:tcPr>
                </a:tc>
                <a:tc>
                  <a:txBody>
                    <a:bodyPr/>
                    <a:lstStyle/>
                    <a:p>
                      <a:pPr algn="ctr" fontAlgn="b"/>
                      <a:r>
                        <a:rPr lang="fi-FI" sz="900" b="1" i="0" u="none" strike="noStrike">
                          <a:solidFill>
                            <a:schemeClr val="accent1"/>
                          </a:solidFill>
                          <a:effectLst/>
                          <a:latin typeface="+mn-lt"/>
                        </a:rPr>
                        <a:t>5 630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A3BE"/>
                    </a:solidFill>
                  </a:tcPr>
                </a:tc>
                <a:tc>
                  <a:txBody>
                    <a:bodyPr/>
                    <a:lstStyle/>
                    <a:p>
                      <a:pPr algn="ctr" fontAlgn="b"/>
                      <a:r>
                        <a:rPr lang="fi-FI" sz="900" b="1" i="0" u="none" strike="noStrike">
                          <a:solidFill>
                            <a:schemeClr val="accent1"/>
                          </a:solidFill>
                          <a:effectLst/>
                          <a:latin typeface="+mn-lt"/>
                        </a:rPr>
                        <a:t>5 505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A3BE"/>
                    </a:solidFill>
                  </a:tcPr>
                </a:tc>
                <a:tc>
                  <a:txBody>
                    <a:bodyPr/>
                    <a:lstStyle/>
                    <a:p>
                      <a:pPr algn="ctr" fontAlgn="b"/>
                      <a:r>
                        <a:rPr lang="fi-FI" sz="900" b="1" i="0" u="none" strike="noStrike">
                          <a:solidFill>
                            <a:schemeClr val="accent1"/>
                          </a:solidFill>
                          <a:effectLst/>
                          <a:latin typeface="+mn-lt"/>
                        </a:rPr>
                        <a:t>10,7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A3BE"/>
                    </a:solidFill>
                  </a:tcPr>
                </a:tc>
                <a:tc>
                  <a:txBody>
                    <a:bodyPr/>
                    <a:lstStyle/>
                    <a:p>
                      <a:pPr algn="ctr" fontAlgn="b"/>
                      <a:r>
                        <a:rPr lang="fi-FI" sz="900" b="1" i="0" u="none" strike="noStrike">
                          <a:solidFill>
                            <a:schemeClr val="accent1"/>
                          </a:solidFill>
                          <a:effectLst/>
                          <a:latin typeface="+mn-lt"/>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6A3BE"/>
                    </a:solidFill>
                  </a:tcPr>
                </a:tc>
                <a:extLst>
                  <a:ext uri="{0D108BD9-81ED-4DB2-BD59-A6C34878D82A}">
                    <a16:rowId xmlns:a16="http://schemas.microsoft.com/office/drawing/2014/main" val="2358522108"/>
                  </a:ext>
                </a:extLst>
              </a:tr>
            </a:tbl>
          </a:graphicData>
        </a:graphic>
      </p:graphicFrame>
      <p:sp>
        <p:nvSpPr>
          <p:cNvPr id="18" name="Alatunnisteen paikkamerkki 4">
            <a:extLst>
              <a:ext uri="{FF2B5EF4-FFF2-40B4-BE49-F238E27FC236}">
                <a16:creationId xmlns:a16="http://schemas.microsoft.com/office/drawing/2014/main" id="{65C59E74-EFCF-E7A3-863B-FE1621BC983F}"/>
              </a:ext>
            </a:extLst>
          </p:cNvPr>
          <p:cNvSpPr txBox="1">
            <a:spLocks/>
          </p:cNvSpPr>
          <p:nvPr/>
        </p:nvSpPr>
        <p:spPr>
          <a:xfrm>
            <a:off x="5375920" y="6381326"/>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EK, RT ennuste syyskuu</a:t>
            </a:r>
            <a:r>
              <a:rPr kumimoji="0" lang="fi-FI" sz="800" b="0" i="0" u="none" strike="noStrike" kern="1200" cap="none" spc="0" normalizeH="0" baseline="0" noProof="0">
                <a:ln>
                  <a:noFill/>
                </a:ln>
                <a:solidFill>
                  <a:srgbClr val="183858"/>
                </a:solidFill>
                <a:effectLst/>
                <a:uLnTx/>
                <a:uFillTx/>
                <a:latin typeface="Avenir Next LT Pro"/>
                <a:ea typeface="+mn-ea"/>
                <a:cs typeface="+mn-cs"/>
              </a:rPr>
              <a:t> </a:t>
            </a:r>
            <a:r>
              <a:rPr kumimoji="0" lang="fi-FI" sz="900" b="0" i="0" u="none" strike="noStrike" kern="1200" cap="none" spc="0" normalizeH="0" baseline="0" noProof="0">
                <a:ln>
                  <a:noFill/>
                </a:ln>
                <a:solidFill>
                  <a:srgbClr val="183858"/>
                </a:solidFill>
                <a:effectLst/>
                <a:uLnTx/>
                <a:uFillTx/>
                <a:latin typeface="Avenir Next LT Pro"/>
                <a:ea typeface="+mn-ea"/>
                <a:cs typeface="+mn-cs"/>
              </a:rPr>
              <a:t>2024</a:t>
            </a:r>
          </a:p>
        </p:txBody>
      </p:sp>
    </p:spTree>
    <p:extLst>
      <p:ext uri="{BB962C8B-B14F-4D97-AF65-F5344CB8AC3E}">
        <p14:creationId xmlns:p14="http://schemas.microsoft.com/office/powerpoint/2010/main" val="3227559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3FA847A9-C51B-5361-2FF0-ACEC81C3768F}"/>
              </a:ext>
            </a:extLst>
          </p:cNvPr>
          <p:cNvSpPr/>
          <p:nvPr/>
        </p:nvSpPr>
        <p:spPr>
          <a:xfrm>
            <a:off x="6202125" y="3626081"/>
            <a:ext cx="5581890" cy="2456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Kustannuskehitys: </a:t>
            </a:r>
            <a:r>
              <a:rPr kumimoji="0" lang="fi-FI" sz="120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voimakas nousu hidastui alkuvuonna selvästi</a:t>
            </a:r>
            <a:endPar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 </a:t>
            </a:r>
          </a:p>
        </p:txBody>
      </p:sp>
      <p:sp>
        <p:nvSpPr>
          <p:cNvPr id="16" name="Suorakulmio 15">
            <a:extLst>
              <a:ext uri="{FF2B5EF4-FFF2-40B4-BE49-F238E27FC236}">
                <a16:creationId xmlns:a16="http://schemas.microsoft.com/office/drawing/2014/main" id="{0E33F13A-11EE-E51C-1400-F02636489205}"/>
              </a:ext>
            </a:extLst>
          </p:cNvPr>
          <p:cNvSpPr/>
          <p:nvPr/>
        </p:nvSpPr>
        <p:spPr>
          <a:xfrm>
            <a:off x="394510" y="3626081"/>
            <a:ext cx="5629483" cy="2456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Suhdannenäkymät: </a:t>
            </a:r>
            <a:r>
              <a:rPr lang="fi-FI" sz="1200">
                <a:solidFill>
                  <a:srgbClr val="002060"/>
                </a:solidFill>
                <a:latin typeface="Avenir Next LT Pro"/>
              </a:rPr>
              <a:t>vuoden 2023 alussa alkanut </a:t>
            </a:r>
            <a:r>
              <a:rPr kumimoji="0" lang="fi-FI" sz="1200" b="0" i="0" u="none" strike="noStrike" kern="1200" cap="none" spc="0" normalizeH="0" baseline="0" noProof="0">
                <a:ln>
                  <a:noFill/>
                </a:ln>
                <a:solidFill>
                  <a:srgbClr val="002060"/>
                </a:solidFill>
                <a:effectLst/>
                <a:uLnTx/>
                <a:uFillTx/>
                <a:latin typeface="Avenir Next LT Pro"/>
                <a:ea typeface="+mn-ea"/>
                <a:cs typeface="+mn-cs"/>
              </a:rPr>
              <a:t>voimakas supistuminen jatkuu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15" name="Suorakulmio 14">
            <a:extLst>
              <a:ext uri="{FF2B5EF4-FFF2-40B4-BE49-F238E27FC236}">
                <a16:creationId xmlns:a16="http://schemas.microsoft.com/office/drawing/2014/main" id="{DE1FFCEF-87CF-FF56-67A1-93619A560200}"/>
              </a:ext>
            </a:extLst>
          </p:cNvPr>
          <p:cNvSpPr/>
          <p:nvPr/>
        </p:nvSpPr>
        <p:spPr>
          <a:xfrm>
            <a:off x="3195714" y="1030350"/>
            <a:ext cx="6664916" cy="24208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Pitkä aikaväli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korjausrakentamisen määrä</a:t>
            </a: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 </a:t>
            </a:r>
            <a:endPar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p:txBody>
      </p:sp>
      <p:sp>
        <p:nvSpPr>
          <p:cNvPr id="10" name="Suorakulmio 9">
            <a:extLst>
              <a:ext uri="{FF2B5EF4-FFF2-40B4-BE49-F238E27FC236}">
                <a16:creationId xmlns:a16="http://schemas.microsoft.com/office/drawing/2014/main" id="{034F1070-FE78-A31C-FA03-54268B44272D}"/>
              </a:ext>
            </a:extLst>
          </p:cNvPr>
          <p:cNvSpPr/>
          <p:nvPr/>
        </p:nvSpPr>
        <p:spPr>
          <a:xfrm>
            <a:off x="407984" y="1030350"/>
            <a:ext cx="2613819" cy="24175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Markkinaosuus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a:t>
            </a: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Korjausrakentamisen näkymä: </a:t>
            </a:r>
            <a:r>
              <a:rPr lang="fi-FI" sz="1950">
                <a:solidFill>
                  <a:schemeClr val="bg1"/>
                </a:solidFill>
                <a:latin typeface="+mn-lt"/>
              </a:rPr>
              <a:t>odotuksia heikompaa – vahvistuva talous kääntää loivaan kasvuun   </a:t>
            </a:r>
          </a:p>
        </p:txBody>
      </p:sp>
      <p:sp>
        <p:nvSpPr>
          <p:cNvPr id="27" name="Päivämäärän paikkamerkki 1">
            <a:extLst>
              <a:ext uri="{FF2B5EF4-FFF2-40B4-BE49-F238E27FC236}">
                <a16:creationId xmlns:a16="http://schemas.microsoft.com/office/drawing/2014/main" id="{4E1DB13F-D7E5-C755-0F71-5358B6E4708C}"/>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8" name="Alatunnisteen paikkamerkki 2">
            <a:extLst>
              <a:ext uri="{FF2B5EF4-FFF2-40B4-BE49-F238E27FC236}">
                <a16:creationId xmlns:a16="http://schemas.microsoft.com/office/drawing/2014/main" id="{67774FCE-AF1D-A3B5-18BD-D498CB20FA80}"/>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9" name="Dian numeron paikkamerkki 3">
            <a:extLst>
              <a:ext uri="{FF2B5EF4-FFF2-40B4-BE49-F238E27FC236}">
                <a16:creationId xmlns:a16="http://schemas.microsoft.com/office/drawing/2014/main" id="{397D9F24-B7EE-1F49-229D-2C07349E7CB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37</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2" name="Suorakulmio 11">
            <a:extLst>
              <a:ext uri="{FF2B5EF4-FFF2-40B4-BE49-F238E27FC236}">
                <a16:creationId xmlns:a16="http://schemas.microsoft.com/office/drawing/2014/main" id="{E1C7475B-FF1C-C887-CB33-3DD2B74F1EF4}"/>
              </a:ext>
            </a:extLst>
          </p:cNvPr>
          <p:cNvSpPr/>
          <p:nvPr/>
        </p:nvSpPr>
        <p:spPr>
          <a:xfrm>
            <a:off x="10013138" y="1036772"/>
            <a:ext cx="1770876" cy="24208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asakylkinen kolmio 32">
            <a:extLst>
              <a:ext uri="{FF2B5EF4-FFF2-40B4-BE49-F238E27FC236}">
                <a16:creationId xmlns:a16="http://schemas.microsoft.com/office/drawing/2014/main" id="{9EB106F2-B2DC-C178-9237-E90A127D4A69}"/>
              </a:ext>
            </a:extLst>
          </p:cNvPr>
          <p:cNvSpPr/>
          <p:nvPr/>
        </p:nvSpPr>
        <p:spPr>
          <a:xfrm rot="5400000">
            <a:off x="9718076" y="2125826"/>
            <a:ext cx="338816" cy="251308"/>
          </a:xfrm>
          <a:prstGeom prst="triangl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Kaavio 2">
            <a:extLst>
              <a:ext uri="{FF2B5EF4-FFF2-40B4-BE49-F238E27FC236}">
                <a16:creationId xmlns:a16="http://schemas.microsoft.com/office/drawing/2014/main" id="{63EEE7D0-114F-51F3-C93E-8B790CB41F28}"/>
              </a:ext>
            </a:extLst>
          </p:cNvPr>
          <p:cNvGraphicFramePr>
            <a:graphicFrameLocks/>
          </p:cNvGraphicFramePr>
          <p:nvPr>
            <p:extLst>
              <p:ext uri="{D42A27DB-BD31-4B8C-83A1-F6EECF244321}">
                <p14:modId xmlns:p14="http://schemas.microsoft.com/office/powerpoint/2010/main" val="2030603546"/>
              </p:ext>
            </p:extLst>
          </p:nvPr>
        </p:nvGraphicFramePr>
        <p:xfrm>
          <a:off x="6312024" y="3861048"/>
          <a:ext cx="5423158" cy="2142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Kaavio 6">
            <a:extLst>
              <a:ext uri="{FF2B5EF4-FFF2-40B4-BE49-F238E27FC236}">
                <a16:creationId xmlns:a16="http://schemas.microsoft.com/office/drawing/2014/main" id="{BB32AA4C-5340-CF1C-240B-7BAF523AC0AA}"/>
              </a:ext>
            </a:extLst>
          </p:cNvPr>
          <p:cNvGraphicFramePr>
            <a:graphicFrameLocks/>
          </p:cNvGraphicFramePr>
          <p:nvPr>
            <p:extLst>
              <p:ext uri="{D42A27DB-BD31-4B8C-83A1-F6EECF244321}">
                <p14:modId xmlns:p14="http://schemas.microsoft.com/office/powerpoint/2010/main" val="12334355"/>
              </p:ext>
            </p:extLst>
          </p:nvPr>
        </p:nvGraphicFramePr>
        <p:xfrm>
          <a:off x="3318148" y="1141794"/>
          <a:ext cx="6496373" cy="2370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a:extLst>
              <a:ext uri="{FF2B5EF4-FFF2-40B4-BE49-F238E27FC236}">
                <a16:creationId xmlns:a16="http://schemas.microsoft.com/office/drawing/2014/main" id="{6124BED0-3BB9-E790-CA16-80B95B6EBB2E}"/>
              </a:ext>
            </a:extLst>
          </p:cNvPr>
          <p:cNvGraphicFramePr>
            <a:graphicFrameLocks/>
          </p:cNvGraphicFramePr>
          <p:nvPr>
            <p:extLst>
              <p:ext uri="{D42A27DB-BD31-4B8C-83A1-F6EECF244321}">
                <p14:modId xmlns:p14="http://schemas.microsoft.com/office/powerpoint/2010/main" val="2130886385"/>
              </p:ext>
            </p:extLst>
          </p:nvPr>
        </p:nvGraphicFramePr>
        <p:xfrm>
          <a:off x="338239" y="1131105"/>
          <a:ext cx="2753307" cy="229789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kstiruutu 10">
            <a:extLst>
              <a:ext uri="{FF2B5EF4-FFF2-40B4-BE49-F238E27FC236}">
                <a16:creationId xmlns:a16="http://schemas.microsoft.com/office/drawing/2014/main" id="{14C5E9F2-04C4-CE14-EA28-A4DBE0CB9969}"/>
              </a:ext>
            </a:extLst>
          </p:cNvPr>
          <p:cNvSpPr txBox="1"/>
          <p:nvPr/>
        </p:nvSpPr>
        <p:spPr>
          <a:xfrm>
            <a:off x="1405006" y="2027994"/>
            <a:ext cx="63767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15,</a:t>
            </a:r>
            <a:r>
              <a:rPr lang="fi-FI" sz="1200" b="1">
                <a:solidFill>
                  <a:srgbClr val="002060"/>
                </a:solidFill>
                <a:latin typeface="Avenir Next LT Pro Demi"/>
              </a:rPr>
              <a:t>7</a:t>
            </a:r>
            <a:endParaRPr kumimoji="0" lang="fi-FI" sz="1200" b="1" i="0" u="none" strike="noStrike" kern="1200" cap="none" spc="0" normalizeH="0" baseline="0" noProof="0">
              <a:ln>
                <a:noFill/>
              </a:ln>
              <a:solidFill>
                <a:srgbClr val="002060"/>
              </a:solidFill>
              <a:effectLst/>
              <a:uLnTx/>
              <a:uFillTx/>
              <a:latin typeface="Avenir Next LT Pro Dem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Mrd. €</a:t>
            </a:r>
          </a:p>
        </p:txBody>
      </p:sp>
      <p:sp>
        <p:nvSpPr>
          <p:cNvPr id="4" name="Suorakulmio 3">
            <a:extLst>
              <a:ext uri="{FF2B5EF4-FFF2-40B4-BE49-F238E27FC236}">
                <a16:creationId xmlns:a16="http://schemas.microsoft.com/office/drawing/2014/main" id="{9677322F-5DBF-1623-5FCC-42D1DA24AAEC}"/>
              </a:ext>
            </a:extLst>
          </p:cNvPr>
          <p:cNvSpPr/>
          <p:nvPr/>
        </p:nvSpPr>
        <p:spPr>
          <a:xfrm>
            <a:off x="10177604" y="1961391"/>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Demi"/>
                <a:ea typeface="+mn-ea"/>
                <a:cs typeface="+mn-cs"/>
              </a:rPr>
              <a:t>               </a:t>
            </a:r>
            <a:r>
              <a:rPr kumimoji="0" lang="fi-FI" sz="1200" b="0" i="0" u="none" strike="noStrike" kern="1200" cap="none" spc="0" normalizeH="0" baseline="0" noProof="0">
                <a:ln>
                  <a:noFill/>
                </a:ln>
                <a:solidFill>
                  <a:srgbClr val="183858"/>
                </a:solidFill>
                <a:effectLst/>
                <a:uLnTx/>
                <a:uFillTx/>
                <a:latin typeface="Avenir Next LT Pro Demi"/>
                <a:ea typeface="+mn-ea"/>
                <a:cs typeface="+mn-cs"/>
              </a:rPr>
              <a:t> </a:t>
            </a:r>
            <a:r>
              <a:rPr lang="fi-FI" sz="1200">
                <a:solidFill>
                  <a:srgbClr val="C00000"/>
                </a:solidFill>
                <a:latin typeface="Avenir Next LT Pro Demi"/>
              </a:rPr>
              <a:t>-4,0</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5" name="Nuoli: Viisikulmio 4">
            <a:extLst>
              <a:ext uri="{FF2B5EF4-FFF2-40B4-BE49-F238E27FC236}">
                <a16:creationId xmlns:a16="http://schemas.microsoft.com/office/drawing/2014/main" id="{4EAD8F85-0630-2963-EB0A-01A8D8401008}"/>
              </a:ext>
            </a:extLst>
          </p:cNvPr>
          <p:cNvSpPr/>
          <p:nvPr/>
        </p:nvSpPr>
        <p:spPr>
          <a:xfrm>
            <a:off x="10184239" y="1961433"/>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2024</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6" name="Suorakulmio 5">
            <a:extLst>
              <a:ext uri="{FF2B5EF4-FFF2-40B4-BE49-F238E27FC236}">
                <a16:creationId xmlns:a16="http://schemas.microsoft.com/office/drawing/2014/main" id="{342E8CAD-4A66-9D9A-7735-3ADB12A03C3C}"/>
              </a:ext>
            </a:extLst>
          </p:cNvPr>
          <p:cNvSpPr/>
          <p:nvPr/>
        </p:nvSpPr>
        <p:spPr>
          <a:xfrm>
            <a:off x="10164433" y="1211591"/>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Demi"/>
                <a:ea typeface="+mn-ea"/>
                <a:cs typeface="+mn-cs"/>
              </a:rPr>
              <a:t>                </a:t>
            </a:r>
            <a:r>
              <a:rPr lang="fi-FI" sz="1200">
                <a:solidFill>
                  <a:srgbClr val="C00000"/>
                </a:solidFill>
                <a:latin typeface="Avenir Next LT Pro Demi"/>
              </a:rPr>
              <a:t>-7,0 %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14" name="Nuoli: Viisikulmio 13">
            <a:extLst>
              <a:ext uri="{FF2B5EF4-FFF2-40B4-BE49-F238E27FC236}">
                <a16:creationId xmlns:a16="http://schemas.microsoft.com/office/drawing/2014/main" id="{0192F995-8FD8-D85A-8EAA-826DA19654AF}"/>
              </a:ext>
            </a:extLst>
          </p:cNvPr>
          <p:cNvSpPr/>
          <p:nvPr/>
        </p:nvSpPr>
        <p:spPr>
          <a:xfrm>
            <a:off x="10171068" y="1211633"/>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2023</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21" name="Suorakulmio 20">
            <a:extLst>
              <a:ext uri="{FF2B5EF4-FFF2-40B4-BE49-F238E27FC236}">
                <a16:creationId xmlns:a16="http://schemas.microsoft.com/office/drawing/2014/main" id="{9879E19E-B626-55A5-4E7E-1F49DBA16F1A}"/>
              </a:ext>
            </a:extLst>
          </p:cNvPr>
          <p:cNvSpPr/>
          <p:nvPr/>
        </p:nvSpPr>
        <p:spPr>
          <a:xfrm>
            <a:off x="10177604" y="2692794"/>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Demi"/>
                <a:ea typeface="+mn-ea"/>
                <a:cs typeface="+mn-cs"/>
              </a:rPr>
              <a:t>                </a:t>
            </a:r>
            <a:r>
              <a:rPr kumimoji="0" lang="fi-FI" sz="1200" b="0" i="0" u="none" strike="noStrike" kern="1200" cap="none" spc="0" normalizeH="0" baseline="0" noProof="0">
                <a:ln>
                  <a:noFill/>
                </a:ln>
                <a:solidFill>
                  <a:schemeClr val="accent1"/>
                </a:solidFill>
                <a:effectLst/>
                <a:uLnTx/>
                <a:uFillTx/>
                <a:latin typeface="Avenir Next LT Pro Demi"/>
                <a:ea typeface="+mn-ea"/>
                <a:cs typeface="+mn-cs"/>
              </a:rPr>
              <a:t>+</a:t>
            </a:r>
            <a:r>
              <a:rPr lang="fi-FI" sz="1200">
                <a:solidFill>
                  <a:schemeClr val="accent1"/>
                </a:solidFill>
                <a:latin typeface="Avenir Next LT Pro Demi"/>
              </a:rPr>
              <a:t>1,0</a:t>
            </a:r>
            <a:r>
              <a:rPr kumimoji="0" lang="fi-FI" sz="1200" b="0" i="0" u="none" strike="noStrike" kern="1200" cap="none" spc="0" normalizeH="0" baseline="0" noProof="0">
                <a:ln>
                  <a:noFill/>
                </a:ln>
                <a:solidFill>
                  <a:schemeClr val="accent1"/>
                </a:solidFill>
                <a:effectLst/>
                <a:uLnTx/>
                <a:uFillTx/>
                <a:latin typeface="Avenir Next LT Pro Demi"/>
                <a:ea typeface="+mn-ea"/>
                <a:cs typeface="+mn-cs"/>
              </a:rPr>
              <a:t> %</a:t>
            </a:r>
            <a:endParaRPr kumimoji="0" lang="fi-FI" sz="1400" b="0" i="0" u="none" strike="noStrike" kern="1200" cap="none" spc="0" normalizeH="0" baseline="0" noProof="0">
              <a:ln>
                <a:noFill/>
              </a:ln>
              <a:solidFill>
                <a:schemeClr val="accent1"/>
              </a:solidFill>
              <a:effectLst/>
              <a:uLnTx/>
              <a:uFillTx/>
              <a:latin typeface="Avenir Next LT Pro Demi"/>
              <a:ea typeface="+mn-ea"/>
              <a:cs typeface="+mn-cs"/>
            </a:endParaRPr>
          </a:p>
        </p:txBody>
      </p:sp>
      <p:sp>
        <p:nvSpPr>
          <p:cNvPr id="22" name="Nuoli: Viisikulmio 21">
            <a:extLst>
              <a:ext uri="{FF2B5EF4-FFF2-40B4-BE49-F238E27FC236}">
                <a16:creationId xmlns:a16="http://schemas.microsoft.com/office/drawing/2014/main" id="{AE52B785-EC29-DD75-96B4-6DAA4536A79F}"/>
              </a:ext>
            </a:extLst>
          </p:cNvPr>
          <p:cNvSpPr/>
          <p:nvPr/>
        </p:nvSpPr>
        <p:spPr>
          <a:xfrm>
            <a:off x="10184239" y="2692836"/>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2025</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19" name="Alatunnisteen paikkamerkki 4">
            <a:extLst>
              <a:ext uri="{FF2B5EF4-FFF2-40B4-BE49-F238E27FC236}">
                <a16:creationId xmlns:a16="http://schemas.microsoft.com/office/drawing/2014/main" id="{C07BB42D-6CBF-0655-9FF4-9D91D1D52725}"/>
              </a:ext>
            </a:extLst>
          </p:cNvPr>
          <p:cNvSpPr txBox="1">
            <a:spLocks/>
          </p:cNvSpPr>
          <p:nvPr/>
        </p:nvSpPr>
        <p:spPr>
          <a:xfrm>
            <a:off x="5375920" y="6381326"/>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RT ennuste syyskuu</a:t>
            </a:r>
            <a:r>
              <a:rPr kumimoji="0" lang="fi-FI" sz="800" b="0" i="0" u="none" strike="noStrike" kern="1200" cap="none" spc="0" normalizeH="0" baseline="0" noProof="0">
                <a:ln>
                  <a:noFill/>
                </a:ln>
                <a:solidFill>
                  <a:srgbClr val="183858"/>
                </a:solidFill>
                <a:effectLst/>
                <a:uLnTx/>
                <a:uFillTx/>
                <a:latin typeface="Avenir Next LT Pro"/>
                <a:ea typeface="+mn-ea"/>
                <a:cs typeface="+mn-cs"/>
              </a:rPr>
              <a:t> </a:t>
            </a:r>
            <a:r>
              <a:rPr kumimoji="0" lang="fi-FI" sz="900" b="0" i="0" u="none" strike="noStrike" kern="1200" cap="none" spc="0" normalizeH="0" baseline="0" noProof="0">
                <a:ln>
                  <a:noFill/>
                </a:ln>
                <a:solidFill>
                  <a:srgbClr val="183858"/>
                </a:solidFill>
                <a:effectLst/>
                <a:uLnTx/>
                <a:uFillTx/>
                <a:latin typeface="Avenir Next LT Pro"/>
                <a:ea typeface="+mn-ea"/>
                <a:cs typeface="+mn-cs"/>
              </a:rPr>
              <a:t>2024</a:t>
            </a:r>
          </a:p>
        </p:txBody>
      </p:sp>
      <p:graphicFrame>
        <p:nvGraphicFramePr>
          <p:cNvPr id="18" name="Kaavio 17">
            <a:extLst>
              <a:ext uri="{FF2B5EF4-FFF2-40B4-BE49-F238E27FC236}">
                <a16:creationId xmlns:a16="http://schemas.microsoft.com/office/drawing/2014/main" id="{557D312D-DB31-5905-C880-BE70F87517F4}"/>
              </a:ext>
            </a:extLst>
          </p:cNvPr>
          <p:cNvGraphicFramePr>
            <a:graphicFrameLocks/>
          </p:cNvGraphicFramePr>
          <p:nvPr>
            <p:extLst>
              <p:ext uri="{D42A27DB-BD31-4B8C-83A1-F6EECF244321}">
                <p14:modId xmlns:p14="http://schemas.microsoft.com/office/powerpoint/2010/main" val="180176201"/>
              </p:ext>
            </p:extLst>
          </p:nvPr>
        </p:nvGraphicFramePr>
        <p:xfrm>
          <a:off x="456818" y="3933057"/>
          <a:ext cx="5495165" cy="20705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1283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3FA847A9-C51B-5361-2FF0-ACEC81C3768F}"/>
              </a:ext>
            </a:extLst>
          </p:cNvPr>
          <p:cNvSpPr/>
          <p:nvPr/>
        </p:nvSpPr>
        <p:spPr>
          <a:xfrm>
            <a:off x="6202125" y="3626081"/>
            <a:ext cx="5581890" cy="2456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Kustannuskehitys: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kustannusten nousu pysähtyi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 </a:t>
            </a:r>
          </a:p>
        </p:txBody>
      </p:sp>
      <p:sp>
        <p:nvSpPr>
          <p:cNvPr id="16" name="Suorakulmio 15">
            <a:extLst>
              <a:ext uri="{FF2B5EF4-FFF2-40B4-BE49-F238E27FC236}">
                <a16:creationId xmlns:a16="http://schemas.microsoft.com/office/drawing/2014/main" id="{0E33F13A-11EE-E51C-1400-F02636489205}"/>
              </a:ext>
            </a:extLst>
          </p:cNvPr>
          <p:cNvSpPr/>
          <p:nvPr/>
        </p:nvSpPr>
        <p:spPr>
          <a:xfrm>
            <a:off x="394510" y="3626081"/>
            <a:ext cx="5629483" cy="2456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Suhdannenäkymät: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tilauskannan lasku vaimeni - pituus nousi hieman </a:t>
            </a: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15" name="Suorakulmio 14">
            <a:extLst>
              <a:ext uri="{FF2B5EF4-FFF2-40B4-BE49-F238E27FC236}">
                <a16:creationId xmlns:a16="http://schemas.microsoft.com/office/drawing/2014/main" id="{DE1FFCEF-87CF-FF56-67A1-93619A560200}"/>
              </a:ext>
            </a:extLst>
          </p:cNvPr>
          <p:cNvSpPr/>
          <p:nvPr/>
        </p:nvSpPr>
        <p:spPr>
          <a:xfrm>
            <a:off x="3195714" y="1030350"/>
            <a:ext cx="6664916" cy="24208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Pitkä aikaväli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maa- ja vesirakentamisen määrä </a:t>
            </a:r>
          </a:p>
        </p:txBody>
      </p:sp>
      <p:sp>
        <p:nvSpPr>
          <p:cNvPr id="10" name="Suorakulmio 9">
            <a:extLst>
              <a:ext uri="{FF2B5EF4-FFF2-40B4-BE49-F238E27FC236}">
                <a16:creationId xmlns:a16="http://schemas.microsoft.com/office/drawing/2014/main" id="{034F1070-FE78-A31C-FA03-54268B44272D}"/>
              </a:ext>
            </a:extLst>
          </p:cNvPr>
          <p:cNvSpPr/>
          <p:nvPr/>
        </p:nvSpPr>
        <p:spPr>
          <a:xfrm>
            <a:off x="407984" y="1030350"/>
            <a:ext cx="2613819" cy="24175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Markkinaosuus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2023</a:t>
            </a: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Infrakentamisen näkymä: </a:t>
            </a:r>
            <a:r>
              <a:rPr lang="fi-FI" sz="1750">
                <a:solidFill>
                  <a:schemeClr val="bg1"/>
                </a:solidFill>
                <a:latin typeface="+mn-lt"/>
              </a:rPr>
              <a:t>kasvuun ensimmäistä kertaa 3 vuoteen - geopolitiikka ja energiamurros tukevat</a:t>
            </a:r>
          </a:p>
        </p:txBody>
      </p:sp>
      <p:sp>
        <p:nvSpPr>
          <p:cNvPr id="27" name="Päivämäärän paikkamerkki 1">
            <a:extLst>
              <a:ext uri="{FF2B5EF4-FFF2-40B4-BE49-F238E27FC236}">
                <a16:creationId xmlns:a16="http://schemas.microsoft.com/office/drawing/2014/main" id="{4E1DB13F-D7E5-C755-0F71-5358B6E4708C}"/>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8" name="Alatunnisteen paikkamerkki 2">
            <a:extLst>
              <a:ext uri="{FF2B5EF4-FFF2-40B4-BE49-F238E27FC236}">
                <a16:creationId xmlns:a16="http://schemas.microsoft.com/office/drawing/2014/main" id="{67774FCE-AF1D-A3B5-18BD-D498CB20FA80}"/>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9" name="Dian numeron paikkamerkki 3">
            <a:extLst>
              <a:ext uri="{FF2B5EF4-FFF2-40B4-BE49-F238E27FC236}">
                <a16:creationId xmlns:a16="http://schemas.microsoft.com/office/drawing/2014/main" id="{397D9F24-B7EE-1F49-229D-2C07349E7CB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38</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graphicFrame>
        <p:nvGraphicFramePr>
          <p:cNvPr id="4" name="Kaavio 3">
            <a:extLst>
              <a:ext uri="{FF2B5EF4-FFF2-40B4-BE49-F238E27FC236}">
                <a16:creationId xmlns:a16="http://schemas.microsoft.com/office/drawing/2014/main" id="{87E9BFAC-3336-4832-EDFA-E2FE85100A3E}"/>
              </a:ext>
            </a:extLst>
          </p:cNvPr>
          <p:cNvGraphicFramePr>
            <a:graphicFrameLocks/>
          </p:cNvGraphicFramePr>
          <p:nvPr>
            <p:extLst>
              <p:ext uri="{D42A27DB-BD31-4B8C-83A1-F6EECF244321}">
                <p14:modId xmlns:p14="http://schemas.microsoft.com/office/powerpoint/2010/main" val="2230013618"/>
              </p:ext>
            </p:extLst>
          </p:nvPr>
        </p:nvGraphicFramePr>
        <p:xfrm>
          <a:off x="6312025" y="3888058"/>
          <a:ext cx="5256584" cy="2061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Kaavio 4">
            <a:extLst>
              <a:ext uri="{FF2B5EF4-FFF2-40B4-BE49-F238E27FC236}">
                <a16:creationId xmlns:a16="http://schemas.microsoft.com/office/drawing/2014/main" id="{DAB9645E-3F1D-E185-8765-0BF4A0B650F8}"/>
              </a:ext>
            </a:extLst>
          </p:cNvPr>
          <p:cNvGraphicFramePr>
            <a:graphicFrameLocks/>
          </p:cNvGraphicFramePr>
          <p:nvPr>
            <p:extLst>
              <p:ext uri="{D42A27DB-BD31-4B8C-83A1-F6EECF244321}">
                <p14:modId xmlns:p14="http://schemas.microsoft.com/office/powerpoint/2010/main" val="30223333"/>
              </p:ext>
            </p:extLst>
          </p:nvPr>
        </p:nvGraphicFramePr>
        <p:xfrm>
          <a:off x="407985" y="3888058"/>
          <a:ext cx="5578734" cy="20612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Kaavio 5">
            <a:extLst>
              <a:ext uri="{FF2B5EF4-FFF2-40B4-BE49-F238E27FC236}">
                <a16:creationId xmlns:a16="http://schemas.microsoft.com/office/drawing/2014/main" id="{9FA4A650-055F-5BCF-4E10-E319EA620EAD}"/>
              </a:ext>
            </a:extLst>
          </p:cNvPr>
          <p:cNvGraphicFramePr>
            <a:graphicFrameLocks/>
          </p:cNvGraphicFramePr>
          <p:nvPr>
            <p:extLst>
              <p:ext uri="{D42A27DB-BD31-4B8C-83A1-F6EECF244321}">
                <p14:modId xmlns:p14="http://schemas.microsoft.com/office/powerpoint/2010/main" val="3968879785"/>
              </p:ext>
            </p:extLst>
          </p:nvPr>
        </p:nvGraphicFramePr>
        <p:xfrm>
          <a:off x="401479" y="1153988"/>
          <a:ext cx="2630574" cy="2251964"/>
        </p:xfrm>
        <a:graphic>
          <a:graphicData uri="http://schemas.openxmlformats.org/drawingml/2006/chart">
            <c:chart xmlns:c="http://schemas.openxmlformats.org/drawingml/2006/chart" xmlns:r="http://schemas.openxmlformats.org/officeDocument/2006/relationships" r:id="rId5"/>
          </a:graphicData>
        </a:graphic>
      </p:graphicFrame>
      <p:sp>
        <p:nvSpPr>
          <p:cNvPr id="12" name="Suorakulmio 11">
            <a:extLst>
              <a:ext uri="{FF2B5EF4-FFF2-40B4-BE49-F238E27FC236}">
                <a16:creationId xmlns:a16="http://schemas.microsoft.com/office/drawing/2014/main" id="{E1C7475B-FF1C-C887-CB33-3DD2B74F1EF4}"/>
              </a:ext>
            </a:extLst>
          </p:cNvPr>
          <p:cNvSpPr/>
          <p:nvPr/>
        </p:nvSpPr>
        <p:spPr>
          <a:xfrm>
            <a:off x="10013138" y="1036772"/>
            <a:ext cx="1770876" cy="24208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asakylkinen kolmio 32">
            <a:extLst>
              <a:ext uri="{FF2B5EF4-FFF2-40B4-BE49-F238E27FC236}">
                <a16:creationId xmlns:a16="http://schemas.microsoft.com/office/drawing/2014/main" id="{9EB106F2-B2DC-C178-9237-E90A127D4A69}"/>
              </a:ext>
            </a:extLst>
          </p:cNvPr>
          <p:cNvSpPr/>
          <p:nvPr/>
        </p:nvSpPr>
        <p:spPr>
          <a:xfrm rot="5400000">
            <a:off x="9718076" y="2125826"/>
            <a:ext cx="338816" cy="251308"/>
          </a:xfrm>
          <a:prstGeom prst="triangl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4" name="Kaavio 33">
            <a:extLst>
              <a:ext uri="{FF2B5EF4-FFF2-40B4-BE49-F238E27FC236}">
                <a16:creationId xmlns:a16="http://schemas.microsoft.com/office/drawing/2014/main" id="{9C6592E3-6044-D647-44B6-4467ED054911}"/>
              </a:ext>
            </a:extLst>
          </p:cNvPr>
          <p:cNvGraphicFramePr>
            <a:graphicFrameLocks/>
          </p:cNvGraphicFramePr>
          <p:nvPr>
            <p:extLst>
              <p:ext uri="{D42A27DB-BD31-4B8C-83A1-F6EECF244321}">
                <p14:modId xmlns:p14="http://schemas.microsoft.com/office/powerpoint/2010/main" val="3307828293"/>
              </p:ext>
            </p:extLst>
          </p:nvPr>
        </p:nvGraphicFramePr>
        <p:xfrm>
          <a:off x="3239605" y="1196751"/>
          <a:ext cx="6635615" cy="2334129"/>
        </p:xfrm>
        <a:graphic>
          <a:graphicData uri="http://schemas.openxmlformats.org/drawingml/2006/chart">
            <c:chart xmlns:c="http://schemas.openxmlformats.org/drawingml/2006/chart" xmlns:r="http://schemas.openxmlformats.org/officeDocument/2006/relationships" r:id="rId6"/>
          </a:graphicData>
        </a:graphic>
      </p:graphicFrame>
      <p:sp>
        <p:nvSpPr>
          <p:cNvPr id="2" name="Tekstiruutu 1">
            <a:extLst>
              <a:ext uri="{FF2B5EF4-FFF2-40B4-BE49-F238E27FC236}">
                <a16:creationId xmlns:a16="http://schemas.microsoft.com/office/drawing/2014/main" id="{3636D5C9-2327-EE52-D9C7-87905B4F25D7}"/>
              </a:ext>
            </a:extLst>
          </p:cNvPr>
          <p:cNvSpPr txBox="1"/>
          <p:nvPr/>
        </p:nvSpPr>
        <p:spPr>
          <a:xfrm>
            <a:off x="1425877" y="2036924"/>
            <a:ext cx="63767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7,2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Mrd. €</a:t>
            </a:r>
          </a:p>
        </p:txBody>
      </p:sp>
      <p:sp>
        <p:nvSpPr>
          <p:cNvPr id="3" name="Suorakulmio 2">
            <a:extLst>
              <a:ext uri="{FF2B5EF4-FFF2-40B4-BE49-F238E27FC236}">
                <a16:creationId xmlns:a16="http://schemas.microsoft.com/office/drawing/2014/main" id="{F03CE39E-3DD0-630E-3A5D-7CD0A90D4E7B}"/>
              </a:ext>
            </a:extLst>
          </p:cNvPr>
          <p:cNvSpPr/>
          <p:nvPr/>
        </p:nvSpPr>
        <p:spPr>
          <a:xfrm>
            <a:off x="10177604" y="1961391"/>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 -2,0 %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7" name="Nuoli: Viisikulmio 6">
            <a:extLst>
              <a:ext uri="{FF2B5EF4-FFF2-40B4-BE49-F238E27FC236}">
                <a16:creationId xmlns:a16="http://schemas.microsoft.com/office/drawing/2014/main" id="{ECABFEA1-0FED-7713-2339-A6A57127E10F}"/>
              </a:ext>
            </a:extLst>
          </p:cNvPr>
          <p:cNvSpPr/>
          <p:nvPr/>
        </p:nvSpPr>
        <p:spPr>
          <a:xfrm>
            <a:off x="10184239" y="1961433"/>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2024</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8" name="Suorakulmio 7">
            <a:extLst>
              <a:ext uri="{FF2B5EF4-FFF2-40B4-BE49-F238E27FC236}">
                <a16:creationId xmlns:a16="http://schemas.microsoft.com/office/drawing/2014/main" id="{4C4E02E8-FD44-55A5-85A6-2A0A2C92FF80}"/>
              </a:ext>
            </a:extLst>
          </p:cNvPr>
          <p:cNvSpPr/>
          <p:nvPr/>
        </p:nvSpPr>
        <p:spPr>
          <a:xfrm>
            <a:off x="10164433" y="1211591"/>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-7,0 %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11" name="Nuoli: Viisikulmio 10">
            <a:extLst>
              <a:ext uri="{FF2B5EF4-FFF2-40B4-BE49-F238E27FC236}">
                <a16:creationId xmlns:a16="http://schemas.microsoft.com/office/drawing/2014/main" id="{60A4C587-D75A-7229-5F72-BBEDC9527B7B}"/>
              </a:ext>
            </a:extLst>
          </p:cNvPr>
          <p:cNvSpPr/>
          <p:nvPr/>
        </p:nvSpPr>
        <p:spPr>
          <a:xfrm>
            <a:off x="10171068" y="1211633"/>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2023</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14" name="Suorakulmio 13">
            <a:extLst>
              <a:ext uri="{FF2B5EF4-FFF2-40B4-BE49-F238E27FC236}">
                <a16:creationId xmlns:a16="http://schemas.microsoft.com/office/drawing/2014/main" id="{E181DC0E-E982-7C4D-FE7F-BF2B62964227}"/>
              </a:ext>
            </a:extLst>
          </p:cNvPr>
          <p:cNvSpPr/>
          <p:nvPr/>
        </p:nvSpPr>
        <p:spPr>
          <a:xfrm>
            <a:off x="10177604" y="2692794"/>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                </a:t>
            </a:r>
            <a:r>
              <a:rPr lang="fi-FI" sz="1200">
                <a:solidFill>
                  <a:schemeClr val="accent1"/>
                </a:solidFill>
                <a:latin typeface="Avenir Next LT Pro Demi"/>
              </a:rPr>
              <a:t>+2,0 %</a:t>
            </a:r>
          </a:p>
        </p:txBody>
      </p:sp>
      <p:sp>
        <p:nvSpPr>
          <p:cNvPr id="21" name="Nuoli: Viisikulmio 20">
            <a:extLst>
              <a:ext uri="{FF2B5EF4-FFF2-40B4-BE49-F238E27FC236}">
                <a16:creationId xmlns:a16="http://schemas.microsoft.com/office/drawing/2014/main" id="{38291125-DF96-5F9F-76E8-AD2943C5FD04}"/>
              </a:ext>
            </a:extLst>
          </p:cNvPr>
          <p:cNvSpPr/>
          <p:nvPr/>
        </p:nvSpPr>
        <p:spPr>
          <a:xfrm>
            <a:off x="10184239" y="2692836"/>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2025</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18" name="Alatunnisteen paikkamerkki 4">
            <a:extLst>
              <a:ext uri="{FF2B5EF4-FFF2-40B4-BE49-F238E27FC236}">
                <a16:creationId xmlns:a16="http://schemas.microsoft.com/office/drawing/2014/main" id="{D177CB78-0D7A-17D0-C168-54568C240DB7}"/>
              </a:ext>
            </a:extLst>
          </p:cNvPr>
          <p:cNvSpPr txBox="1">
            <a:spLocks/>
          </p:cNvSpPr>
          <p:nvPr/>
        </p:nvSpPr>
        <p:spPr>
          <a:xfrm>
            <a:off x="5375920" y="6381326"/>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RT ennuste syyskuu</a:t>
            </a:r>
            <a:r>
              <a:rPr kumimoji="0" lang="fi-FI" sz="800" b="0" i="0" u="none" strike="noStrike" kern="1200" cap="none" spc="0" normalizeH="0" baseline="0" noProof="0">
                <a:ln>
                  <a:noFill/>
                </a:ln>
                <a:solidFill>
                  <a:srgbClr val="183858"/>
                </a:solidFill>
                <a:effectLst/>
                <a:uLnTx/>
                <a:uFillTx/>
                <a:latin typeface="Avenir Next LT Pro"/>
                <a:ea typeface="+mn-ea"/>
                <a:cs typeface="+mn-cs"/>
              </a:rPr>
              <a:t> </a:t>
            </a:r>
            <a:r>
              <a:rPr kumimoji="0" lang="fi-FI" sz="900" b="0" i="0" u="none" strike="noStrike" kern="1200" cap="none" spc="0" normalizeH="0" baseline="0" noProof="0">
                <a:ln>
                  <a:noFill/>
                </a:ln>
                <a:solidFill>
                  <a:srgbClr val="183858"/>
                </a:solidFill>
                <a:effectLst/>
                <a:uLnTx/>
                <a:uFillTx/>
                <a:latin typeface="Avenir Next LT Pro"/>
                <a:ea typeface="+mn-ea"/>
                <a:cs typeface="+mn-cs"/>
              </a:rPr>
              <a:t>2024</a:t>
            </a:r>
          </a:p>
        </p:txBody>
      </p:sp>
    </p:spTree>
    <p:extLst>
      <p:ext uri="{BB962C8B-B14F-4D97-AF65-F5344CB8AC3E}">
        <p14:creationId xmlns:p14="http://schemas.microsoft.com/office/powerpoint/2010/main" val="470668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034F1070-FE78-A31C-FA03-54268B44272D}"/>
              </a:ext>
            </a:extLst>
          </p:cNvPr>
          <p:cNvSpPr/>
          <p:nvPr/>
        </p:nvSpPr>
        <p:spPr>
          <a:xfrm>
            <a:off x="407984" y="1030350"/>
            <a:ext cx="2613819" cy="24175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Osuus työllisistä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2022</a:t>
            </a:r>
          </a:p>
        </p:txBody>
      </p:sp>
      <p:graphicFrame>
        <p:nvGraphicFramePr>
          <p:cNvPr id="19" name="Kaavio 18">
            <a:extLst>
              <a:ext uri="{FF2B5EF4-FFF2-40B4-BE49-F238E27FC236}">
                <a16:creationId xmlns:a16="http://schemas.microsoft.com/office/drawing/2014/main" id="{9FA4A650-055F-5BCF-4E10-E319EA620EAD}"/>
              </a:ext>
            </a:extLst>
          </p:cNvPr>
          <p:cNvGraphicFramePr>
            <a:graphicFrameLocks/>
          </p:cNvGraphicFramePr>
          <p:nvPr>
            <p:extLst>
              <p:ext uri="{D42A27DB-BD31-4B8C-83A1-F6EECF244321}">
                <p14:modId xmlns:p14="http://schemas.microsoft.com/office/powerpoint/2010/main" val="2327082801"/>
              </p:ext>
            </p:extLst>
          </p:nvPr>
        </p:nvGraphicFramePr>
        <p:xfrm>
          <a:off x="387765" y="1133277"/>
          <a:ext cx="2630574" cy="2251964"/>
        </p:xfrm>
        <a:graphic>
          <a:graphicData uri="http://schemas.openxmlformats.org/drawingml/2006/chart">
            <c:chart xmlns:c="http://schemas.openxmlformats.org/drawingml/2006/chart" xmlns:r="http://schemas.openxmlformats.org/officeDocument/2006/relationships" r:id="rId3"/>
          </a:graphicData>
        </a:graphic>
      </p:graphicFrame>
      <p:sp>
        <p:nvSpPr>
          <p:cNvPr id="17" name="Suorakulmio 16">
            <a:extLst>
              <a:ext uri="{FF2B5EF4-FFF2-40B4-BE49-F238E27FC236}">
                <a16:creationId xmlns:a16="http://schemas.microsoft.com/office/drawing/2014/main" id="{3FA847A9-C51B-5361-2FF0-ACEC81C3768F}"/>
              </a:ext>
            </a:extLst>
          </p:cNvPr>
          <p:cNvSpPr/>
          <p:nvPr/>
        </p:nvSpPr>
        <p:spPr>
          <a:xfrm>
            <a:off x="6202125" y="3626081"/>
            <a:ext cx="5581890" cy="2456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Työttömyys: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Rakentamisen työttömyys on noussut </a:t>
            </a:r>
            <a:r>
              <a:rPr lang="fi-FI" sz="1200">
                <a:solidFill>
                  <a:srgbClr val="002060"/>
                </a:solidFill>
                <a:latin typeface="Avenir Next LT Pro"/>
                <a:cs typeface="Calibri" panose="020F0502020204030204" pitchFamily="34" charset="0"/>
              </a:rPr>
              <a:t>yli muun talouden tason</a:t>
            </a:r>
            <a:endPar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 </a:t>
            </a:r>
          </a:p>
        </p:txBody>
      </p:sp>
      <p:sp>
        <p:nvSpPr>
          <p:cNvPr id="16" name="Suorakulmio 15">
            <a:extLst>
              <a:ext uri="{FF2B5EF4-FFF2-40B4-BE49-F238E27FC236}">
                <a16:creationId xmlns:a16="http://schemas.microsoft.com/office/drawing/2014/main" id="{0E33F13A-11EE-E51C-1400-F02636489205}"/>
              </a:ext>
            </a:extLst>
          </p:cNvPr>
          <p:cNvSpPr/>
          <p:nvPr/>
        </p:nvSpPr>
        <p:spPr>
          <a:xfrm>
            <a:off x="394510" y="3626081"/>
            <a:ext cx="5629483" cy="24562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Työllisyysnäkymät: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yritysten työvoiman tarve vähenee edelleen</a:t>
            </a: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0" u="none" strike="noStrike" kern="1200" cap="none" spc="0" normalizeH="0" baseline="0" noProof="0">
              <a:ln>
                <a:noFill/>
              </a:ln>
              <a:solidFill>
                <a:srgbClr val="002060"/>
              </a:solidFill>
              <a:effectLst/>
              <a:uLnTx/>
              <a:uFillTx/>
              <a:latin typeface="Avenir Next LT Pro"/>
              <a:ea typeface="+mn-ea"/>
              <a:cs typeface="+mn-cs"/>
            </a:endParaRPr>
          </a:p>
        </p:txBody>
      </p:sp>
      <p:sp>
        <p:nvSpPr>
          <p:cNvPr id="15" name="Suorakulmio 14">
            <a:extLst>
              <a:ext uri="{FF2B5EF4-FFF2-40B4-BE49-F238E27FC236}">
                <a16:creationId xmlns:a16="http://schemas.microsoft.com/office/drawing/2014/main" id="{DE1FFCEF-87CF-FF56-67A1-93619A560200}"/>
              </a:ext>
            </a:extLst>
          </p:cNvPr>
          <p:cNvSpPr/>
          <p:nvPr/>
        </p:nvSpPr>
        <p:spPr>
          <a:xfrm>
            <a:off x="3195714" y="1030350"/>
            <a:ext cx="6664916" cy="24208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Pitkä aikaväli </a:t>
            </a:r>
            <a:r>
              <a:rPr kumimoji="0" lang="fi-FI" sz="1200" b="0" i="0" u="none" strike="noStrike" kern="1200" cap="none" spc="0" normalizeH="0" baseline="0" noProof="0">
                <a:ln>
                  <a:noFill/>
                </a:ln>
                <a:solidFill>
                  <a:srgbClr val="002060"/>
                </a:solidFill>
                <a:effectLst/>
                <a:uLnTx/>
                <a:uFillTx/>
                <a:latin typeface="Avenir Next LT Pro"/>
                <a:ea typeface="+mn-ea"/>
                <a:cs typeface="Calibri" panose="020F0502020204030204" pitchFamily="34" charset="0"/>
              </a:rPr>
              <a:t>työllisyyden kehitys</a:t>
            </a:r>
          </a:p>
        </p:txBody>
      </p:sp>
      <p:sp>
        <p:nvSpPr>
          <p:cNvPr id="9" name="Otsikko 8">
            <a:extLst>
              <a:ext uri="{FF2B5EF4-FFF2-40B4-BE49-F238E27FC236}">
                <a16:creationId xmlns:a16="http://schemas.microsoft.com/office/drawing/2014/main" id="{96B46D70-5F7B-E132-6B5E-9AF0599A9D3A}"/>
              </a:ext>
            </a:extLst>
          </p:cNvPr>
          <p:cNvSpPr>
            <a:spLocks noGrp="1"/>
          </p:cNvSpPr>
          <p:nvPr>
            <p:ph type="title"/>
          </p:nvPr>
        </p:nvSpPr>
        <p:spPr>
          <a:xfrm>
            <a:off x="407988" y="396634"/>
            <a:ext cx="11376026" cy="465245"/>
          </a:xfrm>
          <a:solidFill>
            <a:schemeClr val="accent1"/>
          </a:solidFill>
        </p:spPr>
        <p:txBody>
          <a:bodyPr anchor="ctr"/>
          <a:lstStyle/>
          <a:p>
            <a:r>
              <a:rPr lang="fi-FI" sz="2000" b="1">
                <a:solidFill>
                  <a:schemeClr val="bg1"/>
                </a:solidFill>
                <a:latin typeface="+mn-lt"/>
              </a:rPr>
              <a:t> Työllisyyden näkymä: </a:t>
            </a:r>
            <a:r>
              <a:rPr lang="fi-FI" sz="2000">
                <a:solidFill>
                  <a:schemeClr val="bg1"/>
                </a:solidFill>
                <a:latin typeface="+mn-lt"/>
              </a:rPr>
              <a:t>nousukauden työllisyys pyyhkiytyi pois – lasku jatkuu pitkälle ensi vuoteen</a:t>
            </a:r>
          </a:p>
        </p:txBody>
      </p:sp>
      <p:sp>
        <p:nvSpPr>
          <p:cNvPr id="27" name="Päivämäärän paikkamerkki 1">
            <a:extLst>
              <a:ext uri="{FF2B5EF4-FFF2-40B4-BE49-F238E27FC236}">
                <a16:creationId xmlns:a16="http://schemas.microsoft.com/office/drawing/2014/main" id="{4E1DB13F-D7E5-C755-0F71-5358B6E4708C}"/>
              </a:ext>
            </a:extLst>
          </p:cNvPr>
          <p:cNvSpPr>
            <a:spLocks noGrp="1"/>
          </p:cNvSpPr>
          <p:nvPr>
            <p:ph type="dt" sz="half" idx="10"/>
          </p:nvPr>
        </p:nvSpPr>
        <p:spPr>
          <a:xfrm>
            <a:off x="839416" y="6381328"/>
            <a:ext cx="1224136"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8" name="Alatunnisteen paikkamerkki 2">
            <a:extLst>
              <a:ext uri="{FF2B5EF4-FFF2-40B4-BE49-F238E27FC236}">
                <a16:creationId xmlns:a16="http://schemas.microsoft.com/office/drawing/2014/main" id="{67774FCE-AF1D-A3B5-18BD-D498CB20FA80}"/>
              </a:ext>
            </a:extLst>
          </p:cNvPr>
          <p:cNvSpPr>
            <a:spLocks noGrp="1"/>
          </p:cNvSpPr>
          <p:nvPr>
            <p:ph type="ftr" sz="quarter" idx="11"/>
          </p:nvPr>
        </p:nvSpPr>
        <p:spPr>
          <a:xfrm>
            <a:off x="2063552" y="6381328"/>
            <a:ext cx="8928992" cy="143296"/>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9" name="Dian numeron paikkamerkki 3">
            <a:extLst>
              <a:ext uri="{FF2B5EF4-FFF2-40B4-BE49-F238E27FC236}">
                <a16:creationId xmlns:a16="http://schemas.microsoft.com/office/drawing/2014/main" id="{397D9F24-B7EE-1F49-229D-2C07349E7CB0}"/>
              </a:ext>
            </a:extLst>
          </p:cNvPr>
          <p:cNvSpPr>
            <a:spLocks noGrp="1"/>
          </p:cNvSpPr>
          <p:nvPr>
            <p:ph type="sldNum" sz="quarter" idx="12"/>
          </p:nvPr>
        </p:nvSpPr>
        <p:spPr>
          <a:xfrm>
            <a:off x="407988" y="6381328"/>
            <a:ext cx="431428" cy="14329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39</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2" name="Suorakulmio 11">
            <a:extLst>
              <a:ext uri="{FF2B5EF4-FFF2-40B4-BE49-F238E27FC236}">
                <a16:creationId xmlns:a16="http://schemas.microsoft.com/office/drawing/2014/main" id="{E1C7475B-FF1C-C887-CB33-3DD2B74F1EF4}"/>
              </a:ext>
            </a:extLst>
          </p:cNvPr>
          <p:cNvSpPr/>
          <p:nvPr/>
        </p:nvSpPr>
        <p:spPr>
          <a:xfrm>
            <a:off x="10013138" y="1036772"/>
            <a:ext cx="1770876" cy="24208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asakylkinen kolmio 32">
            <a:extLst>
              <a:ext uri="{FF2B5EF4-FFF2-40B4-BE49-F238E27FC236}">
                <a16:creationId xmlns:a16="http://schemas.microsoft.com/office/drawing/2014/main" id="{9EB106F2-B2DC-C178-9237-E90A127D4A69}"/>
              </a:ext>
            </a:extLst>
          </p:cNvPr>
          <p:cNvSpPr/>
          <p:nvPr/>
        </p:nvSpPr>
        <p:spPr>
          <a:xfrm rot="5400000">
            <a:off x="9697857" y="2121537"/>
            <a:ext cx="338816" cy="251308"/>
          </a:xfrm>
          <a:prstGeom prst="triangl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3636D5C9-2327-EE52-D9C7-87905B4F25D7}"/>
              </a:ext>
            </a:extLst>
          </p:cNvPr>
          <p:cNvSpPr txBox="1"/>
          <p:nvPr/>
        </p:nvSpPr>
        <p:spPr>
          <a:xfrm>
            <a:off x="1324232" y="2033530"/>
            <a:ext cx="79060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202 </a:t>
            </a:r>
            <a:r>
              <a:rPr lang="fi-FI" sz="1200" b="1">
                <a:solidFill>
                  <a:srgbClr val="002060"/>
                </a:solidFill>
                <a:latin typeface="Avenir Next LT Pro Demi"/>
              </a:rPr>
              <a:t>4</a:t>
            </a: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Demi"/>
                <a:ea typeface="+mn-ea"/>
                <a:cs typeface="+mn-cs"/>
              </a:rPr>
              <a:t>työllistä</a:t>
            </a:r>
          </a:p>
        </p:txBody>
      </p:sp>
      <p:sp>
        <p:nvSpPr>
          <p:cNvPr id="3" name="Suorakulmio 2">
            <a:extLst>
              <a:ext uri="{FF2B5EF4-FFF2-40B4-BE49-F238E27FC236}">
                <a16:creationId xmlns:a16="http://schemas.microsoft.com/office/drawing/2014/main" id="{F03CE39E-3DD0-630E-3A5D-7CD0A90D4E7B}"/>
              </a:ext>
            </a:extLst>
          </p:cNvPr>
          <p:cNvSpPr/>
          <p:nvPr/>
        </p:nvSpPr>
        <p:spPr>
          <a:xfrm>
            <a:off x="10177604" y="1961391"/>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 -9,0 %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7" name="Nuoli: Viisikulmio 6">
            <a:extLst>
              <a:ext uri="{FF2B5EF4-FFF2-40B4-BE49-F238E27FC236}">
                <a16:creationId xmlns:a16="http://schemas.microsoft.com/office/drawing/2014/main" id="{ECABFEA1-0FED-7713-2339-A6A57127E10F}"/>
              </a:ext>
            </a:extLst>
          </p:cNvPr>
          <p:cNvSpPr/>
          <p:nvPr/>
        </p:nvSpPr>
        <p:spPr>
          <a:xfrm>
            <a:off x="10184239" y="1961433"/>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2024</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sp>
        <p:nvSpPr>
          <p:cNvPr id="8" name="Suorakulmio 7">
            <a:extLst>
              <a:ext uri="{FF2B5EF4-FFF2-40B4-BE49-F238E27FC236}">
                <a16:creationId xmlns:a16="http://schemas.microsoft.com/office/drawing/2014/main" id="{4C4E02E8-FD44-55A5-85A6-2A0A2C92FF80}"/>
              </a:ext>
            </a:extLst>
          </p:cNvPr>
          <p:cNvSpPr/>
          <p:nvPr/>
        </p:nvSpPr>
        <p:spPr>
          <a:xfrm>
            <a:off x="10164433" y="1211591"/>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a:t>
            </a:r>
            <a:r>
              <a:rPr lang="fi-FI" sz="1200">
                <a:solidFill>
                  <a:srgbClr val="C00000"/>
                </a:solidFill>
                <a:latin typeface="Avenir Next LT Pro Demi"/>
              </a:rPr>
              <a:t>1,4</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11" name="Nuoli: Viisikulmio 10">
            <a:extLst>
              <a:ext uri="{FF2B5EF4-FFF2-40B4-BE49-F238E27FC236}">
                <a16:creationId xmlns:a16="http://schemas.microsoft.com/office/drawing/2014/main" id="{60A4C587-D75A-7229-5F72-BBEDC9527B7B}"/>
              </a:ext>
            </a:extLst>
          </p:cNvPr>
          <p:cNvSpPr/>
          <p:nvPr/>
        </p:nvSpPr>
        <p:spPr>
          <a:xfrm>
            <a:off x="10171068" y="1211633"/>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2023</a:t>
            </a:r>
            <a:r>
              <a:rPr kumimoji="0" lang="fi-FI" sz="1200" b="0" i="0" u="none" strike="noStrike" kern="1200" cap="none" spc="0" normalizeH="0" baseline="0" noProof="0">
                <a:ln>
                  <a:noFill/>
                </a:ln>
                <a:solidFill>
                  <a:srgbClr val="002060"/>
                </a:solidFill>
                <a:effectLst/>
                <a:uLnTx/>
                <a:uFillTx/>
                <a:latin typeface="Avenir Next LT Pro"/>
                <a:ea typeface="+mn-ea"/>
                <a:cs typeface="+mn-cs"/>
              </a:rPr>
              <a:t> </a:t>
            </a:r>
          </a:p>
        </p:txBody>
      </p:sp>
      <p:sp>
        <p:nvSpPr>
          <p:cNvPr id="14" name="Suorakulmio 13">
            <a:extLst>
              <a:ext uri="{FF2B5EF4-FFF2-40B4-BE49-F238E27FC236}">
                <a16:creationId xmlns:a16="http://schemas.microsoft.com/office/drawing/2014/main" id="{E181DC0E-E982-7C4D-FE7F-BF2B62964227}"/>
              </a:ext>
            </a:extLst>
          </p:cNvPr>
          <p:cNvSpPr/>
          <p:nvPr/>
        </p:nvSpPr>
        <p:spPr>
          <a:xfrm>
            <a:off x="10177604" y="2692794"/>
            <a:ext cx="1425406" cy="59520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C00000"/>
                </a:solidFill>
                <a:effectLst/>
                <a:uLnTx/>
                <a:uFillTx/>
                <a:latin typeface="Avenir Next LT Pro Demi"/>
                <a:ea typeface="+mn-ea"/>
                <a:cs typeface="+mn-cs"/>
              </a:rPr>
              <a:t>                </a:t>
            </a:r>
            <a:r>
              <a:rPr kumimoji="0" lang="fi-FI" sz="1200" b="0" i="0" u="none" strike="noStrike" kern="1200" cap="none" spc="0" normalizeH="0" baseline="0" noProof="0">
                <a:ln>
                  <a:noFill/>
                </a:ln>
                <a:solidFill>
                  <a:srgbClr val="C00000"/>
                </a:solidFill>
                <a:effectLst/>
                <a:uLnTx/>
                <a:uFillTx/>
                <a:latin typeface="Avenir Next LT Pro Demi"/>
                <a:ea typeface="+mn-ea"/>
                <a:cs typeface="+mn-cs"/>
              </a:rPr>
              <a:t>-2,0 %</a:t>
            </a:r>
            <a:endParaRPr kumimoji="0" lang="fi-FI" sz="1400" b="0" i="0" u="none" strike="noStrike" kern="1200" cap="none" spc="0" normalizeH="0" baseline="0" noProof="0">
              <a:ln>
                <a:noFill/>
              </a:ln>
              <a:solidFill>
                <a:srgbClr val="C00000"/>
              </a:solidFill>
              <a:effectLst/>
              <a:uLnTx/>
              <a:uFillTx/>
              <a:latin typeface="Avenir Next LT Pro Demi"/>
              <a:ea typeface="+mn-ea"/>
              <a:cs typeface="+mn-cs"/>
            </a:endParaRPr>
          </a:p>
        </p:txBody>
      </p:sp>
      <p:sp>
        <p:nvSpPr>
          <p:cNvPr id="21" name="Nuoli: Viisikulmio 20">
            <a:extLst>
              <a:ext uri="{FF2B5EF4-FFF2-40B4-BE49-F238E27FC236}">
                <a16:creationId xmlns:a16="http://schemas.microsoft.com/office/drawing/2014/main" id="{38291125-DF96-5F9F-76E8-AD2943C5FD04}"/>
              </a:ext>
            </a:extLst>
          </p:cNvPr>
          <p:cNvSpPr/>
          <p:nvPr/>
        </p:nvSpPr>
        <p:spPr>
          <a:xfrm>
            <a:off x="10184239" y="2692836"/>
            <a:ext cx="692897" cy="595164"/>
          </a:xfrm>
          <a:prstGeom prst="homePlat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venir Next LT Pro"/>
                <a:ea typeface="+mn-ea"/>
                <a:cs typeface="+mn-cs"/>
              </a:rPr>
              <a:t> 2025</a:t>
            </a:r>
            <a:r>
              <a:rPr kumimoji="0" lang="fi-FI" sz="1200" b="0" i="0" u="none" strike="noStrike" kern="1200" cap="none" spc="0" normalizeH="0" baseline="0" noProof="0">
                <a:ln>
                  <a:noFill/>
                </a:ln>
                <a:solidFill>
                  <a:srgbClr val="002060"/>
                </a:solidFill>
                <a:effectLst/>
                <a:uLnTx/>
                <a:uFillTx/>
                <a:latin typeface="Avenir Next LT Pro"/>
                <a:ea typeface="+mn-ea"/>
                <a:cs typeface="+mn-cs"/>
              </a:rPr>
              <a:t>e</a:t>
            </a:r>
          </a:p>
        </p:txBody>
      </p:sp>
      <p:graphicFrame>
        <p:nvGraphicFramePr>
          <p:cNvPr id="4" name="Sisällön paikkamerkki 10">
            <a:extLst>
              <a:ext uri="{FF2B5EF4-FFF2-40B4-BE49-F238E27FC236}">
                <a16:creationId xmlns:a16="http://schemas.microsoft.com/office/drawing/2014/main" id="{152822D2-824C-436A-2844-122FC4EF76B5}"/>
              </a:ext>
            </a:extLst>
          </p:cNvPr>
          <p:cNvGraphicFramePr>
            <a:graphicFrameLocks noGrp="1"/>
          </p:cNvGraphicFramePr>
          <p:nvPr>
            <p:ph idx="1"/>
            <p:extLst>
              <p:ext uri="{D42A27DB-BD31-4B8C-83A1-F6EECF244321}">
                <p14:modId xmlns:p14="http://schemas.microsoft.com/office/powerpoint/2010/main" val="1346372263"/>
              </p:ext>
            </p:extLst>
          </p:nvPr>
        </p:nvGraphicFramePr>
        <p:xfrm>
          <a:off x="479376" y="3829911"/>
          <a:ext cx="5544616" cy="22314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Sisällön paikkamerkki 7">
            <a:extLst>
              <a:ext uri="{FF2B5EF4-FFF2-40B4-BE49-F238E27FC236}">
                <a16:creationId xmlns:a16="http://schemas.microsoft.com/office/drawing/2014/main" id="{04BB70B2-35D0-3189-2718-0248B02E9CA7}"/>
              </a:ext>
            </a:extLst>
          </p:cNvPr>
          <p:cNvGraphicFramePr>
            <a:graphicFrameLocks/>
          </p:cNvGraphicFramePr>
          <p:nvPr>
            <p:extLst>
              <p:ext uri="{D42A27DB-BD31-4B8C-83A1-F6EECF244321}">
                <p14:modId xmlns:p14="http://schemas.microsoft.com/office/powerpoint/2010/main" val="3007092752"/>
              </p:ext>
            </p:extLst>
          </p:nvPr>
        </p:nvGraphicFramePr>
        <p:xfrm>
          <a:off x="6312024" y="3829911"/>
          <a:ext cx="5400600" cy="2143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Kaavio 17">
            <a:extLst>
              <a:ext uri="{FF2B5EF4-FFF2-40B4-BE49-F238E27FC236}">
                <a16:creationId xmlns:a16="http://schemas.microsoft.com/office/drawing/2014/main" id="{BB32AA4C-5340-CF1C-240B-7BAF523AC0AA}"/>
              </a:ext>
            </a:extLst>
          </p:cNvPr>
          <p:cNvGraphicFramePr>
            <a:graphicFrameLocks/>
          </p:cNvGraphicFramePr>
          <p:nvPr>
            <p:extLst>
              <p:ext uri="{D42A27DB-BD31-4B8C-83A1-F6EECF244321}">
                <p14:modId xmlns:p14="http://schemas.microsoft.com/office/powerpoint/2010/main" val="2890628314"/>
              </p:ext>
            </p:extLst>
          </p:nvPr>
        </p:nvGraphicFramePr>
        <p:xfrm>
          <a:off x="3359695" y="1220789"/>
          <a:ext cx="6459267" cy="2076409"/>
        </p:xfrm>
        <a:graphic>
          <a:graphicData uri="http://schemas.openxmlformats.org/drawingml/2006/chart">
            <c:chart xmlns:c="http://schemas.openxmlformats.org/drawingml/2006/chart" xmlns:r="http://schemas.openxmlformats.org/officeDocument/2006/relationships" r:id="rId6"/>
          </a:graphicData>
        </a:graphic>
      </p:graphicFrame>
      <p:sp>
        <p:nvSpPr>
          <p:cNvPr id="6" name="Tekstiruutu 5">
            <a:extLst>
              <a:ext uri="{FF2B5EF4-FFF2-40B4-BE49-F238E27FC236}">
                <a16:creationId xmlns:a16="http://schemas.microsoft.com/office/drawing/2014/main" id="{E1133797-D4FB-147F-EE19-27DA28B81626}"/>
              </a:ext>
            </a:extLst>
          </p:cNvPr>
          <p:cNvSpPr txBox="1"/>
          <p:nvPr/>
        </p:nvSpPr>
        <p:spPr>
          <a:xfrm>
            <a:off x="8807752" y="2031605"/>
            <a:ext cx="959024" cy="2222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162 000 työllistä</a:t>
            </a:r>
            <a:endParaRPr kumimoji="0" lang="fi-FI" sz="800" b="1" i="0" u="none" strike="noStrike" kern="1200" cap="none" spc="0" normalizeH="0" baseline="0" noProof="0">
              <a:ln>
                <a:noFill/>
              </a:ln>
              <a:solidFill>
                <a:srgbClr val="002060"/>
              </a:solidFill>
              <a:effectLst/>
              <a:uLnTx/>
              <a:uFillTx/>
              <a:latin typeface="Calibri"/>
              <a:ea typeface="+mn-ea"/>
              <a:cs typeface="+mn-cs"/>
            </a:endParaRPr>
          </a:p>
        </p:txBody>
      </p:sp>
      <p:sp>
        <p:nvSpPr>
          <p:cNvPr id="22" name="Alatunnisteen paikkamerkki 4">
            <a:extLst>
              <a:ext uri="{FF2B5EF4-FFF2-40B4-BE49-F238E27FC236}">
                <a16:creationId xmlns:a16="http://schemas.microsoft.com/office/drawing/2014/main" id="{5ED8F1E5-000C-1393-355E-95AF135561D2}"/>
              </a:ext>
            </a:extLst>
          </p:cNvPr>
          <p:cNvSpPr txBox="1">
            <a:spLocks/>
          </p:cNvSpPr>
          <p:nvPr/>
        </p:nvSpPr>
        <p:spPr>
          <a:xfrm>
            <a:off x="5375920" y="6381326"/>
            <a:ext cx="300778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RT ennuste syyskuu</a:t>
            </a:r>
            <a:r>
              <a:rPr kumimoji="0" lang="fi-FI" sz="800" b="0" i="0" u="none" strike="noStrike" kern="1200" cap="none" spc="0" normalizeH="0" baseline="0" noProof="0">
                <a:ln>
                  <a:noFill/>
                </a:ln>
                <a:solidFill>
                  <a:srgbClr val="183858"/>
                </a:solidFill>
                <a:effectLst/>
                <a:uLnTx/>
                <a:uFillTx/>
                <a:latin typeface="Avenir Next LT Pro"/>
                <a:ea typeface="+mn-ea"/>
                <a:cs typeface="+mn-cs"/>
              </a:rPr>
              <a:t> </a:t>
            </a:r>
            <a:r>
              <a:rPr kumimoji="0" lang="fi-FI" sz="900" b="0" i="0" u="none" strike="noStrike" kern="1200" cap="none" spc="0" normalizeH="0" baseline="0" noProof="0">
                <a:ln>
                  <a:noFill/>
                </a:ln>
                <a:solidFill>
                  <a:srgbClr val="183858"/>
                </a:solidFill>
                <a:effectLst/>
                <a:uLnTx/>
                <a:uFillTx/>
                <a:latin typeface="Avenir Next LT Pro"/>
                <a:ea typeface="+mn-ea"/>
                <a:cs typeface="+mn-cs"/>
              </a:rPr>
              <a:t>2024</a:t>
            </a:r>
          </a:p>
        </p:txBody>
      </p:sp>
    </p:spTree>
    <p:extLst>
      <p:ext uri="{BB962C8B-B14F-4D97-AF65-F5344CB8AC3E}">
        <p14:creationId xmlns:p14="http://schemas.microsoft.com/office/powerpoint/2010/main" val="333973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Päivämäärän paikkamerkki 3" hidden="1">
            <a:extLst>
              <a:ext uri="{FF2B5EF4-FFF2-40B4-BE49-F238E27FC236}">
                <a16:creationId xmlns:a16="http://schemas.microsoft.com/office/drawing/2014/main" id="{144745CD-2AAC-7241-25B5-B58867F9AA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67AADEE-3916-433E-91EA-1A7D6D74339F}"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Dian numeron paikkamerkki 5" hidden="1">
            <a:extLst>
              <a:ext uri="{FF2B5EF4-FFF2-40B4-BE49-F238E27FC236}">
                <a16:creationId xmlns:a16="http://schemas.microsoft.com/office/drawing/2014/main" id="{E9AE499B-B84F-4293-02DB-97A6E3C55AC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79C2C9E7-20E6-45D5-9FD8-29B1834D482B}"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2" name="Otsikko 1">
            <a:extLst>
              <a:ext uri="{FF2B5EF4-FFF2-40B4-BE49-F238E27FC236}">
                <a16:creationId xmlns:a16="http://schemas.microsoft.com/office/drawing/2014/main" id="{848E1DB9-AB98-59FE-3BFF-8478A6D043B3}"/>
              </a:ext>
            </a:extLst>
          </p:cNvPr>
          <p:cNvSpPr>
            <a:spLocks noGrp="1"/>
          </p:cNvSpPr>
          <p:nvPr>
            <p:ph type="ctrTitle"/>
          </p:nvPr>
        </p:nvSpPr>
        <p:spPr>
          <a:xfrm>
            <a:off x="1202418" y="1796711"/>
            <a:ext cx="10222174" cy="2496385"/>
          </a:xfrm>
        </p:spPr>
        <p:txBody>
          <a:bodyPr/>
          <a:lstStyle/>
          <a:p>
            <a:r>
              <a:rPr kumimoji="0" lang="fi-FI" sz="1600" b="0" u="none" strike="noStrike" kern="1200" cap="none" spc="0" normalizeH="0" baseline="0" noProof="0">
                <a:ln>
                  <a:noFill/>
                </a:ln>
                <a:effectLst/>
                <a:uLnTx/>
                <a:uFillTx/>
                <a:latin typeface="Avenir Next LT Pro" panose="020B0504020202020204" pitchFamily="34" charset="0"/>
              </a:rPr>
              <a:t>Katsaus rakentamisen ajankohtaisiin teemoihin  </a:t>
            </a:r>
            <a:br>
              <a:rPr kumimoji="0" lang="fi-FI" sz="1400" b="0" i="1" u="none" strike="noStrike" kern="1200" cap="none" spc="0" normalizeH="0" baseline="0" noProof="0">
                <a:ln>
                  <a:noFill/>
                </a:ln>
                <a:effectLst/>
                <a:uLnTx/>
                <a:uFillTx/>
                <a:latin typeface="Calibri"/>
                <a:ea typeface="+mj-ea"/>
                <a:cs typeface="+mj-cs"/>
              </a:rPr>
            </a:br>
            <a:r>
              <a:rPr lang="fi-FI"/>
              <a:t>Ei käännettä</a:t>
            </a:r>
            <a:br>
              <a:rPr lang="fi-FI" b="1">
                <a:ea typeface="+mn-ea"/>
                <a:cs typeface="+mn-cs"/>
              </a:rPr>
            </a:br>
            <a:r>
              <a:rPr lang="fi-FI" sz="1800">
                <a:latin typeface="Avenir Next LT Pro" panose="020B0504020202020204" pitchFamily="34" charset="0"/>
                <a:ea typeface="+mn-ea"/>
                <a:cs typeface="+mn-cs"/>
              </a:rPr>
              <a:t>Suomen talouden pohjakosketus on käsillä. Taloudessa </a:t>
            </a:r>
            <a:r>
              <a:rPr kumimoji="0" lang="fi-FI" sz="1800" u="none" strike="noStrike" kern="1200" cap="none" spc="0" normalizeH="0" baseline="0" noProof="0">
                <a:ln>
                  <a:noFill/>
                </a:ln>
                <a:effectLst/>
                <a:uLnTx/>
                <a:uFillTx/>
                <a:latin typeface="Avenir Next LT Pro" panose="020B0504020202020204" pitchFamily="34" charset="0"/>
                <a:ea typeface="+mn-ea"/>
                <a:cs typeface="+mn-cs"/>
              </a:rPr>
              <a:t>ei kuitenkaan tapahdu rakentamisen näkökulmasta vielä juuri mitään. </a:t>
            </a:r>
            <a:r>
              <a:rPr lang="fi-FI" sz="1800">
                <a:latin typeface="Avenir Next LT Pro" panose="020B0504020202020204" pitchFamily="34" charset="0"/>
                <a:ea typeface="+mn-ea"/>
                <a:cs typeface="+mn-cs"/>
              </a:rPr>
              <a:t>Rakentamisen tuotanto laskee koko vuoden ja työllisyys pitkälle ensi vuoteen. Asuntokaupan toipumiselle on eväät. Asuntojen uudisrakentaminen on vielä monen lukon takana. Talouskasvun vauhdittamiseksi riittäisi pelkästään rakentamisen saaminen jaloilleen. Rakentamisen toipuminen on lähivuosina erittäin hidasta. Tuotannon taso jää kauaksi totutusta.</a:t>
            </a:r>
            <a:br>
              <a:rPr lang="fi-FI" sz="1800">
                <a:latin typeface="Avenir Next LT Pro" panose="020B0504020202020204" pitchFamily="34" charset="0"/>
                <a:ea typeface="+mn-ea"/>
                <a:cs typeface="+mn-cs"/>
              </a:rPr>
            </a:br>
            <a:endParaRPr lang="fi-FI" i="1">
              <a:latin typeface="Avenir Next LT Pro" panose="020B0504020202020204" pitchFamily="34" charset="0"/>
            </a:endParaRPr>
          </a:p>
        </p:txBody>
      </p:sp>
      <p:sp>
        <p:nvSpPr>
          <p:cNvPr id="9" name="Sisällön paikkamerkki 7">
            <a:extLst>
              <a:ext uri="{FF2B5EF4-FFF2-40B4-BE49-F238E27FC236}">
                <a16:creationId xmlns:a16="http://schemas.microsoft.com/office/drawing/2014/main" id="{DA0A103A-EA0E-4004-3BF6-DACB7961084E}"/>
              </a:ext>
            </a:extLst>
          </p:cNvPr>
          <p:cNvSpPr txBox="1">
            <a:spLocks/>
          </p:cNvSpPr>
          <p:nvPr/>
        </p:nvSpPr>
        <p:spPr>
          <a:xfrm>
            <a:off x="457016" y="2029933"/>
            <a:ext cx="4990911" cy="3176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5200" b="1" i="0" u="none" strike="noStrike" kern="1200" cap="none" spc="0" normalizeH="0" baseline="0" noProof="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8000" b="1"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Päivämäärän paikkamerkki 1">
            <a:extLst>
              <a:ext uri="{FF2B5EF4-FFF2-40B4-BE49-F238E27FC236}">
                <a16:creationId xmlns:a16="http://schemas.microsoft.com/office/drawing/2014/main" id="{0B96AA9B-D263-2265-B24C-609920925AEA}"/>
              </a:ext>
            </a:extLst>
          </p:cNvPr>
          <p:cNvSpPr txBox="1">
            <a:spLocks/>
          </p:cNvSpPr>
          <p:nvPr/>
        </p:nvSpPr>
        <p:spPr>
          <a:xfrm>
            <a:off x="839416" y="6381328"/>
            <a:ext cx="1224136"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8274554E-336C-4FA4-A7C6-1D1BE1709BF6}"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Dian numeron paikkamerkki 3">
            <a:extLst>
              <a:ext uri="{FF2B5EF4-FFF2-40B4-BE49-F238E27FC236}">
                <a16:creationId xmlns:a16="http://schemas.microsoft.com/office/drawing/2014/main" id="{E78BF9EF-39D7-1BD9-170C-5E473DDB2502}"/>
              </a:ext>
            </a:extLst>
          </p:cNvPr>
          <p:cNvSpPr txBox="1">
            <a:spLocks/>
          </p:cNvSpPr>
          <p:nvPr/>
        </p:nvSpPr>
        <p:spPr>
          <a:xfrm>
            <a:off x="407988" y="6381328"/>
            <a:ext cx="431428" cy="143298"/>
          </a:xfrm>
          <a:prstGeom prst="rect">
            <a:avLst/>
          </a:prstGeom>
        </p:spPr>
        <p:txBody>
          <a:bodyPr vert="horz" wrap="square" lIns="0" tIns="0" rIns="0" bIns="0" rtlCol="0" anchor="ctr" anchorCtr="0">
            <a:normAutofit/>
          </a:bodyPr>
          <a:lstStyle>
            <a:defPPr>
              <a:defRPr lang="fi-FI"/>
            </a:defPPr>
            <a:lvl1pPr marL="0" algn="l" defTabSz="914400" rtl="0" eaLnBrk="1" latinLnBrk="0" hangingPunct="1">
              <a:defRPr sz="9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4</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cxnSp>
        <p:nvCxnSpPr>
          <p:cNvPr id="3" name="Suora yhdysviiva 2">
            <a:extLst>
              <a:ext uri="{FF2B5EF4-FFF2-40B4-BE49-F238E27FC236}">
                <a16:creationId xmlns:a16="http://schemas.microsoft.com/office/drawing/2014/main" id="{B20CADCB-35AE-825E-A2E3-1CE5D7FCD3A4}"/>
              </a:ext>
            </a:extLst>
          </p:cNvPr>
          <p:cNvCxnSpPr>
            <a:cxnSpLocks/>
          </p:cNvCxnSpPr>
          <p:nvPr/>
        </p:nvCxnSpPr>
        <p:spPr>
          <a:xfrm>
            <a:off x="511102" y="5521714"/>
            <a:ext cx="111839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kstiruutu 4">
            <a:extLst>
              <a:ext uri="{FF2B5EF4-FFF2-40B4-BE49-F238E27FC236}">
                <a16:creationId xmlns:a16="http://schemas.microsoft.com/office/drawing/2014/main" id="{726058EF-EE28-FF8C-B857-5483114D32A6}"/>
              </a:ext>
            </a:extLst>
          </p:cNvPr>
          <p:cNvSpPr txBox="1"/>
          <p:nvPr/>
        </p:nvSpPr>
        <p:spPr>
          <a:xfrm>
            <a:off x="779236" y="5624886"/>
            <a:ext cx="28763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white"/>
                </a:solidFill>
                <a:effectLst/>
                <a:uLnTx/>
                <a:uFillTx/>
                <a:latin typeface="Avenir Next LT Pro Demi"/>
                <a:ea typeface="+mn-ea"/>
                <a:cs typeface="+mn-cs"/>
              </a:rPr>
              <a:t>Suhdanne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Näkymä paranee </a:t>
            </a:r>
          </a:p>
        </p:txBody>
      </p:sp>
      <p:sp>
        <p:nvSpPr>
          <p:cNvPr id="7" name="Tekstiruutu 6">
            <a:extLst>
              <a:ext uri="{FF2B5EF4-FFF2-40B4-BE49-F238E27FC236}">
                <a16:creationId xmlns:a16="http://schemas.microsoft.com/office/drawing/2014/main" id="{D1CCCD2F-E3D0-3BB5-ADE1-07B3BBEE36DE}"/>
              </a:ext>
            </a:extLst>
          </p:cNvPr>
          <p:cNvSpPr txBox="1"/>
          <p:nvPr/>
        </p:nvSpPr>
        <p:spPr>
          <a:xfrm>
            <a:off x="6103101" y="5628153"/>
            <a:ext cx="223224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white"/>
                </a:solidFill>
                <a:effectLst/>
                <a:uLnTx/>
                <a:uFillTx/>
                <a:latin typeface="Avenir Next LT Pro Demi"/>
                <a:ea typeface="+mn-ea"/>
                <a:cs typeface="+mn-cs"/>
              </a:rPr>
              <a:t>Asuntomarkkinat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Toipumiselle eväitä</a:t>
            </a:r>
          </a:p>
        </p:txBody>
      </p:sp>
      <p:sp>
        <p:nvSpPr>
          <p:cNvPr id="8" name="Tekstiruutu 7">
            <a:extLst>
              <a:ext uri="{FF2B5EF4-FFF2-40B4-BE49-F238E27FC236}">
                <a16:creationId xmlns:a16="http://schemas.microsoft.com/office/drawing/2014/main" id="{DC13A804-A209-966F-EE5E-3D1C2D15C0DB}"/>
              </a:ext>
            </a:extLst>
          </p:cNvPr>
          <p:cNvSpPr txBox="1"/>
          <p:nvPr/>
        </p:nvSpPr>
        <p:spPr>
          <a:xfrm>
            <a:off x="3226725" y="5628153"/>
            <a:ext cx="28763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white"/>
                </a:solidFill>
                <a:effectLst/>
                <a:uLnTx/>
                <a:uFillTx/>
                <a:latin typeface="Avenir Next LT Pro Demi"/>
                <a:ea typeface="+mn-ea"/>
                <a:cs typeface="+mn-cs"/>
              </a:rPr>
              <a:t>Tuotanto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Laskee koko vuoden </a:t>
            </a:r>
          </a:p>
        </p:txBody>
      </p:sp>
      <p:sp>
        <p:nvSpPr>
          <p:cNvPr id="10" name="Tekstiruutu 9">
            <a:extLst>
              <a:ext uri="{FF2B5EF4-FFF2-40B4-BE49-F238E27FC236}">
                <a16:creationId xmlns:a16="http://schemas.microsoft.com/office/drawing/2014/main" id="{88A4D686-F39D-3E35-2923-E265CF913BF7}"/>
              </a:ext>
            </a:extLst>
          </p:cNvPr>
          <p:cNvSpPr txBox="1"/>
          <p:nvPr/>
        </p:nvSpPr>
        <p:spPr>
          <a:xfrm>
            <a:off x="8476208" y="5620194"/>
            <a:ext cx="28763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600" b="1">
                <a:solidFill>
                  <a:prstClr val="white"/>
                </a:solidFill>
                <a:latin typeface="Avenir Next LT Pro Demi"/>
              </a:rPr>
              <a:t>Asuntojen uudistuotanto</a:t>
            </a:r>
            <a:r>
              <a:rPr kumimoji="0" lang="fi-FI" sz="1600" b="1" i="0" u="none" strike="noStrike" kern="1200" cap="none" spc="0" normalizeH="0" baseline="0" noProof="0">
                <a:ln>
                  <a:noFill/>
                </a:ln>
                <a:solidFill>
                  <a:prstClr val="white"/>
                </a:solidFill>
                <a:effectLst/>
                <a:uLnTx/>
                <a:uFillTx/>
                <a:latin typeface="Avenir Next LT Pro Dem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prstClr val="white"/>
                </a:solidFill>
                <a:latin typeface="Avenir Next LT Pro" panose="020B0504020202020204" pitchFamily="34" charset="0"/>
              </a:rPr>
              <a:t>Monen</a:t>
            </a:r>
            <a:r>
              <a:rPr kumimoji="0" lang="fi-FI" sz="14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rPr>
              <a:t> lukon takana</a:t>
            </a:r>
          </a:p>
        </p:txBody>
      </p:sp>
    </p:spTree>
    <p:extLst>
      <p:ext uri="{BB962C8B-B14F-4D97-AF65-F5344CB8AC3E}">
        <p14:creationId xmlns:p14="http://schemas.microsoft.com/office/powerpoint/2010/main" val="2334470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D95DF5AE-E08E-3E73-0B60-111C3F2EC873}"/>
              </a:ext>
            </a:extLst>
          </p:cNvPr>
          <p:cNvSpPr/>
          <p:nvPr/>
        </p:nvSpPr>
        <p:spPr>
          <a:xfrm>
            <a:off x="8616280" y="0"/>
            <a:ext cx="35757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n paikkamerkki 8">
            <a:extLst>
              <a:ext uri="{FF2B5EF4-FFF2-40B4-BE49-F238E27FC236}">
                <a16:creationId xmlns:a16="http://schemas.microsoft.com/office/drawing/2014/main" id="{50D7D848-5D64-7E37-4CBB-9351FD4910BD}"/>
              </a:ext>
            </a:extLst>
          </p:cNvPr>
          <p:cNvSpPr>
            <a:spLocks noGrp="1"/>
          </p:cNvSpPr>
          <p:nvPr>
            <p:ph type="body" sz="quarter" idx="14"/>
          </p:nvPr>
        </p:nvSpPr>
        <p:spPr>
          <a:xfrm>
            <a:off x="1232322" y="4661644"/>
            <a:ext cx="2100660" cy="1296144"/>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ea typeface="+mn-ea"/>
                <a:cs typeface="+mn-cs"/>
              </a:rPr>
              <a:t>Jouni Vihmo</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ea typeface="+mn-ea"/>
                <a:cs typeface="+mn-cs"/>
              </a:rPr>
              <a:t>Pääekonomisti</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ea typeface="+mn-ea"/>
                <a:cs typeface="+mn-cs"/>
              </a:rPr>
              <a:t>jouni.vihmo@rt.fi</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ea typeface="+mn-ea"/>
                <a:cs typeface="+mn-cs"/>
              </a:rPr>
              <a:t>+358 50 5201636</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ea typeface="+mn-ea"/>
                <a:cs typeface="+mn-cs"/>
              </a:rPr>
              <a:t>X: @jounivihmo</a:t>
            </a:r>
          </a:p>
        </p:txBody>
      </p:sp>
      <p:sp>
        <p:nvSpPr>
          <p:cNvPr id="8" name="Otsikko 7">
            <a:extLst>
              <a:ext uri="{FF2B5EF4-FFF2-40B4-BE49-F238E27FC236}">
                <a16:creationId xmlns:a16="http://schemas.microsoft.com/office/drawing/2014/main" id="{A43F1A0D-CA40-CAA7-8084-BA589188C0BA}"/>
              </a:ext>
            </a:extLst>
          </p:cNvPr>
          <p:cNvSpPr>
            <a:spLocks noGrp="1"/>
          </p:cNvSpPr>
          <p:nvPr>
            <p:ph type="ctrTitle"/>
          </p:nvPr>
        </p:nvSpPr>
        <p:spPr/>
        <p:txBody>
          <a:bodyPr/>
          <a:lstStyle/>
          <a:p>
            <a:r>
              <a:rPr lang="fi-FI"/>
              <a:t>Kysyttävää?</a:t>
            </a:r>
          </a:p>
        </p:txBody>
      </p:sp>
      <p:sp>
        <p:nvSpPr>
          <p:cNvPr id="5" name="Päivämäärän paikkamerkki 4">
            <a:extLst>
              <a:ext uri="{FF2B5EF4-FFF2-40B4-BE49-F238E27FC236}">
                <a16:creationId xmlns:a16="http://schemas.microsoft.com/office/drawing/2014/main" id="{CFD021F0-E610-E00C-C6DD-B30BD9141F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no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no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BD1422C6-6984-F1ED-28F1-C3F420BF171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no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61390E0C-C750-2792-4AAB-E7678125DD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no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fi-FI" sz="900" b="0" i="0" u="none" strike="noStrike" kern="1200" cap="none" spc="0" normalizeH="0" baseline="0" noProof="0">
              <a:ln>
                <a:noFill/>
              </a:ln>
              <a:noFill/>
              <a:effectLst/>
              <a:uLnTx/>
              <a:uFillTx/>
              <a:latin typeface="Avenir Next LT Pro Demi"/>
              <a:ea typeface="+mn-ea"/>
              <a:cs typeface="+mn-cs"/>
            </a:endParaRPr>
          </a:p>
        </p:txBody>
      </p:sp>
      <p:pic>
        <p:nvPicPr>
          <p:cNvPr id="3" name="Picture 2">
            <a:extLst>
              <a:ext uri="{FF2B5EF4-FFF2-40B4-BE49-F238E27FC236}">
                <a16:creationId xmlns:a16="http://schemas.microsoft.com/office/drawing/2014/main" id="{F67CBC57-11C6-9E0A-EBB6-E85F906A6B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04" b="99677" l="9971" r="89883">
                        <a14:foregroundMark x1="70088" y1="96771" x2="70088" y2="96771"/>
                        <a14:foregroundMark x1="59531" y1="8504" x2="59531" y2="8504"/>
                        <a14:foregroundMark x1="27713" y1="99677" x2="27713" y2="99677"/>
                        <a14:foregroundMark x1="87977" y1="69968" x2="87977" y2="69968"/>
                        <a14:foregroundMark x1="13930" y1="64586" x2="13930" y2="64586"/>
                      </a14:backgroundRemoval>
                    </a14:imgEffect>
                  </a14:imgLayer>
                </a14:imgProps>
              </a:ext>
              <a:ext uri="{28A0092B-C50C-407E-A947-70E740481C1C}">
                <a14:useLocalDpi xmlns:a14="http://schemas.microsoft.com/office/drawing/2010/main" val="0"/>
              </a:ext>
            </a:extLst>
          </a:blip>
          <a:srcRect/>
          <a:stretch>
            <a:fillRect/>
          </a:stretch>
        </p:blipFill>
        <p:spPr bwMode="auto">
          <a:xfrm>
            <a:off x="7066136" y="3114000"/>
            <a:ext cx="2748558" cy="37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iruutu 9">
            <a:extLst>
              <a:ext uri="{FF2B5EF4-FFF2-40B4-BE49-F238E27FC236}">
                <a16:creationId xmlns:a16="http://schemas.microsoft.com/office/drawing/2014/main" id="{BB1D9360-E85C-A076-E9AA-8842F963E054}"/>
              </a:ext>
            </a:extLst>
          </p:cNvPr>
          <p:cNvSpPr txBox="1"/>
          <p:nvPr/>
        </p:nvSpPr>
        <p:spPr>
          <a:xfrm>
            <a:off x="315493" y="868194"/>
            <a:ext cx="3206886" cy="261610"/>
          </a:xfrm>
          <a:prstGeom prst="rect">
            <a:avLst/>
          </a:prstGeom>
          <a:noFill/>
        </p:spPr>
        <p:txBody>
          <a:bodyPr wrap="square">
            <a:spAutoFit/>
          </a:bodyPr>
          <a:lstStyle/>
          <a:p>
            <a:r>
              <a:rPr lang="fi-FI" sz="1050" b="1" i="1">
                <a:solidFill>
                  <a:schemeClr val="bg1"/>
                </a:solidFill>
                <a:effectLst/>
                <a:latin typeface="Avenir Next LT Pro Demi" panose="020B0704020202020204" pitchFamily="34" charset="0"/>
                <a:ea typeface="Times New Roman" panose="02020603050405020304" pitchFamily="18" charset="0"/>
                <a:cs typeface="Times New Roman" panose="02020603050405020304" pitchFamily="18" charset="0"/>
              </a:rPr>
              <a:t>Maa, jota rakennetaan hyvin, voi hyvin.</a:t>
            </a:r>
            <a:endParaRPr lang="fi-FI" sz="1050">
              <a:solidFill>
                <a:schemeClr val="bg1"/>
              </a:solidFill>
            </a:endParaRPr>
          </a:p>
        </p:txBody>
      </p:sp>
    </p:spTree>
    <p:extLst>
      <p:ext uri="{BB962C8B-B14F-4D97-AF65-F5344CB8AC3E}">
        <p14:creationId xmlns:p14="http://schemas.microsoft.com/office/powerpoint/2010/main" val="553205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E0FE65-A9B6-1B0F-D468-12F098C6CBEE}"/>
              </a:ext>
            </a:extLst>
          </p:cNvPr>
          <p:cNvSpPr>
            <a:spLocks noGrp="1"/>
          </p:cNvSpPr>
          <p:nvPr>
            <p:ph type="ctrTitle"/>
          </p:nvPr>
        </p:nvSpPr>
        <p:spPr>
          <a:xfrm>
            <a:off x="1200150" y="2060575"/>
            <a:ext cx="10008418" cy="2592561"/>
          </a:xfrm>
        </p:spPr>
        <p:txBody>
          <a:bodyPr/>
          <a:lstStyle/>
          <a:p>
            <a:br>
              <a:rPr lang="fi-FI" sz="2400"/>
            </a:br>
            <a:r>
              <a:rPr lang="fi-FI" sz="3600"/>
              <a:t>Tuettu asuntotuotanto putoaa heikossa suhdannetilanteessa liian matalalle </a:t>
            </a:r>
            <a:br>
              <a:rPr lang="fi-FI" sz="3600"/>
            </a:br>
            <a:r>
              <a:rPr lang="fi-FI" sz="2000">
                <a:latin typeface="+mn-lt"/>
              </a:rPr>
              <a:t>Vapaarahoitteinen asuntotuotanto ei käänny kunnolla vielä ensi vuonna</a:t>
            </a:r>
            <a:endParaRPr lang="fi-FI" sz="4400">
              <a:latin typeface="+mn-lt"/>
            </a:endParaRPr>
          </a:p>
        </p:txBody>
      </p:sp>
      <p:sp>
        <p:nvSpPr>
          <p:cNvPr id="4" name="Päivämäärän paikkamerkki 3">
            <a:extLst>
              <a:ext uri="{FF2B5EF4-FFF2-40B4-BE49-F238E27FC236}">
                <a16:creationId xmlns:a16="http://schemas.microsoft.com/office/drawing/2014/main" id="{FC237147-FE92-27A5-C44F-F2BAC64C516A}"/>
              </a:ext>
            </a:extLst>
          </p:cNvPr>
          <p:cNvSpPr>
            <a:spLocks noGrp="1"/>
          </p:cNvSpPr>
          <p:nvPr>
            <p:ph type="dt" sz="half" idx="10"/>
          </p:nvPr>
        </p:nvSpPr>
        <p:spPr/>
        <p:txBody>
          <a:bodyPr/>
          <a:lstStyle/>
          <a:p>
            <a:fld id="{59AAC26C-640E-44FA-B298-142BF359FAC5}" type="datetime1">
              <a:rPr lang="fi-FI" noProof="0" smtClean="0"/>
              <a:t>23.9.2024</a:t>
            </a:fld>
            <a:endParaRPr lang="fi-FI" noProof="0"/>
          </a:p>
        </p:txBody>
      </p:sp>
      <p:sp>
        <p:nvSpPr>
          <p:cNvPr id="5" name="Alatunnisteen paikkamerkki 4">
            <a:extLst>
              <a:ext uri="{FF2B5EF4-FFF2-40B4-BE49-F238E27FC236}">
                <a16:creationId xmlns:a16="http://schemas.microsoft.com/office/drawing/2014/main" id="{0DA63AD2-A442-2A0B-A5C2-F7D973476496}"/>
              </a:ext>
            </a:extLst>
          </p:cNvPr>
          <p:cNvSpPr>
            <a:spLocks noGrp="1"/>
          </p:cNvSpPr>
          <p:nvPr>
            <p:ph type="ftr" sz="quarter" idx="11"/>
          </p:nvPr>
        </p:nvSpPr>
        <p:spPr/>
        <p:txBody>
          <a:bodyPr/>
          <a:lstStyle/>
          <a:p>
            <a:r>
              <a:rPr lang="fi-FI" noProof="0"/>
              <a:t>© Rakennusteollisuus RT</a:t>
            </a:r>
          </a:p>
        </p:txBody>
      </p:sp>
      <p:sp>
        <p:nvSpPr>
          <p:cNvPr id="6" name="Dian numeron paikkamerkki 5">
            <a:extLst>
              <a:ext uri="{FF2B5EF4-FFF2-40B4-BE49-F238E27FC236}">
                <a16:creationId xmlns:a16="http://schemas.microsoft.com/office/drawing/2014/main" id="{342DFB46-678B-0C3E-1F94-F5497C5E1074}"/>
              </a:ext>
            </a:extLst>
          </p:cNvPr>
          <p:cNvSpPr>
            <a:spLocks noGrp="1"/>
          </p:cNvSpPr>
          <p:nvPr>
            <p:ph type="sldNum" sz="quarter" idx="12"/>
          </p:nvPr>
        </p:nvSpPr>
        <p:spPr/>
        <p:txBody>
          <a:bodyPr/>
          <a:lstStyle/>
          <a:p>
            <a:fld id="{DFD61EF7-2460-4EE9-A031-27FEBC4F9A95}" type="slidenum">
              <a:rPr lang="fi-FI" noProof="0" smtClean="0"/>
              <a:pPr/>
              <a:t>41</a:t>
            </a:fld>
            <a:endParaRPr lang="fi-FI" noProof="0"/>
          </a:p>
        </p:txBody>
      </p:sp>
      <p:sp>
        <p:nvSpPr>
          <p:cNvPr id="3" name="Alaotsikko 2">
            <a:extLst>
              <a:ext uri="{FF2B5EF4-FFF2-40B4-BE49-F238E27FC236}">
                <a16:creationId xmlns:a16="http://schemas.microsoft.com/office/drawing/2014/main" id="{A5C3BB1A-6C66-7F0A-5307-6EF8403D9B8F}"/>
              </a:ext>
            </a:extLst>
          </p:cNvPr>
          <p:cNvSpPr>
            <a:spLocks noGrp="1"/>
          </p:cNvSpPr>
          <p:nvPr>
            <p:ph type="body" sz="quarter" idx="14"/>
          </p:nvPr>
        </p:nvSpPr>
        <p:spPr/>
        <p:txBody>
          <a:bodyPr/>
          <a:lstStyle/>
          <a:p>
            <a:r>
              <a:rPr lang="fi-FI" sz="1800"/>
              <a:t>Toimitusjohtaja Aleksi Randell</a:t>
            </a:r>
          </a:p>
          <a:p>
            <a:r>
              <a:rPr lang="fi-FI" sz="1400"/>
              <a:t>24.9.2024</a:t>
            </a:r>
          </a:p>
        </p:txBody>
      </p:sp>
    </p:spTree>
    <p:extLst>
      <p:ext uri="{BB962C8B-B14F-4D97-AF65-F5344CB8AC3E}">
        <p14:creationId xmlns:p14="http://schemas.microsoft.com/office/powerpoint/2010/main" val="82641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isällön paikkamerkki 9">
            <a:extLst>
              <a:ext uri="{FF2B5EF4-FFF2-40B4-BE49-F238E27FC236}">
                <a16:creationId xmlns:a16="http://schemas.microsoft.com/office/drawing/2014/main" id="{AE7283BF-BD69-00DC-D5B3-980D73889140}"/>
              </a:ext>
            </a:extLst>
          </p:cNvPr>
          <p:cNvGraphicFramePr>
            <a:graphicFrameLocks noGrp="1"/>
          </p:cNvGraphicFramePr>
          <p:nvPr>
            <p:ph sz="half" idx="2"/>
            <p:extLst>
              <p:ext uri="{D42A27DB-BD31-4B8C-83A1-F6EECF244321}">
                <p14:modId xmlns:p14="http://schemas.microsoft.com/office/powerpoint/2010/main" val="1943585901"/>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Otsikko 1">
            <a:extLst>
              <a:ext uri="{FF2B5EF4-FFF2-40B4-BE49-F238E27FC236}">
                <a16:creationId xmlns:a16="http://schemas.microsoft.com/office/drawing/2014/main" id="{205332D5-93E1-A07D-0151-00D5F378CC5E}"/>
              </a:ext>
            </a:extLst>
          </p:cNvPr>
          <p:cNvSpPr>
            <a:spLocks noGrp="1"/>
          </p:cNvSpPr>
          <p:nvPr>
            <p:ph type="title"/>
          </p:nvPr>
        </p:nvSpPr>
        <p:spPr/>
        <p:txBody>
          <a:bodyPr/>
          <a:lstStyle/>
          <a:p>
            <a:r>
              <a:rPr lang="fi-FI" sz="2900" b="1"/>
              <a:t>Tuettu tuotanto puolittuu ja vapaarahoitteinen toipuu hitaasti</a:t>
            </a:r>
            <a:br>
              <a:rPr lang="fi-FI" sz="2900" b="1"/>
            </a:br>
            <a:r>
              <a:rPr lang="fi-FI" sz="1600">
                <a:solidFill>
                  <a:srgbClr val="183858"/>
                </a:solidFill>
                <a:latin typeface="Avenir Next LT Pro"/>
              </a:rPr>
              <a:t>Tuetun tuotannon alasajo ja ARA-tuotantoon ja asumiseen liittyvät politiikkamuutokset ovat väärin ajoitettuja</a:t>
            </a:r>
          </a:p>
        </p:txBody>
      </p:sp>
      <p:graphicFrame>
        <p:nvGraphicFramePr>
          <p:cNvPr id="7" name="Sisällön paikkamerkki 6">
            <a:extLst>
              <a:ext uri="{FF2B5EF4-FFF2-40B4-BE49-F238E27FC236}">
                <a16:creationId xmlns:a16="http://schemas.microsoft.com/office/drawing/2014/main" id="{F854E8DE-F9D3-9752-E192-1983765F663B}"/>
              </a:ext>
            </a:extLst>
          </p:cNvPr>
          <p:cNvGraphicFramePr>
            <a:graphicFrameLocks noGrp="1"/>
          </p:cNvGraphicFramePr>
          <p:nvPr>
            <p:ph sz="half" idx="1"/>
            <p:extLst>
              <p:ext uri="{D42A27DB-BD31-4B8C-83A1-F6EECF244321}">
                <p14:modId xmlns:p14="http://schemas.microsoft.com/office/powerpoint/2010/main" val="2727819087"/>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
        <p:nvSpPr>
          <p:cNvPr id="4" name="Päivämäärän paikkamerkki 3">
            <a:extLst>
              <a:ext uri="{FF2B5EF4-FFF2-40B4-BE49-F238E27FC236}">
                <a16:creationId xmlns:a16="http://schemas.microsoft.com/office/drawing/2014/main" id="{05BF6EAE-0BB5-C173-1552-1AD552379CC0}"/>
              </a:ext>
            </a:extLst>
          </p:cNvPr>
          <p:cNvSpPr>
            <a:spLocks noGrp="1"/>
          </p:cNvSpPr>
          <p:nvPr>
            <p:ph type="dt" sz="half" idx="10"/>
          </p:nvPr>
        </p:nvSpPr>
        <p:spPr/>
        <p:txBody>
          <a:bodyPr/>
          <a:lstStyle/>
          <a:p>
            <a:fld id="{60DF93C1-96B7-43A4-88C3-A796BB2F869C}" type="datetime1">
              <a:rPr lang="fi-FI" noProof="0" smtClean="0"/>
              <a:t>23.9.2024</a:t>
            </a:fld>
            <a:endParaRPr lang="fi-FI" noProof="0"/>
          </a:p>
        </p:txBody>
      </p:sp>
      <p:sp>
        <p:nvSpPr>
          <p:cNvPr id="5" name="Alatunnisteen paikkamerkki 4">
            <a:extLst>
              <a:ext uri="{FF2B5EF4-FFF2-40B4-BE49-F238E27FC236}">
                <a16:creationId xmlns:a16="http://schemas.microsoft.com/office/drawing/2014/main" id="{E4FE935C-E5E0-2861-BF5E-B934F71C91CC}"/>
              </a:ext>
            </a:extLst>
          </p:cNvPr>
          <p:cNvSpPr>
            <a:spLocks noGrp="1"/>
          </p:cNvSpPr>
          <p:nvPr>
            <p:ph type="ftr" sz="quarter" idx="11"/>
          </p:nvPr>
        </p:nvSpPr>
        <p:spPr/>
        <p:txBody>
          <a:bodyPr/>
          <a:lstStyle/>
          <a:p>
            <a:r>
              <a:rPr lang="fi-FI" noProof="0"/>
              <a:t>© Rakennusteollisuus RT</a:t>
            </a:r>
          </a:p>
        </p:txBody>
      </p:sp>
      <p:sp>
        <p:nvSpPr>
          <p:cNvPr id="6" name="Dian numeron paikkamerkki 5">
            <a:extLst>
              <a:ext uri="{FF2B5EF4-FFF2-40B4-BE49-F238E27FC236}">
                <a16:creationId xmlns:a16="http://schemas.microsoft.com/office/drawing/2014/main" id="{1F5FB97C-C5E7-2A2C-9603-DB6C05D30018}"/>
              </a:ext>
            </a:extLst>
          </p:cNvPr>
          <p:cNvSpPr>
            <a:spLocks noGrp="1"/>
          </p:cNvSpPr>
          <p:nvPr>
            <p:ph type="sldNum" sz="quarter" idx="12"/>
          </p:nvPr>
        </p:nvSpPr>
        <p:spPr/>
        <p:txBody>
          <a:bodyPr/>
          <a:lstStyle/>
          <a:p>
            <a:fld id="{DFD61EF7-2460-4EE9-A031-27FEBC4F9A95}" type="slidenum">
              <a:rPr lang="fi-FI" noProof="0" smtClean="0"/>
              <a:t>42</a:t>
            </a:fld>
            <a:endParaRPr lang="fi-FI" noProof="0"/>
          </a:p>
        </p:txBody>
      </p:sp>
      <p:sp>
        <p:nvSpPr>
          <p:cNvPr id="8" name="Alatunnisteen paikkamerkki 4">
            <a:extLst>
              <a:ext uri="{FF2B5EF4-FFF2-40B4-BE49-F238E27FC236}">
                <a16:creationId xmlns:a16="http://schemas.microsoft.com/office/drawing/2014/main" id="{A9C50EC3-3624-E220-92B3-2F6EE23F931F}"/>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ARA, Tilastokeskus</a:t>
            </a:r>
          </a:p>
        </p:txBody>
      </p:sp>
      <p:sp>
        <p:nvSpPr>
          <p:cNvPr id="9" name="Tekstiruutu 8">
            <a:extLst>
              <a:ext uri="{FF2B5EF4-FFF2-40B4-BE49-F238E27FC236}">
                <a16:creationId xmlns:a16="http://schemas.microsoft.com/office/drawing/2014/main" id="{55B0CECD-BCCE-0A18-65CF-BE6116DC0BAC}"/>
              </a:ext>
            </a:extLst>
          </p:cNvPr>
          <p:cNvSpPr txBox="1"/>
          <p:nvPr/>
        </p:nvSpPr>
        <p:spPr>
          <a:xfrm>
            <a:off x="5829300" y="3781433"/>
            <a:ext cx="4762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chemeClr val="accent6">
                    <a:lumMod val="75000"/>
                  </a:schemeClr>
                </a:solidFill>
                <a:effectLst/>
                <a:uLnTx/>
                <a:uFillTx/>
                <a:latin typeface="Calibri" panose="020F0502020204030204" pitchFamily="34" charset="0"/>
                <a:ea typeface="+mn-ea"/>
                <a:cs typeface="Calibri" panose="020F0502020204030204" pitchFamily="34" charset="0"/>
              </a:rPr>
              <a:t>Ø </a:t>
            </a:r>
            <a:endParaRPr kumimoji="0" lang="fi-FI" sz="1200" b="0" i="0" u="none" strike="noStrike" kern="1200" cap="none" spc="0" normalizeH="0" baseline="0" noProof="0">
              <a:ln>
                <a:noFill/>
              </a:ln>
              <a:solidFill>
                <a:schemeClr val="accent6">
                  <a:lumMod val="75000"/>
                </a:schemeClr>
              </a:solidFill>
              <a:effectLst/>
              <a:uLnTx/>
              <a:uFillTx/>
              <a:latin typeface="Calibri"/>
              <a:ea typeface="+mn-ea"/>
              <a:cs typeface="+mn-cs"/>
            </a:endParaRPr>
          </a:p>
        </p:txBody>
      </p:sp>
      <p:sp>
        <p:nvSpPr>
          <p:cNvPr id="11" name="Tekstiruutu 10">
            <a:extLst>
              <a:ext uri="{FF2B5EF4-FFF2-40B4-BE49-F238E27FC236}">
                <a16:creationId xmlns:a16="http://schemas.microsoft.com/office/drawing/2014/main" id="{58B919C4-9324-C873-AC5C-132D54412D9A}"/>
              </a:ext>
            </a:extLst>
          </p:cNvPr>
          <p:cNvSpPr txBox="1"/>
          <p:nvPr/>
        </p:nvSpPr>
        <p:spPr>
          <a:xfrm>
            <a:off x="791791" y="4729336"/>
            <a:ext cx="1050288" cy="338554"/>
          </a:xfrm>
          <a:prstGeom prst="rect">
            <a:avLst/>
          </a:prstGeom>
          <a:noFill/>
        </p:spPr>
        <p:txBody>
          <a:bodyPr wrap="none" rtlCol="0">
            <a:spAutoFit/>
          </a:bodyPr>
          <a:lstStyle/>
          <a:p>
            <a:pPr algn="ctr"/>
            <a:r>
              <a:rPr lang="fi-FI" sz="800">
                <a:solidFill>
                  <a:schemeClr val="accent1"/>
                </a:solidFill>
              </a:rPr>
              <a:t>Maatilojen </a:t>
            </a:r>
          </a:p>
          <a:p>
            <a:pPr algn="ctr"/>
            <a:r>
              <a:rPr lang="fi-FI" sz="800">
                <a:solidFill>
                  <a:schemeClr val="accent1"/>
                </a:solidFill>
              </a:rPr>
              <a:t>asuinrakennukset  </a:t>
            </a:r>
          </a:p>
        </p:txBody>
      </p:sp>
    </p:spTree>
    <p:extLst>
      <p:ext uri="{BB962C8B-B14F-4D97-AF65-F5344CB8AC3E}">
        <p14:creationId xmlns:p14="http://schemas.microsoft.com/office/powerpoint/2010/main" val="1657166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D95DF5AE-E08E-3E73-0B60-111C3F2EC873}"/>
              </a:ext>
            </a:extLst>
          </p:cNvPr>
          <p:cNvSpPr/>
          <p:nvPr/>
        </p:nvSpPr>
        <p:spPr>
          <a:xfrm>
            <a:off x="8616280" y="0"/>
            <a:ext cx="35757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ekstin paikkamerkki 8">
            <a:extLst>
              <a:ext uri="{FF2B5EF4-FFF2-40B4-BE49-F238E27FC236}">
                <a16:creationId xmlns:a16="http://schemas.microsoft.com/office/drawing/2014/main" id="{50D7D848-5D64-7E37-4CBB-9351FD4910BD}"/>
              </a:ext>
            </a:extLst>
          </p:cNvPr>
          <p:cNvSpPr>
            <a:spLocks noGrp="1"/>
          </p:cNvSpPr>
          <p:nvPr>
            <p:ph type="body" sz="quarter" idx="14"/>
          </p:nvPr>
        </p:nvSpPr>
        <p:spPr>
          <a:xfrm>
            <a:off x="1232322" y="4661644"/>
            <a:ext cx="2100660" cy="1296144"/>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ea typeface="+mn-ea"/>
                <a:cs typeface="+mn-cs"/>
              </a:rPr>
              <a:t>Aleksi Randell</a:t>
            </a:r>
          </a:p>
          <a:p>
            <a:pPr marL="0" marR="0" lvl="0" indent="0" defTabSz="914400" rtl="0" eaLnBrk="1" fontAlgn="auto" latinLnBrk="0" hangingPunct="1">
              <a:lnSpc>
                <a:spcPct val="100000"/>
              </a:lnSpc>
              <a:spcBef>
                <a:spcPts val="0"/>
              </a:spcBef>
              <a:spcAft>
                <a:spcPts val="0"/>
              </a:spcAft>
              <a:buClrTx/>
              <a:buSzTx/>
              <a:buFontTx/>
              <a:buNone/>
              <a:tabLst/>
              <a:defRPr/>
            </a:pPr>
            <a:r>
              <a:rPr lang="fi-FI" sz="1400">
                <a:solidFill>
                  <a:prstClr val="white"/>
                </a:solidFill>
              </a:rPr>
              <a:t>Toimitusjohtaja</a:t>
            </a:r>
            <a:endParaRPr kumimoji="0" lang="fi-FI" sz="1400" b="0" i="0" u="none" strike="noStrike" kern="1200" cap="none" spc="0" normalizeH="0" baseline="0" noProof="0">
              <a:ln>
                <a:noFill/>
              </a:ln>
              <a:solidFill>
                <a:prstClr val="white"/>
              </a:solidFill>
              <a:effectLs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fi-FI" sz="1400">
                <a:solidFill>
                  <a:prstClr val="white"/>
                </a:solidFill>
              </a:rPr>
              <a:t>aleksi.randell</a:t>
            </a:r>
            <a:r>
              <a:rPr kumimoji="0" lang="fi-FI" sz="1400" b="0" i="0" u="none" strike="noStrike" kern="1200" cap="none" spc="0" normalizeH="0" baseline="0" noProof="0">
                <a:ln>
                  <a:noFill/>
                </a:ln>
                <a:solidFill>
                  <a:prstClr val="white"/>
                </a:solidFill>
                <a:effectLst/>
                <a:uLnTx/>
                <a:uFillTx/>
                <a:ea typeface="+mn-ea"/>
                <a:cs typeface="+mn-cs"/>
              </a:rPr>
              <a:t>@rt.fi</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ea typeface="+mn-ea"/>
                <a:cs typeface="+mn-cs"/>
              </a:rPr>
              <a:t>+358 400 500 822​</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white"/>
                </a:solidFill>
                <a:effectLst/>
                <a:uLnTx/>
                <a:uFillTx/>
                <a:ea typeface="+mn-ea"/>
                <a:cs typeface="+mn-cs"/>
              </a:rPr>
              <a:t>X: @aleksirandell</a:t>
            </a:r>
          </a:p>
        </p:txBody>
      </p:sp>
      <p:sp>
        <p:nvSpPr>
          <p:cNvPr id="8" name="Otsikko 7">
            <a:extLst>
              <a:ext uri="{FF2B5EF4-FFF2-40B4-BE49-F238E27FC236}">
                <a16:creationId xmlns:a16="http://schemas.microsoft.com/office/drawing/2014/main" id="{A43F1A0D-CA40-CAA7-8084-BA589188C0BA}"/>
              </a:ext>
            </a:extLst>
          </p:cNvPr>
          <p:cNvSpPr>
            <a:spLocks noGrp="1"/>
          </p:cNvSpPr>
          <p:nvPr>
            <p:ph type="ctrTitle"/>
          </p:nvPr>
        </p:nvSpPr>
        <p:spPr/>
        <p:txBody>
          <a:bodyPr/>
          <a:lstStyle/>
          <a:p>
            <a:r>
              <a:rPr lang="fi-FI"/>
              <a:t>Kysyttävää?</a:t>
            </a:r>
          </a:p>
        </p:txBody>
      </p:sp>
      <p:sp>
        <p:nvSpPr>
          <p:cNvPr id="5" name="Päivämäärän paikkamerkki 4">
            <a:extLst>
              <a:ext uri="{FF2B5EF4-FFF2-40B4-BE49-F238E27FC236}">
                <a16:creationId xmlns:a16="http://schemas.microsoft.com/office/drawing/2014/main" id="{CFD021F0-E610-E00C-C6DD-B30BD9141F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no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no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BD1422C6-6984-F1ED-28F1-C3F420BF171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no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61390E0C-C750-2792-4AAB-E7678125DD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no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fi-FI" sz="900" b="0" i="0" u="none" strike="noStrike" kern="1200" cap="none" spc="0" normalizeH="0" baseline="0" noProof="0">
              <a:ln>
                <a:noFill/>
              </a:ln>
              <a:noFill/>
              <a:effectLst/>
              <a:uLnTx/>
              <a:uFillTx/>
              <a:latin typeface="Avenir Next LT Pro Demi"/>
              <a:ea typeface="+mn-ea"/>
              <a:cs typeface="+mn-cs"/>
            </a:endParaRPr>
          </a:p>
        </p:txBody>
      </p:sp>
      <p:sp>
        <p:nvSpPr>
          <p:cNvPr id="10" name="Tekstiruutu 9">
            <a:extLst>
              <a:ext uri="{FF2B5EF4-FFF2-40B4-BE49-F238E27FC236}">
                <a16:creationId xmlns:a16="http://schemas.microsoft.com/office/drawing/2014/main" id="{BB1D9360-E85C-A076-E9AA-8842F963E054}"/>
              </a:ext>
            </a:extLst>
          </p:cNvPr>
          <p:cNvSpPr txBox="1"/>
          <p:nvPr/>
        </p:nvSpPr>
        <p:spPr>
          <a:xfrm>
            <a:off x="315493" y="868194"/>
            <a:ext cx="320688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1" u="none" strike="noStrike" kern="1200" cap="none" spc="0" normalizeH="0" baseline="0" noProof="0">
                <a:ln>
                  <a:noFill/>
                </a:ln>
                <a:solidFill>
                  <a:prstClr val="white"/>
                </a:solidFill>
                <a:effectLst/>
                <a:uLnTx/>
                <a:uFillTx/>
                <a:latin typeface="Avenir Next LT Pro Demi" panose="020B0704020202020204" pitchFamily="34" charset="0"/>
                <a:ea typeface="Times New Roman" panose="02020603050405020304" pitchFamily="18" charset="0"/>
                <a:cs typeface="Times New Roman" panose="02020603050405020304" pitchFamily="18" charset="0"/>
              </a:rPr>
              <a:t>Maa, jota rakennetaan hyvin, voi hyvin.</a:t>
            </a:r>
            <a:endParaRPr kumimoji="0" lang="fi-FI" sz="105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026" name="Picture 2">
            <a:extLst>
              <a:ext uri="{FF2B5EF4-FFF2-40B4-BE49-F238E27FC236}">
                <a16:creationId xmlns:a16="http://schemas.microsoft.com/office/drawing/2014/main" id="{9DFFCBF9-8259-D8BD-122D-59467C266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930" y="3085084"/>
            <a:ext cx="2620081" cy="377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002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E2918646-6F2C-4742-2D9E-3EF02BEE9B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F65C2D01-54EE-03B2-D22D-00889FC8226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white"/>
                </a:solid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414D6365-3650-C473-7B76-569645E05A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sp>
        <p:nvSpPr>
          <p:cNvPr id="9" name="Alaotsikko 8">
            <a:extLst>
              <a:ext uri="{FF2B5EF4-FFF2-40B4-BE49-F238E27FC236}">
                <a16:creationId xmlns:a16="http://schemas.microsoft.com/office/drawing/2014/main" id="{87B16E88-9A7F-4FE0-AB40-8094B31505F0}"/>
              </a:ext>
            </a:extLst>
          </p:cNvPr>
          <p:cNvSpPr>
            <a:spLocks noGrp="1"/>
          </p:cNvSpPr>
          <p:nvPr>
            <p:ph type="subTitle" idx="1"/>
          </p:nvPr>
        </p:nvSpPr>
        <p:spPr>
          <a:xfrm>
            <a:off x="1200150" y="1412776"/>
            <a:ext cx="9791700" cy="1512168"/>
          </a:xfrm>
        </p:spPr>
        <p:txBody>
          <a:bodyPr/>
          <a:lstStyle/>
          <a:p>
            <a:r>
              <a:rPr lang="fi-FI" sz="4000" b="1"/>
              <a:t>Liitteet</a:t>
            </a:r>
          </a:p>
        </p:txBody>
      </p:sp>
    </p:spTree>
    <p:extLst>
      <p:ext uri="{BB962C8B-B14F-4D97-AF65-F5344CB8AC3E}">
        <p14:creationId xmlns:p14="http://schemas.microsoft.com/office/powerpoint/2010/main" val="342111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eriö 11">
            <a:extLst>
              <a:ext uri="{FF2B5EF4-FFF2-40B4-BE49-F238E27FC236}">
                <a16:creationId xmlns:a16="http://schemas.microsoft.com/office/drawing/2014/main" id="{E79571EC-BD58-4732-99F1-88FDD1C06CE7}"/>
              </a:ext>
            </a:extLst>
          </p:cNvPr>
          <p:cNvSpPr/>
          <p:nvPr/>
        </p:nvSpPr>
        <p:spPr>
          <a:xfrm>
            <a:off x="3108690" y="4723825"/>
            <a:ext cx="1600785" cy="608904"/>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Calibri"/>
                <a:ea typeface="+mn-ea"/>
                <a:cs typeface="+mn-cs"/>
              </a:rPr>
              <a:t>Rakentaminen </a:t>
            </a:r>
          </a:p>
        </p:txBody>
      </p:sp>
      <p:sp>
        <p:nvSpPr>
          <p:cNvPr id="13" name="Lieriö 12">
            <a:extLst>
              <a:ext uri="{FF2B5EF4-FFF2-40B4-BE49-F238E27FC236}">
                <a16:creationId xmlns:a16="http://schemas.microsoft.com/office/drawing/2014/main" id="{AEE21C5E-E5E4-4F9C-A539-0132DE210FEF}"/>
              </a:ext>
            </a:extLst>
          </p:cNvPr>
          <p:cNvSpPr/>
          <p:nvPr/>
        </p:nvSpPr>
        <p:spPr>
          <a:xfrm>
            <a:off x="2571113" y="4085070"/>
            <a:ext cx="2138362" cy="608904"/>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Calibri"/>
                <a:ea typeface="+mn-ea"/>
                <a:cs typeface="+mn-cs"/>
              </a:rPr>
              <a:t>Rakentaminen + palvelut </a:t>
            </a:r>
          </a:p>
        </p:txBody>
      </p:sp>
      <p:sp>
        <p:nvSpPr>
          <p:cNvPr id="14" name="Lieriö 13">
            <a:extLst>
              <a:ext uri="{FF2B5EF4-FFF2-40B4-BE49-F238E27FC236}">
                <a16:creationId xmlns:a16="http://schemas.microsoft.com/office/drawing/2014/main" id="{D79364C3-2AAB-424E-B2E7-778518DF872E}"/>
              </a:ext>
            </a:extLst>
          </p:cNvPr>
          <p:cNvSpPr/>
          <p:nvPr/>
        </p:nvSpPr>
        <p:spPr>
          <a:xfrm>
            <a:off x="2074225" y="3439794"/>
            <a:ext cx="2652047" cy="608904"/>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Calibri"/>
                <a:ea typeface="+mn-ea"/>
                <a:cs typeface="+mn-cs"/>
              </a:rPr>
              <a:t>Rakentaminen + palvelut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Calibri"/>
                <a:ea typeface="+mn-ea"/>
                <a:cs typeface="+mn-cs"/>
              </a:rPr>
              <a:t>+ rakennustuoteteollisuus </a:t>
            </a:r>
          </a:p>
        </p:txBody>
      </p:sp>
      <p:sp>
        <p:nvSpPr>
          <p:cNvPr id="15" name="Lieriö 14">
            <a:extLst>
              <a:ext uri="{FF2B5EF4-FFF2-40B4-BE49-F238E27FC236}">
                <a16:creationId xmlns:a16="http://schemas.microsoft.com/office/drawing/2014/main" id="{5FD3C3FD-14B9-4E8D-813D-8C25ADF18144}"/>
              </a:ext>
            </a:extLst>
          </p:cNvPr>
          <p:cNvSpPr/>
          <p:nvPr/>
        </p:nvSpPr>
        <p:spPr>
          <a:xfrm>
            <a:off x="1377760" y="2744456"/>
            <a:ext cx="3344924" cy="608904"/>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Calibri"/>
                <a:ea typeface="+mn-ea"/>
                <a:cs typeface="+mn-cs"/>
              </a:rPr>
              <a:t>Rakentaminen + palvelut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FFFFFF"/>
                </a:solidFill>
                <a:effectLst/>
                <a:uLnTx/>
                <a:uFillTx/>
                <a:latin typeface="Calibri"/>
                <a:ea typeface="+mn-ea"/>
                <a:cs typeface="+mn-cs"/>
              </a:rPr>
              <a:t>+ rakennustuoteteollisuus + kiinteistönhoito </a:t>
            </a:r>
          </a:p>
        </p:txBody>
      </p:sp>
      <p:sp>
        <p:nvSpPr>
          <p:cNvPr id="16" name="Suorakulmio 15">
            <a:extLst>
              <a:ext uri="{FF2B5EF4-FFF2-40B4-BE49-F238E27FC236}">
                <a16:creationId xmlns:a16="http://schemas.microsoft.com/office/drawing/2014/main" id="{5A9EF715-5144-4D14-B4CA-4978243645CC}"/>
              </a:ext>
            </a:extLst>
          </p:cNvPr>
          <p:cNvSpPr/>
          <p:nvPr/>
        </p:nvSpPr>
        <p:spPr>
          <a:xfrm>
            <a:off x="2242364" y="4729768"/>
            <a:ext cx="84991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a:ea typeface="+mn-ea"/>
                <a:cs typeface="+mn-cs"/>
              </a:rPr>
              <a:t>213 000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a:ea typeface="+mn-ea"/>
                <a:cs typeface="+mn-cs"/>
              </a:rPr>
              <a:t>henkilöä </a:t>
            </a:r>
          </a:p>
        </p:txBody>
      </p:sp>
      <p:sp>
        <p:nvSpPr>
          <p:cNvPr id="17" name="Suorakulmio 16">
            <a:extLst>
              <a:ext uri="{FF2B5EF4-FFF2-40B4-BE49-F238E27FC236}">
                <a16:creationId xmlns:a16="http://schemas.microsoft.com/office/drawing/2014/main" id="{5D56B22D-127D-4323-B0DC-3357F877DBCD}"/>
              </a:ext>
            </a:extLst>
          </p:cNvPr>
          <p:cNvSpPr/>
          <p:nvPr/>
        </p:nvSpPr>
        <p:spPr>
          <a:xfrm>
            <a:off x="1715458" y="4092572"/>
            <a:ext cx="86433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a:ea typeface="+mn-ea"/>
                <a:cs typeface="+mn-cs"/>
              </a:rPr>
              <a:t>303 000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a:ea typeface="+mn-ea"/>
                <a:cs typeface="+mn-cs"/>
              </a:rPr>
              <a:t>henkilöä </a:t>
            </a:r>
          </a:p>
        </p:txBody>
      </p:sp>
      <p:sp>
        <p:nvSpPr>
          <p:cNvPr id="18" name="Suorakulmio 17">
            <a:extLst>
              <a:ext uri="{FF2B5EF4-FFF2-40B4-BE49-F238E27FC236}">
                <a16:creationId xmlns:a16="http://schemas.microsoft.com/office/drawing/2014/main" id="{A1FF12BF-A875-41EC-95F2-4CA5E53EA843}"/>
              </a:ext>
            </a:extLst>
          </p:cNvPr>
          <p:cNvSpPr/>
          <p:nvPr/>
        </p:nvSpPr>
        <p:spPr>
          <a:xfrm>
            <a:off x="1129873" y="3451635"/>
            <a:ext cx="86433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a:ea typeface="+mn-ea"/>
                <a:cs typeface="+mn-cs"/>
              </a:rPr>
              <a:t>383 000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000000"/>
                </a:solidFill>
                <a:effectLst/>
                <a:uLnTx/>
                <a:uFillTx/>
                <a:latin typeface="Calibri"/>
                <a:ea typeface="+mn-ea"/>
                <a:cs typeface="+mn-cs"/>
              </a:rPr>
              <a:t>henkilöä </a:t>
            </a:r>
          </a:p>
        </p:txBody>
      </p:sp>
      <p:pic>
        <p:nvPicPr>
          <p:cNvPr id="7" name="Kuva 6" descr="Mies">
            <a:extLst>
              <a:ext uri="{FF2B5EF4-FFF2-40B4-BE49-F238E27FC236}">
                <a16:creationId xmlns:a16="http://schemas.microsoft.com/office/drawing/2014/main" id="{8F7DA0CD-8C3C-4792-8C99-B3849FC77E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6064" y="2969755"/>
            <a:ext cx="2403453" cy="2403453"/>
          </a:xfrm>
          <a:prstGeom prst="rect">
            <a:avLst/>
          </a:prstGeom>
        </p:spPr>
      </p:pic>
      <p:pic>
        <p:nvPicPr>
          <p:cNvPr id="9" name="Kuva 8" descr="Rakennustyöntekijä">
            <a:extLst>
              <a:ext uri="{FF2B5EF4-FFF2-40B4-BE49-F238E27FC236}">
                <a16:creationId xmlns:a16="http://schemas.microsoft.com/office/drawing/2014/main" id="{125DDAD0-DD96-4335-A80A-CA7ABFFBBE8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 b="70862"/>
          <a:stretch/>
        </p:blipFill>
        <p:spPr>
          <a:xfrm>
            <a:off x="5105843" y="2758192"/>
            <a:ext cx="1048293" cy="305447"/>
          </a:xfrm>
          <a:prstGeom prst="rect">
            <a:avLst/>
          </a:prstGeom>
        </p:spPr>
      </p:pic>
      <p:pic>
        <p:nvPicPr>
          <p:cNvPr id="20" name="Kuva 19" descr="Mies">
            <a:extLst>
              <a:ext uri="{FF2B5EF4-FFF2-40B4-BE49-F238E27FC236}">
                <a16:creationId xmlns:a16="http://schemas.microsoft.com/office/drawing/2014/main" id="{BBDC14DC-8C00-4FA7-B381-904D109E22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5729" y="2957344"/>
            <a:ext cx="2403453" cy="2403453"/>
          </a:xfrm>
          <a:prstGeom prst="rect">
            <a:avLst/>
          </a:prstGeom>
        </p:spPr>
      </p:pic>
      <p:pic>
        <p:nvPicPr>
          <p:cNvPr id="21" name="Kuva 20" descr="Mies">
            <a:extLst>
              <a:ext uri="{FF2B5EF4-FFF2-40B4-BE49-F238E27FC236}">
                <a16:creationId xmlns:a16="http://schemas.microsoft.com/office/drawing/2014/main" id="{720C6036-B8CB-4ACC-9A60-77A92513FB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3974" y="2969755"/>
            <a:ext cx="2403453" cy="2403453"/>
          </a:xfrm>
          <a:prstGeom prst="rect">
            <a:avLst/>
          </a:prstGeom>
        </p:spPr>
      </p:pic>
      <p:pic>
        <p:nvPicPr>
          <p:cNvPr id="22" name="Kuva 21" descr="Mies">
            <a:extLst>
              <a:ext uri="{FF2B5EF4-FFF2-40B4-BE49-F238E27FC236}">
                <a16:creationId xmlns:a16="http://schemas.microsoft.com/office/drawing/2014/main" id="{8C3A1980-3EE7-4F9D-87E6-DD381D8578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6432" y="2955464"/>
            <a:ext cx="2403453" cy="2403453"/>
          </a:xfrm>
          <a:prstGeom prst="rect">
            <a:avLst/>
          </a:prstGeom>
        </p:spPr>
      </p:pic>
      <p:pic>
        <p:nvPicPr>
          <p:cNvPr id="23" name="Kuva 22" descr="Mies">
            <a:extLst>
              <a:ext uri="{FF2B5EF4-FFF2-40B4-BE49-F238E27FC236}">
                <a16:creationId xmlns:a16="http://schemas.microsoft.com/office/drawing/2014/main" id="{023AAE92-D2BC-47E2-B4A0-168ECB1D0D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3271" y="2950199"/>
            <a:ext cx="2403453" cy="2403453"/>
          </a:xfrm>
          <a:prstGeom prst="rect">
            <a:avLst/>
          </a:prstGeom>
        </p:spPr>
      </p:pic>
      <p:sp>
        <p:nvSpPr>
          <p:cNvPr id="25" name="Tekstiruutu 24">
            <a:extLst>
              <a:ext uri="{FF2B5EF4-FFF2-40B4-BE49-F238E27FC236}">
                <a16:creationId xmlns:a16="http://schemas.microsoft.com/office/drawing/2014/main" id="{3CF4848A-E9D4-4CAE-AB8D-E35260287266}"/>
              </a:ext>
            </a:extLst>
          </p:cNvPr>
          <p:cNvSpPr txBox="1"/>
          <p:nvPr/>
        </p:nvSpPr>
        <p:spPr>
          <a:xfrm>
            <a:off x="5285325" y="5279387"/>
            <a:ext cx="536697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000000"/>
                </a:solidFill>
                <a:effectLst/>
                <a:uLnTx/>
                <a:uFillTx/>
                <a:latin typeface="Calibri"/>
                <a:ea typeface="+mn-ea"/>
                <a:cs typeface="+mn-cs"/>
              </a:rPr>
              <a:t>Suomessa on noin 2,5 miljoonaa työllistä, joista joka viides työllistyy uuden rakentamisesta tai olemassa olevan kiinteistön hoidosta.  </a:t>
            </a:r>
          </a:p>
        </p:txBody>
      </p:sp>
      <p:sp>
        <p:nvSpPr>
          <p:cNvPr id="3" name="Kaari 2">
            <a:extLst>
              <a:ext uri="{FF2B5EF4-FFF2-40B4-BE49-F238E27FC236}">
                <a16:creationId xmlns:a16="http://schemas.microsoft.com/office/drawing/2014/main" id="{F38733CE-6F85-4B65-A9DD-E150C4A28496}"/>
              </a:ext>
            </a:extLst>
          </p:cNvPr>
          <p:cNvSpPr/>
          <p:nvPr/>
        </p:nvSpPr>
        <p:spPr>
          <a:xfrm rot="18137559">
            <a:off x="5477000" y="2594203"/>
            <a:ext cx="991841" cy="776504"/>
          </a:xfrm>
          <a:prstGeom prst="arc">
            <a:avLst>
              <a:gd name="adj1" fmla="val 16200000"/>
              <a:gd name="adj2" fmla="val 19960513"/>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Tekstiruutu 3">
            <a:extLst>
              <a:ext uri="{FF2B5EF4-FFF2-40B4-BE49-F238E27FC236}">
                <a16:creationId xmlns:a16="http://schemas.microsoft.com/office/drawing/2014/main" id="{4E42CF97-4F7D-490F-9AF1-9082C34B7B38}"/>
              </a:ext>
            </a:extLst>
          </p:cNvPr>
          <p:cNvSpPr txBox="1"/>
          <p:nvPr/>
        </p:nvSpPr>
        <p:spPr>
          <a:xfrm>
            <a:off x="5976570" y="2373081"/>
            <a:ext cx="459910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solidFill>
                <a:effectLst/>
                <a:uLnTx/>
                <a:uFillTx/>
                <a:latin typeface="Calibri"/>
                <a:ea typeface="+mn-ea"/>
                <a:cs typeface="+mn-cs"/>
              </a:rPr>
              <a:t>Rakentaminen ja rakennettu ympäristö</a:t>
            </a:r>
          </a:p>
        </p:txBody>
      </p:sp>
      <p:sp>
        <p:nvSpPr>
          <p:cNvPr id="31" name="Tekstiruutu 30">
            <a:extLst>
              <a:ext uri="{FF2B5EF4-FFF2-40B4-BE49-F238E27FC236}">
                <a16:creationId xmlns:a16="http://schemas.microsoft.com/office/drawing/2014/main" id="{D0212187-14E0-4FA4-BA7C-0A6EF5A6B34E}"/>
              </a:ext>
            </a:extLst>
          </p:cNvPr>
          <p:cNvSpPr txBox="1"/>
          <p:nvPr/>
        </p:nvSpPr>
        <p:spPr>
          <a:xfrm>
            <a:off x="5315845" y="3556523"/>
            <a:ext cx="6238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FFFFFF"/>
                </a:solidFill>
                <a:effectLst/>
                <a:uLnTx/>
                <a:uFillTx/>
                <a:latin typeface="Tw Cen MT" panose="020B0602020104020603" pitchFamily="34" charset="0"/>
                <a:ea typeface="+mn-ea"/>
                <a:cs typeface="+mn-cs"/>
              </a:rPr>
              <a:t>1/5</a:t>
            </a:r>
          </a:p>
        </p:txBody>
      </p:sp>
      <p:sp>
        <p:nvSpPr>
          <p:cNvPr id="32" name="Päivämäärän paikkamerkki 1">
            <a:extLst>
              <a:ext uri="{FF2B5EF4-FFF2-40B4-BE49-F238E27FC236}">
                <a16:creationId xmlns:a16="http://schemas.microsoft.com/office/drawing/2014/main" id="{FCD8BB1C-EF19-436D-980E-466A992139B9}"/>
              </a:ext>
            </a:extLst>
          </p:cNvPr>
          <p:cNvSpPr txBox="1">
            <a:spLocks/>
          </p:cNvSpPr>
          <p:nvPr/>
        </p:nvSpPr>
        <p:spPr>
          <a:xfrm>
            <a:off x="2313519" y="6366505"/>
            <a:ext cx="5549943" cy="139683"/>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Calibri"/>
                <a:ea typeface="+mn-ea"/>
                <a:cs typeface="+mn-cs"/>
              </a:rPr>
              <a:t>Lähde: Tilastokeskus, VTT</a:t>
            </a:r>
          </a:p>
        </p:txBody>
      </p:sp>
      <p:sp>
        <p:nvSpPr>
          <p:cNvPr id="36" name="Dian numeron paikkamerkki 3">
            <a:extLst>
              <a:ext uri="{FF2B5EF4-FFF2-40B4-BE49-F238E27FC236}">
                <a16:creationId xmlns:a16="http://schemas.microsoft.com/office/drawing/2014/main" id="{F8AC679B-8A88-45B8-A940-FD04241C3AFB}"/>
              </a:ext>
            </a:extLst>
          </p:cNvPr>
          <p:cNvSpPr txBox="1">
            <a:spLocks/>
          </p:cNvSpPr>
          <p:nvPr/>
        </p:nvSpPr>
        <p:spPr>
          <a:xfrm>
            <a:off x="7588090" y="6362699"/>
            <a:ext cx="2588844" cy="1397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F4D50CA-F9F4-4F82-9F28-967629681EF9}" type="slidenum">
              <a:rPr kumimoji="0" lang="fi-FI" sz="12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200" b="0" i="0" u="none" strike="noStrike" kern="1200" cap="none" spc="0" normalizeH="0" baseline="0" noProof="0">
              <a:ln>
                <a:noFill/>
              </a:ln>
              <a:solidFill>
                <a:srgbClr val="FFFFFF"/>
              </a:solidFill>
              <a:effectLst/>
              <a:uLnTx/>
              <a:uFillTx/>
              <a:latin typeface="Calibri"/>
              <a:ea typeface="+mn-ea"/>
              <a:cs typeface="+mn-cs"/>
            </a:endParaRPr>
          </a:p>
        </p:txBody>
      </p:sp>
      <p:sp>
        <p:nvSpPr>
          <p:cNvPr id="37" name="Päivämäärän paikkamerkki 1">
            <a:extLst>
              <a:ext uri="{FF2B5EF4-FFF2-40B4-BE49-F238E27FC236}">
                <a16:creationId xmlns:a16="http://schemas.microsoft.com/office/drawing/2014/main" id="{5D809EFF-D262-441E-A0CF-19D3EFA1409E}"/>
              </a:ext>
            </a:extLst>
          </p:cNvPr>
          <p:cNvSpPr txBox="1">
            <a:spLocks/>
          </p:cNvSpPr>
          <p:nvPr/>
        </p:nvSpPr>
        <p:spPr>
          <a:xfrm>
            <a:off x="6851228" y="6357576"/>
            <a:ext cx="2935762" cy="139683"/>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DEE54E1-EF2F-4335-9DC8-1FB70C8DE3D3}" type="datetime1">
              <a:rPr kumimoji="0" lang="fi-FI" sz="12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23.9.2024</a:t>
            </a:fld>
            <a:endParaRPr kumimoji="0" lang="fi-FI" sz="1200" b="0" i="0" u="none" strike="noStrike" kern="1200" cap="none" spc="0" normalizeH="0" baseline="0" noProof="0">
              <a:ln>
                <a:noFill/>
              </a:ln>
              <a:solidFill>
                <a:srgbClr val="FFFFFF"/>
              </a:solidFill>
              <a:effectLst/>
              <a:uLnTx/>
              <a:uFillTx/>
              <a:latin typeface="Calibri"/>
              <a:ea typeface="+mn-ea"/>
              <a:cs typeface="+mn-cs"/>
            </a:endParaRPr>
          </a:p>
        </p:txBody>
      </p:sp>
      <p:sp>
        <p:nvSpPr>
          <p:cNvPr id="34" name="Suorakulmio 33">
            <a:extLst>
              <a:ext uri="{FF2B5EF4-FFF2-40B4-BE49-F238E27FC236}">
                <a16:creationId xmlns:a16="http://schemas.microsoft.com/office/drawing/2014/main" id="{7DEDECD1-AF59-4B47-807C-A4FE2C1B6389}"/>
              </a:ext>
            </a:extLst>
          </p:cNvPr>
          <p:cNvSpPr/>
          <p:nvPr/>
        </p:nvSpPr>
        <p:spPr>
          <a:xfrm>
            <a:off x="1642136" y="3858893"/>
            <a:ext cx="2744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Calibri"/>
                <a:ea typeface="+mn-ea"/>
                <a:cs typeface="+mn-cs"/>
              </a:rPr>
              <a:t>+</a:t>
            </a:r>
          </a:p>
        </p:txBody>
      </p:sp>
      <p:sp>
        <p:nvSpPr>
          <p:cNvPr id="35" name="Suorakulmio 34">
            <a:extLst>
              <a:ext uri="{FF2B5EF4-FFF2-40B4-BE49-F238E27FC236}">
                <a16:creationId xmlns:a16="http://schemas.microsoft.com/office/drawing/2014/main" id="{86D4EC75-E758-4A85-8ED6-BB1FA44E1AD4}"/>
              </a:ext>
            </a:extLst>
          </p:cNvPr>
          <p:cNvSpPr/>
          <p:nvPr/>
        </p:nvSpPr>
        <p:spPr>
          <a:xfrm>
            <a:off x="2118672" y="4526108"/>
            <a:ext cx="27443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srgbClr val="000000"/>
                </a:solidFill>
                <a:effectLst/>
                <a:uLnTx/>
                <a:uFillTx/>
                <a:latin typeface="Calibri"/>
                <a:ea typeface="+mn-ea"/>
                <a:cs typeface="+mn-cs"/>
              </a:rPr>
              <a:t>+</a:t>
            </a:r>
          </a:p>
        </p:txBody>
      </p:sp>
      <p:sp>
        <p:nvSpPr>
          <p:cNvPr id="43" name="Otsikko 20">
            <a:extLst>
              <a:ext uri="{FF2B5EF4-FFF2-40B4-BE49-F238E27FC236}">
                <a16:creationId xmlns:a16="http://schemas.microsoft.com/office/drawing/2014/main" id="{26A8DF0B-C8F3-43D1-A765-DC4366B45665}"/>
              </a:ext>
            </a:extLst>
          </p:cNvPr>
          <p:cNvSpPr txBox="1">
            <a:spLocks/>
          </p:cNvSpPr>
          <p:nvPr/>
        </p:nvSpPr>
        <p:spPr>
          <a:xfrm>
            <a:off x="334433" y="365128"/>
            <a:ext cx="11561476" cy="888906"/>
          </a:xfrm>
          <a:prstGeom prst="rect">
            <a:avLst/>
          </a:prstGeom>
        </p:spPr>
        <p:txBody>
          <a:bodyPr vert="horz" lIns="0" tIns="45720" rIns="91440" bIns="45720" rtlCol="0" anchor="t" anchorCtr="0">
            <a:noAutofit/>
          </a:bodyPr>
          <a:lstStyle>
            <a:lvl1pPr algn="l" defTabSz="914286" rtl="0" eaLnBrk="1" latinLnBrk="0" hangingPunct="1">
              <a:lnSpc>
                <a:spcPct val="100000"/>
              </a:lnSpc>
              <a:spcBef>
                <a:spcPct val="0"/>
              </a:spcBef>
              <a:buNone/>
              <a:defRPr sz="4267"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kumimoji="0" lang="fi-FI" sz="3000" b="1" i="0" u="none" strike="noStrike" kern="1200" cap="none" spc="0" normalizeH="0" baseline="0" noProof="0">
                <a:ln>
                  <a:noFill/>
                </a:ln>
                <a:solidFill>
                  <a:srgbClr val="183858"/>
                </a:solidFill>
                <a:effectLst/>
                <a:uLnTx/>
                <a:uFillTx/>
                <a:latin typeface="Avenir Next LT Pro Demi"/>
                <a:ea typeface="+mj-ea"/>
                <a:cs typeface="+mj-cs"/>
              </a:rPr>
              <a:t>Joka viides suomalainen työllistyy uuden rakentamisesta tai rakennetun ympäristön hoidosta</a:t>
            </a:r>
            <a:br>
              <a:rPr kumimoji="0" lang="fi-FI" sz="3600" b="1" i="0" u="none" strike="noStrike" kern="1200" cap="none" spc="0" normalizeH="0" baseline="0" noProof="0">
                <a:ln>
                  <a:noFill/>
                </a:ln>
                <a:solidFill>
                  <a:srgbClr val="002060"/>
                </a:solidFill>
                <a:effectLst/>
                <a:uLnTx/>
                <a:uFillTx/>
                <a:latin typeface="Calibri"/>
                <a:ea typeface="+mj-ea"/>
                <a:cs typeface="+mj-cs"/>
              </a:rPr>
            </a:br>
            <a:endParaRPr kumimoji="0" lang="fi-FI" sz="1600" b="0" i="0" u="none" strike="noStrike" kern="1200" cap="none" spc="0" normalizeH="0" baseline="0" noProof="0">
              <a:ln>
                <a:noFill/>
              </a:ln>
              <a:solidFill>
                <a:srgbClr val="002060"/>
              </a:solidFill>
              <a:effectLst/>
              <a:uLnTx/>
              <a:uFillTx/>
              <a:latin typeface="Tw Cen MT" panose="020B0602020104020603" pitchFamily="34" charset="0"/>
              <a:ea typeface="+mj-ea"/>
              <a:cs typeface="+mj-cs"/>
            </a:endParaRPr>
          </a:p>
        </p:txBody>
      </p:sp>
      <p:sp>
        <p:nvSpPr>
          <p:cNvPr id="2" name="Suorakulmio 1">
            <a:extLst>
              <a:ext uri="{FF2B5EF4-FFF2-40B4-BE49-F238E27FC236}">
                <a16:creationId xmlns:a16="http://schemas.microsoft.com/office/drawing/2014/main" id="{A592A6B1-80A6-5919-3282-158136707AB6}"/>
              </a:ext>
            </a:extLst>
          </p:cNvPr>
          <p:cNvSpPr/>
          <p:nvPr/>
        </p:nvSpPr>
        <p:spPr>
          <a:xfrm>
            <a:off x="1499492" y="2239660"/>
            <a:ext cx="34832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srgbClr val="183858"/>
                </a:solidFill>
                <a:effectLst/>
                <a:uLnTx/>
                <a:uFillTx/>
                <a:latin typeface="Calibri"/>
                <a:ea typeface="+mn-ea"/>
                <a:cs typeface="+mn-cs"/>
              </a:rPr>
              <a:t>= 543 000 henkilöä </a:t>
            </a:r>
          </a:p>
        </p:txBody>
      </p:sp>
      <p:sp>
        <p:nvSpPr>
          <p:cNvPr id="5" name="Alatunnisteen paikkamerkki 4">
            <a:extLst>
              <a:ext uri="{FF2B5EF4-FFF2-40B4-BE49-F238E27FC236}">
                <a16:creationId xmlns:a16="http://schemas.microsoft.com/office/drawing/2014/main" id="{FEE71CBE-A072-245F-8004-DB488CFEE0AB}"/>
              </a:ext>
            </a:extLst>
          </p:cNvPr>
          <p:cNvSpPr txBox="1">
            <a:spLocks/>
          </p:cNvSpPr>
          <p:nvPr/>
        </p:nvSpPr>
        <p:spPr>
          <a:xfrm>
            <a:off x="5392468" y="6381328"/>
            <a:ext cx="2549265"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a:t>
            </a:r>
          </a:p>
        </p:txBody>
      </p:sp>
      <p:sp>
        <p:nvSpPr>
          <p:cNvPr id="24" name="Päivämäärän paikkamerkki 3">
            <a:extLst>
              <a:ext uri="{FF2B5EF4-FFF2-40B4-BE49-F238E27FC236}">
                <a16:creationId xmlns:a16="http://schemas.microsoft.com/office/drawing/2014/main" id="{D927CDC8-1C7F-67B0-8FFA-AA5B42041645}"/>
              </a:ext>
            </a:extLst>
          </p:cNvPr>
          <p:cNvSpPr>
            <a:spLocks noGrp="1"/>
          </p:cNvSpPr>
          <p:nvPr>
            <p:ph type="dt" sz="half" idx="10"/>
          </p:nvPr>
        </p:nvSpPr>
        <p:spPr>
          <a:xfrm>
            <a:off x="839416" y="6381328"/>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6" name="Alatunnisteen paikkamerkki 4">
            <a:extLst>
              <a:ext uri="{FF2B5EF4-FFF2-40B4-BE49-F238E27FC236}">
                <a16:creationId xmlns:a16="http://schemas.microsoft.com/office/drawing/2014/main" id="{709E330A-6D6F-3B59-C4A4-5AE7226202B9}"/>
              </a:ext>
            </a:extLst>
          </p:cNvPr>
          <p:cNvSpPr>
            <a:spLocks noGrp="1"/>
          </p:cNvSpPr>
          <p:nvPr>
            <p:ph type="ftr" sz="quarter" idx="11"/>
          </p:nvPr>
        </p:nvSpPr>
        <p:spPr>
          <a:xfrm>
            <a:off x="2063552" y="6381328"/>
            <a:ext cx="8928992" cy="14329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27" name="Dian numeron paikkamerkki 5">
            <a:extLst>
              <a:ext uri="{FF2B5EF4-FFF2-40B4-BE49-F238E27FC236}">
                <a16:creationId xmlns:a16="http://schemas.microsoft.com/office/drawing/2014/main" id="{6AFD2752-3230-40AD-39B3-6DA1E5D8F900}"/>
              </a:ext>
            </a:extLst>
          </p:cNvPr>
          <p:cNvSpPr>
            <a:spLocks noGrp="1"/>
          </p:cNvSpPr>
          <p:nvPr>
            <p:ph type="sldNum" sz="quarter" idx="12"/>
          </p:nvPr>
        </p:nvSpPr>
        <p:spPr>
          <a:xfrm>
            <a:off x="407988" y="6381328"/>
            <a:ext cx="431428"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Tree>
    <p:extLst>
      <p:ext uri="{BB962C8B-B14F-4D97-AF65-F5344CB8AC3E}">
        <p14:creationId xmlns:p14="http://schemas.microsoft.com/office/powerpoint/2010/main" val="3601599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028782-13E5-7FF6-FB6D-95CA3E00A12B}"/>
              </a:ext>
            </a:extLst>
          </p:cNvPr>
          <p:cNvSpPr>
            <a:spLocks noGrp="1"/>
          </p:cNvSpPr>
          <p:nvPr>
            <p:ph type="title"/>
          </p:nvPr>
        </p:nvSpPr>
        <p:spPr/>
        <p:txBody>
          <a:bodyPr/>
          <a:lstStyle/>
          <a:p>
            <a:r>
              <a:rPr lang="fi-FI" sz="3200">
                <a:solidFill>
                  <a:srgbClr val="002060"/>
                </a:solidFill>
              </a:rPr>
              <a:t>Rakennusinvestoinnit kattavat 60 % investoinneista</a:t>
            </a:r>
            <a:br>
              <a:rPr lang="fi-FI" sz="3200">
                <a:solidFill>
                  <a:srgbClr val="002565"/>
                </a:solidFill>
                <a:latin typeface="Calibri"/>
              </a:rPr>
            </a:br>
            <a:endParaRPr lang="fi-FI"/>
          </a:p>
        </p:txBody>
      </p:sp>
      <p:sp>
        <p:nvSpPr>
          <p:cNvPr id="10" name="Päivämäärän paikkamerkki 1">
            <a:extLst>
              <a:ext uri="{FF2B5EF4-FFF2-40B4-BE49-F238E27FC236}">
                <a16:creationId xmlns:a16="http://schemas.microsoft.com/office/drawing/2014/main" id="{E44C0393-EC89-8A46-5A6A-7DB5F5756C08}"/>
              </a:ext>
            </a:extLst>
          </p:cNvPr>
          <p:cNvSpPr>
            <a:spLocks noGrp="1"/>
          </p:cNvSpPr>
          <p:nvPr>
            <p:ph type="dt" sz="half" idx="10"/>
          </p:nvPr>
        </p:nvSpPr>
        <p:spPr>
          <a:xfrm>
            <a:off x="839416" y="6381328"/>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28.1.2020</a:t>
            </a:r>
          </a:p>
        </p:txBody>
      </p:sp>
      <p:sp>
        <p:nvSpPr>
          <p:cNvPr id="13" name="Dian numeron paikkamerkki 3">
            <a:extLst>
              <a:ext uri="{FF2B5EF4-FFF2-40B4-BE49-F238E27FC236}">
                <a16:creationId xmlns:a16="http://schemas.microsoft.com/office/drawing/2014/main" id="{4FC0C3F7-1987-A19B-3B1D-E7F1D6C42CC4}"/>
              </a:ext>
            </a:extLst>
          </p:cNvPr>
          <p:cNvSpPr>
            <a:spLocks noGrp="1"/>
          </p:cNvSpPr>
          <p:nvPr>
            <p:ph type="sldNum" sz="quarter" idx="12"/>
          </p:nvPr>
        </p:nvSpPr>
        <p:spPr>
          <a:xfrm>
            <a:off x="407988" y="6381328"/>
            <a:ext cx="431428"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4D50CA-F9F4-4F82-9F28-967629681EF9}"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5" name="Alatunnisteen paikkamerkki 4">
            <a:extLst>
              <a:ext uri="{FF2B5EF4-FFF2-40B4-BE49-F238E27FC236}">
                <a16:creationId xmlns:a16="http://schemas.microsoft.com/office/drawing/2014/main" id="{1FEF5A52-A37F-DD79-3132-21C95C7D2411}"/>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a:t>
            </a:r>
          </a:p>
        </p:txBody>
      </p:sp>
      <p:graphicFrame>
        <p:nvGraphicFramePr>
          <p:cNvPr id="9" name="Sisällön paikkamerkki 8">
            <a:extLst>
              <a:ext uri="{FF2B5EF4-FFF2-40B4-BE49-F238E27FC236}">
                <a16:creationId xmlns:a16="http://schemas.microsoft.com/office/drawing/2014/main" id="{0E303D25-3F6E-2954-759F-22E25095644D}"/>
              </a:ext>
            </a:extLst>
          </p:cNvPr>
          <p:cNvGraphicFramePr>
            <a:graphicFrameLocks noGrp="1"/>
          </p:cNvGraphicFramePr>
          <p:nvPr>
            <p:ph sz="half" idx="1"/>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Sisällön paikkamerkki 13">
            <a:extLst>
              <a:ext uri="{FF2B5EF4-FFF2-40B4-BE49-F238E27FC236}">
                <a16:creationId xmlns:a16="http://schemas.microsoft.com/office/drawing/2014/main" id="{697D52A3-A4CC-7ABA-A13D-07D1E09F3906}"/>
              </a:ext>
            </a:extLst>
          </p:cNvPr>
          <p:cNvGraphicFramePr>
            <a:graphicFrameLocks noGrp="1"/>
          </p:cNvGraphicFramePr>
          <p:nvPr>
            <p:ph sz="half" idx="2"/>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4"/>
          </a:graphicData>
        </a:graphic>
      </p:graphicFrame>
      <p:sp>
        <p:nvSpPr>
          <p:cNvPr id="16" name="Nuoli: Oikea 15">
            <a:extLst>
              <a:ext uri="{FF2B5EF4-FFF2-40B4-BE49-F238E27FC236}">
                <a16:creationId xmlns:a16="http://schemas.microsoft.com/office/drawing/2014/main" id="{F343AA0B-BC6D-1FFA-3119-DEB958796929}"/>
              </a:ext>
            </a:extLst>
          </p:cNvPr>
          <p:cNvSpPr/>
          <p:nvPr/>
        </p:nvSpPr>
        <p:spPr>
          <a:xfrm>
            <a:off x="5087888" y="3501008"/>
            <a:ext cx="2160240" cy="7006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695468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9473BE8-BE4F-0ECD-0545-DDDCA3A80C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702AF7-4AB5-4C7A-83DD-B1CF6FEE0268}"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5" name="Alatunnisteen paikkamerkki 4">
            <a:extLst>
              <a:ext uri="{FF2B5EF4-FFF2-40B4-BE49-F238E27FC236}">
                <a16:creationId xmlns:a16="http://schemas.microsoft.com/office/drawing/2014/main" id="{E4503138-0739-D567-294E-258AEBB453B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6" name="Dian numeron paikkamerkki 5">
            <a:extLst>
              <a:ext uri="{FF2B5EF4-FFF2-40B4-BE49-F238E27FC236}">
                <a16:creationId xmlns:a16="http://schemas.microsoft.com/office/drawing/2014/main" id="{B464A456-8755-E58E-4F58-21612418EDB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7" name="Otsikko 6">
            <a:extLst>
              <a:ext uri="{FF2B5EF4-FFF2-40B4-BE49-F238E27FC236}">
                <a16:creationId xmlns:a16="http://schemas.microsoft.com/office/drawing/2014/main" id="{C04618CE-EF9C-7850-0582-D114182E6AAD}"/>
              </a:ext>
            </a:extLst>
          </p:cNvPr>
          <p:cNvSpPr>
            <a:spLocks noGrp="1"/>
          </p:cNvSpPr>
          <p:nvPr>
            <p:ph type="title"/>
          </p:nvPr>
        </p:nvSpPr>
        <p:spPr/>
        <p:txBody>
          <a:bodyPr/>
          <a:lstStyle/>
          <a:p>
            <a:r>
              <a:rPr lang="fi-FI"/>
              <a:t>Rakentaminen on verointensiivistä</a:t>
            </a:r>
            <a:br>
              <a:rPr lang="fi-FI"/>
            </a:br>
            <a:r>
              <a:rPr lang="fi-FI" sz="2000">
                <a:latin typeface="+mn-lt"/>
              </a:rPr>
              <a:t>Asuntorakentamiseen sijoitetun euron jakautuminen tuloiksi</a:t>
            </a:r>
          </a:p>
        </p:txBody>
      </p:sp>
      <p:graphicFrame>
        <p:nvGraphicFramePr>
          <p:cNvPr id="8" name="Sisällön paikkamerkki 5">
            <a:extLst>
              <a:ext uri="{FF2B5EF4-FFF2-40B4-BE49-F238E27FC236}">
                <a16:creationId xmlns:a16="http://schemas.microsoft.com/office/drawing/2014/main" id="{F86CAFF1-11A5-49EE-8C91-A1583096FBBA}"/>
              </a:ext>
            </a:extLst>
          </p:cNvPr>
          <p:cNvGraphicFramePr>
            <a:graphicFrameLocks/>
          </p:cNvGraphicFramePr>
          <p:nvPr/>
        </p:nvGraphicFramePr>
        <p:xfrm>
          <a:off x="2737010" y="1738491"/>
          <a:ext cx="5947202" cy="42732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iruutu 8">
            <a:extLst>
              <a:ext uri="{FF2B5EF4-FFF2-40B4-BE49-F238E27FC236}">
                <a16:creationId xmlns:a16="http://schemas.microsoft.com/office/drawing/2014/main" id="{AAE0AC7D-C438-BEB0-C293-898BBE58E811}"/>
              </a:ext>
            </a:extLst>
          </p:cNvPr>
          <p:cNvSpPr txBox="1"/>
          <p:nvPr/>
        </p:nvSpPr>
        <p:spPr>
          <a:xfrm>
            <a:off x="1991544" y="3625577"/>
            <a:ext cx="1620104" cy="369284"/>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183858"/>
                </a:solidFill>
                <a:effectLst/>
                <a:uLnTx/>
                <a:uFillTx/>
                <a:latin typeface="Calibri"/>
                <a:ea typeface="+mn-ea"/>
                <a:cs typeface="+mn-cs"/>
              </a:rPr>
              <a:t>Ulkomaat 15 %</a:t>
            </a:r>
          </a:p>
        </p:txBody>
      </p:sp>
      <p:sp>
        <p:nvSpPr>
          <p:cNvPr id="10" name="Tekstiruutu 9">
            <a:extLst>
              <a:ext uri="{FF2B5EF4-FFF2-40B4-BE49-F238E27FC236}">
                <a16:creationId xmlns:a16="http://schemas.microsoft.com/office/drawing/2014/main" id="{14CB7B9E-D5F5-6774-838E-ECEA3553A748}"/>
              </a:ext>
            </a:extLst>
          </p:cNvPr>
          <p:cNvSpPr txBox="1"/>
          <p:nvPr/>
        </p:nvSpPr>
        <p:spPr>
          <a:xfrm>
            <a:off x="2549890" y="1851145"/>
            <a:ext cx="1887258" cy="553926"/>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183858"/>
                </a:solidFill>
                <a:effectLst/>
                <a:uLnTx/>
                <a:uFillTx/>
                <a:latin typeface="Calibri"/>
                <a:ea typeface="+mn-ea"/>
                <a:cs typeface="+mn-cs"/>
              </a:rPr>
              <a:t>Kotitaloudet 22 %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Calibri"/>
                <a:ea typeface="+mn-ea"/>
                <a:cs typeface="+mn-cs"/>
              </a:rPr>
              <a:t>Työntekijän nettotulot</a:t>
            </a:r>
          </a:p>
        </p:txBody>
      </p:sp>
      <p:sp>
        <p:nvSpPr>
          <p:cNvPr id="11" name="Tekstiruutu 10">
            <a:extLst>
              <a:ext uri="{FF2B5EF4-FFF2-40B4-BE49-F238E27FC236}">
                <a16:creationId xmlns:a16="http://schemas.microsoft.com/office/drawing/2014/main" id="{6919F0B6-2976-0E38-E75B-F5BBEB1327F6}"/>
              </a:ext>
            </a:extLst>
          </p:cNvPr>
          <p:cNvSpPr txBox="1"/>
          <p:nvPr/>
        </p:nvSpPr>
        <p:spPr>
          <a:xfrm>
            <a:off x="7817409" y="2531690"/>
            <a:ext cx="1864242" cy="1384815"/>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183858"/>
                </a:solidFill>
                <a:effectLst/>
                <a:uLnTx/>
                <a:uFillTx/>
                <a:latin typeface="Calibri"/>
                <a:ea typeface="+mn-ea"/>
                <a:cs typeface="+mn-cs"/>
              </a:rPr>
              <a:t>Pakolliset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183858"/>
                </a:solidFill>
                <a:effectLst/>
                <a:uLnTx/>
                <a:uFillTx/>
                <a:latin typeface="Calibri"/>
                <a:ea typeface="+mn-ea"/>
                <a:cs typeface="+mn-cs"/>
              </a:rPr>
              <a:t>vakuutukset 14 %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Calibri"/>
                <a:ea typeface="+mn-ea"/>
                <a:cs typeface="+mn-cs"/>
              </a:rPr>
              <a:t>Sairausvakuutus</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Calibri"/>
                <a:ea typeface="+mn-ea"/>
                <a:cs typeface="+mn-cs"/>
              </a:rPr>
              <a:t>Työttömyysvakuutus</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Calibri"/>
                <a:ea typeface="+mn-ea"/>
                <a:cs typeface="+mn-cs"/>
              </a:rPr>
              <a:t>Tapaturmavakuutus</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Calibri"/>
                <a:ea typeface="+mn-ea"/>
                <a:cs typeface="+mn-cs"/>
              </a:rPr>
              <a:t>Työeläkevakuutus</a:t>
            </a:r>
          </a:p>
        </p:txBody>
      </p:sp>
      <p:sp>
        <p:nvSpPr>
          <p:cNvPr id="12" name="Tekstiruutu 11">
            <a:extLst>
              <a:ext uri="{FF2B5EF4-FFF2-40B4-BE49-F238E27FC236}">
                <a16:creationId xmlns:a16="http://schemas.microsoft.com/office/drawing/2014/main" id="{5E2E8646-A688-72F6-9FF2-30B66735C2E2}"/>
              </a:ext>
            </a:extLst>
          </p:cNvPr>
          <p:cNvSpPr txBox="1"/>
          <p:nvPr/>
        </p:nvSpPr>
        <p:spPr>
          <a:xfrm>
            <a:off x="7842776" y="4033057"/>
            <a:ext cx="1214983" cy="923210"/>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183858"/>
                </a:solidFill>
                <a:effectLst/>
                <a:uLnTx/>
                <a:uFillTx/>
                <a:latin typeface="Calibri"/>
                <a:ea typeface="+mn-ea"/>
                <a:cs typeface="+mn-cs"/>
              </a:rPr>
              <a:t>Verot 32 %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Calibri"/>
                <a:ea typeface="+mn-ea"/>
                <a:cs typeface="+mn-cs"/>
              </a:rPr>
              <a:t>Tuloverot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Calibri"/>
                <a:ea typeface="+mn-ea"/>
                <a:cs typeface="+mn-cs"/>
              </a:rPr>
              <a:t>Arvonlisävero</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83858"/>
                </a:solidFill>
                <a:effectLst/>
                <a:uLnTx/>
                <a:uFillTx/>
                <a:latin typeface="Calibri"/>
                <a:ea typeface="+mn-ea"/>
                <a:cs typeface="+mn-cs"/>
              </a:rPr>
              <a:t>Varainsiirtovero</a:t>
            </a:r>
          </a:p>
        </p:txBody>
      </p:sp>
      <p:sp>
        <p:nvSpPr>
          <p:cNvPr id="13" name="Tekstiruutu 12">
            <a:extLst>
              <a:ext uri="{FF2B5EF4-FFF2-40B4-BE49-F238E27FC236}">
                <a16:creationId xmlns:a16="http://schemas.microsoft.com/office/drawing/2014/main" id="{43202E11-3D71-8951-B534-2B2BC8F7B908}"/>
              </a:ext>
            </a:extLst>
          </p:cNvPr>
          <p:cNvSpPr txBox="1"/>
          <p:nvPr/>
        </p:nvSpPr>
        <p:spPr>
          <a:xfrm>
            <a:off x="2215117" y="5201015"/>
            <a:ext cx="1997146" cy="369284"/>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183858"/>
                </a:solidFill>
                <a:effectLst/>
                <a:uLnTx/>
                <a:uFillTx/>
                <a:latin typeface="Calibri"/>
                <a:ea typeface="+mn-ea"/>
                <a:cs typeface="+mn-cs"/>
              </a:rPr>
              <a:t>Yritysten kate 10 %</a:t>
            </a:r>
          </a:p>
        </p:txBody>
      </p:sp>
      <p:sp>
        <p:nvSpPr>
          <p:cNvPr id="14" name="Oikea aaltosulje 13">
            <a:extLst>
              <a:ext uri="{FF2B5EF4-FFF2-40B4-BE49-F238E27FC236}">
                <a16:creationId xmlns:a16="http://schemas.microsoft.com/office/drawing/2014/main" id="{E8048888-CEB1-515F-C533-2AE1CE14BD77}"/>
              </a:ext>
            </a:extLst>
          </p:cNvPr>
          <p:cNvSpPr/>
          <p:nvPr/>
        </p:nvSpPr>
        <p:spPr>
          <a:xfrm>
            <a:off x="9500697" y="2607879"/>
            <a:ext cx="658963" cy="2298965"/>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Tekstiruutu 14">
            <a:extLst>
              <a:ext uri="{FF2B5EF4-FFF2-40B4-BE49-F238E27FC236}">
                <a16:creationId xmlns:a16="http://schemas.microsoft.com/office/drawing/2014/main" id="{17B44730-92CF-68E9-C564-B8B16C666D00}"/>
              </a:ext>
            </a:extLst>
          </p:cNvPr>
          <p:cNvSpPr txBox="1"/>
          <p:nvPr/>
        </p:nvSpPr>
        <p:spPr>
          <a:xfrm>
            <a:off x="10234030" y="3032242"/>
            <a:ext cx="1574521" cy="1477136"/>
          </a:xfrm>
          <a:prstGeom prst="rect">
            <a:avLst/>
          </a:prstGeom>
          <a:solidFill>
            <a:schemeClr val="accent1"/>
          </a:solid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srgbClr val="FFFFFF"/>
                </a:solidFill>
                <a:effectLst/>
                <a:uLnTx/>
                <a:uFillTx/>
                <a:latin typeface="Calibri"/>
                <a:ea typeface="+mn-ea"/>
                <a:cs typeface="+mn-cs"/>
              </a:rPr>
              <a:t>46 %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Calibri"/>
                <a:ea typeface="+mn-ea"/>
                <a:cs typeface="+mn-cs"/>
              </a:rPr>
              <a:t>Verot ja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Calibri"/>
                <a:ea typeface="+mn-ea"/>
                <a:cs typeface="+mn-cs"/>
              </a:rPr>
              <a:t>maksut </a:t>
            </a: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Calibri"/>
                <a:ea typeface="+mn-ea"/>
                <a:cs typeface="+mn-cs"/>
              </a:rPr>
              <a:t>yhteiskunnalle</a:t>
            </a:r>
          </a:p>
        </p:txBody>
      </p:sp>
      <p:sp>
        <p:nvSpPr>
          <p:cNvPr id="16" name="Tekstiruutu 15">
            <a:extLst>
              <a:ext uri="{FF2B5EF4-FFF2-40B4-BE49-F238E27FC236}">
                <a16:creationId xmlns:a16="http://schemas.microsoft.com/office/drawing/2014/main" id="{B2BDD102-6CFB-0944-BFE7-CB2D7E03DF53}"/>
              </a:ext>
            </a:extLst>
          </p:cNvPr>
          <p:cNvSpPr txBox="1"/>
          <p:nvPr/>
        </p:nvSpPr>
        <p:spPr>
          <a:xfrm>
            <a:off x="3324907" y="5854529"/>
            <a:ext cx="2141141" cy="369284"/>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183858"/>
                </a:solidFill>
                <a:effectLst/>
                <a:uLnTx/>
                <a:uFillTx/>
                <a:latin typeface="Calibri"/>
                <a:ea typeface="+mn-ea"/>
                <a:cs typeface="+mn-cs"/>
              </a:rPr>
              <a:t>Yritysten poistot 7 %</a:t>
            </a:r>
          </a:p>
        </p:txBody>
      </p:sp>
      <p:sp>
        <p:nvSpPr>
          <p:cNvPr id="17" name="Alatunnisteen paikkamerkki 4">
            <a:extLst>
              <a:ext uri="{FF2B5EF4-FFF2-40B4-BE49-F238E27FC236}">
                <a16:creationId xmlns:a16="http://schemas.microsoft.com/office/drawing/2014/main" id="{AB66FB26-F83B-4D6B-94A8-2CED186A3A07}"/>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VTT (2021), Tilastokeskus</a:t>
            </a:r>
          </a:p>
        </p:txBody>
      </p:sp>
    </p:spTree>
    <p:extLst>
      <p:ext uri="{BB962C8B-B14F-4D97-AF65-F5344CB8AC3E}">
        <p14:creationId xmlns:p14="http://schemas.microsoft.com/office/powerpoint/2010/main" val="1560147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3B5AD0-D826-C357-41AC-7E59799B037B}"/>
              </a:ext>
            </a:extLst>
          </p:cNvPr>
          <p:cNvSpPr>
            <a:spLocks noGrp="1"/>
          </p:cNvSpPr>
          <p:nvPr>
            <p:ph type="title"/>
          </p:nvPr>
        </p:nvSpPr>
        <p:spPr/>
        <p:txBody>
          <a:bodyPr/>
          <a:lstStyle/>
          <a:p>
            <a:r>
              <a:rPr lang="fi-FI"/>
              <a:t>Investointi rakentamiseen työllistää aina </a:t>
            </a:r>
            <a:br>
              <a:rPr lang="fi-FI"/>
            </a:br>
            <a:endParaRPr lang="fi-FI"/>
          </a:p>
        </p:txBody>
      </p:sp>
      <p:graphicFrame>
        <p:nvGraphicFramePr>
          <p:cNvPr id="6" name="Taulukko 5">
            <a:extLst>
              <a:ext uri="{FF2B5EF4-FFF2-40B4-BE49-F238E27FC236}">
                <a16:creationId xmlns:a16="http://schemas.microsoft.com/office/drawing/2014/main" id="{659E44D8-5195-479F-B5AA-47C824DEBAAA}"/>
              </a:ext>
            </a:extLst>
          </p:cNvPr>
          <p:cNvGraphicFramePr>
            <a:graphicFrameLocks noGrp="1"/>
          </p:cNvGraphicFramePr>
          <p:nvPr/>
        </p:nvGraphicFramePr>
        <p:xfrm>
          <a:off x="1165915" y="1743783"/>
          <a:ext cx="9562570" cy="4265564"/>
        </p:xfrm>
        <a:graphic>
          <a:graphicData uri="http://schemas.openxmlformats.org/drawingml/2006/table">
            <a:tbl>
              <a:tblPr firstRow="1" bandRow="1">
                <a:tableStyleId>{3B4B98B0-60AC-42C2-AFA5-B58CD77FA1E5}</a:tableStyleId>
              </a:tblPr>
              <a:tblGrid>
                <a:gridCol w="916887">
                  <a:extLst>
                    <a:ext uri="{9D8B030D-6E8A-4147-A177-3AD203B41FA5}">
                      <a16:colId xmlns:a16="http://schemas.microsoft.com/office/drawing/2014/main" val="3162085833"/>
                    </a:ext>
                  </a:extLst>
                </a:gridCol>
                <a:gridCol w="2819400">
                  <a:extLst>
                    <a:ext uri="{9D8B030D-6E8A-4147-A177-3AD203B41FA5}">
                      <a16:colId xmlns:a16="http://schemas.microsoft.com/office/drawing/2014/main" val="1698755916"/>
                    </a:ext>
                  </a:extLst>
                </a:gridCol>
                <a:gridCol w="2832100">
                  <a:extLst>
                    <a:ext uri="{9D8B030D-6E8A-4147-A177-3AD203B41FA5}">
                      <a16:colId xmlns:a16="http://schemas.microsoft.com/office/drawing/2014/main" val="2508403585"/>
                    </a:ext>
                  </a:extLst>
                </a:gridCol>
                <a:gridCol w="2994183">
                  <a:extLst>
                    <a:ext uri="{9D8B030D-6E8A-4147-A177-3AD203B41FA5}">
                      <a16:colId xmlns:a16="http://schemas.microsoft.com/office/drawing/2014/main" val="3036377801"/>
                    </a:ext>
                  </a:extLst>
                </a:gridCol>
              </a:tblGrid>
              <a:tr h="837791">
                <a:tc>
                  <a:txBody>
                    <a:bodyPr/>
                    <a:lstStyle/>
                    <a:p>
                      <a:endParaRPr lang="fi-FI"/>
                    </a:p>
                  </a:txBody>
                  <a:tcP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i-FI">
                        <a:solidFill>
                          <a:schemeClr val="accent1"/>
                        </a:solidFill>
                      </a:endParaRPr>
                    </a:p>
                  </a:txBody>
                  <a:tcP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1600" b="0">
                          <a:solidFill>
                            <a:schemeClr val="accent1"/>
                          </a:solidFill>
                        </a:rPr>
                        <a:t>Infrarakentaminen</a:t>
                      </a:r>
                    </a:p>
                    <a:p>
                      <a:pPr algn="ctr"/>
                      <a:r>
                        <a:rPr lang="fi-FI" sz="1600" b="0">
                          <a:solidFill>
                            <a:schemeClr val="accent1"/>
                          </a:solidFill>
                        </a:rPr>
                        <a:t>HTV/miljoonaa euroa</a:t>
                      </a:r>
                    </a:p>
                  </a:txBody>
                  <a:tcPr anchor="ct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1600" b="0">
                          <a:solidFill>
                            <a:schemeClr val="accent1"/>
                          </a:solidFill>
                        </a:rPr>
                        <a:t>Talonrakentaminen</a:t>
                      </a:r>
                    </a:p>
                    <a:p>
                      <a:pPr algn="ctr"/>
                      <a:r>
                        <a:rPr lang="fi-FI" sz="1600" b="0">
                          <a:solidFill>
                            <a:schemeClr val="accent1"/>
                          </a:solidFill>
                        </a:rPr>
                        <a:t>HTV/miljoonaa euroa</a:t>
                      </a:r>
                    </a:p>
                  </a:txBody>
                  <a:tcPr anchor="ctr">
                    <a:lnL>
                      <a:noFill/>
                    </a:lnL>
                    <a:lnR>
                      <a:noFill/>
                    </a:lnR>
                    <a:lnT w="12700" cmpd="sng">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4550981"/>
                  </a:ext>
                </a:extLst>
              </a:tr>
              <a:tr h="837791">
                <a:tc>
                  <a:txBody>
                    <a:bodyPr/>
                    <a:lstStyle/>
                    <a:p>
                      <a:pPr algn="r"/>
                      <a:endParaRPr lang="fi-FI"/>
                    </a:p>
                  </a:txBody>
                  <a:tcPr anchor="ctr">
                    <a:lnL>
                      <a:noFill/>
                    </a:lnL>
                    <a:lnR>
                      <a:noFill/>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solidFill>
                      <a:srgbClr val="002060">
                        <a:alpha val="20000"/>
                      </a:srgbClr>
                    </a:solidFill>
                  </a:tcPr>
                </a:tc>
                <a:tc>
                  <a:txBody>
                    <a:bodyPr/>
                    <a:lstStyle/>
                    <a:p>
                      <a:pPr algn="r"/>
                      <a:r>
                        <a:rPr lang="fi-FI">
                          <a:solidFill>
                            <a:schemeClr val="accent1"/>
                          </a:solidFill>
                        </a:rPr>
                        <a:t>Rakennuttamine</a:t>
                      </a:r>
                      <a:r>
                        <a:rPr lang="fi-FI" baseline="0">
                          <a:solidFill>
                            <a:schemeClr val="accent1"/>
                          </a:solidFill>
                        </a:rPr>
                        <a:t>n, </a:t>
                      </a:r>
                    </a:p>
                    <a:p>
                      <a:pPr algn="r"/>
                      <a:r>
                        <a:rPr lang="fi-FI" baseline="0">
                          <a:solidFill>
                            <a:schemeClr val="accent1"/>
                          </a:solidFill>
                        </a:rPr>
                        <a:t>suunnittelu, muut palvelut </a:t>
                      </a:r>
                      <a:endParaRPr lang="fi-FI">
                        <a:solidFill>
                          <a:schemeClr val="accent1"/>
                        </a:solidFill>
                      </a:endParaRPr>
                    </a:p>
                  </a:txBody>
                  <a:tcPr anchor="ctr">
                    <a:lnL>
                      <a:noFill/>
                    </a:lnL>
                    <a:lnR>
                      <a:noFill/>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solidFill>
                      <a:srgbClr val="002060">
                        <a:alpha val="20000"/>
                      </a:srgbClr>
                    </a:solidFill>
                  </a:tcPr>
                </a:tc>
                <a:tc>
                  <a:txBody>
                    <a:bodyPr/>
                    <a:lstStyle/>
                    <a:p>
                      <a:pPr algn="ctr"/>
                      <a:r>
                        <a:rPr lang="fi-FI" sz="2400">
                          <a:solidFill>
                            <a:schemeClr val="accent1"/>
                          </a:solidFill>
                        </a:rPr>
                        <a:t>3</a:t>
                      </a:r>
                    </a:p>
                  </a:txBody>
                  <a:tcPr anchor="ctr">
                    <a:lnL>
                      <a:noFill/>
                    </a:lnL>
                    <a:lnR>
                      <a:noFill/>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solidFill>
                      <a:srgbClr val="002060">
                        <a:alpha val="20000"/>
                      </a:srgbClr>
                    </a:solidFill>
                  </a:tcPr>
                </a:tc>
                <a:tc>
                  <a:txBody>
                    <a:bodyPr/>
                    <a:lstStyle/>
                    <a:p>
                      <a:pPr algn="ctr"/>
                      <a:r>
                        <a:rPr lang="fi-FI" sz="2400">
                          <a:solidFill>
                            <a:schemeClr val="accent1"/>
                          </a:solidFill>
                        </a:rPr>
                        <a:t>3</a:t>
                      </a:r>
                    </a:p>
                  </a:txBody>
                  <a:tcPr anchor="ctr">
                    <a:lnL>
                      <a:noFill/>
                    </a:lnL>
                    <a:lnR>
                      <a:noFill/>
                    </a:lnR>
                    <a:lnT w="12700" cap="flat" cmpd="sng" algn="ctr">
                      <a:solidFill>
                        <a:srgbClr val="002060"/>
                      </a:solidFill>
                      <a:prstDash val="solid"/>
                      <a:round/>
                      <a:headEnd type="none" w="med" len="med"/>
                      <a:tailEnd type="none" w="med" len="med"/>
                    </a:lnT>
                    <a:lnB>
                      <a:noFill/>
                    </a:lnB>
                    <a:lnTlToBr w="12700" cmpd="sng">
                      <a:noFill/>
                      <a:prstDash val="solid"/>
                    </a:lnTlToBr>
                    <a:lnBlToTr w="12700" cmpd="sng">
                      <a:noFill/>
                      <a:prstDash val="solid"/>
                    </a:lnBlToTr>
                    <a:solidFill>
                      <a:srgbClr val="002060">
                        <a:alpha val="20000"/>
                      </a:srgbClr>
                    </a:solidFill>
                  </a:tcPr>
                </a:tc>
                <a:extLst>
                  <a:ext uri="{0D108BD9-81ED-4DB2-BD59-A6C34878D82A}">
                    <a16:rowId xmlns:a16="http://schemas.microsoft.com/office/drawing/2014/main" val="3804997173"/>
                  </a:ext>
                </a:extLst>
              </a:tr>
              <a:tr h="837791">
                <a:tc>
                  <a:txBody>
                    <a:bodyPr/>
                    <a:lstStyle/>
                    <a:p>
                      <a:pPr algn="r"/>
                      <a:endParaRPr lang="fi-FI"/>
                    </a:p>
                  </a:txBody>
                  <a:tcPr anchor="ctr">
                    <a:lnL>
                      <a:noFill/>
                    </a:lnL>
                    <a:lnR>
                      <a:noFill/>
                    </a:lnR>
                    <a:lnT>
                      <a:noFill/>
                    </a:lnT>
                    <a:lnB>
                      <a:noFill/>
                    </a:lnB>
                    <a:lnTlToBr w="12700" cmpd="sng">
                      <a:noFill/>
                      <a:prstDash val="solid"/>
                    </a:lnTlToBr>
                    <a:lnBlToTr w="12700" cmpd="sng">
                      <a:noFill/>
                      <a:prstDash val="solid"/>
                    </a:lnBlToTr>
                  </a:tcPr>
                </a:tc>
                <a:tc>
                  <a:txBody>
                    <a:bodyPr/>
                    <a:lstStyle/>
                    <a:p>
                      <a:pPr algn="r"/>
                      <a:r>
                        <a:rPr lang="fi-FI">
                          <a:solidFill>
                            <a:schemeClr val="accent1"/>
                          </a:solidFill>
                        </a:rPr>
                        <a:t>Työmaalle ostettavat</a:t>
                      </a:r>
                      <a:r>
                        <a:rPr lang="fi-FI" baseline="0">
                          <a:solidFill>
                            <a:schemeClr val="accent1"/>
                          </a:solidFill>
                        </a:rPr>
                        <a:t> </a:t>
                      </a:r>
                    </a:p>
                    <a:p>
                      <a:pPr algn="r"/>
                      <a:r>
                        <a:rPr lang="fi-FI" baseline="0">
                          <a:solidFill>
                            <a:schemeClr val="accent1"/>
                          </a:solidFill>
                        </a:rPr>
                        <a:t>tuotteet ja palvelut</a:t>
                      </a:r>
                      <a:endParaRPr lang="fi-FI">
                        <a:solidFill>
                          <a:schemeClr val="accent1"/>
                        </a:solidFill>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i-FI" sz="2400">
                          <a:solidFill>
                            <a:schemeClr val="accent1"/>
                          </a:solidFill>
                        </a:rPr>
                        <a:t>3</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i-FI" sz="2400">
                          <a:solidFill>
                            <a:schemeClr val="accent1"/>
                          </a:solidFill>
                        </a:rPr>
                        <a:t>5</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29006947"/>
                  </a:ext>
                </a:extLst>
              </a:tr>
              <a:tr h="837791">
                <a:tc>
                  <a:txBody>
                    <a:bodyPr/>
                    <a:lstStyle/>
                    <a:p>
                      <a:pPr algn="r"/>
                      <a:endParaRPr lang="fi-FI"/>
                    </a:p>
                  </a:txBody>
                  <a:tcPr anchor="ctr">
                    <a:lnL>
                      <a:noFill/>
                    </a:lnL>
                    <a:lnR>
                      <a:noFill/>
                    </a:lnR>
                    <a:lnT>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alpha val="20000"/>
                      </a:srgbClr>
                    </a:solidFill>
                  </a:tcPr>
                </a:tc>
                <a:tc>
                  <a:txBody>
                    <a:bodyPr/>
                    <a:lstStyle/>
                    <a:p>
                      <a:pPr algn="r"/>
                      <a:r>
                        <a:rPr lang="fi-FI">
                          <a:solidFill>
                            <a:schemeClr val="accent1"/>
                          </a:solidFill>
                        </a:rPr>
                        <a:t>Rakentaminen</a:t>
                      </a:r>
                    </a:p>
                  </a:txBody>
                  <a:tcPr anchor="ctr">
                    <a:lnL>
                      <a:noFill/>
                    </a:lnL>
                    <a:lnR>
                      <a:noFill/>
                    </a:lnR>
                    <a:lnT>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alpha val="20000"/>
                      </a:srgbClr>
                    </a:solidFill>
                  </a:tcPr>
                </a:tc>
                <a:tc>
                  <a:txBody>
                    <a:bodyPr/>
                    <a:lstStyle/>
                    <a:p>
                      <a:pPr algn="ctr"/>
                      <a:r>
                        <a:rPr lang="fi-FI" sz="2400">
                          <a:solidFill>
                            <a:schemeClr val="accent1"/>
                          </a:solidFill>
                        </a:rPr>
                        <a:t>5</a:t>
                      </a:r>
                    </a:p>
                  </a:txBody>
                  <a:tcPr anchor="ctr">
                    <a:lnL>
                      <a:noFill/>
                    </a:lnL>
                    <a:lnR>
                      <a:noFill/>
                    </a:lnR>
                    <a:lnT>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alpha val="20000"/>
                      </a:srgbClr>
                    </a:solidFill>
                  </a:tcPr>
                </a:tc>
                <a:tc>
                  <a:txBody>
                    <a:bodyPr/>
                    <a:lstStyle/>
                    <a:p>
                      <a:pPr algn="ctr"/>
                      <a:r>
                        <a:rPr lang="fi-FI" sz="2400">
                          <a:solidFill>
                            <a:schemeClr val="accent1"/>
                          </a:solidFill>
                        </a:rPr>
                        <a:t>6</a:t>
                      </a:r>
                    </a:p>
                  </a:txBody>
                  <a:tcPr anchor="ctr">
                    <a:lnL>
                      <a:noFill/>
                    </a:lnL>
                    <a:lnR>
                      <a:noFill/>
                    </a:lnR>
                    <a:lnT>
                      <a:noFill/>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alpha val="20000"/>
                      </a:srgbClr>
                    </a:solidFill>
                  </a:tcPr>
                </a:tc>
                <a:extLst>
                  <a:ext uri="{0D108BD9-81ED-4DB2-BD59-A6C34878D82A}">
                    <a16:rowId xmlns:a16="http://schemas.microsoft.com/office/drawing/2014/main" val="210736504"/>
                  </a:ext>
                </a:extLst>
              </a:tr>
              <a:tr h="837791">
                <a:tc>
                  <a:txBody>
                    <a:bodyPr/>
                    <a:lstStyle/>
                    <a:p>
                      <a:pPr algn="r"/>
                      <a:endParaRPr lang="fi-FI"/>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i-FI" sz="2400" b="1">
                          <a:solidFill>
                            <a:schemeClr val="accent1"/>
                          </a:solidFill>
                        </a:rPr>
                        <a:t>Yhteensä</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2400" b="1">
                          <a:solidFill>
                            <a:schemeClr val="accent1"/>
                          </a:solidFill>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i-FI" sz="2400" b="1">
                          <a:solidFill>
                            <a:schemeClr val="accent1"/>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6145798"/>
                  </a:ext>
                </a:extLst>
              </a:tr>
            </a:tbl>
          </a:graphicData>
        </a:graphic>
      </p:graphicFrame>
      <p:sp>
        <p:nvSpPr>
          <p:cNvPr id="14" name="Otsikko 20">
            <a:extLst>
              <a:ext uri="{FF2B5EF4-FFF2-40B4-BE49-F238E27FC236}">
                <a16:creationId xmlns:a16="http://schemas.microsoft.com/office/drawing/2014/main" id="{6F038DA5-F71B-4406-982F-4A7C43A09B8C}"/>
              </a:ext>
            </a:extLst>
          </p:cNvPr>
          <p:cNvSpPr txBox="1">
            <a:spLocks/>
          </p:cNvSpPr>
          <p:nvPr/>
        </p:nvSpPr>
        <p:spPr>
          <a:xfrm>
            <a:off x="334433" y="365128"/>
            <a:ext cx="11561476" cy="888906"/>
          </a:xfrm>
          <a:prstGeom prst="rect">
            <a:avLst/>
          </a:prstGeom>
        </p:spPr>
        <p:txBody>
          <a:bodyPr vert="horz" lIns="0" tIns="45720" rIns="91440" bIns="45720" rtlCol="0" anchor="t" anchorCtr="0">
            <a:noAutofit/>
          </a:bodyPr>
          <a:lstStyle>
            <a:lvl1pPr algn="l" defTabSz="914286" rtl="0" eaLnBrk="1" latinLnBrk="0" hangingPunct="1">
              <a:lnSpc>
                <a:spcPct val="100000"/>
              </a:lnSpc>
              <a:spcBef>
                <a:spcPct val="0"/>
              </a:spcBef>
              <a:buNone/>
              <a:defRPr sz="4267"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286" rtl="0" eaLnBrk="1" fontAlgn="auto" latinLnBrk="0" hangingPunct="1">
              <a:lnSpc>
                <a:spcPct val="100000"/>
              </a:lnSpc>
              <a:spcBef>
                <a:spcPct val="0"/>
              </a:spcBef>
              <a:spcAft>
                <a:spcPts val="0"/>
              </a:spcAft>
              <a:buClrTx/>
              <a:buSzTx/>
              <a:buFontTx/>
              <a:buNone/>
              <a:tabLst/>
              <a:defRPr/>
            </a:pPr>
            <a:endParaRPr kumimoji="0" lang="fi-FI" sz="4400" b="1" i="0" u="none" strike="noStrike" kern="1200" cap="none" spc="0" normalizeH="0" baseline="0" noProof="0">
              <a:ln>
                <a:noFill/>
              </a:ln>
              <a:solidFill>
                <a:srgbClr val="002565"/>
              </a:solidFill>
              <a:effectLst/>
              <a:uLnTx/>
              <a:uFillTx/>
              <a:latin typeface="Calibri"/>
              <a:ea typeface="+mj-ea"/>
              <a:cs typeface="+mj-cs"/>
            </a:endParaRPr>
          </a:p>
        </p:txBody>
      </p:sp>
      <p:pic>
        <p:nvPicPr>
          <p:cNvPr id="10" name="Kuva 9" descr="Blaupause tasaisella täytöllä">
            <a:extLst>
              <a:ext uri="{FF2B5EF4-FFF2-40B4-BE49-F238E27FC236}">
                <a16:creationId xmlns:a16="http://schemas.microsoft.com/office/drawing/2014/main" id="{17612081-B969-4288-AC00-B41A2F4975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9113" y="2596495"/>
            <a:ext cx="827795" cy="827795"/>
          </a:xfrm>
          <a:prstGeom prst="rect">
            <a:avLst/>
          </a:prstGeom>
        </p:spPr>
      </p:pic>
      <p:pic>
        <p:nvPicPr>
          <p:cNvPr id="13" name="Kuva 12" descr="Jäteauto tasaisella täytöllä">
            <a:extLst>
              <a:ext uri="{FF2B5EF4-FFF2-40B4-BE49-F238E27FC236}">
                <a16:creationId xmlns:a16="http://schemas.microsoft.com/office/drawing/2014/main" id="{35ED91C4-3882-4EB7-8030-1AD93E3EF1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2290" y="3411472"/>
            <a:ext cx="827795" cy="827795"/>
          </a:xfrm>
          <a:prstGeom prst="rect">
            <a:avLst/>
          </a:prstGeom>
        </p:spPr>
      </p:pic>
      <p:pic>
        <p:nvPicPr>
          <p:cNvPr id="16" name="Kuva 15" descr="Rakennus työntekijä mies tasaisella täytöllä">
            <a:extLst>
              <a:ext uri="{FF2B5EF4-FFF2-40B4-BE49-F238E27FC236}">
                <a16:creationId xmlns:a16="http://schemas.microsoft.com/office/drawing/2014/main" id="{2A265E3E-1379-4F75-BEE0-4A60795AAF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69112" y="5142823"/>
            <a:ext cx="827795" cy="827795"/>
          </a:xfrm>
          <a:prstGeom prst="rect">
            <a:avLst/>
          </a:prstGeom>
        </p:spPr>
      </p:pic>
      <p:pic>
        <p:nvPicPr>
          <p:cNvPr id="72" name="Kuva 71" descr="Nosturi tasaisella täytöllä">
            <a:extLst>
              <a:ext uri="{FF2B5EF4-FFF2-40B4-BE49-F238E27FC236}">
                <a16:creationId xmlns:a16="http://schemas.microsoft.com/office/drawing/2014/main" id="{CFCF5E63-86F7-4BA8-AE19-3721D73764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69114" y="4277147"/>
            <a:ext cx="827795" cy="827795"/>
          </a:xfrm>
          <a:prstGeom prst="rect">
            <a:avLst/>
          </a:prstGeom>
        </p:spPr>
      </p:pic>
      <p:sp>
        <p:nvSpPr>
          <p:cNvPr id="5" name="Tekstiruutu 4">
            <a:extLst>
              <a:ext uri="{FF2B5EF4-FFF2-40B4-BE49-F238E27FC236}">
                <a16:creationId xmlns:a16="http://schemas.microsoft.com/office/drawing/2014/main" id="{2ABCE5B9-3D55-B15B-B8C6-E149FF4912A6}"/>
              </a:ext>
            </a:extLst>
          </p:cNvPr>
          <p:cNvSpPr txBox="1"/>
          <p:nvPr/>
        </p:nvSpPr>
        <p:spPr>
          <a:xfrm>
            <a:off x="1165915" y="1351616"/>
            <a:ext cx="8280920" cy="400110"/>
          </a:xfrm>
          <a:prstGeom prst="rect">
            <a:avLst/>
          </a:prstGeom>
          <a:noFill/>
        </p:spPr>
        <p:txBody>
          <a:bodyPr wrap="square">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kumimoji="0" lang="fi-FI" sz="2000" b="1" i="0" u="none" strike="noStrike" kern="1200" cap="none" spc="0" normalizeH="0" baseline="0" noProof="0">
                <a:ln>
                  <a:noFill/>
                </a:ln>
                <a:solidFill>
                  <a:srgbClr val="183858"/>
                </a:solidFill>
                <a:effectLst/>
                <a:uLnTx/>
                <a:uFillTx/>
                <a:latin typeface="Avenir Next LT Pro"/>
                <a:ea typeface="+mn-ea"/>
                <a:cs typeface="+mn-cs"/>
              </a:rPr>
              <a:t>Miljoonan euron investoinnin työllistävyys rakennusalalla </a:t>
            </a:r>
          </a:p>
        </p:txBody>
      </p:sp>
      <p:sp>
        <p:nvSpPr>
          <p:cNvPr id="7" name="Päivämäärän paikkamerkki 3">
            <a:extLst>
              <a:ext uri="{FF2B5EF4-FFF2-40B4-BE49-F238E27FC236}">
                <a16:creationId xmlns:a16="http://schemas.microsoft.com/office/drawing/2014/main" id="{7C77379E-A2FC-6C6E-A6A4-92F05BF30976}"/>
              </a:ext>
            </a:extLst>
          </p:cNvPr>
          <p:cNvSpPr>
            <a:spLocks noGrp="1"/>
          </p:cNvSpPr>
          <p:nvPr>
            <p:ph type="dt" sz="half" idx="10"/>
          </p:nvPr>
        </p:nvSpPr>
        <p:spPr>
          <a:xfrm>
            <a:off x="839416" y="6381328"/>
            <a:ext cx="1224136"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11" name="Alatunnisteen paikkamerkki 4">
            <a:extLst>
              <a:ext uri="{FF2B5EF4-FFF2-40B4-BE49-F238E27FC236}">
                <a16:creationId xmlns:a16="http://schemas.microsoft.com/office/drawing/2014/main" id="{6E2430E8-09A0-6CDA-BB56-9A154886D9AC}"/>
              </a:ext>
            </a:extLst>
          </p:cNvPr>
          <p:cNvSpPr>
            <a:spLocks noGrp="1"/>
          </p:cNvSpPr>
          <p:nvPr>
            <p:ph type="ftr" sz="quarter" idx="11"/>
          </p:nvPr>
        </p:nvSpPr>
        <p:spPr>
          <a:xfrm>
            <a:off x="2063552" y="6408892"/>
            <a:ext cx="5368063" cy="1157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12" name="Dian numeron paikkamerkki 5">
            <a:extLst>
              <a:ext uri="{FF2B5EF4-FFF2-40B4-BE49-F238E27FC236}">
                <a16:creationId xmlns:a16="http://schemas.microsoft.com/office/drawing/2014/main" id="{32471E82-DE0C-F3D5-3D05-65BF0B240EF7}"/>
              </a:ext>
            </a:extLst>
          </p:cNvPr>
          <p:cNvSpPr>
            <a:spLocks noGrp="1"/>
          </p:cNvSpPr>
          <p:nvPr>
            <p:ph type="sldNum" sz="quarter" idx="12"/>
          </p:nvPr>
        </p:nvSpPr>
        <p:spPr>
          <a:xfrm>
            <a:off x="407988" y="6381328"/>
            <a:ext cx="431428" cy="1432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
        <p:nvSpPr>
          <p:cNvPr id="15" name="Alatunnisteen paikkamerkki 4">
            <a:extLst>
              <a:ext uri="{FF2B5EF4-FFF2-40B4-BE49-F238E27FC236}">
                <a16:creationId xmlns:a16="http://schemas.microsoft.com/office/drawing/2014/main" id="{58469FF0-9FB2-B506-F926-835495969424}"/>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a:t>
            </a:r>
            <a:r>
              <a:rPr kumimoji="0" lang="fi-FI" sz="900" b="0" i="0" u="none" strike="noStrike" kern="1200" cap="none" spc="0" normalizeH="0" baseline="0" noProof="0">
                <a:ln>
                  <a:noFill/>
                </a:ln>
                <a:solidFill>
                  <a:srgbClr val="002565"/>
                </a:solidFill>
                <a:effectLst/>
                <a:uLnTx/>
                <a:uFillTx/>
                <a:latin typeface="Calibri"/>
                <a:ea typeface="+mn-ea"/>
                <a:cs typeface="+mn-cs"/>
              </a:rPr>
              <a:t>VTT (2021</a:t>
            </a:r>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Tree>
    <p:extLst>
      <p:ext uri="{BB962C8B-B14F-4D97-AF65-F5344CB8AC3E}">
        <p14:creationId xmlns:p14="http://schemas.microsoft.com/office/powerpoint/2010/main" val="25206285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uokaaviosymboli: Liitin 7">
            <a:extLst>
              <a:ext uri="{FF2B5EF4-FFF2-40B4-BE49-F238E27FC236}">
                <a16:creationId xmlns:a16="http://schemas.microsoft.com/office/drawing/2014/main" id="{13F635A2-D203-4FAB-BFBC-CA11113789C9}"/>
              </a:ext>
            </a:extLst>
          </p:cNvPr>
          <p:cNvSpPr>
            <a:spLocks noChangeAspect="1"/>
          </p:cNvSpPr>
          <p:nvPr/>
        </p:nvSpPr>
        <p:spPr>
          <a:xfrm>
            <a:off x="487487" y="2153334"/>
            <a:ext cx="2154838" cy="215483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2100" b="0" i="0" u="none" strike="noStrike" kern="1200" cap="none" spc="0" normalizeH="0" baseline="0" noProof="0">
                <a:ln>
                  <a:noFill/>
                </a:ln>
                <a:solidFill>
                  <a:srgbClr val="FFFFFF"/>
                </a:solidFill>
                <a:effectLst/>
                <a:uLnTx/>
                <a:uFillTx/>
                <a:latin typeface="Avenir Next LT Pro Demi"/>
                <a:ea typeface="+mn-ea"/>
                <a:cs typeface="+mn-cs"/>
              </a:rPr>
              <a:t>1.Työllisyys</a:t>
            </a:r>
          </a:p>
        </p:txBody>
      </p:sp>
      <p:sp>
        <p:nvSpPr>
          <p:cNvPr id="5" name="Otsikko 4">
            <a:extLst>
              <a:ext uri="{FF2B5EF4-FFF2-40B4-BE49-F238E27FC236}">
                <a16:creationId xmlns:a16="http://schemas.microsoft.com/office/drawing/2014/main" id="{838A99B0-F671-432E-B59B-677B371B24B8}"/>
              </a:ext>
            </a:extLst>
          </p:cNvPr>
          <p:cNvSpPr>
            <a:spLocks noGrp="1"/>
          </p:cNvSpPr>
          <p:nvPr>
            <p:ph type="title"/>
          </p:nvPr>
        </p:nvSpPr>
        <p:spPr>
          <a:xfrm>
            <a:off x="1263881" y="238224"/>
            <a:ext cx="9844512" cy="1180326"/>
          </a:xfrm>
        </p:spPr>
        <p:txBody>
          <a:bodyPr/>
          <a:lstStyle/>
          <a:p>
            <a:pPr algn="ctr"/>
            <a:r>
              <a:rPr lang="fi-FI" sz="4000">
                <a:solidFill>
                  <a:srgbClr val="002060"/>
                </a:solidFill>
              </a:rPr>
              <a:t>Viisi syytä miksi rakentaminen on kestävä taloudellisen kasvun lähde</a:t>
            </a:r>
            <a:br>
              <a:rPr lang="fi-FI" sz="4000">
                <a:solidFill>
                  <a:srgbClr val="002060"/>
                </a:solidFill>
              </a:rPr>
            </a:br>
            <a:endParaRPr lang="fi-FI" sz="2800">
              <a:solidFill>
                <a:srgbClr val="002060"/>
              </a:solidFill>
            </a:endParaRPr>
          </a:p>
        </p:txBody>
      </p:sp>
      <p:sp>
        <p:nvSpPr>
          <p:cNvPr id="44" name="Vuokaaviosymboli: Liitin 43">
            <a:extLst>
              <a:ext uri="{FF2B5EF4-FFF2-40B4-BE49-F238E27FC236}">
                <a16:creationId xmlns:a16="http://schemas.microsoft.com/office/drawing/2014/main" id="{5A420FB8-05C7-44C4-A45E-7FE19644206A}"/>
              </a:ext>
            </a:extLst>
          </p:cNvPr>
          <p:cNvSpPr>
            <a:spLocks noChangeAspect="1"/>
          </p:cNvSpPr>
          <p:nvPr/>
        </p:nvSpPr>
        <p:spPr>
          <a:xfrm>
            <a:off x="7259219" y="2147471"/>
            <a:ext cx="2154838" cy="215483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2100" b="0" i="0" u="none" strike="noStrike" kern="1200" cap="none" spc="0" normalizeH="0" baseline="0" noProof="0">
                <a:ln>
                  <a:noFill/>
                </a:ln>
                <a:solidFill>
                  <a:srgbClr val="FFFFFF"/>
                </a:solidFill>
                <a:effectLst/>
                <a:uLnTx/>
                <a:uFillTx/>
                <a:latin typeface="Avenir Next LT Pro Demi"/>
                <a:ea typeface="+mn-ea"/>
                <a:cs typeface="+mn-cs"/>
              </a:rPr>
              <a:t>4.Vipu</a:t>
            </a:r>
          </a:p>
        </p:txBody>
      </p:sp>
      <p:sp>
        <p:nvSpPr>
          <p:cNvPr id="48" name="Vuokaaviosymboli: Liitin 47">
            <a:extLst>
              <a:ext uri="{FF2B5EF4-FFF2-40B4-BE49-F238E27FC236}">
                <a16:creationId xmlns:a16="http://schemas.microsoft.com/office/drawing/2014/main" id="{4B8501D7-8614-4A3E-B587-4F5F97227A0F}"/>
              </a:ext>
            </a:extLst>
          </p:cNvPr>
          <p:cNvSpPr>
            <a:spLocks noChangeAspect="1"/>
          </p:cNvSpPr>
          <p:nvPr/>
        </p:nvSpPr>
        <p:spPr>
          <a:xfrm>
            <a:off x="5005602" y="2153334"/>
            <a:ext cx="2154838" cy="215483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017" rtl="0" eaLnBrk="1" fontAlgn="auto" latinLnBrk="0" hangingPunct="1">
              <a:lnSpc>
                <a:spcPct val="100000"/>
              </a:lnSpc>
              <a:spcBef>
                <a:spcPts val="0"/>
              </a:spcBef>
              <a:spcAft>
                <a:spcPts val="0"/>
              </a:spcAft>
              <a:buClrTx/>
              <a:buSzTx/>
              <a:buFontTx/>
              <a:buNone/>
              <a:tabLst/>
              <a:defRPr/>
            </a:pPr>
            <a:r>
              <a:rPr kumimoji="0" lang="fi-FI" sz="2100" b="0" i="0" u="none" strike="noStrike" kern="1200" cap="none" spc="0" normalizeH="0" baseline="0" noProof="0">
                <a:ln>
                  <a:noFill/>
                </a:ln>
                <a:solidFill>
                  <a:srgbClr val="FFFFFF"/>
                </a:solidFill>
                <a:effectLst/>
                <a:uLnTx/>
                <a:uFillTx/>
                <a:latin typeface="Avenir Next LT Pro Demi"/>
                <a:ea typeface="+mn-ea"/>
                <a:cs typeface="+mn-cs"/>
              </a:rPr>
              <a:t>3.Kilpailu-kyky</a:t>
            </a:r>
          </a:p>
        </p:txBody>
      </p:sp>
      <p:pic>
        <p:nvPicPr>
          <p:cNvPr id="51" name="Kuva 50" descr="Rahti">
            <a:extLst>
              <a:ext uri="{FF2B5EF4-FFF2-40B4-BE49-F238E27FC236}">
                <a16:creationId xmlns:a16="http://schemas.microsoft.com/office/drawing/2014/main" id="{6659AD91-B916-45D3-9BB2-C4AA62E81C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4996" y="3166995"/>
            <a:ext cx="718154" cy="718154"/>
          </a:xfrm>
          <a:prstGeom prst="rect">
            <a:avLst/>
          </a:prstGeom>
        </p:spPr>
      </p:pic>
      <p:pic>
        <p:nvPicPr>
          <p:cNvPr id="52" name="Kuva 51" descr="Junaraiteet">
            <a:extLst>
              <a:ext uri="{FF2B5EF4-FFF2-40B4-BE49-F238E27FC236}">
                <a16:creationId xmlns:a16="http://schemas.microsoft.com/office/drawing/2014/main" id="{60083FAA-3D25-454F-85A9-2AC40AF39C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8956" y="3294637"/>
            <a:ext cx="718154" cy="718154"/>
          </a:xfrm>
          <a:prstGeom prst="rect">
            <a:avLst/>
          </a:prstGeom>
        </p:spPr>
      </p:pic>
      <p:pic>
        <p:nvPicPr>
          <p:cNvPr id="56" name="Kuva 55" descr="Varastorakennus">
            <a:extLst>
              <a:ext uri="{FF2B5EF4-FFF2-40B4-BE49-F238E27FC236}">
                <a16:creationId xmlns:a16="http://schemas.microsoft.com/office/drawing/2014/main" id="{D6A7D5B5-D126-47E8-AC64-94B690E44C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27732" y="2802301"/>
            <a:ext cx="608122" cy="608122"/>
          </a:xfrm>
          <a:prstGeom prst="rect">
            <a:avLst/>
          </a:prstGeom>
        </p:spPr>
      </p:pic>
      <p:sp>
        <p:nvSpPr>
          <p:cNvPr id="58" name="Vuokaaviosymboli: Liitin 57">
            <a:extLst>
              <a:ext uri="{FF2B5EF4-FFF2-40B4-BE49-F238E27FC236}">
                <a16:creationId xmlns:a16="http://schemas.microsoft.com/office/drawing/2014/main" id="{04E709AF-608E-4A96-A5EB-71C3B62506B2}"/>
              </a:ext>
            </a:extLst>
          </p:cNvPr>
          <p:cNvSpPr>
            <a:spLocks noChangeAspect="1"/>
          </p:cNvSpPr>
          <p:nvPr/>
        </p:nvSpPr>
        <p:spPr>
          <a:xfrm>
            <a:off x="2739884" y="2153334"/>
            <a:ext cx="2154838" cy="215483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2100" b="0" i="0" u="none" strike="noStrike" kern="1200" cap="none" spc="0" normalizeH="0" baseline="0" noProof="0">
                <a:ln>
                  <a:noFill/>
                </a:ln>
                <a:solidFill>
                  <a:srgbClr val="FFFFFF"/>
                </a:solidFill>
                <a:effectLst/>
                <a:uLnTx/>
                <a:uFillTx/>
                <a:latin typeface="Avenir Next LT Pro Demi"/>
                <a:ea typeface="+mn-ea"/>
                <a:cs typeface="+mn-cs"/>
              </a:rPr>
              <a:t>2.Verotulot</a:t>
            </a:r>
          </a:p>
        </p:txBody>
      </p:sp>
      <p:sp>
        <p:nvSpPr>
          <p:cNvPr id="66" name="Vuokaaviosymboli: Liitin 65">
            <a:extLst>
              <a:ext uri="{FF2B5EF4-FFF2-40B4-BE49-F238E27FC236}">
                <a16:creationId xmlns:a16="http://schemas.microsoft.com/office/drawing/2014/main" id="{7FEBE49C-18B9-4643-9FC5-E019287A66A4}"/>
              </a:ext>
            </a:extLst>
          </p:cNvPr>
          <p:cNvSpPr>
            <a:spLocks noChangeAspect="1"/>
          </p:cNvSpPr>
          <p:nvPr/>
        </p:nvSpPr>
        <p:spPr>
          <a:xfrm>
            <a:off x="9511616" y="2147471"/>
            <a:ext cx="2154838" cy="2154838"/>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2100" b="0" i="0" u="none" strike="noStrike" kern="1200" cap="none" spc="0" normalizeH="0" baseline="0" noProof="0">
                <a:ln>
                  <a:noFill/>
                </a:ln>
                <a:solidFill>
                  <a:srgbClr val="FFFFFF"/>
                </a:solidFill>
                <a:effectLst/>
                <a:uLnTx/>
                <a:uFillTx/>
                <a:latin typeface="Avenir Next LT Pro Demi"/>
                <a:ea typeface="+mn-ea"/>
                <a:cs typeface="+mn-cs"/>
              </a:rPr>
              <a:t>5.Kestävä </a:t>
            </a:r>
          </a:p>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2100" b="0" i="0" u="none" strike="noStrike" kern="1200" cap="none" spc="0" normalizeH="0" baseline="0" noProof="0">
                <a:ln>
                  <a:noFill/>
                </a:ln>
                <a:solidFill>
                  <a:srgbClr val="FFFFFF"/>
                </a:solidFill>
                <a:effectLst/>
                <a:uLnTx/>
                <a:uFillTx/>
                <a:latin typeface="Avenir Next LT Pro Demi"/>
                <a:ea typeface="+mn-ea"/>
                <a:cs typeface="+mn-cs"/>
              </a:rPr>
              <a:t>kasvu</a:t>
            </a:r>
          </a:p>
        </p:txBody>
      </p:sp>
      <p:pic>
        <p:nvPicPr>
          <p:cNvPr id="73" name="Kuva 72" descr="Lähetä">
            <a:extLst>
              <a:ext uri="{FF2B5EF4-FFF2-40B4-BE49-F238E27FC236}">
                <a16:creationId xmlns:a16="http://schemas.microsoft.com/office/drawing/2014/main" id="{2729103E-86CE-437D-9502-21F7FE67EC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10018" y="2881679"/>
            <a:ext cx="551751" cy="551751"/>
          </a:xfrm>
          <a:prstGeom prst="rect">
            <a:avLst/>
          </a:prstGeom>
        </p:spPr>
      </p:pic>
      <p:sp>
        <p:nvSpPr>
          <p:cNvPr id="12" name="Tekstiruutu 11">
            <a:extLst>
              <a:ext uri="{FF2B5EF4-FFF2-40B4-BE49-F238E27FC236}">
                <a16:creationId xmlns:a16="http://schemas.microsoft.com/office/drawing/2014/main" id="{FA6E51D0-9EAC-4DC2-BC2B-E8AB167CF0C8}"/>
              </a:ext>
            </a:extLst>
          </p:cNvPr>
          <p:cNvSpPr txBox="1"/>
          <p:nvPr/>
        </p:nvSpPr>
        <p:spPr>
          <a:xfrm>
            <a:off x="2012598" y="1540814"/>
            <a:ext cx="1499126" cy="307777"/>
          </a:xfrm>
          <a:prstGeom prst="rect">
            <a:avLst/>
          </a:prstGeom>
          <a:noFill/>
        </p:spPr>
        <p:txBody>
          <a:bodyPr wrap="square" rtlCol="0">
            <a:spAutoFit/>
          </a:bodyPr>
          <a:lstStyle/>
          <a:p>
            <a:pPr marL="0" marR="0" lvl="0" indent="0" algn="l" defTabSz="1219017"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Demi"/>
                <a:ea typeface="+mn-ea"/>
                <a:cs typeface="+mn-cs"/>
              </a:rPr>
              <a:t>Välitön vaikutus</a:t>
            </a:r>
          </a:p>
        </p:txBody>
      </p:sp>
      <p:sp>
        <p:nvSpPr>
          <p:cNvPr id="74" name="Tekstiruutu 73">
            <a:extLst>
              <a:ext uri="{FF2B5EF4-FFF2-40B4-BE49-F238E27FC236}">
                <a16:creationId xmlns:a16="http://schemas.microsoft.com/office/drawing/2014/main" id="{FCD867CC-C01A-4A4C-B026-F6498FB674CD}"/>
              </a:ext>
            </a:extLst>
          </p:cNvPr>
          <p:cNvSpPr txBox="1"/>
          <p:nvPr/>
        </p:nvSpPr>
        <p:spPr>
          <a:xfrm>
            <a:off x="6976563" y="1516345"/>
            <a:ext cx="2749241" cy="307777"/>
          </a:xfrm>
          <a:prstGeom prst="rect">
            <a:avLst/>
          </a:prstGeom>
          <a:noFill/>
        </p:spPr>
        <p:txBody>
          <a:bodyPr wrap="square" rtlCol="0">
            <a:spAutoFit/>
          </a:bodyPr>
          <a:lstStyle/>
          <a:p>
            <a:pPr marL="0" marR="0" lvl="0" indent="0" algn="l" defTabSz="1219017"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183858"/>
                </a:solidFill>
                <a:effectLst/>
                <a:uLnTx/>
                <a:uFillTx/>
                <a:latin typeface="Avenir Next LT Pro Demi"/>
                <a:ea typeface="+mn-ea"/>
                <a:cs typeface="+mn-cs"/>
              </a:rPr>
              <a:t>Pitkän aikavälin vaikutus (MAL)</a:t>
            </a:r>
          </a:p>
        </p:txBody>
      </p:sp>
      <p:pic>
        <p:nvPicPr>
          <p:cNvPr id="75" name="Kuva 74" descr="Aivoriihi">
            <a:extLst>
              <a:ext uri="{FF2B5EF4-FFF2-40B4-BE49-F238E27FC236}">
                <a16:creationId xmlns:a16="http://schemas.microsoft.com/office/drawing/2014/main" id="{C28EC221-F9E8-499C-AF6B-98A3882795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75834" y="3405301"/>
            <a:ext cx="607656" cy="607656"/>
          </a:xfrm>
          <a:prstGeom prst="rect">
            <a:avLst/>
          </a:prstGeom>
        </p:spPr>
      </p:pic>
      <p:pic>
        <p:nvPicPr>
          <p:cNvPr id="76" name="Kuva 75" descr="Lehtipuu">
            <a:extLst>
              <a:ext uri="{FF2B5EF4-FFF2-40B4-BE49-F238E27FC236}">
                <a16:creationId xmlns:a16="http://schemas.microsoft.com/office/drawing/2014/main" id="{E523F8F1-DB1F-421F-97C7-65E6DB6138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685732" y="2999165"/>
            <a:ext cx="690458" cy="690458"/>
          </a:xfrm>
          <a:prstGeom prst="rect">
            <a:avLst/>
          </a:prstGeom>
        </p:spPr>
      </p:pic>
      <p:pic>
        <p:nvPicPr>
          <p:cNvPr id="77" name="Kuva 76" descr="Hammasrattaat">
            <a:extLst>
              <a:ext uri="{FF2B5EF4-FFF2-40B4-BE49-F238E27FC236}">
                <a16:creationId xmlns:a16="http://schemas.microsoft.com/office/drawing/2014/main" id="{F0FFE211-4B0F-4863-9A2D-5763B4AE79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1113263">
            <a:off x="10157140" y="3082302"/>
            <a:ext cx="690458" cy="690458"/>
          </a:xfrm>
          <a:prstGeom prst="rect">
            <a:avLst/>
          </a:prstGeom>
        </p:spPr>
      </p:pic>
      <p:pic>
        <p:nvPicPr>
          <p:cNvPr id="86" name="Kuva 85" descr="Naapurusto">
            <a:extLst>
              <a:ext uri="{FF2B5EF4-FFF2-40B4-BE49-F238E27FC236}">
                <a16:creationId xmlns:a16="http://schemas.microsoft.com/office/drawing/2014/main" id="{C7C0A74D-17FB-4B07-8996-B7273AD8ACA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840856" y="2903861"/>
            <a:ext cx="914162" cy="914162"/>
          </a:xfrm>
          <a:prstGeom prst="rect">
            <a:avLst/>
          </a:prstGeom>
        </p:spPr>
      </p:pic>
      <p:pic>
        <p:nvPicPr>
          <p:cNvPr id="87" name="Kuva 86" descr="Ihmisryhmä">
            <a:extLst>
              <a:ext uri="{FF2B5EF4-FFF2-40B4-BE49-F238E27FC236}">
                <a16:creationId xmlns:a16="http://schemas.microsoft.com/office/drawing/2014/main" id="{151CD36B-8696-4BC9-8FBD-FBBD3B95CF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0746" y="2835893"/>
            <a:ext cx="1050098" cy="1050098"/>
          </a:xfrm>
          <a:prstGeom prst="rect">
            <a:avLst/>
          </a:prstGeom>
        </p:spPr>
      </p:pic>
      <p:pic>
        <p:nvPicPr>
          <p:cNvPr id="88" name="Kuva 87" descr="Kassakaappi">
            <a:extLst>
              <a:ext uri="{FF2B5EF4-FFF2-40B4-BE49-F238E27FC236}">
                <a16:creationId xmlns:a16="http://schemas.microsoft.com/office/drawing/2014/main" id="{37384D2E-4E57-4E7C-B3EB-5A1329220DE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363415" y="2981496"/>
            <a:ext cx="954621" cy="954621"/>
          </a:xfrm>
          <a:prstGeom prst="rect">
            <a:avLst/>
          </a:prstGeom>
        </p:spPr>
      </p:pic>
      <p:pic>
        <p:nvPicPr>
          <p:cNvPr id="89" name="Kuva 88" descr="Raha">
            <a:extLst>
              <a:ext uri="{FF2B5EF4-FFF2-40B4-BE49-F238E27FC236}">
                <a16:creationId xmlns:a16="http://schemas.microsoft.com/office/drawing/2014/main" id="{F4098ABA-8CC8-4DA3-808A-9EBC05BFA57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710061" y="2791754"/>
            <a:ext cx="300181" cy="300181"/>
          </a:xfrm>
          <a:prstGeom prst="rect">
            <a:avLst/>
          </a:prstGeom>
        </p:spPr>
      </p:pic>
      <p:sp>
        <p:nvSpPr>
          <p:cNvPr id="18" name="Vasen aaltosulje 17">
            <a:extLst>
              <a:ext uri="{FF2B5EF4-FFF2-40B4-BE49-F238E27FC236}">
                <a16:creationId xmlns:a16="http://schemas.microsoft.com/office/drawing/2014/main" id="{12CA0291-312A-4BED-85C2-6494FF2BAD53}"/>
              </a:ext>
            </a:extLst>
          </p:cNvPr>
          <p:cNvSpPr/>
          <p:nvPr/>
        </p:nvSpPr>
        <p:spPr>
          <a:xfrm rot="5400000">
            <a:off x="8223691" y="-300682"/>
            <a:ext cx="224671" cy="4506014"/>
          </a:xfrm>
          <a:prstGeom prst="leftBrac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FFFFFF">
                  <a:lumMod val="65000"/>
                </a:srgbClr>
              </a:solidFill>
              <a:effectLst/>
              <a:uLnTx/>
              <a:uFillTx/>
              <a:latin typeface="Avenir Next LT Pro Demi"/>
              <a:ea typeface="+mn-ea"/>
              <a:cs typeface="+mn-cs"/>
            </a:endParaRPr>
          </a:p>
        </p:txBody>
      </p:sp>
      <p:sp>
        <p:nvSpPr>
          <p:cNvPr id="90" name="Vasen aaltosulje 89">
            <a:extLst>
              <a:ext uri="{FF2B5EF4-FFF2-40B4-BE49-F238E27FC236}">
                <a16:creationId xmlns:a16="http://schemas.microsoft.com/office/drawing/2014/main" id="{B027371B-5F66-4FC5-8D8C-E72F20FAB498}"/>
              </a:ext>
            </a:extLst>
          </p:cNvPr>
          <p:cNvSpPr/>
          <p:nvPr/>
        </p:nvSpPr>
        <p:spPr>
          <a:xfrm rot="5400000">
            <a:off x="2640202" y="804471"/>
            <a:ext cx="199363" cy="2366808"/>
          </a:xfrm>
          <a:prstGeom prst="leftBrac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srgbClr val="FFFFFF">
                  <a:lumMod val="50000"/>
                </a:srgbClr>
              </a:solidFill>
              <a:effectLst/>
              <a:uLnTx/>
              <a:uFillTx/>
              <a:latin typeface="Avenir Next LT Pro Demi"/>
              <a:ea typeface="+mn-ea"/>
              <a:cs typeface="+mn-cs"/>
            </a:endParaRPr>
          </a:p>
        </p:txBody>
      </p:sp>
      <p:sp>
        <p:nvSpPr>
          <p:cNvPr id="22" name="Suorakulmio 21">
            <a:extLst>
              <a:ext uri="{FF2B5EF4-FFF2-40B4-BE49-F238E27FC236}">
                <a16:creationId xmlns:a16="http://schemas.microsoft.com/office/drawing/2014/main" id="{1F28C811-7C6C-4428-AD96-04220DC0EB6D}"/>
              </a:ext>
            </a:extLst>
          </p:cNvPr>
          <p:cNvSpPr/>
          <p:nvPr/>
        </p:nvSpPr>
        <p:spPr>
          <a:xfrm>
            <a:off x="552765" y="4612558"/>
            <a:ext cx="2154837" cy="1061829"/>
          </a:xfrm>
          <a:prstGeom prst="rect">
            <a:avLst/>
          </a:prstGeom>
          <a:solidFill>
            <a:schemeClr val="tx2">
              <a:lumMod val="60000"/>
              <a:lumOff val="40000"/>
            </a:schemeClr>
          </a:solid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Miljoona euroa rakentamiseen työllistää 13–16 henkilöä. Rakentamisen kotimaisuusaste on suuri verrattuna muihin aloihin. Esimerkki: Espoon kaupunkiradan rakentamiseen käytettävä 275 milj. euroa työllistäisi 4 125 henkilöä.</a:t>
            </a:r>
            <a:r>
              <a:rPr kumimoji="0" lang="fi-FI" sz="900" b="0" i="1" u="none" strike="noStrike" kern="1200" cap="none" spc="0" normalizeH="0" baseline="0" noProof="0">
                <a:ln>
                  <a:noFill/>
                </a:ln>
                <a:solidFill>
                  <a:srgbClr val="183858"/>
                </a:solidFill>
                <a:effectLst/>
                <a:uLnTx/>
                <a:uFillTx/>
                <a:latin typeface="Avenir Next LT Pro"/>
                <a:ea typeface="+mn-ea"/>
                <a:cs typeface="+mn-cs"/>
              </a:rPr>
              <a:t> </a:t>
            </a:r>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4" name="Suorakulmio 23">
            <a:extLst>
              <a:ext uri="{FF2B5EF4-FFF2-40B4-BE49-F238E27FC236}">
                <a16:creationId xmlns:a16="http://schemas.microsoft.com/office/drawing/2014/main" id="{BAACD070-8013-40E3-88BF-C6A5186F9A7F}"/>
              </a:ext>
            </a:extLst>
          </p:cNvPr>
          <p:cNvSpPr/>
          <p:nvPr/>
        </p:nvSpPr>
        <p:spPr>
          <a:xfrm>
            <a:off x="7258608" y="4602218"/>
            <a:ext cx="2154838" cy="1061829"/>
          </a:xfrm>
          <a:prstGeom prst="rect">
            <a:avLst/>
          </a:prstGeom>
          <a:solidFill>
            <a:schemeClr val="tx2">
              <a:lumMod val="60000"/>
              <a:lumOff val="40000"/>
            </a:schemeClr>
          </a:solid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Hyvin valittu rakennuskohde </a:t>
            </a:r>
            <a:r>
              <a:rPr kumimoji="0" lang="fi-FI" sz="900" b="0" i="0" u="none" strike="noStrike" kern="1200" cap="none" spc="0" normalizeH="0" baseline="0" noProof="0" err="1">
                <a:ln>
                  <a:noFill/>
                </a:ln>
                <a:solidFill>
                  <a:srgbClr val="183858"/>
                </a:solidFill>
                <a:effectLst/>
                <a:uLnTx/>
                <a:uFillTx/>
                <a:latin typeface="Avenir Next LT Pro"/>
                <a:ea typeface="+mn-ea"/>
                <a:cs typeface="+mn-cs"/>
              </a:rPr>
              <a:t>vivuttaa</a:t>
            </a:r>
            <a:r>
              <a:rPr kumimoji="0" lang="fi-FI" sz="900" b="0" i="0" u="none" strike="noStrike" kern="1200" cap="none" spc="0" normalizeH="0" baseline="0" noProof="0">
                <a:ln>
                  <a:noFill/>
                </a:ln>
                <a:solidFill>
                  <a:srgbClr val="183858"/>
                </a:solidFill>
                <a:effectLst/>
                <a:uLnTx/>
                <a:uFillTx/>
                <a:latin typeface="Avenir Next LT Pro"/>
                <a:ea typeface="+mn-ea"/>
                <a:cs typeface="+mn-cs"/>
              </a:rPr>
              <a:t> moninkertaisesti muuta rakentamista. Esimerkki: Espoon kaupunkirata sysää liikkeelle miljardien eurojen rakennusurakat, mukaan lukien yli 25 000 asunnon rakentamisen. </a:t>
            </a:r>
          </a:p>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26" name="Suorakulmio 25">
            <a:extLst>
              <a:ext uri="{FF2B5EF4-FFF2-40B4-BE49-F238E27FC236}">
                <a16:creationId xmlns:a16="http://schemas.microsoft.com/office/drawing/2014/main" id="{ABD43C34-E339-4E21-A93F-80AD24AA1072}"/>
              </a:ext>
            </a:extLst>
          </p:cNvPr>
          <p:cNvSpPr/>
          <p:nvPr/>
        </p:nvSpPr>
        <p:spPr>
          <a:xfrm>
            <a:off x="5067273" y="4611248"/>
            <a:ext cx="2023581" cy="1061829"/>
          </a:xfrm>
          <a:prstGeom prst="rect">
            <a:avLst/>
          </a:prstGeom>
          <a:solidFill>
            <a:schemeClr val="tx2">
              <a:lumMod val="60000"/>
              <a:lumOff val="40000"/>
            </a:schemeClr>
          </a:solid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Asunto- ja infrarakentaminen parantavat työvoiman ja rahdin liikkuvuutta. Pitkän aikavälin kasvuedellytyksiä parannetaan tehokkaimmin parantamalla kotimaista ja kansainvälistä saavutettavuutta.</a:t>
            </a:r>
          </a:p>
        </p:txBody>
      </p:sp>
      <p:sp>
        <p:nvSpPr>
          <p:cNvPr id="28" name="Suorakulmio 27">
            <a:extLst>
              <a:ext uri="{FF2B5EF4-FFF2-40B4-BE49-F238E27FC236}">
                <a16:creationId xmlns:a16="http://schemas.microsoft.com/office/drawing/2014/main" id="{5CDD7020-31F0-4C74-A360-6C1705F60A76}"/>
              </a:ext>
            </a:extLst>
          </p:cNvPr>
          <p:cNvSpPr/>
          <p:nvPr/>
        </p:nvSpPr>
        <p:spPr>
          <a:xfrm>
            <a:off x="2805511" y="4621340"/>
            <a:ext cx="2023581" cy="1061829"/>
          </a:xfrm>
          <a:prstGeom prst="rect">
            <a:avLst/>
          </a:prstGeom>
          <a:solidFill>
            <a:schemeClr val="tx2">
              <a:lumMod val="60000"/>
              <a:lumOff val="40000"/>
            </a:schemeClr>
          </a:solid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Verojen osuus on 40-45 prosenttia rakentamiseen sijoitetuista euroista. Esimerkki: Espoon kaupunkirataan sijoitettu veroeuro palautuu takaisin yhteiskunnalle yksin asuntorakentamisen verotuloina yli kymmenkertaisesti.</a:t>
            </a:r>
          </a:p>
        </p:txBody>
      </p:sp>
      <p:sp>
        <p:nvSpPr>
          <p:cNvPr id="30" name="Suorakulmio 29">
            <a:extLst>
              <a:ext uri="{FF2B5EF4-FFF2-40B4-BE49-F238E27FC236}">
                <a16:creationId xmlns:a16="http://schemas.microsoft.com/office/drawing/2014/main" id="{EBD1D4D3-5853-410A-96D5-6BBD8060E441}"/>
              </a:ext>
            </a:extLst>
          </p:cNvPr>
          <p:cNvSpPr/>
          <p:nvPr/>
        </p:nvSpPr>
        <p:spPr>
          <a:xfrm>
            <a:off x="9581199" y="4599338"/>
            <a:ext cx="2154838" cy="1200329"/>
          </a:xfrm>
          <a:prstGeom prst="rect">
            <a:avLst/>
          </a:prstGeom>
          <a:solidFill>
            <a:schemeClr val="tx2">
              <a:lumMod val="60000"/>
              <a:lumOff val="40000"/>
            </a:schemeClr>
          </a:solidFill>
        </p:spPr>
        <p:txBody>
          <a:bodyPr wrap="square">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Rakentaminen ylläpitää ja kasvattaa talouden tuotantopotentiaalia, jonka on oltava kunnossa riittävän talouskasvun saavuttamiseksi. Rakentamisella on mahdollisuus vähentää päästöjä.</a:t>
            </a:r>
          </a:p>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cxnSp>
        <p:nvCxnSpPr>
          <p:cNvPr id="92" name="Suora nuoliyhdysviiva 91">
            <a:extLst>
              <a:ext uri="{FF2B5EF4-FFF2-40B4-BE49-F238E27FC236}">
                <a16:creationId xmlns:a16="http://schemas.microsoft.com/office/drawing/2014/main" id="{B1F3DBE7-8480-4AF1-B60D-F89BD143DEE8}"/>
              </a:ext>
            </a:extLst>
          </p:cNvPr>
          <p:cNvCxnSpPr>
            <a:cxnSpLocks/>
          </p:cNvCxnSpPr>
          <p:nvPr/>
        </p:nvCxnSpPr>
        <p:spPr>
          <a:xfrm rot="660000">
            <a:off x="1564905" y="4308173"/>
            <a:ext cx="65279" cy="304385"/>
          </a:xfrm>
          <a:prstGeom prst="straightConnector1">
            <a:avLst/>
          </a:prstGeom>
          <a:ln w="63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uora nuoliyhdysviiva 94">
            <a:extLst>
              <a:ext uri="{FF2B5EF4-FFF2-40B4-BE49-F238E27FC236}">
                <a16:creationId xmlns:a16="http://schemas.microsoft.com/office/drawing/2014/main" id="{CACD8FAE-2485-4E06-9A0D-42AD1E70D428}"/>
              </a:ext>
            </a:extLst>
          </p:cNvPr>
          <p:cNvCxnSpPr>
            <a:cxnSpLocks/>
          </p:cNvCxnSpPr>
          <p:nvPr/>
        </p:nvCxnSpPr>
        <p:spPr>
          <a:xfrm flipH="1">
            <a:off x="3826668" y="4312562"/>
            <a:ext cx="349" cy="304384"/>
          </a:xfrm>
          <a:prstGeom prst="straightConnector1">
            <a:avLst/>
          </a:prstGeom>
          <a:ln w="63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uora nuoliyhdysviiva 95">
            <a:extLst>
              <a:ext uri="{FF2B5EF4-FFF2-40B4-BE49-F238E27FC236}">
                <a16:creationId xmlns:a16="http://schemas.microsoft.com/office/drawing/2014/main" id="{DD242B0B-86C4-44DD-B938-C26ED9E3004D}"/>
              </a:ext>
            </a:extLst>
          </p:cNvPr>
          <p:cNvCxnSpPr>
            <a:cxnSpLocks/>
          </p:cNvCxnSpPr>
          <p:nvPr/>
        </p:nvCxnSpPr>
        <p:spPr>
          <a:xfrm flipH="1">
            <a:off x="6091762" y="4302307"/>
            <a:ext cx="349" cy="304384"/>
          </a:xfrm>
          <a:prstGeom prst="straightConnector1">
            <a:avLst/>
          </a:prstGeom>
          <a:ln w="63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uora nuoliyhdysviiva 96">
            <a:extLst>
              <a:ext uri="{FF2B5EF4-FFF2-40B4-BE49-F238E27FC236}">
                <a16:creationId xmlns:a16="http://schemas.microsoft.com/office/drawing/2014/main" id="{FCE36E3D-FD61-4BAA-993F-BAB83D4CD666}"/>
              </a:ext>
            </a:extLst>
          </p:cNvPr>
          <p:cNvCxnSpPr>
            <a:cxnSpLocks/>
          </p:cNvCxnSpPr>
          <p:nvPr/>
        </p:nvCxnSpPr>
        <p:spPr>
          <a:xfrm flipH="1">
            <a:off x="8329413" y="4297832"/>
            <a:ext cx="349" cy="304384"/>
          </a:xfrm>
          <a:prstGeom prst="straightConnector1">
            <a:avLst/>
          </a:prstGeom>
          <a:ln w="63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uora nuoliyhdysviiva 97">
            <a:extLst>
              <a:ext uri="{FF2B5EF4-FFF2-40B4-BE49-F238E27FC236}">
                <a16:creationId xmlns:a16="http://schemas.microsoft.com/office/drawing/2014/main" id="{FC3FE4EA-99DF-4A62-B788-C16C6D5B15D4}"/>
              </a:ext>
            </a:extLst>
          </p:cNvPr>
          <p:cNvCxnSpPr>
            <a:cxnSpLocks/>
          </p:cNvCxnSpPr>
          <p:nvPr/>
        </p:nvCxnSpPr>
        <p:spPr>
          <a:xfrm flipH="1">
            <a:off x="10589035" y="4297832"/>
            <a:ext cx="349" cy="304384"/>
          </a:xfrm>
          <a:prstGeom prst="straightConnector1">
            <a:avLst/>
          </a:prstGeom>
          <a:ln w="63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kstiruutu 98">
            <a:extLst>
              <a:ext uri="{FF2B5EF4-FFF2-40B4-BE49-F238E27FC236}">
                <a16:creationId xmlns:a16="http://schemas.microsoft.com/office/drawing/2014/main" id="{A027352E-3489-4835-A8D0-6B048E33C839}"/>
              </a:ext>
            </a:extLst>
          </p:cNvPr>
          <p:cNvSpPr txBox="1"/>
          <p:nvPr/>
        </p:nvSpPr>
        <p:spPr>
          <a:xfrm>
            <a:off x="5067273" y="5904074"/>
            <a:ext cx="6668764" cy="276999"/>
          </a:xfrm>
          <a:prstGeom prst="rect">
            <a:avLst/>
          </a:prstGeom>
          <a:solidFill>
            <a:schemeClr val="tx2">
              <a:lumMod val="60000"/>
              <a:lumOff val="40000"/>
            </a:schemeClr>
          </a:solidFill>
        </p:spPr>
        <p:txBody>
          <a:bodyPr wrap="square" lIns="0" tIns="0" rIns="0" bIns="0" rtlCol="0">
            <a:sp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Pitkän aikavälin kasvupotentiaalin hyödyntämiseksi maankäytön, asumisen ja liikenteen (MAL) suunnittelu </a:t>
            </a:r>
          </a:p>
          <a:p>
            <a:pPr marL="0" marR="0" lvl="0" indent="0" algn="ctr" defTabSz="1219017"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pitää yhdistää ja laajentaa nykyistä kunnianhimoisemmin.</a:t>
            </a:r>
          </a:p>
        </p:txBody>
      </p:sp>
      <p:sp>
        <p:nvSpPr>
          <p:cNvPr id="3" name="Päivämäärän paikkamerkki 3">
            <a:extLst>
              <a:ext uri="{FF2B5EF4-FFF2-40B4-BE49-F238E27FC236}">
                <a16:creationId xmlns:a16="http://schemas.microsoft.com/office/drawing/2014/main" id="{72BCBE5C-296F-B545-B302-2430FA6411DD}"/>
              </a:ext>
            </a:extLst>
          </p:cNvPr>
          <p:cNvSpPr txBox="1">
            <a:spLocks/>
          </p:cNvSpPr>
          <p:nvPr/>
        </p:nvSpPr>
        <p:spPr>
          <a:xfrm>
            <a:off x="839416" y="6381328"/>
            <a:ext cx="1224136" cy="143298"/>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14702AF7-4AB5-4C7A-83DD-B1CF6FEE0268}"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6" name="Alatunnisteen paikkamerkki 4">
            <a:extLst>
              <a:ext uri="{FF2B5EF4-FFF2-40B4-BE49-F238E27FC236}">
                <a16:creationId xmlns:a16="http://schemas.microsoft.com/office/drawing/2014/main" id="{5B570F23-823A-AFF9-78D2-4EB01DA57F6C}"/>
              </a:ext>
            </a:extLst>
          </p:cNvPr>
          <p:cNvSpPr txBox="1">
            <a:spLocks/>
          </p:cNvSpPr>
          <p:nvPr/>
        </p:nvSpPr>
        <p:spPr>
          <a:xfrm>
            <a:off x="2063552" y="6381328"/>
            <a:ext cx="8928992" cy="14329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7" name="Dian numeron paikkamerkki 5">
            <a:extLst>
              <a:ext uri="{FF2B5EF4-FFF2-40B4-BE49-F238E27FC236}">
                <a16:creationId xmlns:a16="http://schemas.microsoft.com/office/drawing/2014/main" id="{8E2C5352-72D0-8C8C-2C51-64D25EEE295E}"/>
              </a:ext>
            </a:extLst>
          </p:cNvPr>
          <p:cNvSpPr txBox="1">
            <a:spLocks/>
          </p:cNvSpPr>
          <p:nvPr/>
        </p:nvSpPr>
        <p:spPr>
          <a:xfrm>
            <a:off x="407988" y="6381328"/>
            <a:ext cx="431428" cy="143298"/>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spTree>
    <p:extLst>
      <p:ext uri="{BB962C8B-B14F-4D97-AF65-F5344CB8AC3E}">
        <p14:creationId xmlns:p14="http://schemas.microsoft.com/office/powerpoint/2010/main" val="57553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E2918646-6F2C-4742-2D9E-3EF02BEE9B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958439-7D8D-4199-B468-27E28379EC90}" type="datetime1">
              <a:rPr kumimoji="0" lang="fi-FI"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Alatunnisteen paikkamerkki 5">
            <a:extLst>
              <a:ext uri="{FF2B5EF4-FFF2-40B4-BE49-F238E27FC236}">
                <a16:creationId xmlns:a16="http://schemas.microsoft.com/office/drawing/2014/main" id="{F65C2D01-54EE-03B2-D22D-00889FC8226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white"/>
                </a:solidFill>
                <a:effectLst/>
                <a:uLnTx/>
                <a:uFillTx/>
                <a:latin typeface="Avenir Next LT Pro"/>
                <a:ea typeface="+mn-ea"/>
                <a:cs typeface="+mn-cs"/>
              </a:rPr>
              <a:t>© Rakennusteollisuus RT</a:t>
            </a:r>
          </a:p>
        </p:txBody>
      </p:sp>
      <p:sp>
        <p:nvSpPr>
          <p:cNvPr id="7" name="Dian numeron paikkamerkki 6">
            <a:extLst>
              <a:ext uri="{FF2B5EF4-FFF2-40B4-BE49-F238E27FC236}">
                <a16:creationId xmlns:a16="http://schemas.microsoft.com/office/drawing/2014/main" id="{414D6365-3650-C473-7B76-569645E05A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prstClr val="white"/>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i-FI" sz="900" b="0" i="0" u="none" strike="noStrike" kern="1200" cap="none" spc="0" normalizeH="0" baseline="0" noProof="0">
              <a:ln>
                <a:noFill/>
              </a:ln>
              <a:solidFill>
                <a:prstClr val="white"/>
              </a:solidFill>
              <a:effectLst/>
              <a:uLnTx/>
              <a:uFillTx/>
              <a:latin typeface="Avenir Next LT Pro Demi"/>
              <a:ea typeface="+mn-ea"/>
              <a:cs typeface="+mn-cs"/>
            </a:endParaRPr>
          </a:p>
        </p:txBody>
      </p:sp>
      <p:graphicFrame>
        <p:nvGraphicFramePr>
          <p:cNvPr id="10" name="Kaavio 9">
            <a:extLst>
              <a:ext uri="{FF2B5EF4-FFF2-40B4-BE49-F238E27FC236}">
                <a16:creationId xmlns:a16="http://schemas.microsoft.com/office/drawing/2014/main" id="{E6243C77-97DD-450C-B834-09B68A57B3BD}"/>
              </a:ext>
            </a:extLst>
          </p:cNvPr>
          <p:cNvGraphicFramePr/>
          <p:nvPr>
            <p:extLst>
              <p:ext uri="{D42A27DB-BD31-4B8C-83A1-F6EECF244321}">
                <p14:modId xmlns:p14="http://schemas.microsoft.com/office/powerpoint/2010/main" val="2432979722"/>
              </p:ext>
            </p:extLst>
          </p:nvPr>
        </p:nvGraphicFramePr>
        <p:xfrm>
          <a:off x="3503712" y="1556792"/>
          <a:ext cx="8208912" cy="43655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kstiruutu 1">
            <a:extLst>
              <a:ext uri="{FF2B5EF4-FFF2-40B4-BE49-F238E27FC236}">
                <a16:creationId xmlns:a16="http://schemas.microsoft.com/office/drawing/2014/main" id="{6BCC1A7E-8E24-099E-9A1D-882FC0016C40}"/>
              </a:ext>
            </a:extLst>
          </p:cNvPr>
          <p:cNvSpPr txBox="1"/>
          <p:nvPr/>
        </p:nvSpPr>
        <p:spPr>
          <a:xfrm>
            <a:off x="7536284" y="1722548"/>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183858"/>
                </a:solidFill>
                <a:effectLst/>
                <a:uLnTx/>
                <a:uFillTx/>
                <a:latin typeface="Avenir Next LT Pro"/>
                <a:ea typeface="+mn-ea"/>
                <a:cs typeface="+mn-cs"/>
              </a:rPr>
              <a:t>-7,8 %</a:t>
            </a:r>
          </a:p>
        </p:txBody>
      </p:sp>
      <p:sp>
        <p:nvSpPr>
          <p:cNvPr id="13" name="Tekstiruutu 1">
            <a:extLst>
              <a:ext uri="{FF2B5EF4-FFF2-40B4-BE49-F238E27FC236}">
                <a16:creationId xmlns:a16="http://schemas.microsoft.com/office/drawing/2014/main" id="{AEB8E236-D34C-51C0-FFC7-50E3BE724966}"/>
              </a:ext>
            </a:extLst>
          </p:cNvPr>
          <p:cNvSpPr txBox="1"/>
          <p:nvPr/>
        </p:nvSpPr>
        <p:spPr>
          <a:xfrm>
            <a:off x="5159896" y="3443010"/>
            <a:ext cx="1080120" cy="720080"/>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183858"/>
                </a:solidFill>
                <a:effectLst/>
                <a:uLnTx/>
                <a:uFillTx/>
                <a:latin typeface="Avenir Next LT Pro"/>
                <a:ea typeface="+mn-ea"/>
                <a:cs typeface="+mn-cs"/>
              </a:rPr>
              <a:t>-16,0 %</a:t>
            </a:r>
          </a:p>
        </p:txBody>
      </p:sp>
      <p:sp>
        <p:nvSpPr>
          <p:cNvPr id="14" name="Tekstiruutu 1">
            <a:extLst>
              <a:ext uri="{FF2B5EF4-FFF2-40B4-BE49-F238E27FC236}">
                <a16:creationId xmlns:a16="http://schemas.microsoft.com/office/drawing/2014/main" id="{FD1DE39B-EBF4-4DD3-7C46-A5D7EF7B9C85}"/>
              </a:ext>
            </a:extLst>
          </p:cNvPr>
          <p:cNvSpPr txBox="1"/>
          <p:nvPr/>
        </p:nvSpPr>
        <p:spPr>
          <a:xfrm>
            <a:off x="407988" y="548680"/>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a:ln>
                  <a:noFill/>
                </a:ln>
                <a:solidFill>
                  <a:prstClr val="white"/>
                </a:solidFill>
                <a:effectLst/>
                <a:uLnTx/>
                <a:uFillTx/>
                <a:latin typeface="Avenir Next LT Pro"/>
                <a:ea typeface="+mn-ea"/>
                <a:cs typeface="+mn-cs"/>
              </a:rPr>
              <a:t>Rakentamisen arvonlisäys</a:t>
            </a:r>
          </a:p>
        </p:txBody>
      </p:sp>
      <p:sp>
        <p:nvSpPr>
          <p:cNvPr id="2" name="Tekstiruutu 1">
            <a:extLst>
              <a:ext uri="{FF2B5EF4-FFF2-40B4-BE49-F238E27FC236}">
                <a16:creationId xmlns:a16="http://schemas.microsoft.com/office/drawing/2014/main" id="{5ABDA0C7-D916-EE03-3054-A8A4390E8142}"/>
              </a:ext>
            </a:extLst>
          </p:cNvPr>
          <p:cNvSpPr txBox="1"/>
          <p:nvPr/>
        </p:nvSpPr>
        <p:spPr>
          <a:xfrm>
            <a:off x="9760024" y="5101083"/>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1">
                <a:solidFill>
                  <a:srgbClr val="183858"/>
                </a:solidFill>
                <a:latin typeface="Avenir Next LT Pro"/>
              </a:rPr>
              <a:t>4</a:t>
            </a:r>
            <a:r>
              <a:rPr kumimoji="0" lang="fi-FI" sz="2000" b="1" i="0" u="none" strike="noStrike" kern="1200" cap="none" spc="0" normalizeH="0" baseline="0" noProof="0">
                <a:ln>
                  <a:noFill/>
                </a:ln>
                <a:solidFill>
                  <a:srgbClr val="183858"/>
                </a:solidFill>
                <a:effectLst/>
                <a:uLnTx/>
                <a:uFillTx/>
                <a:latin typeface="Avenir Next LT Pro"/>
                <a:ea typeface="+mn-ea"/>
                <a:cs typeface="+mn-cs"/>
              </a:rPr>
              <a:t>,0 %</a:t>
            </a:r>
          </a:p>
        </p:txBody>
      </p:sp>
      <p:sp>
        <p:nvSpPr>
          <p:cNvPr id="3" name="Tekstiruutu 2">
            <a:extLst>
              <a:ext uri="{FF2B5EF4-FFF2-40B4-BE49-F238E27FC236}">
                <a16:creationId xmlns:a16="http://schemas.microsoft.com/office/drawing/2014/main" id="{C2BA621A-4D10-CC01-6C40-838589C00B08}"/>
              </a:ext>
            </a:extLst>
          </p:cNvPr>
          <p:cNvSpPr txBox="1"/>
          <p:nvPr/>
        </p:nvSpPr>
        <p:spPr>
          <a:xfrm>
            <a:off x="9760024" y="2539980"/>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1">
                <a:solidFill>
                  <a:srgbClr val="183858"/>
                </a:solidFill>
                <a:latin typeface="Avenir Next LT Pro"/>
              </a:rPr>
              <a:t>4,2</a:t>
            </a:r>
            <a:r>
              <a:rPr kumimoji="0" lang="fi-FI" sz="2000" b="1" i="0" u="none" strike="noStrike" kern="1200" cap="none" spc="0" normalizeH="0" baseline="0" noProof="0">
                <a:ln>
                  <a:noFill/>
                </a:ln>
                <a:solidFill>
                  <a:srgbClr val="183858"/>
                </a:solidFill>
                <a:effectLst/>
                <a:uLnTx/>
                <a:uFillTx/>
                <a:latin typeface="Avenir Next LT Pro"/>
                <a:ea typeface="+mn-ea"/>
                <a:cs typeface="+mn-cs"/>
              </a:rPr>
              <a:t> %</a:t>
            </a:r>
          </a:p>
        </p:txBody>
      </p:sp>
      <p:sp>
        <p:nvSpPr>
          <p:cNvPr id="4" name="Tekstiruutu 1">
            <a:extLst>
              <a:ext uri="{FF2B5EF4-FFF2-40B4-BE49-F238E27FC236}">
                <a16:creationId xmlns:a16="http://schemas.microsoft.com/office/drawing/2014/main" id="{15007BB7-0173-7CCD-7169-483DDAAAD523}"/>
              </a:ext>
            </a:extLst>
          </p:cNvPr>
          <p:cNvSpPr txBox="1"/>
          <p:nvPr/>
        </p:nvSpPr>
        <p:spPr>
          <a:xfrm>
            <a:off x="7676852" y="4254086"/>
            <a:ext cx="1080120" cy="792088"/>
          </a:xfrm>
          <a:prstGeom prst="rect">
            <a:avLst/>
          </a:prstGeom>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183858"/>
                </a:solidFill>
                <a:effectLst/>
                <a:uLnTx/>
                <a:uFillTx/>
                <a:latin typeface="Avenir Next LT Pro"/>
                <a:ea typeface="+mn-ea"/>
                <a:cs typeface="+mn-cs"/>
              </a:rPr>
              <a:t>-7,0 %</a:t>
            </a:r>
          </a:p>
        </p:txBody>
      </p:sp>
    </p:spTree>
    <p:extLst>
      <p:ext uri="{BB962C8B-B14F-4D97-AF65-F5344CB8AC3E}">
        <p14:creationId xmlns:p14="http://schemas.microsoft.com/office/powerpoint/2010/main" val="126440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tsikko 24">
            <a:extLst>
              <a:ext uri="{FF2B5EF4-FFF2-40B4-BE49-F238E27FC236}">
                <a16:creationId xmlns:a16="http://schemas.microsoft.com/office/drawing/2014/main" id="{F05D5641-4A6D-BF9C-C585-F6FFEE4C8AFC}"/>
              </a:ext>
            </a:extLst>
          </p:cNvPr>
          <p:cNvSpPr>
            <a:spLocks noGrp="1"/>
          </p:cNvSpPr>
          <p:nvPr>
            <p:ph type="title"/>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i-FI"/>
              <a:t>Talouden heikkous ei vielä mahdollista rakentamisen käännettä</a:t>
            </a:r>
            <a:br>
              <a:rPr lang="fi-FI"/>
            </a:br>
            <a:r>
              <a:rPr kumimoji="0" lang="fi-FI" sz="1800" b="0" i="0" u="none" strike="noStrike" kern="1200" cap="none" spc="0" normalizeH="0" baseline="0" noProof="0">
                <a:ln>
                  <a:noFill/>
                </a:ln>
                <a:solidFill>
                  <a:srgbClr val="183858"/>
                </a:solidFill>
                <a:effectLst/>
                <a:uLnTx/>
                <a:uFillTx/>
                <a:latin typeface="Avenir Next LT Pro"/>
                <a:ea typeface="+mn-ea"/>
                <a:cs typeface="+mn-cs"/>
              </a:rPr>
              <a:t>Suomen talouden keskeiset indikaattorit ovat edelleen</a:t>
            </a:r>
            <a:r>
              <a:rPr lang="fi-FI" sz="1800">
                <a:solidFill>
                  <a:srgbClr val="183858"/>
                </a:solidFill>
                <a:latin typeface="Avenir Next LT Pro"/>
                <a:ea typeface="+mn-ea"/>
                <a:cs typeface="+mn-cs"/>
              </a:rPr>
              <a:t> pääosin </a:t>
            </a:r>
            <a:r>
              <a:rPr kumimoji="0" lang="fi-FI" sz="1800" b="0" i="0" u="none" strike="noStrike" kern="1200" cap="none" spc="0" normalizeH="0" baseline="0" noProof="0">
                <a:ln>
                  <a:noFill/>
                </a:ln>
                <a:solidFill>
                  <a:srgbClr val="183858"/>
                </a:solidFill>
                <a:effectLst/>
                <a:uLnTx/>
                <a:uFillTx/>
                <a:latin typeface="Avenir Next LT Pro"/>
                <a:ea typeface="+mn-ea"/>
                <a:cs typeface="+mn-cs"/>
              </a:rPr>
              <a:t>pakkasella</a:t>
            </a:r>
            <a:br>
              <a:rPr kumimoji="0" lang="fi-FI" sz="3000" b="0" i="0" u="none" strike="noStrike" kern="1200" cap="none" spc="0" normalizeH="0" baseline="0" noProof="0">
                <a:ln>
                  <a:noFill/>
                </a:ln>
                <a:solidFill>
                  <a:srgbClr val="183858"/>
                </a:solidFill>
                <a:effectLst/>
                <a:uLnTx/>
                <a:uFillTx/>
                <a:latin typeface="Avenir Next LT Pro Demi"/>
                <a:ea typeface="+mn-ea"/>
                <a:cs typeface="+mn-cs"/>
              </a:rPr>
            </a:br>
            <a:endParaRPr lang="fi-FI"/>
          </a:p>
        </p:txBody>
      </p:sp>
      <p:graphicFrame>
        <p:nvGraphicFramePr>
          <p:cNvPr id="8" name="Sisällön paikkamerkki 7">
            <a:extLst>
              <a:ext uri="{FF2B5EF4-FFF2-40B4-BE49-F238E27FC236}">
                <a16:creationId xmlns:a16="http://schemas.microsoft.com/office/drawing/2014/main" id="{D7512CA1-E148-5249-4B94-AEECB36EAA3B}"/>
              </a:ext>
            </a:extLst>
          </p:cNvPr>
          <p:cNvGraphicFramePr>
            <a:graphicFrameLocks noGrp="1"/>
          </p:cNvGraphicFramePr>
          <p:nvPr>
            <p:ph sz="half" idx="1"/>
          </p:nvPr>
        </p:nvGraphicFramePr>
        <p:xfrm>
          <a:off x="407987" y="2204864"/>
          <a:ext cx="5543547" cy="3897507"/>
        </p:xfrm>
        <a:graphic>
          <a:graphicData uri="http://schemas.openxmlformats.org/drawingml/2006/table">
            <a:tbl>
              <a:tblPr firstRow="1" bandRow="1">
                <a:tableStyleId>{8EC20E35-A176-4012-BC5E-935CFFF8708E}</a:tableStyleId>
              </a:tblPr>
              <a:tblGrid>
                <a:gridCol w="2571988">
                  <a:extLst>
                    <a:ext uri="{9D8B030D-6E8A-4147-A177-3AD203B41FA5}">
                      <a16:colId xmlns:a16="http://schemas.microsoft.com/office/drawing/2014/main" val="129889382"/>
                    </a:ext>
                  </a:extLst>
                </a:gridCol>
                <a:gridCol w="338010">
                  <a:extLst>
                    <a:ext uri="{9D8B030D-6E8A-4147-A177-3AD203B41FA5}">
                      <a16:colId xmlns:a16="http://schemas.microsoft.com/office/drawing/2014/main" val="2259080971"/>
                    </a:ext>
                  </a:extLst>
                </a:gridCol>
                <a:gridCol w="338010">
                  <a:extLst>
                    <a:ext uri="{9D8B030D-6E8A-4147-A177-3AD203B41FA5}">
                      <a16:colId xmlns:a16="http://schemas.microsoft.com/office/drawing/2014/main" val="4030657291"/>
                    </a:ext>
                  </a:extLst>
                </a:gridCol>
                <a:gridCol w="338010">
                  <a:extLst>
                    <a:ext uri="{9D8B030D-6E8A-4147-A177-3AD203B41FA5}">
                      <a16:colId xmlns:a16="http://schemas.microsoft.com/office/drawing/2014/main" val="1981853615"/>
                    </a:ext>
                  </a:extLst>
                </a:gridCol>
                <a:gridCol w="338010">
                  <a:extLst>
                    <a:ext uri="{9D8B030D-6E8A-4147-A177-3AD203B41FA5}">
                      <a16:colId xmlns:a16="http://schemas.microsoft.com/office/drawing/2014/main" val="130363777"/>
                    </a:ext>
                  </a:extLst>
                </a:gridCol>
                <a:gridCol w="338010">
                  <a:extLst>
                    <a:ext uri="{9D8B030D-6E8A-4147-A177-3AD203B41FA5}">
                      <a16:colId xmlns:a16="http://schemas.microsoft.com/office/drawing/2014/main" val="3153702211"/>
                    </a:ext>
                  </a:extLst>
                </a:gridCol>
                <a:gridCol w="338010">
                  <a:extLst>
                    <a:ext uri="{9D8B030D-6E8A-4147-A177-3AD203B41FA5}">
                      <a16:colId xmlns:a16="http://schemas.microsoft.com/office/drawing/2014/main" val="2179076420"/>
                    </a:ext>
                  </a:extLst>
                </a:gridCol>
                <a:gridCol w="302146">
                  <a:extLst>
                    <a:ext uri="{9D8B030D-6E8A-4147-A177-3AD203B41FA5}">
                      <a16:colId xmlns:a16="http://schemas.microsoft.com/office/drawing/2014/main" val="1894192592"/>
                    </a:ext>
                  </a:extLst>
                </a:gridCol>
                <a:gridCol w="641353">
                  <a:extLst>
                    <a:ext uri="{9D8B030D-6E8A-4147-A177-3AD203B41FA5}">
                      <a16:colId xmlns:a16="http://schemas.microsoft.com/office/drawing/2014/main" val="3046452926"/>
                    </a:ext>
                  </a:extLst>
                </a:gridCol>
              </a:tblGrid>
              <a:tr h="206619">
                <a:tc>
                  <a:txBody>
                    <a:bodyPr/>
                    <a:lstStyle/>
                    <a:p>
                      <a:pPr marL="0" algn="ctr" defTabSz="914400" rtl="0" eaLnBrk="1" fontAlgn="b" latinLnBrk="0" hangingPunct="1"/>
                      <a:endParaRPr lang="fi-FI" sz="1000" b="1" u="none" strike="noStrike" kern="1200">
                        <a:solidFill>
                          <a:schemeClr val="accent1"/>
                        </a:solidFill>
                        <a:effectLst/>
                        <a:latin typeface="+mn-lt"/>
                        <a:ea typeface="+mn-ea"/>
                        <a:cs typeface="+mn-cs"/>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gridSpan="4">
                  <a:txBody>
                    <a:bodyPr/>
                    <a:lstStyle/>
                    <a:p>
                      <a:pPr marL="0" algn="ctr" defTabSz="914400" rtl="0" eaLnBrk="1" fontAlgn="b" latinLnBrk="0" hangingPunct="1"/>
                      <a:r>
                        <a:rPr lang="fi-FI" sz="1050" b="1" i="0" u="none" strike="noStrike" kern="1200" spc="0" baseline="0">
                          <a:solidFill>
                            <a:prstClr val="black">
                              <a:lumMod val="65000"/>
                              <a:lumOff val="35000"/>
                            </a:prstClr>
                          </a:solidFill>
                          <a:effectLst/>
                          <a:latin typeface="+mn-lt"/>
                          <a:ea typeface="+mn-ea"/>
                          <a:cs typeface="+mn-cs"/>
                        </a:rPr>
                        <a:t>2023</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lang="fi-FI"/>
                    </a:p>
                  </a:txBody>
                  <a:tcPr>
                    <a:lnL w="12700" cap="flat" cmpd="sng" algn="ctr">
                      <a:solidFill>
                        <a:schemeClr val="bg1"/>
                      </a:solidFill>
                      <a:prstDash val="solid"/>
                      <a:round/>
                      <a:headEnd type="none" w="med" len="med"/>
                      <a:tailEnd type="none" w="med" len="med"/>
                    </a:lnL>
                  </a:tcPr>
                </a:tc>
                <a:tc hMerge="1">
                  <a:txBody>
                    <a:bodyPr/>
                    <a:lstStyle/>
                    <a:p>
                      <a:endParaRPr lang="fi-FI"/>
                    </a:p>
                  </a:txBody>
                  <a:tcPr/>
                </a:tc>
                <a:tc hMerge="1">
                  <a:txBody>
                    <a:bodyPr/>
                    <a:lstStyle/>
                    <a:p>
                      <a:endParaRPr lang="fi-FI"/>
                    </a:p>
                  </a:txBody>
                  <a:tcPr/>
                </a:tc>
                <a:tc gridSpan="3">
                  <a:txBody>
                    <a:bodyPr/>
                    <a:lstStyle/>
                    <a:p>
                      <a:pPr marL="0" algn="ctr" defTabSz="914400" rtl="0" eaLnBrk="1" fontAlgn="b" latinLnBrk="0" hangingPunct="1"/>
                      <a:r>
                        <a:rPr lang="fi-FI" sz="1050" b="1" i="0" u="none" strike="noStrike" kern="1200" spc="0" baseline="0">
                          <a:solidFill>
                            <a:prstClr val="black">
                              <a:lumMod val="65000"/>
                              <a:lumOff val="35000"/>
                            </a:prstClr>
                          </a:solidFill>
                          <a:effectLst/>
                          <a:latin typeface="+mn-lt"/>
                          <a:ea typeface="+mn-ea"/>
                          <a:cs typeface="+mn-cs"/>
                        </a:rPr>
                        <a:t>2024</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lang="fi-FI"/>
                    </a:p>
                  </a:txBody>
                  <a:tcPr>
                    <a:lnL w="12700" cap="flat" cmpd="sng" algn="ctr">
                      <a:solidFill>
                        <a:schemeClr val="bg1"/>
                      </a:solidFill>
                      <a:prstDash val="solid"/>
                      <a:round/>
                      <a:headEnd type="none" w="med" len="med"/>
                      <a:tailEnd type="none" w="med" len="med"/>
                    </a:lnL>
                  </a:tcPr>
                </a:tc>
                <a:tc hMerge="1">
                  <a:txBody>
                    <a:bodyPr/>
                    <a:lstStyle/>
                    <a:p>
                      <a:endParaRPr lang="fi-FI"/>
                    </a:p>
                  </a:txBody>
                  <a:tcPr/>
                </a:tc>
                <a:tc>
                  <a:txBody>
                    <a:bodyPr/>
                    <a:lstStyle/>
                    <a:p>
                      <a:pPr marL="0" algn="ctr" defTabSz="914400" rtl="0" eaLnBrk="1" fontAlgn="b" latinLnBrk="0" hangingPunct="1"/>
                      <a:endParaRPr lang="fi-FI" sz="1050" b="1" i="0" u="none" strike="noStrike" kern="1200" spc="0" baseline="0">
                        <a:solidFill>
                          <a:prstClr val="black">
                            <a:lumMod val="65000"/>
                            <a:lumOff val="35000"/>
                          </a:prstClr>
                        </a:solidFill>
                        <a:effectLst/>
                        <a:latin typeface="+mn-lt"/>
                        <a:ea typeface="+mn-ea"/>
                        <a:cs typeface="+mn-cs"/>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14790497"/>
                  </a:ext>
                </a:extLst>
              </a:tr>
              <a:tr h="319458">
                <a:tc>
                  <a:txBody>
                    <a:bodyPr/>
                    <a:lstStyle/>
                    <a:p>
                      <a:pPr algn="l" fontAlgn="b"/>
                      <a:endParaRPr lang="fi-FI" sz="1000" b="1"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fontAlgn="b"/>
                      <a:r>
                        <a:rPr lang="fi-FI" sz="1050" b="1" i="0" u="none" strike="noStrike" kern="1200" spc="0" baseline="0">
                          <a:solidFill>
                            <a:prstClr val="black">
                              <a:lumMod val="65000"/>
                              <a:lumOff val="35000"/>
                            </a:prstClr>
                          </a:solidFill>
                          <a:effectLst/>
                          <a:latin typeface="+mn-lt"/>
                          <a:ea typeface="+mn-ea"/>
                          <a:cs typeface="+mn-cs"/>
                        </a:rPr>
                        <a:t>Q1</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fi-FI" sz="1050" b="1" i="0" u="none" strike="noStrike" kern="1200" spc="0" baseline="0">
                          <a:solidFill>
                            <a:prstClr val="black">
                              <a:lumMod val="65000"/>
                              <a:lumOff val="35000"/>
                            </a:prstClr>
                          </a:solidFill>
                          <a:effectLst/>
                          <a:latin typeface="+mn-lt"/>
                          <a:ea typeface="+mn-ea"/>
                          <a:cs typeface="+mn-cs"/>
                        </a:rPr>
                        <a:t>Q2</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fi-FI" sz="1050" b="1" i="0" u="none" strike="noStrike" kern="1200" spc="0" baseline="0">
                          <a:solidFill>
                            <a:prstClr val="black">
                              <a:lumMod val="65000"/>
                              <a:lumOff val="35000"/>
                            </a:prstClr>
                          </a:solidFill>
                          <a:effectLst/>
                          <a:latin typeface="+mn-lt"/>
                          <a:ea typeface="+mn-ea"/>
                          <a:cs typeface="+mn-cs"/>
                        </a:rPr>
                        <a:t>Q3</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fi-FI" sz="1050" b="1" i="0" u="none" strike="noStrike" kern="1200" spc="0" baseline="0">
                          <a:solidFill>
                            <a:prstClr val="black">
                              <a:lumMod val="65000"/>
                              <a:lumOff val="35000"/>
                            </a:prstClr>
                          </a:solidFill>
                          <a:effectLst/>
                          <a:latin typeface="+mn-lt"/>
                          <a:ea typeface="+mn-ea"/>
                          <a:cs typeface="+mn-cs"/>
                        </a:rPr>
                        <a:t>Q4</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fi-FI" sz="1050" b="1" i="0" u="none" strike="noStrike" kern="1200" spc="0" baseline="0">
                          <a:solidFill>
                            <a:prstClr val="black">
                              <a:lumMod val="65000"/>
                              <a:lumOff val="35000"/>
                            </a:prstClr>
                          </a:solidFill>
                          <a:effectLst/>
                          <a:latin typeface="+mn-lt"/>
                          <a:ea typeface="+mn-ea"/>
                          <a:cs typeface="+mn-cs"/>
                        </a:rPr>
                        <a:t>Q1</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fi-FI" sz="1050" b="1" i="0" u="none" strike="noStrike" kern="1200" spc="0" baseline="0">
                          <a:solidFill>
                            <a:prstClr val="black">
                              <a:lumMod val="65000"/>
                              <a:lumOff val="35000"/>
                            </a:prstClr>
                          </a:solidFill>
                          <a:effectLst/>
                          <a:latin typeface="+mn-lt"/>
                          <a:ea typeface="+mn-ea"/>
                          <a:cs typeface="+mn-cs"/>
                        </a:rPr>
                        <a:t>Q2</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fi-FI" sz="1050" b="1" i="0" u="none" strike="noStrike" kern="1200" spc="0" baseline="0">
                          <a:solidFill>
                            <a:prstClr val="black">
                              <a:lumMod val="65000"/>
                              <a:lumOff val="35000"/>
                            </a:prstClr>
                          </a:solidFill>
                          <a:effectLst/>
                          <a:latin typeface="+mn-lt"/>
                          <a:ea typeface="+mn-ea"/>
                          <a:cs typeface="+mn-cs"/>
                        </a:rPr>
                        <a:t>Q3</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fontAlgn="b"/>
                      <a:r>
                        <a:rPr lang="fi-FI" sz="1050" b="1" i="0" u="none" strike="noStrike" kern="1200" spc="0" baseline="0">
                          <a:solidFill>
                            <a:prstClr val="black">
                              <a:lumMod val="65000"/>
                              <a:lumOff val="35000"/>
                            </a:prstClr>
                          </a:solidFill>
                          <a:effectLst/>
                          <a:latin typeface="+mn-lt"/>
                          <a:ea typeface="+mn-ea"/>
                          <a:cs typeface="+mn-cs"/>
                        </a:rPr>
                        <a:t>Viimeisin</a:t>
                      </a:r>
                    </a:p>
                    <a:p>
                      <a:pPr algn="ctr" fontAlgn="b"/>
                      <a:r>
                        <a:rPr lang="fi-FI" sz="1050" b="1" i="0" u="none" strike="noStrike" kern="1200" spc="0" baseline="0">
                          <a:solidFill>
                            <a:prstClr val="black">
                              <a:lumMod val="65000"/>
                              <a:lumOff val="35000"/>
                            </a:prstClr>
                          </a:solidFill>
                          <a:effectLst/>
                          <a:latin typeface="+mn-lt"/>
                          <a:ea typeface="+mn-ea"/>
                          <a:cs typeface="+mn-cs"/>
                        </a:rPr>
                        <a:t>havainto</a:t>
                      </a: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42347271"/>
                  </a:ext>
                </a:extLst>
              </a:tr>
              <a:tr h="206619">
                <a:tc>
                  <a:txBody>
                    <a:bodyPr/>
                    <a:lstStyle/>
                    <a:p>
                      <a:pPr algn="l" fontAlgn="b"/>
                      <a:r>
                        <a:rPr lang="fi-FI" sz="1050" u="none" strike="noStrike">
                          <a:effectLst/>
                        </a:rPr>
                        <a:t>BKT (vuosimuutos)</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solidFill>
                      <a:schemeClr val="bg1"/>
                    </a:solidFill>
                  </a:tcPr>
                </a:tc>
                <a:tc>
                  <a:txBody>
                    <a:bodyPr/>
                    <a:lstStyle/>
                    <a:p>
                      <a:pPr algn="ctr" fontAlgn="b"/>
                      <a:r>
                        <a:rPr lang="fi-FI" sz="1050" u="none" strike="noStrike">
                          <a:solidFill>
                            <a:srgbClr val="C00000"/>
                          </a:solidFill>
                          <a:effectLst/>
                        </a:rPr>
                        <a:t>-0,3</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-0,9</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-2,0</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-1,5</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-1,3</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-1,2</a:t>
                      </a:r>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74749160"/>
                  </a:ext>
                </a:extLst>
              </a:tr>
              <a:tr h="206619">
                <a:tc>
                  <a:txBody>
                    <a:bodyPr/>
                    <a:lstStyle/>
                    <a:p>
                      <a:pPr algn="l" fontAlgn="b"/>
                      <a:r>
                        <a:rPr lang="fi-FI" sz="1050" u="none" strike="noStrike">
                          <a:effectLst/>
                        </a:rPr>
                        <a:t>BKT (muutos ed. neljännekseen)</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solidFill>
                      <a:schemeClr val="bg1"/>
                    </a:solidFill>
                  </a:tcPr>
                </a:tc>
                <a:tc>
                  <a:txBody>
                    <a:bodyPr/>
                    <a:lstStyle/>
                    <a:p>
                      <a:pPr algn="ctr" fontAlgn="b"/>
                      <a:r>
                        <a:rPr lang="fi-FI" sz="1050" u="none" strike="noStrike">
                          <a:effectLst/>
                        </a:rPr>
                        <a:t>0,1</a:t>
                      </a:r>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effectLst/>
                        </a:rPr>
                        <a:t>0,3</a:t>
                      </a:r>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-1,2</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-0,6</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effectLst/>
                        </a:rPr>
                        <a:t>0,3</a:t>
                      </a:r>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effectLst/>
                        </a:rPr>
                        <a:t>0,3</a:t>
                      </a:r>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200" b="0" i="0" u="none" strike="noStrike">
                          <a:effectLst/>
                        </a:rPr>
                        <a:t>↑</a:t>
                      </a:r>
                      <a:endParaRPr lang="fi-FI" sz="1200" b="0" i="0" u="none" strike="noStrike">
                        <a:solidFill>
                          <a:srgbClr val="0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75663828"/>
                  </a:ext>
                </a:extLst>
              </a:tr>
              <a:tr h="206619">
                <a:tc>
                  <a:txBody>
                    <a:bodyPr/>
                    <a:lstStyle/>
                    <a:p>
                      <a:pPr algn="l" fontAlgn="b"/>
                      <a:r>
                        <a:rPr lang="fi-FI" sz="1050" u="none" strike="noStrike">
                          <a:effectLst/>
                        </a:rPr>
                        <a:t>Vienti (vuosimuutos)</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solidFill>
                      <a:schemeClr val="bg1"/>
                    </a:solidFill>
                  </a:tcPr>
                </a:tc>
                <a:tc>
                  <a:txBody>
                    <a:bodyPr/>
                    <a:lstStyle/>
                    <a:p>
                      <a:pPr algn="ctr" fontAlgn="b"/>
                      <a:r>
                        <a:rPr lang="fi-FI" sz="1050" u="none" strike="noStrike">
                          <a:effectLst/>
                        </a:rPr>
                        <a:t>5,6</a:t>
                      </a:r>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effectLst/>
                        </a:rPr>
                        <a:t>1,9</a:t>
                      </a:r>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-2,7</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-4,4</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-8,0</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b="0" i="0" u="none" strike="noStrike">
                          <a:solidFill>
                            <a:srgbClr val="000000"/>
                          </a:solidFill>
                          <a:effectLst/>
                          <a:latin typeface="Calibri" panose="020F0502020204030204" pitchFamily="34" charset="0"/>
                        </a:rPr>
                        <a:t>0,8</a:t>
                      </a: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200" b="0" i="0" u="none" strike="noStrike">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7063935"/>
                  </a:ext>
                </a:extLst>
              </a:tr>
              <a:tr h="206619">
                <a:tc>
                  <a:txBody>
                    <a:bodyPr/>
                    <a:lstStyle/>
                    <a:p>
                      <a:pPr algn="l" fontAlgn="b"/>
                      <a:r>
                        <a:rPr lang="fi-FI" sz="1050" u="none" strike="noStrike">
                          <a:effectLst/>
                        </a:rPr>
                        <a:t>Ostovoima (vuosimuutos)</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solidFill>
                      <a:schemeClr val="bg1"/>
                    </a:solidFill>
                  </a:tcPr>
                </a:tc>
                <a:tc>
                  <a:txBody>
                    <a:bodyPr/>
                    <a:lstStyle/>
                    <a:p>
                      <a:pPr algn="ctr" fontAlgn="b"/>
                      <a:r>
                        <a:rPr lang="fi-FI" sz="1050" u="none" strike="noStrike">
                          <a:solidFill>
                            <a:srgbClr val="C00000"/>
                          </a:solidFill>
                          <a:effectLst/>
                        </a:rPr>
                        <a:t>-3,5</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-1,6</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-0,9</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-1,3</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-0,6</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-0,8</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53431463"/>
                  </a:ext>
                </a:extLst>
              </a:tr>
              <a:tr h="206619">
                <a:tc>
                  <a:txBody>
                    <a:bodyPr/>
                    <a:lstStyle/>
                    <a:p>
                      <a:pPr algn="l" fontAlgn="b"/>
                      <a:r>
                        <a:rPr lang="fi-FI" sz="1050" u="none" strike="noStrike">
                          <a:effectLst/>
                        </a:rPr>
                        <a:t>Työttömyys, (muutos %-yks.) </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solidFill>
                      <a:schemeClr val="bg1"/>
                    </a:solidFill>
                  </a:tcPr>
                </a:tc>
                <a:tc>
                  <a:txBody>
                    <a:bodyPr/>
                    <a:lstStyle/>
                    <a:p>
                      <a:pPr algn="ctr" fontAlgn="b"/>
                      <a:r>
                        <a:rPr lang="fi-FI" sz="1050" u="none" strike="noStrike">
                          <a:effectLst/>
                        </a:rPr>
                        <a:t>0,0</a:t>
                      </a:r>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0,6</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0,3</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0,6</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0,9</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1,4</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11435580"/>
                  </a:ext>
                </a:extLst>
              </a:tr>
              <a:tr h="206619">
                <a:tc>
                  <a:txBody>
                    <a:bodyPr/>
                    <a:lstStyle/>
                    <a:p>
                      <a:pPr algn="l" fontAlgn="b"/>
                      <a:r>
                        <a:rPr lang="fi-FI" sz="1050" u="none" strike="noStrike">
                          <a:effectLst/>
                        </a:rPr>
                        <a:t>Työllisyys (vuosimuutos)</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effectLst/>
                        </a:rPr>
                        <a:t>1,3</a:t>
                      </a:r>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effectLst/>
                        </a:rPr>
                        <a:t>1,9</a:t>
                      </a:r>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effectLst/>
                        </a:rPr>
                        <a:t>0,3</a:t>
                      </a:r>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-0,3</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-0,1</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-1,7</a:t>
                      </a:r>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06816705"/>
                  </a:ext>
                </a:extLst>
              </a:tr>
              <a:tr h="225278">
                <a:tc>
                  <a:txBody>
                    <a:bodyPr/>
                    <a:lstStyle/>
                    <a:p>
                      <a:pPr algn="l" fontAlgn="b"/>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2337425894"/>
                  </a:ext>
                </a:extLst>
              </a:tr>
              <a:tr h="206619">
                <a:tc>
                  <a:txBody>
                    <a:bodyPr/>
                    <a:lstStyle/>
                    <a:p>
                      <a:pPr algn="l" fontAlgn="b"/>
                      <a:r>
                        <a:rPr lang="fi-FI" sz="1050" u="none" strike="noStrike">
                          <a:effectLst/>
                        </a:rPr>
                        <a:t>Yritysten suhdannetilanne (indeksi)</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-16</a:t>
                      </a:r>
                      <a:endParaRPr lang="fi-FI" sz="1050" b="0" i="0" u="none" strike="noStrike">
                        <a:solidFill>
                          <a:srgbClr val="C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-16</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-22</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-31</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-30</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-36</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-25</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2502719"/>
                  </a:ext>
                </a:extLst>
              </a:tr>
              <a:tr h="206619">
                <a:tc>
                  <a:txBody>
                    <a:bodyPr/>
                    <a:lstStyle/>
                    <a:p>
                      <a:pPr algn="l" fontAlgn="b"/>
                      <a:r>
                        <a:rPr lang="fi-FI" sz="1050" u="none" strike="noStrike">
                          <a:effectLst/>
                        </a:rPr>
                        <a:t>Yritysten suhdannenäkymät (indeksi)</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-25</a:t>
                      </a:r>
                      <a:endParaRPr lang="fi-FI" sz="1050" b="0" i="0" u="none" strike="noStrike">
                        <a:solidFill>
                          <a:srgbClr val="C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-12</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-22</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-29</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-6</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-2</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effectLst/>
                        </a:rPr>
                        <a:t>4</a:t>
                      </a:r>
                      <a:endParaRPr lang="fi-FI" sz="105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200" b="0" i="0" u="none" strike="noStrike">
                          <a:effectLst/>
                        </a:rPr>
                        <a:t>↑</a:t>
                      </a:r>
                      <a:endParaRPr lang="fi-FI" sz="1200" b="0" i="0" u="none" strike="noStrike">
                        <a:solidFill>
                          <a:srgbClr val="000000"/>
                        </a:solidFill>
                        <a:effectLst/>
                        <a:latin typeface="Calibri" panose="020F0502020204030204" pitchFamily="34" charset="0"/>
                      </a:endParaRPr>
                    </a:p>
                  </a:txBody>
                  <a:tcPr marL="8967" marR="8967" marT="89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58407539"/>
                  </a:ext>
                </a:extLst>
              </a:tr>
              <a:tr h="206619">
                <a:tc>
                  <a:txBody>
                    <a:bodyPr/>
                    <a:lstStyle/>
                    <a:p>
                      <a:pPr algn="l" fontAlgn="b"/>
                      <a:r>
                        <a:rPr lang="fi-FI" sz="1050" u="none" strike="noStrike">
                          <a:effectLst/>
                        </a:rPr>
                        <a:t>Kuluttajien luottamus (indeksi)</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-9</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-6</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-7</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-10</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-7</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-8</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1997592"/>
                  </a:ext>
                </a:extLst>
              </a:tr>
              <a:tr h="225278">
                <a:tc>
                  <a:txBody>
                    <a:bodyPr/>
                    <a:lstStyle/>
                    <a:p>
                      <a:pPr algn="l" fontAlgn="b"/>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3363201117"/>
                  </a:ext>
                </a:extLst>
              </a:tr>
              <a:tr h="206619">
                <a:tc>
                  <a:txBody>
                    <a:bodyPr/>
                    <a:lstStyle/>
                    <a:p>
                      <a:pPr algn="l" fontAlgn="b"/>
                      <a:r>
                        <a:rPr lang="fi-FI" sz="1050" u="none" strike="noStrike">
                          <a:effectLst/>
                        </a:rPr>
                        <a:t>Konkurssit (vuosimuutos)</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35</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13</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24</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28</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3</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16</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63953101"/>
                  </a:ext>
                </a:extLst>
              </a:tr>
              <a:tr h="206619">
                <a:tc>
                  <a:txBody>
                    <a:bodyPr/>
                    <a:lstStyle/>
                    <a:p>
                      <a:pPr algn="l" fontAlgn="b"/>
                      <a:r>
                        <a:rPr lang="fi-FI" sz="1050" u="none" strike="noStrike">
                          <a:effectLst/>
                        </a:rPr>
                        <a:t>Maksuhäiriöt (vuosimuutos)</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28</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54</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effectLst/>
                        </a:rPr>
                        <a:t>-9</a:t>
                      </a:r>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effectLst/>
                        </a:rPr>
                        <a:t>-13</a:t>
                      </a:r>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effectLst/>
                        </a:rPr>
                        <a:t>-8</a:t>
                      </a:r>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050" u="none" strike="noStrike">
                          <a:solidFill>
                            <a:srgbClr val="C00000"/>
                          </a:solidFill>
                          <a:effectLst/>
                        </a:rPr>
                        <a:t>3</a:t>
                      </a:r>
                      <a:endParaRPr lang="fi-FI" sz="1050" b="0" i="0" u="none" strike="noStrike">
                        <a:solidFill>
                          <a:srgbClr val="C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21362382"/>
                  </a:ext>
                </a:extLst>
              </a:tr>
              <a:tr h="225278">
                <a:tc>
                  <a:txBody>
                    <a:bodyPr/>
                    <a:lstStyle/>
                    <a:p>
                      <a:pPr algn="l" fontAlgn="b"/>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solidFill>
                      <a:schemeClr val="bg1"/>
                    </a:solidFill>
                  </a:tcPr>
                </a:tc>
                <a:tc>
                  <a:txBody>
                    <a:bodyPr/>
                    <a:lstStyle/>
                    <a:p>
                      <a:pPr algn="ctr" fontAlgn="b"/>
                      <a:endParaRPr lang="fi-FI" sz="1200" b="0" i="0" u="none" strike="noStrike">
                        <a:solidFill>
                          <a:srgbClr val="C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463150076"/>
                  </a:ext>
                </a:extLst>
              </a:tr>
              <a:tr h="206619">
                <a:tc>
                  <a:txBody>
                    <a:bodyPr/>
                    <a:lstStyle/>
                    <a:p>
                      <a:pPr algn="l" fontAlgn="b"/>
                      <a:r>
                        <a:rPr lang="fi-FI" sz="1050" u="none" strike="noStrike">
                          <a:effectLst/>
                        </a:rPr>
                        <a:t>Uudet asuntolainat (vuosimuutos)</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-39</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-35</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-26</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5</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-10</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u="none" strike="noStrike">
                          <a:solidFill>
                            <a:srgbClr val="C00000"/>
                          </a:solidFill>
                          <a:effectLst/>
                        </a:rPr>
                        <a:t>-7</a:t>
                      </a:r>
                      <a:endParaRPr lang="fi-FI" sz="1050" b="0" i="0" u="none" strike="noStrike">
                        <a:solidFill>
                          <a:srgbClr val="C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4460204"/>
                  </a:ext>
                </a:extLst>
              </a:tr>
              <a:tr h="206619">
                <a:tc>
                  <a:txBody>
                    <a:bodyPr/>
                    <a:lstStyle/>
                    <a:p>
                      <a:pPr algn="l" fontAlgn="b"/>
                      <a:r>
                        <a:rPr lang="fi-FI" sz="1050" u="none" strike="noStrike">
                          <a:effectLst/>
                        </a:rPr>
                        <a:t>Asunnon ostoaikomus (indeksin muutos)</a:t>
                      </a:r>
                      <a:endParaRPr lang="fi-FI" sz="1050" b="0" i="0" u="none" strike="noStrike">
                        <a:solidFill>
                          <a:srgbClr val="000000"/>
                        </a:solidFill>
                        <a:effectLst/>
                        <a:latin typeface="Calibri" panose="020F0502020204030204" pitchFamily="34" charset="0"/>
                      </a:endParaRPr>
                    </a:p>
                  </a:txBody>
                  <a:tcPr marL="8967" marR="8967" marT="8967"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b="0" i="0" u="none" strike="noStrike">
                          <a:solidFill>
                            <a:srgbClr val="C00000"/>
                          </a:solidFill>
                          <a:effectLst/>
                          <a:latin typeface="+mn-lt"/>
                        </a:rPr>
                        <a:t>-0,7</a:t>
                      </a: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b="0" i="0" u="none" strike="noStrike">
                          <a:solidFill>
                            <a:srgbClr val="C00000"/>
                          </a:solidFill>
                          <a:effectLst/>
                          <a:latin typeface="+mn-lt"/>
                        </a:rPr>
                        <a:t>-0,5</a:t>
                      </a: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b="0" i="0" u="none" strike="noStrike">
                          <a:solidFill>
                            <a:srgbClr val="C00000"/>
                          </a:solidFill>
                          <a:effectLst/>
                          <a:latin typeface="+mn-lt"/>
                        </a:rPr>
                        <a:t>-1,9</a:t>
                      </a: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b="0" i="0" u="none" strike="noStrike">
                          <a:solidFill>
                            <a:srgbClr val="C00000"/>
                          </a:solidFill>
                          <a:effectLst/>
                          <a:latin typeface="+mn-lt"/>
                        </a:rPr>
                        <a:t>-1,3</a:t>
                      </a: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b="0" i="0" u="none" strike="noStrike">
                          <a:solidFill>
                            <a:srgbClr val="C00000"/>
                          </a:solidFill>
                          <a:effectLst/>
                          <a:latin typeface="+mn-lt"/>
                        </a:rPr>
                        <a:t>-2,2</a:t>
                      </a: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050" b="0" i="0" u="none" strike="noStrike">
                          <a:solidFill>
                            <a:srgbClr val="C00000"/>
                          </a:solidFill>
                          <a:effectLst/>
                          <a:latin typeface="+mn-lt"/>
                        </a:rPr>
                        <a:t>-0,9</a:t>
                      </a: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endParaRPr lang="fi-FI" sz="1050" b="0" i="0" u="none" strike="noStrike">
                        <a:solidFill>
                          <a:srgbClr val="000000"/>
                        </a:solidFill>
                        <a:effectLst/>
                        <a:latin typeface="Calibri" panose="020F0502020204030204" pitchFamily="34" charset="0"/>
                      </a:endParaRPr>
                    </a:p>
                  </a:txBody>
                  <a:tcPr marL="8967" marR="8967" marT="8967"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fontAlgn="b"/>
                      <a:r>
                        <a:rPr lang="fi-FI" sz="1200" b="0" i="0" u="none" strike="noStrike">
                          <a:solidFill>
                            <a:srgbClr val="C00000"/>
                          </a:solidFill>
                          <a:effectLst/>
                        </a:rPr>
                        <a:t>↓</a:t>
                      </a:r>
                      <a:endParaRPr lang="fi-FI" sz="1200" b="0" i="0" u="none" strike="noStrike">
                        <a:solidFill>
                          <a:srgbClr val="C00000"/>
                        </a:solidFill>
                        <a:effectLst/>
                        <a:latin typeface="Calibri" panose="020F0502020204030204" pitchFamily="34" charset="0"/>
                      </a:endParaRPr>
                    </a:p>
                  </a:txBody>
                  <a:tcPr marL="8967" marR="8967" marT="8967"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45064188"/>
                  </a:ext>
                </a:extLst>
              </a:tr>
            </a:tbl>
          </a:graphicData>
        </a:graphic>
      </p:graphicFrame>
      <p:sp>
        <p:nvSpPr>
          <p:cNvPr id="4" name="Päivämäärän paikkamerkki 3">
            <a:extLst>
              <a:ext uri="{FF2B5EF4-FFF2-40B4-BE49-F238E27FC236}">
                <a16:creationId xmlns:a16="http://schemas.microsoft.com/office/drawing/2014/main" id="{D58A7E73-EE05-25CC-AD8B-131E89F7FC19}"/>
              </a:ext>
            </a:extLst>
          </p:cNvPr>
          <p:cNvSpPr>
            <a:spLocks noGrp="1"/>
          </p:cNvSpPr>
          <p:nvPr>
            <p:ph type="dt" sz="half" idx="10"/>
          </p:nvPr>
        </p:nvSpPr>
        <p:spPr/>
        <p:txBody>
          <a:bodyPr wrap="square" anchor="ctr">
            <a:normAutofit/>
          </a:bodyPr>
          <a:lstStyle/>
          <a:p>
            <a:pPr>
              <a:spcAft>
                <a:spcPts val="600"/>
              </a:spcAft>
            </a:pPr>
            <a:fld id="{60DF93C1-96B7-43A4-88C3-A796BB2F869C}" type="datetime1">
              <a:rPr lang="fi-FI" noProof="0" smtClean="0"/>
              <a:pPr>
                <a:spcAft>
                  <a:spcPts val="600"/>
                </a:spcAft>
              </a:pPr>
              <a:t>23.9.2024</a:t>
            </a:fld>
            <a:endParaRPr lang="fi-FI" noProof="0"/>
          </a:p>
        </p:txBody>
      </p:sp>
      <p:sp>
        <p:nvSpPr>
          <p:cNvPr id="5" name="Alatunnisteen paikkamerkki 4">
            <a:extLst>
              <a:ext uri="{FF2B5EF4-FFF2-40B4-BE49-F238E27FC236}">
                <a16:creationId xmlns:a16="http://schemas.microsoft.com/office/drawing/2014/main" id="{0A4C4D0D-1320-8AF1-AAEC-800D9604B009}"/>
              </a:ext>
            </a:extLst>
          </p:cNvPr>
          <p:cNvSpPr>
            <a:spLocks noGrp="1"/>
          </p:cNvSpPr>
          <p:nvPr>
            <p:ph type="ftr" sz="quarter" idx="11"/>
          </p:nvPr>
        </p:nvSpPr>
        <p:spPr/>
        <p:txBody>
          <a:bodyPr wrap="square" anchor="ctr">
            <a:normAutofit/>
          </a:bodyPr>
          <a:lstStyle/>
          <a:p>
            <a:pPr>
              <a:spcAft>
                <a:spcPts val="600"/>
              </a:spcAft>
            </a:pPr>
            <a:r>
              <a:rPr lang="fi-FI" noProof="0"/>
              <a:t>© Rakennusteollisuus RT</a:t>
            </a:r>
          </a:p>
        </p:txBody>
      </p:sp>
      <p:sp>
        <p:nvSpPr>
          <p:cNvPr id="6" name="Dian numeron paikkamerkki 5">
            <a:extLst>
              <a:ext uri="{FF2B5EF4-FFF2-40B4-BE49-F238E27FC236}">
                <a16:creationId xmlns:a16="http://schemas.microsoft.com/office/drawing/2014/main" id="{16A53D98-44A9-5154-10B4-EDDF8E70A36D}"/>
              </a:ext>
            </a:extLst>
          </p:cNvPr>
          <p:cNvSpPr>
            <a:spLocks noGrp="1"/>
          </p:cNvSpPr>
          <p:nvPr>
            <p:ph type="sldNum" sz="quarter" idx="12"/>
          </p:nvPr>
        </p:nvSpPr>
        <p:spPr/>
        <p:txBody>
          <a:bodyPr wrap="square" anchor="ctr">
            <a:normAutofit/>
          </a:bodyPr>
          <a:lstStyle/>
          <a:p>
            <a:pPr>
              <a:spcAft>
                <a:spcPts val="600"/>
              </a:spcAft>
            </a:pPr>
            <a:fld id="{DFD61EF7-2460-4EE9-A031-27FEBC4F9A95}" type="slidenum">
              <a:rPr lang="fi-FI" noProof="0" smtClean="0"/>
              <a:pPr>
                <a:spcAft>
                  <a:spcPts val="600"/>
                </a:spcAft>
              </a:pPr>
              <a:t>6</a:t>
            </a:fld>
            <a:endParaRPr lang="fi-FI" noProof="0"/>
          </a:p>
        </p:txBody>
      </p:sp>
      <p:sp>
        <p:nvSpPr>
          <p:cNvPr id="35" name="Tekstiruutu 34">
            <a:extLst>
              <a:ext uri="{FF2B5EF4-FFF2-40B4-BE49-F238E27FC236}">
                <a16:creationId xmlns:a16="http://schemas.microsoft.com/office/drawing/2014/main" id="{AE4874C4-CECC-4393-49B3-EFC7E0AC4012}"/>
              </a:ext>
            </a:extLst>
          </p:cNvPr>
          <p:cNvSpPr txBox="1"/>
          <p:nvPr/>
        </p:nvSpPr>
        <p:spPr>
          <a:xfrm>
            <a:off x="396702" y="1628773"/>
            <a:ext cx="6096000"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fi-FI" sz="1400" b="1" i="0" u="none" strike="noStrike" kern="1200" cap="none" spc="0" normalizeH="0" baseline="0" noProof="0">
                <a:ln>
                  <a:noFill/>
                </a:ln>
                <a:solidFill>
                  <a:prstClr val="black">
                    <a:lumMod val="65000"/>
                    <a:lumOff val="35000"/>
                  </a:prstClr>
                </a:solidFill>
                <a:effectLst/>
                <a:uLnTx/>
                <a:uFillTx/>
                <a:latin typeface="Avenir Next LT Pro"/>
              </a:rPr>
              <a:t>Talous vielä kaukana vakaasta kasvusta</a:t>
            </a:r>
          </a:p>
          <a:p>
            <a:pPr marL="0" marR="0" lvl="0" indent="0" algn="l"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fi-FI" sz="1200">
                <a:solidFill>
                  <a:prstClr val="black">
                    <a:lumMod val="65000"/>
                    <a:lumOff val="35000"/>
                  </a:prstClr>
                </a:solidFill>
                <a:latin typeface="Avenir Next LT Pro"/>
              </a:rPr>
              <a:t>Talouden tunnusluvut </a:t>
            </a:r>
            <a:r>
              <a:rPr kumimoji="0" lang="fi-FI" sz="1200" b="0" i="0" u="none" strike="noStrike" kern="1200" cap="none" spc="0" normalizeH="0" baseline="0" noProof="0">
                <a:ln>
                  <a:noFill/>
                </a:ln>
                <a:solidFill>
                  <a:prstClr val="black">
                    <a:lumMod val="65000"/>
                    <a:lumOff val="35000"/>
                  </a:prstClr>
                </a:solidFill>
                <a:effectLst/>
                <a:uLnTx/>
                <a:uFillTx/>
                <a:latin typeface="Avenir Next LT Pro"/>
              </a:rPr>
              <a:t>ja niiden kehitys</a:t>
            </a:r>
          </a:p>
        </p:txBody>
      </p:sp>
      <p:sp>
        <p:nvSpPr>
          <p:cNvPr id="36" name="Alatunnisteen paikkamerkki 4">
            <a:extLst>
              <a:ext uri="{FF2B5EF4-FFF2-40B4-BE49-F238E27FC236}">
                <a16:creationId xmlns:a16="http://schemas.microsoft.com/office/drawing/2014/main" id="{9316BED9-9251-FB97-05D0-C907A84C5EE9}"/>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a:t>
            </a:r>
            <a:r>
              <a:rPr lang="fi-FI">
                <a:solidFill>
                  <a:srgbClr val="183858"/>
                </a:solidFill>
                <a:latin typeface="Avenir Next LT Pro"/>
              </a:rPr>
              <a:t>EK</a:t>
            </a:r>
            <a:r>
              <a:rPr kumimoji="0" lang="fi-FI" sz="900" b="0" i="0" u="none" strike="noStrike" kern="1200" cap="none" spc="0" normalizeH="0" baseline="0" noProof="0">
                <a:ln>
                  <a:noFill/>
                </a:ln>
                <a:solidFill>
                  <a:srgbClr val="183858"/>
                </a:solidFill>
                <a:effectLst/>
                <a:uLnTx/>
                <a:uFillTx/>
                <a:latin typeface="Avenir Next LT Pro"/>
                <a:ea typeface="+mn-ea"/>
                <a:cs typeface="+mn-cs"/>
              </a:rPr>
              <a:t> </a:t>
            </a:r>
          </a:p>
        </p:txBody>
      </p:sp>
      <p:graphicFrame>
        <p:nvGraphicFramePr>
          <p:cNvPr id="12" name="Sisällön paikkamerkki 11">
            <a:extLst>
              <a:ext uri="{FF2B5EF4-FFF2-40B4-BE49-F238E27FC236}">
                <a16:creationId xmlns:a16="http://schemas.microsoft.com/office/drawing/2014/main" id="{AD06830B-C6F1-421D-B884-D6534D2F3CDE}"/>
              </a:ext>
            </a:extLst>
          </p:cNvPr>
          <p:cNvGraphicFramePr>
            <a:graphicFrameLocks noGrp="1"/>
          </p:cNvGraphicFramePr>
          <p:nvPr>
            <p:ph sz="half" idx="2"/>
            <p:extLst>
              <p:ext uri="{D42A27DB-BD31-4B8C-83A1-F6EECF244321}">
                <p14:modId xmlns:p14="http://schemas.microsoft.com/office/powerpoint/2010/main" val="2253452700"/>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4023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B136A518-DA55-3F4C-597E-EAE5DD2B1C2D}"/>
              </a:ext>
            </a:extLst>
          </p:cNvPr>
          <p:cNvSpPr>
            <a:spLocks noGrp="1"/>
          </p:cNvSpPr>
          <p:nvPr>
            <p:ph type="title"/>
          </p:nvPr>
        </p:nvSpPr>
        <p:spPr/>
        <p:txBody>
          <a:bodyPr/>
          <a:lstStyle/>
          <a:p>
            <a:r>
              <a:rPr lang="fi-FI" sz="3200" b="1" i="0" u="none" strike="noStrike" kern="1200" spc="0" baseline="0">
                <a:solidFill>
                  <a:prstClr val="black">
                    <a:lumMod val="65000"/>
                    <a:lumOff val="35000"/>
                  </a:prstClr>
                </a:solidFill>
                <a:effectLst/>
              </a:rPr>
              <a:t>Nollakasvu ja heikko luottamus eivät vielä tee käännettä</a:t>
            </a:r>
            <a:br>
              <a:rPr lang="fi-FI" sz="3200" b="1" i="0" u="none" strike="noStrike" kern="1200" spc="0" baseline="0">
                <a:solidFill>
                  <a:prstClr val="black">
                    <a:lumMod val="65000"/>
                    <a:lumOff val="35000"/>
                  </a:prstClr>
                </a:solidFill>
                <a:effectLst/>
              </a:rPr>
            </a:br>
            <a:endParaRPr lang="fi-FI"/>
          </a:p>
        </p:txBody>
      </p:sp>
      <p:sp>
        <p:nvSpPr>
          <p:cNvPr id="5" name="Päivämäärän paikkamerkki 4">
            <a:extLst>
              <a:ext uri="{FF2B5EF4-FFF2-40B4-BE49-F238E27FC236}">
                <a16:creationId xmlns:a16="http://schemas.microsoft.com/office/drawing/2014/main" id="{CE7A837E-9B3B-7EA6-DC42-812763185F78}"/>
              </a:ext>
            </a:extLst>
          </p:cNvPr>
          <p:cNvSpPr>
            <a:spLocks noGrp="1"/>
          </p:cNvSpPr>
          <p:nvPr>
            <p:ph type="dt" sz="half" idx="10"/>
          </p:nvPr>
        </p:nvSpPr>
        <p:spPr/>
        <p:txBody>
          <a:bodyPr/>
          <a:lstStyle/>
          <a:p>
            <a:fld id="{EB958439-7D8D-4199-B468-27E28379EC90}" type="datetime1">
              <a:rPr lang="fi-FI" noProof="0" smtClean="0"/>
              <a:t>23.9.2024</a:t>
            </a:fld>
            <a:endParaRPr lang="fi-FI" noProof="0"/>
          </a:p>
        </p:txBody>
      </p:sp>
      <p:sp>
        <p:nvSpPr>
          <p:cNvPr id="6" name="Alatunnisteen paikkamerkki 5">
            <a:extLst>
              <a:ext uri="{FF2B5EF4-FFF2-40B4-BE49-F238E27FC236}">
                <a16:creationId xmlns:a16="http://schemas.microsoft.com/office/drawing/2014/main" id="{A7473E01-57FB-1226-225A-CB401A5667CE}"/>
              </a:ext>
            </a:extLst>
          </p:cNvPr>
          <p:cNvSpPr>
            <a:spLocks noGrp="1"/>
          </p:cNvSpPr>
          <p:nvPr>
            <p:ph type="ftr" sz="quarter" idx="11"/>
          </p:nvPr>
        </p:nvSpPr>
        <p:spPr/>
        <p:txBody>
          <a:bodyPr/>
          <a:lstStyle/>
          <a:p>
            <a:r>
              <a:rPr lang="fi-FI" noProof="0"/>
              <a:t>© Rakennusteollisuus RT</a:t>
            </a:r>
          </a:p>
        </p:txBody>
      </p:sp>
      <p:sp>
        <p:nvSpPr>
          <p:cNvPr id="7" name="Dian numeron paikkamerkki 6">
            <a:extLst>
              <a:ext uri="{FF2B5EF4-FFF2-40B4-BE49-F238E27FC236}">
                <a16:creationId xmlns:a16="http://schemas.microsoft.com/office/drawing/2014/main" id="{F82EFF09-AF05-CC77-2114-CA6ED92EB2C7}"/>
              </a:ext>
            </a:extLst>
          </p:cNvPr>
          <p:cNvSpPr>
            <a:spLocks noGrp="1"/>
          </p:cNvSpPr>
          <p:nvPr>
            <p:ph type="sldNum" sz="quarter" idx="12"/>
          </p:nvPr>
        </p:nvSpPr>
        <p:spPr/>
        <p:txBody>
          <a:bodyPr/>
          <a:lstStyle/>
          <a:p>
            <a:fld id="{DFD61EF7-2460-4EE9-A031-27FEBC4F9A95}" type="slidenum">
              <a:rPr lang="fi-FI" noProof="0" smtClean="0"/>
              <a:t>7</a:t>
            </a:fld>
            <a:endParaRPr lang="fi-FI" noProof="0"/>
          </a:p>
        </p:txBody>
      </p:sp>
      <p:graphicFrame>
        <p:nvGraphicFramePr>
          <p:cNvPr id="10" name="Sisällön paikkamerkki 7">
            <a:extLst>
              <a:ext uri="{FF2B5EF4-FFF2-40B4-BE49-F238E27FC236}">
                <a16:creationId xmlns:a16="http://schemas.microsoft.com/office/drawing/2014/main" id="{27C131A3-4086-029D-620B-43890AF80639}"/>
              </a:ext>
            </a:extLst>
          </p:cNvPr>
          <p:cNvGraphicFramePr>
            <a:graphicFrameLocks noGrp="1"/>
          </p:cNvGraphicFramePr>
          <p:nvPr>
            <p:ph idx="1"/>
            <p:extLst>
              <p:ext uri="{D42A27DB-BD31-4B8C-83A1-F6EECF244321}">
                <p14:modId xmlns:p14="http://schemas.microsoft.com/office/powerpoint/2010/main" val="3007618188"/>
              </p:ext>
            </p:extLst>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11" name="Alatunnisteen paikkamerkki 4">
            <a:extLst>
              <a:ext uri="{FF2B5EF4-FFF2-40B4-BE49-F238E27FC236}">
                <a16:creationId xmlns:a16="http://schemas.microsoft.com/office/drawing/2014/main" id="{CEC138A3-D379-5FA7-8EC1-83F093DB4C74}"/>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a:t>
            </a:r>
            <a:r>
              <a:rPr lang="fi-FI">
                <a:solidFill>
                  <a:srgbClr val="183858"/>
                </a:solidFill>
                <a:latin typeface="Avenir Next LT Pro"/>
              </a:rPr>
              <a:t>EK</a:t>
            </a:r>
            <a:r>
              <a:rPr kumimoji="0" lang="fi-FI" sz="900" b="0" i="0" u="none" strike="noStrike" kern="1200" cap="none" spc="0" normalizeH="0" baseline="0" noProof="0">
                <a:ln>
                  <a:noFill/>
                </a:ln>
                <a:solidFill>
                  <a:srgbClr val="183858"/>
                </a:solidFill>
                <a:effectLst/>
                <a:uLnTx/>
                <a:uFillTx/>
                <a:latin typeface="Avenir Next LT Pro"/>
                <a:ea typeface="+mn-ea"/>
                <a:cs typeface="+mn-cs"/>
              </a:rPr>
              <a:t> </a:t>
            </a:r>
          </a:p>
        </p:txBody>
      </p:sp>
    </p:spTree>
    <p:extLst>
      <p:ext uri="{BB962C8B-B14F-4D97-AF65-F5344CB8AC3E}">
        <p14:creationId xmlns:p14="http://schemas.microsoft.com/office/powerpoint/2010/main" val="111521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E2E203-678D-E515-83D0-B9AB537983AC}"/>
              </a:ext>
            </a:extLst>
          </p:cNvPr>
          <p:cNvSpPr>
            <a:spLocks noGrp="1"/>
          </p:cNvSpPr>
          <p:nvPr>
            <p:ph type="title"/>
          </p:nvPr>
        </p:nvSpPr>
        <p:spPr>
          <a:xfrm>
            <a:off x="407988" y="333376"/>
            <a:ext cx="11664676" cy="1010862"/>
          </a:xfrm>
        </p:spPr>
        <p:txBody>
          <a:bodyPr/>
          <a:lstStyle/>
          <a:p>
            <a:r>
              <a:rPr lang="fi-FI" sz="2900" b="1"/>
              <a:t>Talouskasvun </a:t>
            </a:r>
            <a:r>
              <a:rPr lang="fi-FI" sz="2900" b="1" baseline="0"/>
              <a:t>viriäminen jarruttaa rakentamisen voimakkainta laskua</a:t>
            </a:r>
            <a:br>
              <a:rPr lang="fi-FI" sz="2900" b="1" baseline="0"/>
            </a:br>
            <a:r>
              <a:rPr lang="fi-FI" sz="1800">
                <a:solidFill>
                  <a:srgbClr val="183858"/>
                </a:solidFill>
                <a:latin typeface="Avenir Next LT Pro"/>
              </a:rPr>
              <a:t>Rakentaminen supistuu kuluvana vuonna edelleen – varsinainen käänne ei ole vielä käsillä</a:t>
            </a:r>
          </a:p>
        </p:txBody>
      </p:sp>
      <p:sp>
        <p:nvSpPr>
          <p:cNvPr id="4" name="Päivämäärän paikkamerkki 3">
            <a:extLst>
              <a:ext uri="{FF2B5EF4-FFF2-40B4-BE49-F238E27FC236}">
                <a16:creationId xmlns:a16="http://schemas.microsoft.com/office/drawing/2014/main" id="{95E1D902-333F-6F8B-D056-6EC1928DB5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DF93C1-96B7-43A4-88C3-A796BB2F869C}" type="datetime1">
              <a:rPr kumimoji="0" lang="fi-FI" sz="900" b="0" i="0" u="none" strike="noStrike" kern="1200" cap="none" spc="0" normalizeH="0" baseline="0" noProof="0" smtClean="0">
                <a:ln>
                  <a:noFill/>
                </a:ln>
                <a:solidFill>
                  <a:srgbClr val="183858"/>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23.9.2024</a:t>
            </a:fld>
            <a:endParaRPr kumimoji="0" lang="fi-FI" sz="900"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5" name="Alatunnisteen paikkamerkki 4">
            <a:extLst>
              <a:ext uri="{FF2B5EF4-FFF2-40B4-BE49-F238E27FC236}">
                <a16:creationId xmlns:a16="http://schemas.microsoft.com/office/drawing/2014/main" id="{84AA2C71-580A-C0AE-E47B-391C1D9DB5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 Rakennusteollisuus RT</a:t>
            </a:r>
          </a:p>
        </p:txBody>
      </p:sp>
      <p:sp>
        <p:nvSpPr>
          <p:cNvPr id="6" name="Dian numeron paikkamerkki 5">
            <a:extLst>
              <a:ext uri="{FF2B5EF4-FFF2-40B4-BE49-F238E27FC236}">
                <a16:creationId xmlns:a16="http://schemas.microsoft.com/office/drawing/2014/main" id="{820D6019-E598-6212-9D00-D63C7D2AF38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solidFill>
                  <a:srgbClr val="183858"/>
                </a:solid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900" b="0" i="0" u="none" strike="noStrike" kern="1200" cap="none" spc="0" normalizeH="0" baseline="0" noProof="0">
              <a:ln>
                <a:noFill/>
              </a:ln>
              <a:solidFill>
                <a:srgbClr val="183858"/>
              </a:solidFill>
              <a:effectLst/>
              <a:uLnTx/>
              <a:uFillTx/>
              <a:latin typeface="Avenir Next LT Pro Demi"/>
              <a:ea typeface="+mn-ea"/>
              <a:cs typeface="+mn-cs"/>
            </a:endParaRPr>
          </a:p>
        </p:txBody>
      </p:sp>
      <p:graphicFrame>
        <p:nvGraphicFramePr>
          <p:cNvPr id="7" name="Kaavion paikkamerkki 15">
            <a:extLst>
              <a:ext uri="{FF2B5EF4-FFF2-40B4-BE49-F238E27FC236}">
                <a16:creationId xmlns:a16="http://schemas.microsoft.com/office/drawing/2014/main" id="{55744FE8-31AB-46CC-BB34-08E9F98E3A2F}"/>
              </a:ext>
            </a:extLst>
          </p:cNvPr>
          <p:cNvGraphicFramePr>
            <a:graphicFrameLocks noGrp="1"/>
          </p:cNvGraphicFramePr>
          <p:nvPr>
            <p:ph idx="1"/>
            <p:extLst>
              <p:ext uri="{D42A27DB-BD31-4B8C-83A1-F6EECF244321}">
                <p14:modId xmlns:p14="http://schemas.microsoft.com/office/powerpoint/2010/main" val="1131302815"/>
              </p:ext>
            </p:extLst>
          </p:nvPr>
        </p:nvGraphicFramePr>
        <p:xfrm>
          <a:off x="407988" y="1628775"/>
          <a:ext cx="113760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4">
            <a:extLst>
              <a:ext uri="{FF2B5EF4-FFF2-40B4-BE49-F238E27FC236}">
                <a16:creationId xmlns:a16="http://schemas.microsoft.com/office/drawing/2014/main" id="{7428853E-86FB-D81E-E615-6E2874F0B60A}"/>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Tilastokeskus, EK, RT</a:t>
            </a:r>
          </a:p>
        </p:txBody>
      </p:sp>
      <p:sp>
        <p:nvSpPr>
          <p:cNvPr id="8" name="Tekstiruutu 7">
            <a:extLst>
              <a:ext uri="{FF2B5EF4-FFF2-40B4-BE49-F238E27FC236}">
                <a16:creationId xmlns:a16="http://schemas.microsoft.com/office/drawing/2014/main" id="{767DDED7-A523-7033-5393-170DDA2E2C5B}"/>
              </a:ext>
            </a:extLst>
          </p:cNvPr>
          <p:cNvSpPr txBox="1"/>
          <p:nvPr/>
        </p:nvSpPr>
        <p:spPr>
          <a:xfrm>
            <a:off x="10281457" y="1734150"/>
            <a:ext cx="1098378" cy="253916"/>
          </a:xfrm>
          <a:prstGeom prst="rect">
            <a:avLst/>
          </a:prstGeom>
          <a:noFill/>
        </p:spPr>
        <p:txBody>
          <a:bodyPr wrap="none" rtlCol="0">
            <a:spAutoFit/>
          </a:bodyPr>
          <a:lstStyle/>
          <a:p>
            <a:r>
              <a:rPr lang="fi-FI" sz="1050" b="1">
                <a:solidFill>
                  <a:srgbClr val="0070C0"/>
                </a:solidFill>
              </a:rPr>
              <a:t>Talous kasvaa</a:t>
            </a:r>
          </a:p>
        </p:txBody>
      </p:sp>
      <p:sp>
        <p:nvSpPr>
          <p:cNvPr id="9" name="Tekstiruutu 8">
            <a:extLst>
              <a:ext uri="{FF2B5EF4-FFF2-40B4-BE49-F238E27FC236}">
                <a16:creationId xmlns:a16="http://schemas.microsoft.com/office/drawing/2014/main" id="{2ACCECF5-E27C-9E64-61E3-BC180B6A5339}"/>
              </a:ext>
            </a:extLst>
          </p:cNvPr>
          <p:cNvSpPr txBox="1"/>
          <p:nvPr/>
        </p:nvSpPr>
        <p:spPr>
          <a:xfrm>
            <a:off x="10204513" y="5838909"/>
            <a:ext cx="1175322" cy="253916"/>
          </a:xfrm>
          <a:prstGeom prst="rect">
            <a:avLst/>
          </a:prstGeom>
          <a:noFill/>
        </p:spPr>
        <p:txBody>
          <a:bodyPr wrap="none" rtlCol="0">
            <a:spAutoFit/>
          </a:bodyPr>
          <a:lstStyle/>
          <a:p>
            <a:r>
              <a:rPr lang="fi-FI" sz="1050" b="1">
                <a:solidFill>
                  <a:srgbClr val="0070C0"/>
                </a:solidFill>
              </a:rPr>
              <a:t>Talous ei kasva</a:t>
            </a:r>
          </a:p>
        </p:txBody>
      </p:sp>
      <p:cxnSp>
        <p:nvCxnSpPr>
          <p:cNvPr id="11" name="Suora nuoliyhdysviiva 10">
            <a:extLst>
              <a:ext uri="{FF2B5EF4-FFF2-40B4-BE49-F238E27FC236}">
                <a16:creationId xmlns:a16="http://schemas.microsoft.com/office/drawing/2014/main" id="{406E2067-E310-1AF2-CF07-70E771CBB36E}"/>
              </a:ext>
            </a:extLst>
          </p:cNvPr>
          <p:cNvCxnSpPr/>
          <p:nvPr/>
        </p:nvCxnSpPr>
        <p:spPr>
          <a:xfrm flipV="1">
            <a:off x="10560496" y="5614179"/>
            <a:ext cx="0" cy="24966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7E0B9041-A28A-9C40-0BFF-992135200961}"/>
              </a:ext>
            </a:extLst>
          </p:cNvPr>
          <p:cNvCxnSpPr>
            <a:cxnSpLocks/>
          </p:cNvCxnSpPr>
          <p:nvPr/>
        </p:nvCxnSpPr>
        <p:spPr>
          <a:xfrm>
            <a:off x="11136560" y="1963127"/>
            <a:ext cx="0" cy="23892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31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C92ADE-BBAA-C96E-1473-FD8199EE65E6}"/>
              </a:ext>
            </a:extLst>
          </p:cNvPr>
          <p:cNvSpPr>
            <a:spLocks noGrp="1"/>
          </p:cNvSpPr>
          <p:nvPr>
            <p:ph type="title"/>
          </p:nvPr>
        </p:nvSpPr>
        <p:spPr>
          <a:xfrm>
            <a:off x="407988" y="333376"/>
            <a:ext cx="11784012" cy="1010862"/>
          </a:xfrm>
        </p:spPr>
        <p:txBody>
          <a:bodyPr/>
          <a:lstStyle/>
          <a:p>
            <a:r>
              <a:rPr lang="fi-FI"/>
              <a:t>Kerrostalotuotanto lähes kokonaan valtion tukemaa tuotantoa</a:t>
            </a:r>
            <a:br>
              <a:rPr lang="fi-FI"/>
            </a:br>
            <a:r>
              <a:rPr lang="fi-FI" sz="1800">
                <a:solidFill>
                  <a:srgbClr val="183858"/>
                </a:solidFill>
                <a:latin typeface="Avenir Next LT Pro"/>
              </a:rPr>
              <a:t>Vapaarahoitteinen tuotanto on edelleen vaikeuksissa </a:t>
            </a:r>
          </a:p>
        </p:txBody>
      </p:sp>
      <p:sp>
        <p:nvSpPr>
          <p:cNvPr id="5" name="Päivämäärän paikkamerkki 4">
            <a:extLst>
              <a:ext uri="{FF2B5EF4-FFF2-40B4-BE49-F238E27FC236}">
                <a16:creationId xmlns:a16="http://schemas.microsoft.com/office/drawing/2014/main" id="{D75A0295-420A-5BF4-53AF-D7A2836AA093}"/>
              </a:ext>
            </a:extLst>
          </p:cNvPr>
          <p:cNvSpPr>
            <a:spLocks noGrp="1"/>
          </p:cNvSpPr>
          <p:nvPr>
            <p:ph type="dt" sz="half" idx="10"/>
          </p:nvPr>
        </p:nvSpPr>
        <p:spPr/>
        <p:txBody>
          <a:bodyPr/>
          <a:lstStyle/>
          <a:p>
            <a:fld id="{EB958439-7D8D-4199-B468-27E28379EC90}" type="datetime1">
              <a:rPr lang="fi-FI" noProof="0" smtClean="0"/>
              <a:t>23.9.2024</a:t>
            </a:fld>
            <a:endParaRPr lang="fi-FI" noProof="0"/>
          </a:p>
        </p:txBody>
      </p:sp>
      <p:sp>
        <p:nvSpPr>
          <p:cNvPr id="6" name="Alatunnisteen paikkamerkki 5">
            <a:extLst>
              <a:ext uri="{FF2B5EF4-FFF2-40B4-BE49-F238E27FC236}">
                <a16:creationId xmlns:a16="http://schemas.microsoft.com/office/drawing/2014/main" id="{BD754DFD-F9DE-82F9-ABFA-BD2CAF364EA6}"/>
              </a:ext>
            </a:extLst>
          </p:cNvPr>
          <p:cNvSpPr>
            <a:spLocks noGrp="1"/>
          </p:cNvSpPr>
          <p:nvPr>
            <p:ph type="ftr" sz="quarter" idx="11"/>
          </p:nvPr>
        </p:nvSpPr>
        <p:spPr/>
        <p:txBody>
          <a:bodyPr/>
          <a:lstStyle/>
          <a:p>
            <a:r>
              <a:rPr lang="fi-FI" noProof="0"/>
              <a:t>© Rakennusteollisuus RT</a:t>
            </a:r>
          </a:p>
        </p:txBody>
      </p:sp>
      <p:sp>
        <p:nvSpPr>
          <p:cNvPr id="7" name="Dian numeron paikkamerkki 6">
            <a:extLst>
              <a:ext uri="{FF2B5EF4-FFF2-40B4-BE49-F238E27FC236}">
                <a16:creationId xmlns:a16="http://schemas.microsoft.com/office/drawing/2014/main" id="{1A467749-0B9D-C849-81F7-DF59217703FC}"/>
              </a:ext>
            </a:extLst>
          </p:cNvPr>
          <p:cNvSpPr>
            <a:spLocks noGrp="1"/>
          </p:cNvSpPr>
          <p:nvPr>
            <p:ph type="sldNum" sz="quarter" idx="12"/>
          </p:nvPr>
        </p:nvSpPr>
        <p:spPr/>
        <p:txBody>
          <a:bodyPr/>
          <a:lstStyle/>
          <a:p>
            <a:fld id="{DFD61EF7-2460-4EE9-A031-27FEBC4F9A95}" type="slidenum">
              <a:rPr lang="fi-FI" noProof="0" smtClean="0"/>
              <a:t>9</a:t>
            </a:fld>
            <a:endParaRPr lang="fi-FI" noProof="0"/>
          </a:p>
        </p:txBody>
      </p:sp>
      <p:sp>
        <p:nvSpPr>
          <p:cNvPr id="10" name="Alatunnisteen paikkamerkki 4">
            <a:extLst>
              <a:ext uri="{FF2B5EF4-FFF2-40B4-BE49-F238E27FC236}">
                <a16:creationId xmlns:a16="http://schemas.microsoft.com/office/drawing/2014/main" id="{5DC6DEEC-39D2-F662-7CAB-8411BAF0B049}"/>
              </a:ext>
            </a:extLst>
          </p:cNvPr>
          <p:cNvSpPr txBox="1">
            <a:spLocks/>
          </p:cNvSpPr>
          <p:nvPr/>
        </p:nvSpPr>
        <p:spPr>
          <a:xfrm>
            <a:off x="5392468" y="6381328"/>
            <a:ext cx="2287707" cy="143296"/>
          </a:xfrm>
          <a:prstGeom prst="rect">
            <a:avLst/>
          </a:prstGeom>
        </p:spPr>
        <p:txBody>
          <a:bodyPr vert="horz" wrap="square" lIns="0" tIns="0" rIns="0" bIns="0" rtlCol="0" anchor="ctr" anchorCtr="0">
            <a:noAutofit/>
          </a:bodyPr>
          <a:lstStyle>
            <a:defPPr>
              <a:defRPr lang="fi-FI"/>
            </a:defPPr>
            <a:lvl1pPr marL="0" algn="l"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183858"/>
                </a:solidFill>
                <a:effectLst/>
                <a:uLnTx/>
                <a:uFillTx/>
                <a:latin typeface="Avenir Next LT Pro"/>
                <a:ea typeface="+mn-ea"/>
                <a:cs typeface="+mn-cs"/>
              </a:rPr>
              <a:t>Lähde: ARA, Tilastokeskus</a:t>
            </a:r>
          </a:p>
        </p:txBody>
      </p:sp>
      <p:graphicFrame>
        <p:nvGraphicFramePr>
          <p:cNvPr id="11" name="Sisällön paikkamerkki 10">
            <a:extLst>
              <a:ext uri="{FF2B5EF4-FFF2-40B4-BE49-F238E27FC236}">
                <a16:creationId xmlns:a16="http://schemas.microsoft.com/office/drawing/2014/main" id="{5743E0B9-F2F6-5F56-A050-63FEF38E6AC9}"/>
              </a:ext>
            </a:extLst>
          </p:cNvPr>
          <p:cNvGraphicFramePr>
            <a:graphicFrameLocks noGrp="1"/>
          </p:cNvGraphicFramePr>
          <p:nvPr>
            <p:ph sz="half" idx="1"/>
            <p:extLst>
              <p:ext uri="{D42A27DB-BD31-4B8C-83A1-F6EECF244321}">
                <p14:modId xmlns:p14="http://schemas.microsoft.com/office/powerpoint/2010/main" val="1442146962"/>
              </p:ext>
            </p:extLst>
          </p:nvPr>
        </p:nvGraphicFramePr>
        <p:xfrm>
          <a:off x="407988" y="1628775"/>
          <a:ext cx="5543550" cy="4464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Sisällön paikkamerkki 15">
            <a:extLst>
              <a:ext uri="{FF2B5EF4-FFF2-40B4-BE49-F238E27FC236}">
                <a16:creationId xmlns:a16="http://schemas.microsoft.com/office/drawing/2014/main" id="{BA8B5B35-86A6-89E7-1269-A088227E63A3}"/>
              </a:ext>
            </a:extLst>
          </p:cNvPr>
          <p:cNvGraphicFramePr>
            <a:graphicFrameLocks noGrp="1"/>
          </p:cNvGraphicFramePr>
          <p:nvPr>
            <p:ph sz="half" idx="2"/>
            <p:extLst>
              <p:ext uri="{D42A27DB-BD31-4B8C-83A1-F6EECF244321}">
                <p14:modId xmlns:p14="http://schemas.microsoft.com/office/powerpoint/2010/main" val="3743982281"/>
              </p:ext>
            </p:extLst>
          </p:nvPr>
        </p:nvGraphicFramePr>
        <p:xfrm>
          <a:off x="6240463" y="1628775"/>
          <a:ext cx="5543550"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7495149"/>
      </p:ext>
    </p:extLst>
  </p:cSld>
  <p:clrMapOvr>
    <a:masterClrMapping/>
  </p:clrMapOvr>
</p:sld>
</file>

<file path=ppt/theme/theme1.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42D3E08F-257D-4566-8F6D-E67F1F30C561}" vid="{FB24B6D7-0542-45C7-B6D4-443929792A35}"/>
    </a:ext>
  </a:extLst>
</a:theme>
</file>

<file path=ppt/theme/theme2.xml><?xml version="1.0" encoding="utf-8"?>
<a:theme xmlns:a="http://schemas.openxmlformats.org/drawingml/2006/main" name="1_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E3CAB407-4FDA-43AC-BC78-8454F37BE9D2}" vid="{D09B5F97-6430-4C5E-93E4-7D9D7E0565E7}"/>
    </a:ext>
  </a:extLst>
</a:theme>
</file>

<file path=ppt/theme/theme3.xml><?xml version="1.0" encoding="utf-8"?>
<a:theme xmlns:a="http://schemas.openxmlformats.org/drawingml/2006/main" name="Office Theme">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ALTA_Excel">
    <a:dk1>
      <a:sysClr val="windowText" lastClr="000000"/>
    </a:dk1>
    <a:lt1>
      <a:srgbClr val="FFFFFF"/>
    </a:lt1>
    <a:dk2>
      <a:srgbClr val="006CAA"/>
    </a:dk2>
    <a:lt2>
      <a:srgbClr val="FFFFFF"/>
    </a:lt2>
    <a:accent1>
      <a:srgbClr val="006CAA"/>
    </a:accent1>
    <a:accent2>
      <a:srgbClr val="B7C42F"/>
    </a:accent2>
    <a:accent3>
      <a:srgbClr val="A1A2A4"/>
    </a:accent3>
    <a:accent4>
      <a:srgbClr val="E2A416"/>
    </a:accent4>
    <a:accent5>
      <a:srgbClr val="0083CE"/>
    </a:accent5>
    <a:accent6>
      <a:srgbClr val="00A2FF"/>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7fef7d-18e6-4654-b559-f71a39065e7f">
      <Terms xmlns="http://schemas.microsoft.com/office/infopath/2007/PartnerControls"/>
    </lcf76f155ced4ddcb4097134ff3c332f>
    <TaxCatchAll xmlns="7727a89b-2254-4210-975a-014c09f90e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FBCE9804BE2E478EC801044A088D21" ma:contentTypeVersion="16" ma:contentTypeDescription="Create a new document." ma:contentTypeScope="" ma:versionID="5b5ac0dd1c51857e5bd9d553d4abb7c9">
  <xsd:schema xmlns:xsd="http://www.w3.org/2001/XMLSchema" xmlns:xs="http://www.w3.org/2001/XMLSchema" xmlns:p="http://schemas.microsoft.com/office/2006/metadata/properties" xmlns:ns2="ef7fef7d-18e6-4654-b559-f71a39065e7f" xmlns:ns3="7727a89b-2254-4210-975a-014c09f90ee4" targetNamespace="http://schemas.microsoft.com/office/2006/metadata/properties" ma:root="true" ma:fieldsID="d6dab6c40fe483bd432455e43d6babe2" ns2:_="" ns3:_="">
    <xsd:import namespace="ef7fef7d-18e6-4654-b559-f71a39065e7f"/>
    <xsd:import namespace="7727a89b-2254-4210-975a-014c09f90e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fef7d-18e6-4654-b559-f71a39065e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27a89b-2254-4210-975a-014c09f90ee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bbb2015-d6d7-4562-884b-c69687fd8c2f}" ma:internalName="TaxCatchAll" ma:showField="CatchAllData" ma:web="7727a89b-2254-4210-975a-014c09f90e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BDC3F-8CDB-47C2-A170-B1B6BFC6F687}">
  <ds:schemaRefs>
    <ds:schemaRef ds:uri="7727a89b-2254-4210-975a-014c09f90ee4"/>
    <ds:schemaRef ds:uri="ef7fef7d-18e6-4654-b559-f71a39065e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BDDCC61-E3F1-4615-8C11-ADD63814DDAD}">
  <ds:schemaRefs>
    <ds:schemaRef ds:uri="http://schemas.microsoft.com/sharepoint/v3/contenttype/forms"/>
  </ds:schemaRefs>
</ds:datastoreItem>
</file>

<file path=customXml/itemProps3.xml><?xml version="1.0" encoding="utf-8"?>
<ds:datastoreItem xmlns:ds="http://schemas.openxmlformats.org/officeDocument/2006/customXml" ds:itemID="{1F57EE41-723E-47AA-ADB3-42DF5737BB51}">
  <ds:schemaRefs>
    <ds:schemaRef ds:uri="7727a89b-2254-4210-975a-014c09f90ee4"/>
    <ds:schemaRef ds:uri="ef7fef7d-18e6-4654-b559-f71a39065e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RT esityspohja</Template>
  <Application>Microsoft Office PowerPoint</Application>
  <PresentationFormat>Widescreen</PresentationFormat>
  <Slides>49</Slides>
  <Notes>33</Notes>
  <HiddenSlides>0</HiddenSlide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RT rakennusteollisuus</vt:lpstr>
      <vt:lpstr>1_RT rakennusteollisuus</vt:lpstr>
      <vt:lpstr>PowerPoint Presentation</vt:lpstr>
      <vt:lpstr>PowerPoint Presentation</vt:lpstr>
      <vt:lpstr>PowerPoint Presentation</vt:lpstr>
      <vt:lpstr>Katsaus rakentamisen ajankohtaisiin teemoihin   Ei käännettä Suomen talouden pohjakosketus on käsillä. Taloudessa ei kuitenkaan tapahdu rakentamisen näkökulmasta vielä juuri mitään. Rakentamisen tuotanto laskee koko vuoden ja työllisyys pitkälle ensi vuoteen. Asuntokaupan toipumiselle on eväät. Asuntojen uudisrakentaminen on vielä monen lukon takana. Talouskasvun vauhdittamiseksi riittäisi pelkästään rakentamisen saaminen jaloilleen. Rakentamisen toipuminen on lähivuosina erittäin hidasta. Tuotannon taso jää kauaksi totutusta. </vt:lpstr>
      <vt:lpstr>PowerPoint Presentation</vt:lpstr>
      <vt:lpstr>Talouden heikkous ei vielä mahdollista rakentamisen käännettä Suomen talouden keskeiset indikaattorit ovat edelleen pääosin pakkasella </vt:lpstr>
      <vt:lpstr>Nollakasvu ja heikko luottamus eivät vielä tee käännettä </vt:lpstr>
      <vt:lpstr>Talouskasvun viriäminen jarruttaa rakentamisen voimakkainta laskua Rakentaminen supistuu kuluvana vuonna edelleen – varsinainen käänne ei ole vielä käsillä</vt:lpstr>
      <vt:lpstr>Kerrostalotuotanto lähes kokonaan valtion tukemaa tuotantoa Vapaarahoitteinen tuotanto on edelleen vaikeuksissa </vt:lpstr>
      <vt:lpstr>Toimitiloissa heikkoa kehitystä muiden armoilla Toipuminen vauhdittuu vasta kansainvälisten kiinteistömarkkinoiden piristyessä ja sijoittajien palatessa Suomeen</vt:lpstr>
      <vt:lpstr>Korjaaminen sukeltaa – infran positiivinen trendikäänne kuihtuu  Korjaamisen 20-luku poikkeuksellisen tahmea – infrarakentaminen laskussa 3 vuotta peräkkäin </vt:lpstr>
      <vt:lpstr>PowerPoint Presentation</vt:lpstr>
      <vt:lpstr>Asuntomarkkinoiden toipumiselle on edellytykset Asuntokaupan nousujohteinen alkuvuosi saa jatkoa</vt:lpstr>
      <vt:lpstr>Asuntomarkkinoiden tilanne on täysin poikkeuksellinen Kulmakertoimia on vaikea ennustaa</vt:lpstr>
      <vt:lpstr>Asuntomarkkinoille vaisu loppuvuosi? Korkojen reipas lasku piristää asuntomarkkinoita – aktiviteetin taso toistaiseksi poikkeuksellisen matala</vt:lpstr>
      <vt:lpstr>Korkeampi korkotaso jarruttaa lainanottoa edelleen Sopeutuminen pitkän nollakorkoajan jälkeen on ollut hidasta</vt:lpstr>
      <vt:lpstr>Sijoittajan yhtälö on edelleen rikki Kustannusten ja korkojen lasku tekee tilaa – ylitarjonta ja heikko vuokrakehitys jarruttavat vielä</vt:lpstr>
      <vt:lpstr>Uusien asuntojen varasto tukee aloituksia vasta ensi vuoden lopulla Uusien asuntojen kauppa on edelleen jäissä</vt:lpstr>
      <vt:lpstr>Asuntojen hintojen lasku tekee hankkeista kannattamattomia Korkeampiin hintoihin palaaminen kestää useamman vuoden</vt:lpstr>
      <vt:lpstr>Asuntorakentajien arviot tuotannosta poikkeuksellisen synkkiä Asuntotuotanto kolme vuotta alempana kuin koskaan</vt:lpstr>
      <vt:lpstr>Rakentamisen taso jää lähivuosina totutusta Korkotaso on aikaisempaa korkeampi eikä Suomen talous ole voimakkaampaa toipumista tukevalla uralla </vt:lpstr>
      <vt:lpstr>PowerPoint Presentation</vt:lpstr>
      <vt:lpstr>  ”Kasvu syntyy käytännössä vain heikoista vertailuluvuista johtuen” </vt:lpstr>
      <vt:lpstr>Katsaus Suomen talouteen ja rakentamisen tilastoihin  Rakennustuotannon lasku jyrkkää  Suomen talouden ja työmarkkinoiden tilanne on edelleen hauras. Pohjakosketus on kuitenkin jo takana. Myös rakentamisessa näkymä loppuvuoteen on parantunut. Tuotanto laskee kuitenkin koko vuoden ja työllisyys pitkälle ensi vuoteen. Asuntomarkkinoiden tilanne on edelleen hyvin poikkeuksellinen. Korkojen lasku piristänee asuntokauppaa loppuvuonna. Tasapainoiseen tilanteeseen palaaminen kestää useamman vuoden. </vt:lpstr>
      <vt:lpstr> Suomen talous: suhdanne vahvistuu loppuvuonna – toipuminen jää hitaaksi </vt:lpstr>
      <vt:lpstr> Rakentaminen: näkymä paranee – tuotannon lasku jatkuu kuitenkin koko vuoden </vt:lpstr>
      <vt:lpstr> Asuntolainat: korkojen laskut jatkuvat – asuntokauppojen nousujohde jatkuu myös loppuvuonna</vt:lpstr>
      <vt:lpstr> Asuntomarkkinat: vanhojen asuntojen kauppa nousujohteinen – uusien kauppa edelleen jäissä</vt:lpstr>
      <vt:lpstr> Alueellinen näkymä: asuntorakentamisen luvat edelleen laskussa – toimitiloissa vakaampaa</vt:lpstr>
      <vt:lpstr> Kerrostalorakentaminen: Helsingissä ja Espoossa piristymistä - muualla lasku jatkuu</vt:lpstr>
      <vt:lpstr> Näkymä investointeihin: Suomen talous on muuta Eurooppaa riippuvaisempi rakentamisesta</vt:lpstr>
      <vt:lpstr>Näkymä rakentamiseen vuosille 2024-2025 Toipuminen poikkeuksellisen hidasta Paluuta totuttuun tuotannon tasoon ei ole näköpiirissä. Tuettu asuntotuotanto supistuu tuhansilla asunnoilla markkinaehtoisen tuotannon käynnistyessä vasta viiveellä. Kapulan vaihto valtion tukeman ja markkinaehtoisen tuotannon kesken ei onnistu. Asuntotuotanto pysyy matalalla. Toimitilojen kasvu vauhdittuu vasta kansainvälisen kiinteistömarkkinan piristyessä ja sijoittajien kiinnostuksen kohdistuessa taas Suomeen. Korjaamisen toipumiselle loppuvuodesta on edellytyksiä. Infralla on mahdollisuus pysyvämpään kasvuun geopolitiikan ja energiasiirtymän vetämänä.</vt:lpstr>
      <vt:lpstr>PowerPoint Presentation</vt:lpstr>
      <vt:lpstr> Näkymä aloituksiin: toipuminen jatkuu lähivuosina hitaana – ei paluuta totuttuun tasoon</vt:lpstr>
      <vt:lpstr> Asuntorakentamisen näkymä: tuettu tuotanto puolittuu - vapaarahoitteinen toipuu vasta viiveellä</vt:lpstr>
      <vt:lpstr> Toimitilarakentamisen näkymä: hidas toipuminen vauhdittuu vasta kv. markkinoiden piristyessä</vt:lpstr>
      <vt:lpstr> Korjausrakentamisen näkymä: odotuksia heikompaa – vahvistuva talous kääntää loivaan kasvuun   </vt:lpstr>
      <vt:lpstr> Infrakentamisen näkymä: kasvuun ensimmäistä kertaa 3 vuoteen - geopolitiikka ja energiamurros tukevat</vt:lpstr>
      <vt:lpstr> Työllisyyden näkymä: nousukauden työllisyys pyyhkiytyi pois – lasku jatkuu pitkälle ensi vuoteen</vt:lpstr>
      <vt:lpstr>Kysyttävää?</vt:lpstr>
      <vt:lpstr> Tuettu asuntotuotanto putoaa heikossa suhdannetilanteessa liian matalalle  Vapaarahoitteinen asuntotuotanto ei käänny kunnolla vielä ensi vuonna</vt:lpstr>
      <vt:lpstr>Tuettu tuotanto puolittuu ja vapaarahoitteinen toipuu hitaasti Tuetun tuotannon alasajo ja ARA-tuotantoon ja asumiseen liittyvät politiikkamuutokset ovat väärin ajoitettuja</vt:lpstr>
      <vt:lpstr>Kysyttävää?</vt:lpstr>
      <vt:lpstr>PowerPoint Presentation</vt:lpstr>
      <vt:lpstr>PowerPoint Presentation</vt:lpstr>
      <vt:lpstr>Rakennusinvestoinnit kattavat 60 % investoinneista </vt:lpstr>
      <vt:lpstr>Rakentaminen on verointensiivistä Asuntorakentamiseen sijoitetun euron jakautuminen tuloiksi</vt:lpstr>
      <vt:lpstr>Investointi rakentamiseen työllistää aina  </vt:lpstr>
      <vt:lpstr>Viisi syytä miksi rakentaminen on kestävä taloudellisen kasvun lähde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Vihmo Jouni</dc:creator>
  <cp:revision>1</cp:revision>
  <dcterms:created xsi:type="dcterms:W3CDTF">2024-08-23T05:27:51Z</dcterms:created>
  <dcterms:modified xsi:type="dcterms:W3CDTF">2024-09-24T06:13:19Z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0x010100E8FBCE9804BE2E478EC801044A088D21</vt:lpwstr>
  </property>
  <property fmtid="{D5CDD505-2E9C-101B-9397-08002B2CF9AE}" pid="3" name="MediaServiceImageTags">
    <vt:lpwstr/>
  </property>
</Properties>
</file>