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7" r:id="rId5"/>
    <p:sldId id="1202" r:id="rId6"/>
    <p:sldId id="1206" r:id="rId7"/>
    <p:sldId id="1087" r:id="rId8"/>
    <p:sldId id="1205" r:id="rId9"/>
    <p:sldId id="1137" r:id="rId10"/>
    <p:sldId id="1207" r:id="rId11"/>
    <p:sldId id="1212" r:id="rId12"/>
    <p:sldId id="1213" r:id="rId13"/>
    <p:sldId id="990" r:id="rId14"/>
    <p:sldId id="1217" r:id="rId15"/>
    <p:sldId id="992" r:id="rId16"/>
    <p:sldId id="1210" r:id="rId17"/>
    <p:sldId id="1214" r:id="rId18"/>
    <p:sldId id="966" r:id="rId19"/>
    <p:sldId id="967" r:id="rId20"/>
    <p:sldId id="1218" r:id="rId21"/>
    <p:sldId id="1211" r:id="rId22"/>
    <p:sldId id="1216" r:id="rId23"/>
    <p:sldId id="1215" r:id="rId24"/>
    <p:sldId id="1208" r:id="rId25"/>
    <p:sldId id="1209" r:id="rId26"/>
    <p:sldId id="1203" r:id="rId27"/>
    <p:sldId id="1153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C56BE-8BFD-0A2B-0C7B-80588B67BE7D}" v="391" dt="2022-07-01T12:52:51.506"/>
    <p1510:client id="{4A54E1DA-2ECE-6B4F-BEC8-48ECF3AF5CBD}" v="1" dt="2022-03-23T15:16:17.301"/>
    <p1510:client id="{887422DB-B928-839F-E64C-5B772AF755BE}" v="161" dt="2022-07-04T13:28:41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/>
    <p:restoredTop sz="75227"/>
  </p:normalViewPr>
  <p:slideViewPr>
    <p:cSldViewPr snapToGrid="0" snapToObjects="1">
      <p:cViewPr varScale="1">
        <p:scale>
          <a:sx n="80" d="100"/>
          <a:sy n="80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userId="S::urn:spo:anon#d9214d8e4d976c32e8b829dbbb46319c625128115deafc46e7be83654979aa84::" providerId="AD" clId="Web-{0C5C56BE-8BFD-0A2B-0C7B-80588B67BE7D}"/>
    <pc:docChg chg="modSld">
      <pc:chgData name="Vieras" userId="S::urn:spo:anon#d9214d8e4d976c32e8b829dbbb46319c625128115deafc46e7be83654979aa84::" providerId="AD" clId="Web-{0C5C56BE-8BFD-0A2B-0C7B-80588B67BE7D}" dt="2022-07-01T12:52:51.506" v="360" actId="20577"/>
      <pc:docMkLst>
        <pc:docMk/>
      </pc:docMkLst>
      <pc:sldChg chg="addSp modSp">
        <pc:chgData name="Vieras" userId="S::urn:spo:anon#d9214d8e4d976c32e8b829dbbb46319c625128115deafc46e7be83654979aa84::" providerId="AD" clId="Web-{0C5C56BE-8BFD-0A2B-0C7B-80588B67BE7D}" dt="2022-07-01T12:24:26.290" v="31" actId="20577"/>
        <pc:sldMkLst>
          <pc:docMk/>
          <pc:sldMk cId="2983333208" sldId="257"/>
        </pc:sldMkLst>
        <pc:spChg chg="mod">
          <ac:chgData name="Vieras" userId="S::urn:spo:anon#d9214d8e4d976c32e8b829dbbb46319c625128115deafc46e7be83654979aa84::" providerId="AD" clId="Web-{0C5C56BE-8BFD-0A2B-0C7B-80588B67BE7D}" dt="2022-07-01T12:23:53.039" v="6" actId="20577"/>
          <ac:spMkLst>
            <pc:docMk/>
            <pc:sldMk cId="2983333208" sldId="257"/>
            <ac:spMk id="2" creationId="{21413F7C-6E6E-5F40-A319-A3161358F85E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4:26.290" v="31" actId="20577"/>
          <ac:spMkLst>
            <pc:docMk/>
            <pc:sldMk cId="2983333208" sldId="257"/>
            <ac:spMk id="3" creationId="{0CD67FF9-BB5F-9E47-909F-58D111C8622C}"/>
          </ac:spMkLst>
        </pc:spChg>
        <pc:picChg chg="add mod ord">
          <ac:chgData name="Vieras" userId="S::urn:spo:anon#d9214d8e4d976c32e8b829dbbb46319c625128115deafc46e7be83654979aa84::" providerId="AD" clId="Web-{0C5C56BE-8BFD-0A2B-0C7B-80588B67BE7D}" dt="2022-07-01T12:16:37.446" v="3"/>
          <ac:picMkLst>
            <pc:docMk/>
            <pc:sldMk cId="2983333208" sldId="257"/>
            <ac:picMk id="4" creationId="{BAEA6A31-F43E-BA18-0034-4CB20523C510}"/>
          </ac:picMkLst>
        </pc:picChg>
      </pc:sldChg>
      <pc:sldChg chg="modSp">
        <pc:chgData name="Vieras" userId="S::urn:spo:anon#d9214d8e4d976c32e8b829dbbb46319c625128115deafc46e7be83654979aa84::" providerId="AD" clId="Web-{0C5C56BE-8BFD-0A2B-0C7B-80588B67BE7D}" dt="2022-07-01T12:48:15.699" v="320" actId="1076"/>
        <pc:sldMkLst>
          <pc:docMk/>
          <pc:sldMk cId="3266747570" sldId="966"/>
        </pc:sldMkLst>
        <pc:spChg chg="mod">
          <ac:chgData name="Vieras" userId="S::urn:spo:anon#d9214d8e4d976c32e8b829dbbb46319c625128115deafc46e7be83654979aa84::" providerId="AD" clId="Web-{0C5C56BE-8BFD-0A2B-0C7B-80588B67BE7D}" dt="2022-07-01T12:48:15.699" v="320" actId="1076"/>
          <ac:spMkLst>
            <pc:docMk/>
            <pc:sldMk cId="3266747570" sldId="966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8:13.543" v="319" actId="1076"/>
          <ac:spMkLst>
            <pc:docMk/>
            <pc:sldMk cId="3266747570" sldId="966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49:59.984" v="338" actId="20577"/>
        <pc:sldMkLst>
          <pc:docMk/>
          <pc:sldMk cId="1116955641" sldId="967"/>
        </pc:sldMkLst>
        <pc:spChg chg="mod">
          <ac:chgData name="Vieras" userId="S::urn:spo:anon#d9214d8e4d976c32e8b829dbbb46319c625128115deafc46e7be83654979aa84::" providerId="AD" clId="Web-{0C5C56BE-8BFD-0A2B-0C7B-80588B67BE7D}" dt="2022-07-01T12:48:30.950" v="323" actId="1076"/>
          <ac:spMkLst>
            <pc:docMk/>
            <pc:sldMk cId="1116955641" sldId="967"/>
            <ac:spMk id="3" creationId="{D4DFAFBB-0EB5-9845-8613-4DB97ABD5247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9:59.984" v="338" actId="20577"/>
          <ac:spMkLst>
            <pc:docMk/>
            <pc:sldMk cId="1116955641" sldId="967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40:13.870" v="172" actId="20577"/>
        <pc:sldMkLst>
          <pc:docMk/>
          <pc:sldMk cId="2172276634" sldId="990"/>
        </pc:sldMkLst>
        <pc:spChg chg="mod">
          <ac:chgData name="Vieras" userId="S::urn:spo:anon#d9214d8e4d976c32e8b829dbbb46319c625128115deafc46e7be83654979aa84::" providerId="AD" clId="Web-{0C5C56BE-8BFD-0A2B-0C7B-80588B67BE7D}" dt="2022-07-01T12:39:14.946" v="145" actId="1076"/>
          <ac:spMkLst>
            <pc:docMk/>
            <pc:sldMk cId="2172276634" sldId="990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0:13.870" v="172" actId="20577"/>
          <ac:spMkLst>
            <pc:docMk/>
            <pc:sldMk cId="2172276634" sldId="990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43:08.048" v="275" actId="1076"/>
        <pc:sldMkLst>
          <pc:docMk/>
          <pc:sldMk cId="1777853023" sldId="992"/>
        </pc:sldMkLst>
        <pc:spChg chg="mod">
          <ac:chgData name="Vieras" userId="S::urn:spo:anon#d9214d8e4d976c32e8b829dbbb46319c625128115deafc46e7be83654979aa84::" providerId="AD" clId="Web-{0C5C56BE-8BFD-0A2B-0C7B-80588B67BE7D}" dt="2022-07-01T12:41:47.483" v="224" actId="20577"/>
          <ac:spMkLst>
            <pc:docMk/>
            <pc:sldMk cId="1777853023" sldId="992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2:45.282" v="273" actId="20577"/>
          <ac:spMkLst>
            <pc:docMk/>
            <pc:sldMk cId="1777853023" sldId="992"/>
            <ac:spMk id="9" creationId="{00000000-0000-0000-0000-000000000000}"/>
          </ac:spMkLst>
        </pc:spChg>
        <pc:picChg chg="mod">
          <ac:chgData name="Vieras" userId="S::urn:spo:anon#d9214d8e4d976c32e8b829dbbb46319c625128115deafc46e7be83654979aa84::" providerId="AD" clId="Web-{0C5C56BE-8BFD-0A2B-0C7B-80588B67BE7D}" dt="2022-07-01T12:43:08.048" v="275" actId="1076"/>
          <ac:picMkLst>
            <pc:docMk/>
            <pc:sldMk cId="1777853023" sldId="992"/>
            <ac:picMk id="4" creationId="{07EEB5C4-2623-F440-9EE8-0C5B5206EB52}"/>
          </ac:picMkLst>
        </pc:picChg>
      </pc:sldChg>
      <pc:sldChg chg="modSp">
        <pc:chgData name="Vieras" userId="S::urn:spo:anon#d9214d8e4d976c32e8b829dbbb46319c625128115deafc46e7be83654979aa84::" providerId="AD" clId="Web-{0C5C56BE-8BFD-0A2B-0C7B-80588B67BE7D}" dt="2022-07-01T12:28:18.783" v="86" actId="20577"/>
        <pc:sldMkLst>
          <pc:docMk/>
          <pc:sldMk cId="2538418145" sldId="1087"/>
        </pc:sldMkLst>
        <pc:spChg chg="mod">
          <ac:chgData name="Vieras" userId="S::urn:spo:anon#d9214d8e4d976c32e8b829dbbb46319c625128115deafc46e7be83654979aa84::" providerId="AD" clId="Web-{0C5C56BE-8BFD-0A2B-0C7B-80588B67BE7D}" dt="2022-07-01T12:26:59.202" v="73" actId="20577"/>
          <ac:spMkLst>
            <pc:docMk/>
            <pc:sldMk cId="2538418145" sldId="1087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8:18.783" v="86" actId="20577"/>
          <ac:spMkLst>
            <pc:docMk/>
            <pc:sldMk cId="2538418145" sldId="1087"/>
            <ac:spMk id="3" creationId="{09200D0E-24B8-2049-A8C3-A0C6886BAD4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30:49.601" v="113" actId="20577"/>
        <pc:sldMkLst>
          <pc:docMk/>
          <pc:sldMk cId="2888368011" sldId="1137"/>
        </pc:sldMkLst>
        <pc:spChg chg="mod">
          <ac:chgData name="Vieras" userId="S::urn:spo:anon#d9214d8e4d976c32e8b829dbbb46319c625128115deafc46e7be83654979aa84::" providerId="AD" clId="Web-{0C5C56BE-8BFD-0A2B-0C7B-80588B67BE7D}" dt="2022-07-01T12:29:18.910" v="91" actId="20577"/>
          <ac:spMkLst>
            <pc:docMk/>
            <pc:sldMk cId="2888368011" sldId="1137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30:49.601" v="113" actId="20577"/>
          <ac:spMkLst>
            <pc:docMk/>
            <pc:sldMk cId="2888368011" sldId="1137"/>
            <ac:spMk id="3" creationId="{09200D0E-24B8-2049-A8C3-A0C6886BAD4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25:28.230" v="62" actId="20577"/>
        <pc:sldMkLst>
          <pc:docMk/>
          <pc:sldMk cId="3796168562" sldId="1202"/>
        </pc:sldMkLst>
        <pc:spChg chg="mod">
          <ac:chgData name="Vieras" userId="S::urn:spo:anon#d9214d8e4d976c32e8b829dbbb46319c625128115deafc46e7be83654979aa84::" providerId="AD" clId="Web-{0C5C56BE-8BFD-0A2B-0C7B-80588B67BE7D}" dt="2022-07-01T12:24:33.150" v="32" actId="20577"/>
          <ac:spMkLst>
            <pc:docMk/>
            <pc:sldMk cId="3796168562" sldId="1202"/>
            <ac:spMk id="2" creationId="{2C3152F2-47D2-5B43-B55C-0C6FA62D192D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5:28.230" v="62" actId="20577"/>
          <ac:spMkLst>
            <pc:docMk/>
            <pc:sldMk cId="3796168562" sldId="1202"/>
            <ac:spMk id="3" creationId="{45857A7A-0152-6145-B873-FAFE547D7BA8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4:50.197" v="35" actId="20577"/>
          <ac:spMkLst>
            <pc:docMk/>
            <pc:sldMk cId="3796168562" sldId="1202"/>
            <ac:spMk id="6" creationId="{78ECC834-FAB5-AB40-AACE-139205E858FB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5:23.871" v="61" actId="1076"/>
          <ac:spMkLst>
            <pc:docMk/>
            <pc:sldMk cId="3796168562" sldId="1202"/>
            <ac:spMk id="8" creationId="{BB87B084-E694-4A41-8C91-9489FB6B5BFC}"/>
          </ac:spMkLst>
        </pc:spChg>
        <pc:picChg chg="mod">
          <ac:chgData name="Vieras" userId="S::urn:spo:anon#d9214d8e4d976c32e8b829dbbb46319c625128115deafc46e7be83654979aa84::" providerId="AD" clId="Web-{0C5C56BE-8BFD-0A2B-0C7B-80588B67BE7D}" dt="2022-07-01T12:24:39.510" v="33" actId="1076"/>
          <ac:picMkLst>
            <pc:docMk/>
            <pc:sldMk cId="3796168562" sldId="1202"/>
            <ac:picMk id="5" creationId="{EA725E45-0ED7-A243-B1EF-84744451F998}"/>
          </ac:picMkLst>
        </pc:picChg>
      </pc:sldChg>
      <pc:sldChg chg="modSp">
        <pc:chgData name="Vieras" userId="S::urn:spo:anon#d9214d8e4d976c32e8b829dbbb46319c625128115deafc46e7be83654979aa84::" providerId="AD" clId="Web-{0C5C56BE-8BFD-0A2B-0C7B-80588B67BE7D}" dt="2022-07-01T12:28:58.237" v="90" actId="1076"/>
        <pc:sldMkLst>
          <pc:docMk/>
          <pc:sldMk cId="3465531079" sldId="1205"/>
        </pc:sldMkLst>
        <pc:spChg chg="mod">
          <ac:chgData name="Vieras" userId="S::urn:spo:anon#d9214d8e4d976c32e8b829dbbb46319c625128115deafc46e7be83654979aa84::" providerId="AD" clId="Web-{0C5C56BE-8BFD-0A2B-0C7B-80588B67BE7D}" dt="2022-07-01T12:28:39.893" v="87" actId="20577"/>
          <ac:spMkLst>
            <pc:docMk/>
            <pc:sldMk cId="3465531079" sldId="1205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8:45.831" v="88" actId="14100"/>
          <ac:spMkLst>
            <pc:docMk/>
            <pc:sldMk cId="3465531079" sldId="1205"/>
            <ac:spMk id="3" creationId="{09200D0E-24B8-2049-A8C3-A0C6886BAD40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8:49.378" v="89" actId="1076"/>
          <ac:spMkLst>
            <pc:docMk/>
            <pc:sldMk cId="3465531079" sldId="1205"/>
            <ac:spMk id="5" creationId="{6664F684-6DB8-574F-AB7E-DA2E01616E21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28:58.237" v="90" actId="1076"/>
          <ac:spMkLst>
            <pc:docMk/>
            <pc:sldMk cId="3465531079" sldId="1205"/>
            <ac:spMk id="6" creationId="{79D70088-10FA-844C-9366-0A88A94733E7}"/>
          </ac:spMkLst>
        </pc:spChg>
      </pc:sldChg>
      <pc:sldChg chg="addSp modSp">
        <pc:chgData name="Vieras" userId="S::urn:spo:anon#d9214d8e4d976c32e8b829dbbb46319c625128115deafc46e7be83654979aa84::" providerId="AD" clId="Web-{0C5C56BE-8BFD-0A2B-0C7B-80588B67BE7D}" dt="2022-07-01T12:28:08.923" v="84" actId="20577"/>
        <pc:sldMkLst>
          <pc:docMk/>
          <pc:sldMk cId="3044231007" sldId="1206"/>
        </pc:sldMkLst>
        <pc:spChg chg="mod">
          <ac:chgData name="Vieras" userId="S::urn:spo:anon#d9214d8e4d976c32e8b829dbbb46319c625128115deafc46e7be83654979aa84::" providerId="AD" clId="Web-{0C5C56BE-8BFD-0A2B-0C7B-80588B67BE7D}" dt="2022-07-01T12:28:08.923" v="84" actId="20577"/>
          <ac:spMkLst>
            <pc:docMk/>
            <pc:sldMk cId="3044231007" sldId="1206"/>
            <ac:spMk id="2" creationId="{21413F7C-6E6E-5F40-A319-A3161358F85E}"/>
          </ac:spMkLst>
        </pc:spChg>
        <pc:picChg chg="add mod ord">
          <ac:chgData name="Vieras" userId="S::urn:spo:anon#d9214d8e4d976c32e8b829dbbb46319c625128115deafc46e7be83654979aa84::" providerId="AD" clId="Web-{0C5C56BE-8BFD-0A2B-0C7B-80588B67BE7D}" dt="2022-07-01T12:26:39.545" v="70"/>
          <ac:picMkLst>
            <pc:docMk/>
            <pc:sldMk cId="3044231007" sldId="1206"/>
            <ac:picMk id="3" creationId="{13AD89FF-7D36-5992-4032-25598126F7CF}"/>
          </ac:picMkLst>
        </pc:picChg>
      </pc:sldChg>
      <pc:sldChg chg="addSp modSp">
        <pc:chgData name="Vieras" userId="S::urn:spo:anon#d9214d8e4d976c32e8b829dbbb46319c625128115deafc46e7be83654979aa84::" providerId="AD" clId="Web-{0C5C56BE-8BFD-0A2B-0C7B-80588B67BE7D}" dt="2022-07-01T12:43:53.565" v="283" actId="20577"/>
        <pc:sldMkLst>
          <pc:docMk/>
          <pc:sldMk cId="1992515130" sldId="1207"/>
        </pc:sldMkLst>
        <pc:spChg chg="mod">
          <ac:chgData name="Vieras" userId="S::urn:spo:anon#d9214d8e4d976c32e8b829dbbb46319c625128115deafc46e7be83654979aa84::" providerId="AD" clId="Web-{0C5C56BE-8BFD-0A2B-0C7B-80588B67BE7D}" dt="2022-07-01T12:43:53.565" v="283" actId="20577"/>
          <ac:spMkLst>
            <pc:docMk/>
            <pc:sldMk cId="1992515130" sldId="1207"/>
            <ac:spMk id="2" creationId="{21413F7C-6E6E-5F40-A319-A3161358F85E}"/>
          </ac:spMkLst>
        </pc:spChg>
        <pc:picChg chg="add ord">
          <ac:chgData name="Vieras" userId="S::urn:spo:anon#d9214d8e4d976c32e8b829dbbb46319c625128115deafc46e7be83654979aa84::" providerId="AD" clId="Web-{0C5C56BE-8BFD-0A2B-0C7B-80588B67BE7D}" dt="2022-07-01T12:43:34.268" v="278"/>
          <ac:picMkLst>
            <pc:docMk/>
            <pc:sldMk cId="1992515130" sldId="1207"/>
            <ac:picMk id="4" creationId="{03252EFE-27C3-49AE-EC0B-77B0CC15E214}"/>
          </ac:picMkLst>
        </pc:picChg>
      </pc:sldChg>
      <pc:sldChg chg="addSp modSp">
        <pc:chgData name="Vieras" userId="S::urn:spo:anon#d9214d8e4d976c32e8b829dbbb46319c625128115deafc46e7be83654979aa84::" providerId="AD" clId="Web-{0C5C56BE-8BFD-0A2B-0C7B-80588B67BE7D}" dt="2022-07-01T12:45:46.022" v="289" actId="20577"/>
        <pc:sldMkLst>
          <pc:docMk/>
          <pc:sldMk cId="207566109" sldId="1210"/>
        </pc:sldMkLst>
        <pc:spChg chg="mod">
          <ac:chgData name="Vieras" userId="S::urn:spo:anon#d9214d8e4d976c32e8b829dbbb46319c625128115deafc46e7be83654979aa84::" providerId="AD" clId="Web-{0C5C56BE-8BFD-0A2B-0C7B-80588B67BE7D}" dt="2022-07-01T12:45:46.022" v="289" actId="20577"/>
          <ac:spMkLst>
            <pc:docMk/>
            <pc:sldMk cId="207566109" sldId="1210"/>
            <ac:spMk id="2" creationId="{21413F7C-6E6E-5F40-A319-A3161358F85E}"/>
          </ac:spMkLst>
        </pc:spChg>
        <pc:picChg chg="add ord">
          <ac:chgData name="Vieras" userId="S::urn:spo:anon#d9214d8e4d976c32e8b829dbbb46319c625128115deafc46e7be83654979aa84::" providerId="AD" clId="Web-{0C5C56BE-8BFD-0A2B-0C7B-80588B67BE7D}" dt="2022-07-01T12:45:34.537" v="285"/>
          <ac:picMkLst>
            <pc:docMk/>
            <pc:sldMk cId="207566109" sldId="1210"/>
            <ac:picMk id="4" creationId="{AD5D42C3-BE0D-6450-3EBB-FCD8FAFDF7F7}"/>
          </ac:picMkLst>
        </pc:picChg>
      </pc:sldChg>
      <pc:sldChg chg="addSp delSp modSp">
        <pc:chgData name="Vieras" userId="S::urn:spo:anon#d9214d8e4d976c32e8b829dbbb46319c625128115deafc46e7be83654979aa84::" providerId="AD" clId="Web-{0C5C56BE-8BFD-0A2B-0C7B-80588B67BE7D}" dt="2022-07-01T12:52:51.506" v="360" actId="20577"/>
        <pc:sldMkLst>
          <pc:docMk/>
          <pc:sldMk cId="3676530786" sldId="1211"/>
        </pc:sldMkLst>
        <pc:spChg chg="mod">
          <ac:chgData name="Vieras" userId="S::urn:spo:anon#d9214d8e4d976c32e8b829dbbb46319c625128115deafc46e7be83654979aa84::" providerId="AD" clId="Web-{0C5C56BE-8BFD-0A2B-0C7B-80588B67BE7D}" dt="2022-07-01T12:52:51.506" v="360" actId="20577"/>
          <ac:spMkLst>
            <pc:docMk/>
            <pc:sldMk cId="3676530786" sldId="1211"/>
            <ac:spMk id="2" creationId="{21413F7C-6E6E-5F40-A319-A3161358F85E}"/>
          </ac:spMkLst>
        </pc:spChg>
        <pc:picChg chg="add del ord">
          <ac:chgData name="Vieras" userId="S::urn:spo:anon#d9214d8e4d976c32e8b829dbbb46319c625128115deafc46e7be83654979aa84::" providerId="AD" clId="Web-{0C5C56BE-8BFD-0A2B-0C7B-80588B67BE7D}" dt="2022-07-01T12:52:17.895" v="353"/>
          <ac:picMkLst>
            <pc:docMk/>
            <pc:sldMk cId="3676530786" sldId="1211"/>
            <ac:picMk id="4" creationId="{66842326-2C21-2E45-943B-D5F9A0BD4D51}"/>
          </ac:picMkLst>
        </pc:picChg>
        <pc:picChg chg="add mod ord">
          <ac:chgData name="Vieras" userId="S::urn:spo:anon#d9214d8e4d976c32e8b829dbbb46319c625128115deafc46e7be83654979aa84::" providerId="AD" clId="Web-{0C5C56BE-8BFD-0A2B-0C7B-80588B67BE7D}" dt="2022-07-01T12:52:46.974" v="359"/>
          <ac:picMkLst>
            <pc:docMk/>
            <pc:sldMk cId="3676530786" sldId="1211"/>
            <ac:picMk id="5" creationId="{B1D7D9A2-D04C-530B-5011-553D367DCD5E}"/>
          </ac:picMkLst>
        </pc:picChg>
      </pc:sldChg>
      <pc:sldChg chg="modSp">
        <pc:chgData name="Vieras" userId="S::urn:spo:anon#d9214d8e4d976c32e8b829dbbb46319c625128115deafc46e7be83654979aa84::" providerId="AD" clId="Web-{0C5C56BE-8BFD-0A2B-0C7B-80588B67BE7D}" dt="2022-07-01T12:36:26.347" v="121" actId="20577"/>
        <pc:sldMkLst>
          <pc:docMk/>
          <pc:sldMk cId="3204738125" sldId="1212"/>
        </pc:sldMkLst>
        <pc:spChg chg="mod">
          <ac:chgData name="Vieras" userId="S::urn:spo:anon#d9214d8e4d976c32e8b829dbbb46319c625128115deafc46e7be83654979aa84::" providerId="AD" clId="Web-{0C5C56BE-8BFD-0A2B-0C7B-80588B67BE7D}" dt="2022-07-01T12:36:01.330" v="119" actId="1076"/>
          <ac:spMkLst>
            <pc:docMk/>
            <pc:sldMk cId="3204738125" sldId="1212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36:26.347" v="121" actId="20577"/>
          <ac:spMkLst>
            <pc:docMk/>
            <pc:sldMk cId="3204738125" sldId="1212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38:37.414" v="140" actId="1076"/>
        <pc:sldMkLst>
          <pc:docMk/>
          <pc:sldMk cId="2595136180" sldId="1213"/>
        </pc:sldMkLst>
        <pc:spChg chg="mod">
          <ac:chgData name="Vieras" userId="S::urn:spo:anon#d9214d8e4d976c32e8b829dbbb46319c625128115deafc46e7be83654979aa84::" providerId="AD" clId="Web-{0C5C56BE-8BFD-0A2B-0C7B-80588B67BE7D}" dt="2022-07-01T12:38:32.882" v="138" actId="1076"/>
          <ac:spMkLst>
            <pc:docMk/>
            <pc:sldMk cId="2595136180" sldId="1213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38:21.069" v="135" actId="20577"/>
          <ac:spMkLst>
            <pc:docMk/>
            <pc:sldMk cId="2595136180" sldId="1213"/>
            <ac:spMk id="9" creationId="{00000000-0000-0000-0000-000000000000}"/>
          </ac:spMkLst>
        </pc:spChg>
        <pc:picChg chg="mod">
          <ac:chgData name="Vieras" userId="S::urn:spo:anon#d9214d8e4d976c32e8b829dbbb46319c625128115deafc46e7be83654979aa84::" providerId="AD" clId="Web-{0C5C56BE-8BFD-0A2B-0C7B-80588B67BE7D}" dt="2022-07-01T12:38:37.414" v="140" actId="1076"/>
          <ac:picMkLst>
            <pc:docMk/>
            <pc:sldMk cId="2595136180" sldId="1213"/>
            <ac:picMk id="4" creationId="{21D09C0A-8813-E440-B896-3D992A6BDD6B}"/>
          </ac:picMkLst>
        </pc:picChg>
      </pc:sldChg>
      <pc:sldChg chg="modSp">
        <pc:chgData name="Vieras" userId="S::urn:spo:anon#d9214d8e4d976c32e8b829dbbb46319c625128115deafc46e7be83654979aa84::" providerId="AD" clId="Web-{0C5C56BE-8BFD-0A2B-0C7B-80588B67BE7D}" dt="2022-07-01T12:48:20.262" v="321" actId="1076"/>
        <pc:sldMkLst>
          <pc:docMk/>
          <pc:sldMk cId="4000349853" sldId="1214"/>
        </pc:sldMkLst>
        <pc:spChg chg="mod">
          <ac:chgData name="Vieras" userId="S::urn:spo:anon#d9214d8e4d976c32e8b829dbbb46319c625128115deafc46e7be83654979aa84::" providerId="AD" clId="Web-{0C5C56BE-8BFD-0A2B-0C7B-80588B67BE7D}" dt="2022-07-01T12:48:20.262" v="321" actId="1076"/>
          <ac:spMkLst>
            <pc:docMk/>
            <pc:sldMk cId="4000349853" sldId="1214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6:44.368" v="300" actId="1076"/>
          <ac:spMkLst>
            <pc:docMk/>
            <pc:sldMk cId="4000349853" sldId="1214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41:37.154" v="223" actId="20577"/>
        <pc:sldMkLst>
          <pc:docMk/>
          <pc:sldMk cId="1016471222" sldId="1217"/>
        </pc:sldMkLst>
        <pc:spChg chg="mod">
          <ac:chgData name="Vieras" userId="S::urn:spo:anon#d9214d8e4d976c32e8b829dbbb46319c625128115deafc46e7be83654979aa84::" providerId="AD" clId="Web-{0C5C56BE-8BFD-0A2B-0C7B-80588B67BE7D}" dt="2022-07-01T12:40:39.168" v="176" actId="1076"/>
          <ac:spMkLst>
            <pc:docMk/>
            <pc:sldMk cId="1016471222" sldId="1217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0C5C56BE-8BFD-0A2B-0C7B-80588B67BE7D}" dt="2022-07-01T12:41:37.154" v="223" actId="20577"/>
          <ac:spMkLst>
            <pc:docMk/>
            <pc:sldMk cId="1016471222" sldId="1217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0C5C56BE-8BFD-0A2B-0C7B-80588B67BE7D}" dt="2022-07-01T12:50:26.829" v="344" actId="1076"/>
        <pc:sldMkLst>
          <pc:docMk/>
          <pc:sldMk cId="2398620118" sldId="1218"/>
        </pc:sldMkLst>
        <pc:spChg chg="mod">
          <ac:chgData name="Vieras" userId="S::urn:spo:anon#d9214d8e4d976c32e8b829dbbb46319c625128115deafc46e7be83654979aa84::" providerId="AD" clId="Web-{0C5C56BE-8BFD-0A2B-0C7B-80588B67BE7D}" dt="2022-07-01T12:50:26.829" v="344" actId="1076"/>
          <ac:spMkLst>
            <pc:docMk/>
            <pc:sldMk cId="2398620118" sldId="1218"/>
            <ac:spMk id="3" creationId="{D4DFAFBB-0EB5-9845-8613-4DB97ABD5247}"/>
          </ac:spMkLst>
        </pc:spChg>
        <pc:picChg chg="mod">
          <ac:chgData name="Vieras" userId="S::urn:spo:anon#d9214d8e4d976c32e8b829dbbb46319c625128115deafc46e7be83654979aa84::" providerId="AD" clId="Web-{0C5C56BE-8BFD-0A2B-0C7B-80588B67BE7D}" dt="2022-07-01T12:50:11.766" v="341" actId="1076"/>
          <ac:picMkLst>
            <pc:docMk/>
            <pc:sldMk cId="2398620118" sldId="1218"/>
            <ac:picMk id="6" creationId="{3EE5C83F-ACBE-FC4D-BA89-B531F23B09F5}"/>
          </ac:picMkLst>
        </pc:picChg>
      </pc:sldChg>
    </pc:docChg>
  </pc:docChgLst>
  <pc:docChgLst>
    <pc:chgData name="Tom Johnsson" userId="b7be0a8f-eeb0-4f89-9b9b-f8558d5d107d" providerId="ADAL" clId="{30BA6D66-5563-344C-BEB8-477EFF807035}"/>
    <pc:docChg chg="custSel delSld modSld">
      <pc:chgData name="Tom Johnsson" userId="b7be0a8f-eeb0-4f89-9b9b-f8558d5d107d" providerId="ADAL" clId="{30BA6D66-5563-344C-BEB8-477EFF807035}" dt="2022-02-14T15:00:14.678" v="139" actId="2696"/>
      <pc:docMkLst>
        <pc:docMk/>
      </pc:docMkLst>
      <pc:sldChg chg="del">
        <pc:chgData name="Tom Johnsson" userId="b7be0a8f-eeb0-4f89-9b9b-f8558d5d107d" providerId="ADAL" clId="{30BA6D66-5563-344C-BEB8-477EFF807035}" dt="2022-02-14T14:59:55.354" v="134" actId="2696"/>
        <pc:sldMkLst>
          <pc:docMk/>
          <pc:sldMk cId="1608234138" sldId="984"/>
        </pc:sldMkLst>
      </pc:sldChg>
      <pc:sldChg chg="del">
        <pc:chgData name="Tom Johnsson" userId="b7be0a8f-eeb0-4f89-9b9b-f8558d5d107d" providerId="ADAL" clId="{30BA6D66-5563-344C-BEB8-477EFF807035}" dt="2022-02-14T15:00:12.890" v="138" actId="2696"/>
        <pc:sldMkLst>
          <pc:docMk/>
          <pc:sldMk cId="3051614917" sldId="1036"/>
        </pc:sldMkLst>
      </pc:sldChg>
      <pc:sldChg chg="del">
        <pc:chgData name="Tom Johnsson" userId="b7be0a8f-eeb0-4f89-9b9b-f8558d5d107d" providerId="ADAL" clId="{30BA6D66-5563-344C-BEB8-477EFF807035}" dt="2022-02-14T15:00:14.678" v="139" actId="2696"/>
        <pc:sldMkLst>
          <pc:docMk/>
          <pc:sldMk cId="1561537245" sldId="1046"/>
        </pc:sldMkLst>
      </pc:sldChg>
      <pc:sldChg chg="del">
        <pc:chgData name="Tom Johnsson" userId="b7be0a8f-eeb0-4f89-9b9b-f8558d5d107d" providerId="ADAL" clId="{30BA6D66-5563-344C-BEB8-477EFF807035}" dt="2022-02-14T15:00:10.446" v="137" actId="2696"/>
        <pc:sldMkLst>
          <pc:docMk/>
          <pc:sldMk cId="2431648070" sldId="1107"/>
        </pc:sldMkLst>
      </pc:sldChg>
      <pc:sldChg chg="del">
        <pc:chgData name="Tom Johnsson" userId="b7be0a8f-eeb0-4f89-9b9b-f8558d5d107d" providerId="ADAL" clId="{30BA6D66-5563-344C-BEB8-477EFF807035}" dt="2022-02-14T15:00:06.067" v="136" actId="2696"/>
        <pc:sldMkLst>
          <pc:docMk/>
          <pc:sldMk cId="3238986828" sldId="1154"/>
        </pc:sldMkLst>
      </pc:sldChg>
      <pc:sldChg chg="addSp delSp modSp mod">
        <pc:chgData name="Tom Johnsson" userId="b7be0a8f-eeb0-4f89-9b9b-f8558d5d107d" providerId="ADAL" clId="{30BA6D66-5563-344C-BEB8-477EFF807035}" dt="2022-02-14T14:58:44.915" v="133" actId="14100"/>
        <pc:sldMkLst>
          <pc:docMk/>
          <pc:sldMk cId="3796168562" sldId="1202"/>
        </pc:sldMkLst>
        <pc:spChg chg="add mod">
          <ac:chgData name="Tom Johnsson" userId="b7be0a8f-eeb0-4f89-9b9b-f8558d5d107d" providerId="ADAL" clId="{30BA6D66-5563-344C-BEB8-477EFF807035}" dt="2022-02-14T14:57:55.430" v="90" actId="20577"/>
          <ac:spMkLst>
            <pc:docMk/>
            <pc:sldMk cId="3796168562" sldId="1202"/>
            <ac:spMk id="6" creationId="{78ECC834-FAB5-AB40-AACE-139205E858FB}"/>
          </ac:spMkLst>
        </pc:spChg>
        <pc:spChg chg="del mod">
          <ac:chgData name="Tom Johnsson" userId="b7be0a8f-eeb0-4f89-9b9b-f8558d5d107d" providerId="ADAL" clId="{30BA6D66-5563-344C-BEB8-477EFF807035}" dt="2022-02-14T14:56:16.955" v="1"/>
          <ac:spMkLst>
            <pc:docMk/>
            <pc:sldMk cId="3796168562" sldId="1202"/>
            <ac:spMk id="7" creationId="{F4CD5A33-215B-A14A-A4B5-4895B3D047D6}"/>
          </ac:spMkLst>
        </pc:spChg>
        <pc:spChg chg="add mod">
          <ac:chgData name="Tom Johnsson" userId="b7be0a8f-eeb0-4f89-9b9b-f8558d5d107d" providerId="ADAL" clId="{30BA6D66-5563-344C-BEB8-477EFF807035}" dt="2022-02-14T14:58:44.915" v="133" actId="14100"/>
          <ac:spMkLst>
            <pc:docMk/>
            <pc:sldMk cId="3796168562" sldId="1202"/>
            <ac:spMk id="8" creationId="{BB87B084-E694-4A41-8C91-9489FB6B5BFC}"/>
          </ac:spMkLst>
        </pc:spChg>
        <pc:picChg chg="add mod">
          <ac:chgData name="Tom Johnsson" userId="b7be0a8f-eeb0-4f89-9b9b-f8558d5d107d" providerId="ADAL" clId="{30BA6D66-5563-344C-BEB8-477EFF807035}" dt="2022-02-14T14:56:20.739" v="2" actId="1076"/>
          <ac:picMkLst>
            <pc:docMk/>
            <pc:sldMk cId="3796168562" sldId="1202"/>
            <ac:picMk id="5" creationId="{EA725E45-0ED7-A243-B1EF-84744451F998}"/>
          </ac:picMkLst>
        </pc:picChg>
      </pc:sldChg>
      <pc:sldChg chg="del">
        <pc:chgData name="Tom Johnsson" userId="b7be0a8f-eeb0-4f89-9b9b-f8558d5d107d" providerId="ADAL" clId="{30BA6D66-5563-344C-BEB8-477EFF807035}" dt="2022-02-14T14:59:56.055" v="135" actId="2696"/>
        <pc:sldMkLst>
          <pc:docMk/>
          <pc:sldMk cId="3455463323" sldId="1204"/>
        </pc:sldMkLst>
      </pc:sldChg>
    </pc:docChg>
  </pc:docChgLst>
  <pc:docChgLst>
    <pc:chgData name="Vieras" userId="S::urn:spo:anon#d9214d8e4d976c32e8b829dbbb46319c625128115deafc46e7be83654979aa84::" providerId="AD" clId="Web-{887422DB-B928-839F-E64C-5B772AF755BE}"/>
    <pc:docChg chg="modSld">
      <pc:chgData name="Vieras" userId="S::urn:spo:anon#d9214d8e4d976c32e8b829dbbb46319c625128115deafc46e7be83654979aa84::" providerId="AD" clId="Web-{887422DB-B928-839F-E64C-5B772AF755BE}" dt="2022-07-04T13:28:41.474" v="159" actId="20577"/>
      <pc:docMkLst>
        <pc:docMk/>
      </pc:docMkLst>
      <pc:sldChg chg="modSp">
        <pc:chgData name="Vieras" userId="S::urn:spo:anon#d9214d8e4d976c32e8b829dbbb46319c625128115deafc46e7be83654979aa84::" providerId="AD" clId="Web-{887422DB-B928-839F-E64C-5B772AF755BE}" dt="2022-07-04T13:28:34.661" v="158" actId="20577"/>
        <pc:sldMkLst>
          <pc:docMk/>
          <pc:sldMk cId="358126519" sldId="1153"/>
        </pc:sldMkLst>
        <pc:spChg chg="mod">
          <ac:chgData name="Vieras" userId="S::urn:spo:anon#d9214d8e4d976c32e8b829dbbb46319c625128115deafc46e7be83654979aa84::" providerId="AD" clId="Web-{887422DB-B928-839F-E64C-5B772AF755BE}" dt="2022-07-04T13:28:09.270" v="153" actId="20577"/>
          <ac:spMkLst>
            <pc:docMk/>
            <pc:sldMk cId="358126519" sldId="1153"/>
            <ac:spMk id="2" creationId="{F52D4BF0-623D-4749-806E-F308EC4FA95D}"/>
          </ac:spMkLst>
        </pc:spChg>
        <pc:spChg chg="mod">
          <ac:chgData name="Vieras" userId="S::urn:spo:anon#d9214d8e4d976c32e8b829dbbb46319c625128115deafc46e7be83654979aa84::" providerId="AD" clId="Web-{887422DB-B928-839F-E64C-5B772AF755BE}" dt="2022-07-04T13:28:34.661" v="158" actId="20577"/>
          <ac:spMkLst>
            <pc:docMk/>
            <pc:sldMk cId="358126519" sldId="1153"/>
            <ac:spMk id="3" creationId="{F2941742-5D24-2E41-B77B-2CCB06EB76B7}"/>
          </ac:spMkLst>
        </pc:spChg>
      </pc:sldChg>
      <pc:sldChg chg="modSp">
        <pc:chgData name="Vieras" userId="S::urn:spo:anon#d9214d8e4d976c32e8b829dbbb46319c625128115deafc46e7be83654979aa84::" providerId="AD" clId="Web-{887422DB-B928-839F-E64C-5B772AF755BE}" dt="2022-07-04T13:28:41.474" v="159" actId="20577"/>
        <pc:sldMkLst>
          <pc:docMk/>
          <pc:sldMk cId="2422955516" sldId="1203"/>
        </pc:sldMkLst>
        <pc:spChg chg="mod">
          <ac:chgData name="Vieras" userId="S::urn:spo:anon#d9214d8e4d976c32e8b829dbbb46319c625128115deafc46e7be83654979aa84::" providerId="AD" clId="Web-{887422DB-B928-839F-E64C-5B772AF755BE}" dt="2022-07-04T13:28:41.474" v="159" actId="20577"/>
          <ac:spMkLst>
            <pc:docMk/>
            <pc:sldMk cId="2422955516" sldId="1203"/>
            <ac:spMk id="2" creationId="{E59DD52E-E648-7745-A0B0-5481AC9BDD17}"/>
          </ac:spMkLst>
        </pc:spChg>
      </pc:sldChg>
      <pc:sldChg chg="modSp">
        <pc:chgData name="Vieras" userId="S::urn:spo:anon#d9214d8e4d976c32e8b829dbbb46319c625128115deafc46e7be83654979aa84::" providerId="AD" clId="Web-{887422DB-B928-839F-E64C-5B772AF755BE}" dt="2022-07-04T13:26:49.487" v="116" actId="20577"/>
        <pc:sldMkLst>
          <pc:docMk/>
          <pc:sldMk cId="3472729021" sldId="1208"/>
        </pc:sldMkLst>
        <pc:spChg chg="mod">
          <ac:chgData name="Vieras" userId="S::urn:spo:anon#d9214d8e4d976c32e8b829dbbb46319c625128115deafc46e7be83654979aa84::" providerId="AD" clId="Web-{887422DB-B928-839F-E64C-5B772AF755BE}" dt="2022-07-04T13:24:20.842" v="38" actId="20577"/>
          <ac:spMkLst>
            <pc:docMk/>
            <pc:sldMk cId="3472729021" sldId="1208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887422DB-B928-839F-E64C-5B772AF755BE}" dt="2022-07-04T13:26:49.487" v="116" actId="20577"/>
          <ac:spMkLst>
            <pc:docMk/>
            <pc:sldMk cId="3472729021" sldId="1208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887422DB-B928-839F-E64C-5B772AF755BE}" dt="2022-07-04T13:27:57.051" v="152" actId="20577"/>
        <pc:sldMkLst>
          <pc:docMk/>
          <pc:sldMk cId="3039655441" sldId="1209"/>
        </pc:sldMkLst>
        <pc:spChg chg="mod">
          <ac:chgData name="Vieras" userId="S::urn:spo:anon#d9214d8e4d976c32e8b829dbbb46319c625128115deafc46e7be83654979aa84::" providerId="AD" clId="Web-{887422DB-B928-839F-E64C-5B772AF755BE}" dt="2022-07-04T13:26:05.298" v="99" actId="20577"/>
          <ac:spMkLst>
            <pc:docMk/>
            <pc:sldMk cId="3039655441" sldId="1209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887422DB-B928-839F-E64C-5B772AF755BE}" dt="2022-07-04T13:27:57.051" v="152" actId="20577"/>
          <ac:spMkLst>
            <pc:docMk/>
            <pc:sldMk cId="3039655441" sldId="1209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887422DB-B928-839F-E64C-5B772AF755BE}" dt="2022-07-04T13:24:10.498" v="37" actId="20577"/>
        <pc:sldMkLst>
          <pc:docMk/>
          <pc:sldMk cId="1266679364" sldId="1215"/>
        </pc:sldMkLst>
        <pc:spChg chg="mod">
          <ac:chgData name="Vieras" userId="S::urn:spo:anon#d9214d8e4d976c32e8b829dbbb46319c625128115deafc46e7be83654979aa84::" providerId="AD" clId="Web-{887422DB-B928-839F-E64C-5B772AF755BE}" dt="2022-07-04T13:23:25.418" v="23" actId="20577"/>
          <ac:spMkLst>
            <pc:docMk/>
            <pc:sldMk cId="1266679364" sldId="1215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887422DB-B928-839F-E64C-5B772AF755BE}" dt="2022-07-04T13:24:10.498" v="37" actId="20577"/>
          <ac:spMkLst>
            <pc:docMk/>
            <pc:sldMk cId="1266679364" sldId="1215"/>
            <ac:spMk id="9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887422DB-B928-839F-E64C-5B772AF755BE}" dt="2022-07-04T13:23:22.200" v="22" actId="20577"/>
        <pc:sldMkLst>
          <pc:docMk/>
          <pc:sldMk cId="1023227035" sldId="1216"/>
        </pc:sldMkLst>
        <pc:spChg chg="mod">
          <ac:chgData name="Vieras" userId="S::urn:spo:anon#d9214d8e4d976c32e8b829dbbb46319c625128115deafc46e7be83654979aa84::" providerId="AD" clId="Web-{887422DB-B928-839F-E64C-5B772AF755BE}" dt="2022-07-04T13:22:22.417" v="0" actId="20577"/>
          <ac:spMkLst>
            <pc:docMk/>
            <pc:sldMk cId="1023227035" sldId="1216"/>
            <ac:spMk id="3" creationId="{7C7D6C87-225C-9A46-9D73-0D21E32980B4}"/>
          </ac:spMkLst>
        </pc:spChg>
        <pc:spChg chg="mod">
          <ac:chgData name="Vieras" userId="S::urn:spo:anon#d9214d8e4d976c32e8b829dbbb46319c625128115deafc46e7be83654979aa84::" providerId="AD" clId="Web-{887422DB-B928-839F-E64C-5B772AF755BE}" dt="2022-07-04T13:23:22.200" v="22" actId="20577"/>
          <ac:spMkLst>
            <pc:docMk/>
            <pc:sldMk cId="1023227035" sldId="1216"/>
            <ac:spMk id="9" creationId="{00000000-0000-0000-0000-000000000000}"/>
          </ac:spMkLst>
        </pc:spChg>
      </pc:sldChg>
    </pc:docChg>
  </pc:docChgLst>
  <pc:docChgLst>
    <pc:chgData name="Tom Johnsson" userId="b7be0a8f-eeb0-4f89-9b9b-f8558d5d107d" providerId="ADAL" clId="{4A54E1DA-2ECE-6B4F-BEC8-48ECF3AF5CBD}"/>
    <pc:docChg chg="custSel modSld">
      <pc:chgData name="Tom Johnsson" userId="b7be0a8f-eeb0-4f89-9b9b-f8558d5d107d" providerId="ADAL" clId="{4A54E1DA-2ECE-6B4F-BEC8-48ECF3AF5CBD}" dt="2022-03-23T15:22:06.165" v="312" actId="20577"/>
      <pc:docMkLst>
        <pc:docMk/>
      </pc:docMkLst>
      <pc:sldChg chg="modSp mod">
        <pc:chgData name="Tom Johnsson" userId="b7be0a8f-eeb0-4f89-9b9b-f8558d5d107d" providerId="ADAL" clId="{4A54E1DA-2ECE-6B4F-BEC8-48ECF3AF5CBD}" dt="2022-03-23T15:19:24.178" v="289" actId="255"/>
        <pc:sldMkLst>
          <pc:docMk/>
          <pc:sldMk cId="3266747570" sldId="966"/>
        </pc:sldMkLst>
        <pc:spChg chg="mod">
          <ac:chgData name="Tom Johnsson" userId="b7be0a8f-eeb0-4f89-9b9b-f8558d5d107d" providerId="ADAL" clId="{4A54E1DA-2ECE-6B4F-BEC8-48ECF3AF5CBD}" dt="2022-03-23T15:19:24.178" v="289" actId="255"/>
          <ac:spMkLst>
            <pc:docMk/>
            <pc:sldMk cId="3266747570" sldId="966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9:31.489" v="290" actId="255"/>
        <pc:sldMkLst>
          <pc:docMk/>
          <pc:sldMk cId="1116955641" sldId="967"/>
        </pc:sldMkLst>
        <pc:spChg chg="mod">
          <ac:chgData name="Tom Johnsson" userId="b7be0a8f-eeb0-4f89-9b9b-f8558d5d107d" providerId="ADAL" clId="{4A54E1DA-2ECE-6B4F-BEC8-48ECF3AF5CBD}" dt="2022-03-23T15:19:31.489" v="290" actId="255"/>
          <ac:spMkLst>
            <pc:docMk/>
            <pc:sldMk cId="1116955641" sldId="967"/>
            <ac:spMk id="3" creationId="{D4DFAFBB-0EB5-9845-8613-4DB97ABD5247}"/>
          </ac:spMkLst>
        </pc:spChg>
      </pc:sldChg>
      <pc:sldChg chg="modSp mod">
        <pc:chgData name="Tom Johnsson" userId="b7be0a8f-eeb0-4f89-9b9b-f8558d5d107d" providerId="ADAL" clId="{4A54E1DA-2ECE-6B4F-BEC8-48ECF3AF5CBD}" dt="2022-03-23T15:17:50.451" v="285" actId="255"/>
        <pc:sldMkLst>
          <pc:docMk/>
          <pc:sldMk cId="2172276634" sldId="990"/>
        </pc:sldMkLst>
        <pc:spChg chg="mod">
          <ac:chgData name="Tom Johnsson" userId="b7be0a8f-eeb0-4f89-9b9b-f8558d5d107d" providerId="ADAL" clId="{4A54E1DA-2ECE-6B4F-BEC8-48ECF3AF5CBD}" dt="2022-03-23T15:17:50.451" v="285" actId="255"/>
          <ac:spMkLst>
            <pc:docMk/>
            <pc:sldMk cId="2172276634" sldId="990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8:29.692" v="287" actId="255"/>
        <pc:sldMkLst>
          <pc:docMk/>
          <pc:sldMk cId="1777853023" sldId="992"/>
        </pc:sldMkLst>
        <pc:spChg chg="mod">
          <ac:chgData name="Tom Johnsson" userId="b7be0a8f-eeb0-4f89-9b9b-f8558d5d107d" providerId="ADAL" clId="{4A54E1DA-2ECE-6B4F-BEC8-48ECF3AF5CBD}" dt="2022-03-23T15:18:29.692" v="287" actId="255"/>
          <ac:spMkLst>
            <pc:docMk/>
            <pc:sldMk cId="1777853023" sldId="992"/>
            <ac:spMk id="3" creationId="{7C7D6C87-225C-9A46-9D73-0D21E32980B4}"/>
          </ac:spMkLst>
        </pc:spChg>
      </pc:sldChg>
      <pc:sldChg chg="modNotesTx">
        <pc:chgData name="Tom Johnsson" userId="b7be0a8f-eeb0-4f89-9b9b-f8558d5d107d" providerId="ADAL" clId="{4A54E1DA-2ECE-6B4F-BEC8-48ECF3AF5CBD}" dt="2022-03-23T15:22:06.165" v="312" actId="20577"/>
        <pc:sldMkLst>
          <pc:docMk/>
          <pc:sldMk cId="3796168562" sldId="1202"/>
        </pc:sldMkLst>
      </pc:sldChg>
      <pc:sldChg chg="modNotesTx">
        <pc:chgData name="Tom Johnsson" userId="b7be0a8f-eeb0-4f89-9b9b-f8558d5d107d" providerId="ADAL" clId="{4A54E1DA-2ECE-6B4F-BEC8-48ECF3AF5CBD}" dt="2022-03-23T15:11:55.404" v="37" actId="20577"/>
        <pc:sldMkLst>
          <pc:docMk/>
          <pc:sldMk cId="3044231007" sldId="1206"/>
        </pc:sldMkLst>
      </pc:sldChg>
      <pc:sldChg chg="modSp mod">
        <pc:chgData name="Tom Johnsson" userId="b7be0a8f-eeb0-4f89-9b9b-f8558d5d107d" providerId="ADAL" clId="{4A54E1DA-2ECE-6B4F-BEC8-48ECF3AF5CBD}" dt="2022-03-23T15:20:12.113" v="293" actId="255"/>
        <pc:sldMkLst>
          <pc:docMk/>
          <pc:sldMk cId="3472729021" sldId="1208"/>
        </pc:sldMkLst>
        <pc:spChg chg="mod">
          <ac:chgData name="Tom Johnsson" userId="b7be0a8f-eeb0-4f89-9b9b-f8558d5d107d" providerId="ADAL" clId="{4A54E1DA-2ECE-6B4F-BEC8-48ECF3AF5CBD}" dt="2022-03-23T15:20:12.113" v="293" actId="255"/>
          <ac:spMkLst>
            <pc:docMk/>
            <pc:sldMk cId="3472729021" sldId="1208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20:18.460" v="294" actId="255"/>
        <pc:sldMkLst>
          <pc:docMk/>
          <pc:sldMk cId="3039655441" sldId="1209"/>
        </pc:sldMkLst>
        <pc:spChg chg="mod">
          <ac:chgData name="Tom Johnsson" userId="b7be0a8f-eeb0-4f89-9b9b-f8558d5d107d" providerId="ADAL" clId="{4A54E1DA-2ECE-6B4F-BEC8-48ECF3AF5CBD}" dt="2022-03-23T15:20:18.460" v="294" actId="255"/>
          <ac:spMkLst>
            <pc:docMk/>
            <pc:sldMk cId="3039655441" sldId="1209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6:31.808" v="283" actId="255"/>
        <pc:sldMkLst>
          <pc:docMk/>
          <pc:sldMk cId="3204738125" sldId="1212"/>
        </pc:sldMkLst>
        <pc:spChg chg="mod">
          <ac:chgData name="Tom Johnsson" userId="b7be0a8f-eeb0-4f89-9b9b-f8558d5d107d" providerId="ADAL" clId="{4A54E1DA-2ECE-6B4F-BEC8-48ECF3AF5CBD}" dt="2022-03-23T15:16:31.808" v="283" actId="255"/>
          <ac:spMkLst>
            <pc:docMk/>
            <pc:sldMk cId="3204738125" sldId="1212"/>
            <ac:spMk id="3" creationId="{7C7D6C87-225C-9A46-9D73-0D21E32980B4}"/>
          </ac:spMkLst>
        </pc:spChg>
        <pc:spChg chg="mod">
          <ac:chgData name="Tom Johnsson" userId="b7be0a8f-eeb0-4f89-9b9b-f8558d5d107d" providerId="ADAL" clId="{4A54E1DA-2ECE-6B4F-BEC8-48ECF3AF5CBD}" dt="2022-03-23T15:16:14.764" v="282" actId="27636"/>
          <ac:spMkLst>
            <pc:docMk/>
            <pc:sldMk cId="3204738125" sldId="1212"/>
            <ac:spMk id="9" creationId="{00000000-0000-0000-0000-000000000000}"/>
          </ac:spMkLst>
        </pc:spChg>
      </pc:sldChg>
      <pc:sldChg chg="modSp mod">
        <pc:chgData name="Tom Johnsson" userId="b7be0a8f-eeb0-4f89-9b9b-f8558d5d107d" providerId="ADAL" clId="{4A54E1DA-2ECE-6B4F-BEC8-48ECF3AF5CBD}" dt="2022-03-23T15:17:20.549" v="284" actId="255"/>
        <pc:sldMkLst>
          <pc:docMk/>
          <pc:sldMk cId="2595136180" sldId="1213"/>
        </pc:sldMkLst>
        <pc:spChg chg="mod">
          <ac:chgData name="Tom Johnsson" userId="b7be0a8f-eeb0-4f89-9b9b-f8558d5d107d" providerId="ADAL" clId="{4A54E1DA-2ECE-6B4F-BEC8-48ECF3AF5CBD}" dt="2022-03-23T15:17:20.549" v="284" actId="255"/>
          <ac:spMkLst>
            <pc:docMk/>
            <pc:sldMk cId="2595136180" sldId="1213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8:55.174" v="288" actId="255"/>
        <pc:sldMkLst>
          <pc:docMk/>
          <pc:sldMk cId="4000349853" sldId="1214"/>
        </pc:sldMkLst>
        <pc:spChg chg="mod">
          <ac:chgData name="Tom Johnsson" userId="b7be0a8f-eeb0-4f89-9b9b-f8558d5d107d" providerId="ADAL" clId="{4A54E1DA-2ECE-6B4F-BEC8-48ECF3AF5CBD}" dt="2022-03-23T15:18:55.174" v="288" actId="255"/>
          <ac:spMkLst>
            <pc:docMk/>
            <pc:sldMk cId="4000349853" sldId="1214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20:03.192" v="292" actId="255"/>
        <pc:sldMkLst>
          <pc:docMk/>
          <pc:sldMk cId="1266679364" sldId="1215"/>
        </pc:sldMkLst>
        <pc:spChg chg="mod">
          <ac:chgData name="Tom Johnsson" userId="b7be0a8f-eeb0-4f89-9b9b-f8558d5d107d" providerId="ADAL" clId="{4A54E1DA-2ECE-6B4F-BEC8-48ECF3AF5CBD}" dt="2022-03-23T15:20:03.192" v="292" actId="255"/>
          <ac:spMkLst>
            <pc:docMk/>
            <pc:sldMk cId="1266679364" sldId="1215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9:55.400" v="291" actId="255"/>
        <pc:sldMkLst>
          <pc:docMk/>
          <pc:sldMk cId="1023227035" sldId="1216"/>
        </pc:sldMkLst>
        <pc:spChg chg="mod">
          <ac:chgData name="Tom Johnsson" userId="b7be0a8f-eeb0-4f89-9b9b-f8558d5d107d" providerId="ADAL" clId="{4A54E1DA-2ECE-6B4F-BEC8-48ECF3AF5CBD}" dt="2022-03-23T15:19:55.400" v="291" actId="255"/>
          <ac:spMkLst>
            <pc:docMk/>
            <pc:sldMk cId="1023227035" sldId="1216"/>
            <ac:spMk id="3" creationId="{7C7D6C87-225C-9A46-9D73-0D21E32980B4}"/>
          </ac:spMkLst>
        </pc:spChg>
      </pc:sldChg>
      <pc:sldChg chg="modSp mod">
        <pc:chgData name="Tom Johnsson" userId="b7be0a8f-eeb0-4f89-9b9b-f8558d5d107d" providerId="ADAL" clId="{4A54E1DA-2ECE-6B4F-BEC8-48ECF3AF5CBD}" dt="2022-03-23T15:18:16.665" v="286" actId="255"/>
        <pc:sldMkLst>
          <pc:docMk/>
          <pc:sldMk cId="1016471222" sldId="1217"/>
        </pc:sldMkLst>
        <pc:spChg chg="mod">
          <ac:chgData name="Tom Johnsson" userId="b7be0a8f-eeb0-4f89-9b9b-f8558d5d107d" providerId="ADAL" clId="{4A54E1DA-2ECE-6B4F-BEC8-48ECF3AF5CBD}" dt="2022-03-23T15:18:16.665" v="286" actId="255"/>
          <ac:spMkLst>
            <pc:docMk/>
            <pc:sldMk cId="1016471222" sldId="1217"/>
            <ac:spMk id="3" creationId="{7C7D6C87-225C-9A46-9D73-0D21E32980B4}"/>
          </ac:spMkLst>
        </pc:spChg>
      </pc:sldChg>
    </pc:docChg>
  </pc:docChgLst>
  <pc:docChgLst>
    <pc:chgData name="Juha Merjama" userId="0e26f0d3-d32e-4c6d-8a9e-9375ef98a606" providerId="ADAL" clId="{2D4E68B7-3D09-474E-814C-CCDB188A2BB2}"/>
    <pc:docChg chg="undo custSel addSld delSld modSld sldOrd">
      <pc:chgData name="Juha Merjama" userId="0e26f0d3-d32e-4c6d-8a9e-9375ef98a606" providerId="ADAL" clId="{2D4E68B7-3D09-474E-814C-CCDB188A2BB2}" dt="2022-02-03T17:48:35.849" v="8284" actId="20577"/>
      <pc:docMkLst>
        <pc:docMk/>
      </pc:docMkLst>
      <pc:sldChg chg="modSp mod">
        <pc:chgData name="Juha Merjama" userId="0e26f0d3-d32e-4c6d-8a9e-9375ef98a606" providerId="ADAL" clId="{2D4E68B7-3D09-474E-814C-CCDB188A2BB2}" dt="2022-01-31T13:37:34.566" v="2" actId="20577"/>
        <pc:sldMkLst>
          <pc:docMk/>
          <pc:sldMk cId="2983333208" sldId="257"/>
        </pc:sldMkLst>
        <pc:spChg chg="mod">
          <ac:chgData name="Juha Merjama" userId="0e26f0d3-d32e-4c6d-8a9e-9375ef98a606" providerId="ADAL" clId="{2D4E68B7-3D09-474E-814C-CCDB188A2BB2}" dt="2022-01-31T13:37:34.566" v="2" actId="20577"/>
          <ac:spMkLst>
            <pc:docMk/>
            <pc:sldMk cId="2983333208" sldId="257"/>
            <ac:spMk id="3" creationId="{0CD67FF9-BB5F-9E47-909F-58D111C8622C}"/>
          </ac:spMkLst>
        </pc:spChg>
      </pc:sldChg>
      <pc:sldChg chg="addSp delSp modSp add mod ord">
        <pc:chgData name="Juha Merjama" userId="0e26f0d3-d32e-4c6d-8a9e-9375ef98a606" providerId="ADAL" clId="{2D4E68B7-3D09-474E-814C-CCDB188A2BB2}" dt="2022-02-03T17:20:31.036" v="7880" actId="20577"/>
        <pc:sldMkLst>
          <pc:docMk/>
          <pc:sldMk cId="3266747570" sldId="966"/>
        </pc:sldMkLst>
        <pc:spChg chg="mod">
          <ac:chgData name="Juha Merjama" userId="0e26f0d3-d32e-4c6d-8a9e-9375ef98a606" providerId="ADAL" clId="{2D4E68B7-3D09-474E-814C-CCDB188A2BB2}" dt="2022-02-03T17:20:31.036" v="7880" actId="20577"/>
          <ac:spMkLst>
            <pc:docMk/>
            <pc:sldMk cId="3266747570" sldId="966"/>
            <ac:spMk id="9" creationId="{00000000-0000-0000-0000-000000000000}"/>
          </ac:spMkLst>
        </pc:spChg>
        <pc:picChg chg="add del mod">
          <ac:chgData name="Juha Merjama" userId="0e26f0d3-d32e-4c6d-8a9e-9375ef98a606" providerId="ADAL" clId="{2D4E68B7-3D09-474E-814C-CCDB188A2BB2}" dt="2022-02-01T15:36:37.021" v="6749" actId="21"/>
          <ac:picMkLst>
            <pc:docMk/>
            <pc:sldMk cId="3266747570" sldId="966"/>
            <ac:picMk id="4" creationId="{E91F092A-7A5D-1D44-A4DB-69BCC2163CB5}"/>
          </ac:picMkLst>
        </pc:picChg>
      </pc:sldChg>
      <pc:sldChg chg="modSp add mod ord">
        <pc:chgData name="Juha Merjama" userId="0e26f0d3-d32e-4c6d-8a9e-9375ef98a606" providerId="ADAL" clId="{2D4E68B7-3D09-474E-814C-CCDB188A2BB2}" dt="2022-02-03T17:23:15.654" v="7904" actId="20577"/>
        <pc:sldMkLst>
          <pc:docMk/>
          <pc:sldMk cId="1116955641" sldId="967"/>
        </pc:sldMkLst>
        <pc:spChg chg="mod">
          <ac:chgData name="Juha Merjama" userId="0e26f0d3-d32e-4c6d-8a9e-9375ef98a606" providerId="ADAL" clId="{2D4E68B7-3D09-474E-814C-CCDB188A2BB2}" dt="2022-02-03T17:23:15.654" v="7904" actId="20577"/>
          <ac:spMkLst>
            <pc:docMk/>
            <pc:sldMk cId="1116955641" sldId="967"/>
            <ac:spMk id="9" creationId="{00000000-0000-0000-0000-000000000000}"/>
          </ac:spMkLst>
        </pc:spChg>
      </pc:sldChg>
      <pc:sldChg chg="mod modShow">
        <pc:chgData name="Juha Merjama" userId="0e26f0d3-d32e-4c6d-8a9e-9375ef98a606" providerId="ADAL" clId="{2D4E68B7-3D09-474E-814C-CCDB188A2BB2}" dt="2022-02-01T12:28:01.265" v="5562" actId="729"/>
        <pc:sldMkLst>
          <pc:docMk/>
          <pc:sldMk cId="1608234138" sldId="984"/>
        </pc:sldMkLst>
      </pc:sldChg>
      <pc:sldChg chg="modSp add mod ord">
        <pc:chgData name="Juha Merjama" userId="0e26f0d3-d32e-4c6d-8a9e-9375ef98a606" providerId="ADAL" clId="{2D4E68B7-3D09-474E-814C-CCDB188A2BB2}" dt="2022-02-01T13:08:35.595" v="6463" actId="20577"/>
        <pc:sldMkLst>
          <pc:docMk/>
          <pc:sldMk cId="2172276634" sldId="990"/>
        </pc:sldMkLst>
        <pc:spChg chg="mod">
          <ac:chgData name="Juha Merjama" userId="0e26f0d3-d32e-4c6d-8a9e-9375ef98a606" providerId="ADAL" clId="{2D4E68B7-3D09-474E-814C-CCDB188A2BB2}" dt="2022-02-01T12:49:01.871" v="5962" actId="20577"/>
          <ac:spMkLst>
            <pc:docMk/>
            <pc:sldMk cId="2172276634" sldId="990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1T13:08:35.595" v="6463" actId="20577"/>
          <ac:spMkLst>
            <pc:docMk/>
            <pc:sldMk cId="2172276634" sldId="990"/>
            <ac:spMk id="9" creationId="{00000000-0000-0000-0000-000000000000}"/>
          </ac:spMkLst>
        </pc:spChg>
      </pc:sldChg>
      <pc:sldChg chg="modSp add mod ord">
        <pc:chgData name="Juha Merjama" userId="0e26f0d3-d32e-4c6d-8a9e-9375ef98a606" providerId="ADAL" clId="{2D4E68B7-3D09-474E-814C-CCDB188A2BB2}" dt="2022-02-03T17:13:18.879" v="7650" actId="20577"/>
        <pc:sldMkLst>
          <pc:docMk/>
          <pc:sldMk cId="1777853023" sldId="992"/>
        </pc:sldMkLst>
        <pc:spChg chg="mod">
          <ac:chgData name="Juha Merjama" userId="0e26f0d3-d32e-4c6d-8a9e-9375ef98a606" providerId="ADAL" clId="{2D4E68B7-3D09-474E-814C-CCDB188A2BB2}" dt="2022-02-01T12:49:06.527" v="5966" actId="20577"/>
          <ac:spMkLst>
            <pc:docMk/>
            <pc:sldMk cId="1777853023" sldId="992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3T17:13:18.879" v="7650" actId="20577"/>
          <ac:spMkLst>
            <pc:docMk/>
            <pc:sldMk cId="1777853023" sldId="992"/>
            <ac:spMk id="9" creationId="{00000000-0000-0000-0000-000000000000}"/>
          </ac:spMkLst>
        </pc:spChg>
      </pc:sldChg>
      <pc:sldChg chg="modSp add mod">
        <pc:chgData name="Juha Merjama" userId="0e26f0d3-d32e-4c6d-8a9e-9375ef98a606" providerId="ADAL" clId="{2D4E68B7-3D09-474E-814C-CCDB188A2BB2}" dt="2022-02-01T11:30:56.563" v="4741" actId="27636"/>
        <pc:sldMkLst>
          <pc:docMk/>
          <pc:sldMk cId="2538418145" sldId="1087"/>
        </pc:sldMkLst>
        <pc:spChg chg="mod">
          <ac:chgData name="Juha Merjama" userId="0e26f0d3-d32e-4c6d-8a9e-9375ef98a606" providerId="ADAL" clId="{2D4E68B7-3D09-474E-814C-CCDB188A2BB2}" dt="2022-01-31T13:45:09.881" v="111" actId="20577"/>
          <ac:spMkLst>
            <pc:docMk/>
            <pc:sldMk cId="2538418145" sldId="1087"/>
            <ac:spMk id="2" creationId="{E23AD27E-DFF1-CD43-9E4D-735912341278}"/>
          </ac:spMkLst>
        </pc:spChg>
        <pc:spChg chg="mod">
          <ac:chgData name="Juha Merjama" userId="0e26f0d3-d32e-4c6d-8a9e-9375ef98a606" providerId="ADAL" clId="{2D4E68B7-3D09-474E-814C-CCDB188A2BB2}" dt="2022-02-01T11:30:56.563" v="4741" actId="27636"/>
          <ac:spMkLst>
            <pc:docMk/>
            <pc:sldMk cId="2538418145" sldId="1087"/>
            <ac:spMk id="3" creationId="{09200D0E-24B8-2049-A8C3-A0C6886BAD40}"/>
          </ac:spMkLst>
        </pc:spChg>
      </pc:sldChg>
      <pc:sldChg chg="del">
        <pc:chgData name="Juha Merjama" userId="0e26f0d3-d32e-4c6d-8a9e-9375ef98a606" providerId="ADAL" clId="{2D4E68B7-3D09-474E-814C-CCDB188A2BB2}" dt="2022-02-01T12:28:04.672" v="5563" actId="2696"/>
        <pc:sldMkLst>
          <pc:docMk/>
          <pc:sldMk cId="1255024323" sldId="1105"/>
        </pc:sldMkLst>
      </pc:sldChg>
      <pc:sldChg chg="addSp delSp modSp add del mod">
        <pc:chgData name="Juha Merjama" userId="0e26f0d3-d32e-4c6d-8a9e-9375ef98a606" providerId="ADAL" clId="{2D4E68B7-3D09-474E-814C-CCDB188A2BB2}" dt="2022-02-01T15:34:13.621" v="6661" actId="2696"/>
        <pc:sldMkLst>
          <pc:docMk/>
          <pc:sldMk cId="1325087382" sldId="1105"/>
        </pc:sldMkLst>
        <pc:spChg chg="del mod">
          <ac:chgData name="Juha Merjama" userId="0e26f0d3-d32e-4c6d-8a9e-9375ef98a606" providerId="ADAL" clId="{2D4E68B7-3D09-474E-814C-CCDB188A2BB2}" dt="2022-02-01T13:13:30.226" v="6497" actId="478"/>
          <ac:spMkLst>
            <pc:docMk/>
            <pc:sldMk cId="1325087382" sldId="1105"/>
            <ac:spMk id="2" creationId="{5BC5A202-19A6-DF4B-8ABB-696B3537627A}"/>
          </ac:spMkLst>
        </pc:spChg>
        <pc:spChg chg="mod">
          <ac:chgData name="Juha Merjama" userId="0e26f0d3-d32e-4c6d-8a9e-9375ef98a606" providerId="ADAL" clId="{2D4E68B7-3D09-474E-814C-CCDB188A2BB2}" dt="2022-02-01T13:14:57.231" v="6660" actId="20577"/>
          <ac:spMkLst>
            <pc:docMk/>
            <pc:sldMk cId="1325087382" sldId="1105"/>
            <ac:spMk id="3" creationId="{59D84369-A30F-4448-BB32-76153983CB66}"/>
          </ac:spMkLst>
        </pc:spChg>
        <pc:spChg chg="del">
          <ac:chgData name="Juha Merjama" userId="0e26f0d3-d32e-4c6d-8a9e-9375ef98a606" providerId="ADAL" clId="{2D4E68B7-3D09-474E-814C-CCDB188A2BB2}" dt="2022-02-01T13:12:36.669" v="6464" actId="478"/>
          <ac:spMkLst>
            <pc:docMk/>
            <pc:sldMk cId="1325087382" sldId="1105"/>
            <ac:spMk id="5" creationId="{1F16E90A-B84E-5D46-AD4A-CE78B1F9C8FA}"/>
          </ac:spMkLst>
        </pc:spChg>
        <pc:spChg chg="add del mod">
          <ac:chgData name="Juha Merjama" userId="0e26f0d3-d32e-4c6d-8a9e-9375ef98a606" providerId="ADAL" clId="{2D4E68B7-3D09-474E-814C-CCDB188A2BB2}" dt="2022-02-01T13:12:38.281" v="6465" actId="478"/>
          <ac:spMkLst>
            <pc:docMk/>
            <pc:sldMk cId="1325087382" sldId="1105"/>
            <ac:spMk id="6" creationId="{470EC282-5C32-AE4A-AE1D-E727164BD40F}"/>
          </ac:spMkLst>
        </pc:spChg>
        <pc:spChg chg="add del mod">
          <ac:chgData name="Juha Merjama" userId="0e26f0d3-d32e-4c6d-8a9e-9375ef98a606" providerId="ADAL" clId="{2D4E68B7-3D09-474E-814C-CCDB188A2BB2}" dt="2022-02-01T13:13:31.880" v="6498" actId="478"/>
          <ac:spMkLst>
            <pc:docMk/>
            <pc:sldMk cId="1325087382" sldId="1105"/>
            <ac:spMk id="8" creationId="{F4CA2D45-8D78-7942-91DE-3D72249F533C}"/>
          </ac:spMkLst>
        </pc:spChg>
        <pc:spChg chg="add mod">
          <ac:chgData name="Juha Merjama" userId="0e26f0d3-d32e-4c6d-8a9e-9375ef98a606" providerId="ADAL" clId="{2D4E68B7-3D09-474E-814C-CCDB188A2BB2}" dt="2022-02-01T13:13:45.351" v="6519" actId="20577"/>
          <ac:spMkLst>
            <pc:docMk/>
            <pc:sldMk cId="1325087382" sldId="1105"/>
            <ac:spMk id="9" creationId="{E04DD198-C354-1946-9D4B-A6DEB96347F6}"/>
          </ac:spMkLst>
        </pc:spChg>
      </pc:sldChg>
      <pc:sldChg chg="modSp add mod">
        <pc:chgData name="Juha Merjama" userId="0e26f0d3-d32e-4c6d-8a9e-9375ef98a606" providerId="ADAL" clId="{2D4E68B7-3D09-474E-814C-CCDB188A2BB2}" dt="2022-02-01T11:34:49.181" v="4773" actId="20577"/>
        <pc:sldMkLst>
          <pc:docMk/>
          <pc:sldMk cId="2888368011" sldId="1137"/>
        </pc:sldMkLst>
        <pc:spChg chg="mod">
          <ac:chgData name="Juha Merjama" userId="0e26f0d3-d32e-4c6d-8a9e-9375ef98a606" providerId="ADAL" clId="{2D4E68B7-3D09-474E-814C-CCDB188A2BB2}" dt="2022-02-01T11:34:49.181" v="4773" actId="20577"/>
          <ac:spMkLst>
            <pc:docMk/>
            <pc:sldMk cId="2888368011" sldId="1137"/>
            <ac:spMk id="3" creationId="{09200D0E-24B8-2049-A8C3-A0C6886BAD40}"/>
          </ac:spMkLst>
        </pc:spChg>
      </pc:sldChg>
      <pc:sldChg chg="delSp modSp mod ord">
        <pc:chgData name="Juha Merjama" userId="0e26f0d3-d32e-4c6d-8a9e-9375ef98a606" providerId="ADAL" clId="{2D4E68B7-3D09-474E-814C-CCDB188A2BB2}" dt="2022-02-03T17:48:35.849" v="8284" actId="20577"/>
        <pc:sldMkLst>
          <pc:docMk/>
          <pc:sldMk cId="358126519" sldId="1153"/>
        </pc:sldMkLst>
        <pc:spChg chg="mod">
          <ac:chgData name="Juha Merjama" userId="0e26f0d3-d32e-4c6d-8a9e-9375ef98a606" providerId="ADAL" clId="{2D4E68B7-3D09-474E-814C-CCDB188A2BB2}" dt="2022-02-03T17:48:35.849" v="8284" actId="20577"/>
          <ac:spMkLst>
            <pc:docMk/>
            <pc:sldMk cId="358126519" sldId="1153"/>
            <ac:spMk id="3" creationId="{F2941742-5D24-2E41-B77B-2CCB06EB76B7}"/>
          </ac:spMkLst>
        </pc:spChg>
        <pc:spChg chg="del">
          <ac:chgData name="Juha Merjama" userId="0e26f0d3-d32e-4c6d-8a9e-9375ef98a606" providerId="ADAL" clId="{2D4E68B7-3D09-474E-814C-CCDB188A2BB2}" dt="2022-02-03T17:43:46.286" v="8224" actId="478"/>
          <ac:spMkLst>
            <pc:docMk/>
            <pc:sldMk cId="358126519" sldId="1153"/>
            <ac:spMk id="4" creationId="{BC1FDD5D-D543-144E-866C-BB5F67CDB44F}"/>
          </ac:spMkLst>
        </pc:spChg>
      </pc:sldChg>
      <pc:sldChg chg="modSp mod modShow">
        <pc:chgData name="Juha Merjama" userId="0e26f0d3-d32e-4c6d-8a9e-9375ef98a606" providerId="ADAL" clId="{2D4E68B7-3D09-474E-814C-CCDB188A2BB2}" dt="2022-02-01T15:44:37.831" v="7253" actId="729"/>
        <pc:sldMkLst>
          <pc:docMk/>
          <pc:sldMk cId="3238986828" sldId="1154"/>
        </pc:sldMkLst>
        <pc:picChg chg="mod">
          <ac:chgData name="Juha Merjama" userId="0e26f0d3-d32e-4c6d-8a9e-9375ef98a606" providerId="ADAL" clId="{2D4E68B7-3D09-474E-814C-CCDB188A2BB2}" dt="2022-02-01T15:36:03.710" v="6726" actId="14100"/>
          <ac:picMkLst>
            <pc:docMk/>
            <pc:sldMk cId="3238986828" sldId="1154"/>
            <ac:picMk id="11" creationId="{031BA5CA-F8B1-2943-A910-C22D959EC4DA}"/>
          </ac:picMkLst>
        </pc:picChg>
      </pc:sldChg>
      <pc:sldChg chg="modSp mod">
        <pc:chgData name="Juha Merjama" userId="0e26f0d3-d32e-4c6d-8a9e-9375ef98a606" providerId="ADAL" clId="{2D4E68B7-3D09-474E-814C-CCDB188A2BB2}" dt="2022-01-31T13:39:28.620" v="90" actId="20577"/>
        <pc:sldMkLst>
          <pc:docMk/>
          <pc:sldMk cId="3796168562" sldId="1202"/>
        </pc:sldMkLst>
        <pc:spChg chg="mod">
          <ac:chgData name="Juha Merjama" userId="0e26f0d3-d32e-4c6d-8a9e-9375ef98a606" providerId="ADAL" clId="{2D4E68B7-3D09-474E-814C-CCDB188A2BB2}" dt="2022-01-31T13:37:49.925" v="9" actId="20577"/>
          <ac:spMkLst>
            <pc:docMk/>
            <pc:sldMk cId="3796168562" sldId="1202"/>
            <ac:spMk id="2" creationId="{2C3152F2-47D2-5B43-B55C-0C6FA62D192D}"/>
          </ac:spMkLst>
        </pc:spChg>
        <pc:spChg chg="mod">
          <ac:chgData name="Juha Merjama" userId="0e26f0d3-d32e-4c6d-8a9e-9375ef98a606" providerId="ADAL" clId="{2D4E68B7-3D09-474E-814C-CCDB188A2BB2}" dt="2022-01-31T13:39:28.620" v="90" actId="20577"/>
          <ac:spMkLst>
            <pc:docMk/>
            <pc:sldMk cId="3796168562" sldId="1202"/>
            <ac:spMk id="3" creationId="{45857A7A-0152-6145-B873-FAFE547D7BA8}"/>
          </ac:spMkLst>
        </pc:spChg>
      </pc:sldChg>
      <pc:sldChg chg="modSp mod ord">
        <pc:chgData name="Juha Merjama" userId="0e26f0d3-d32e-4c6d-8a9e-9375ef98a606" providerId="ADAL" clId="{2D4E68B7-3D09-474E-814C-CCDB188A2BB2}" dt="2022-02-03T17:43:39.143" v="8223" actId="790"/>
        <pc:sldMkLst>
          <pc:docMk/>
          <pc:sldMk cId="2422955516" sldId="1203"/>
        </pc:sldMkLst>
        <pc:spChg chg="mod">
          <ac:chgData name="Juha Merjama" userId="0e26f0d3-d32e-4c6d-8a9e-9375ef98a606" providerId="ADAL" clId="{2D4E68B7-3D09-474E-814C-CCDB188A2BB2}" dt="2022-02-03T17:43:39.143" v="8223" actId="790"/>
          <ac:spMkLst>
            <pc:docMk/>
            <pc:sldMk cId="2422955516" sldId="1203"/>
            <ac:spMk id="2" creationId="{E59DD52E-E648-7745-A0B0-5481AC9BDD17}"/>
          </ac:spMkLst>
        </pc:spChg>
      </pc:sldChg>
      <pc:sldChg chg="mod modShow">
        <pc:chgData name="Juha Merjama" userId="0e26f0d3-d32e-4c6d-8a9e-9375ef98a606" providerId="ADAL" clId="{2D4E68B7-3D09-474E-814C-CCDB188A2BB2}" dt="2022-02-01T15:34:20.422" v="6662" actId="729"/>
        <pc:sldMkLst>
          <pc:docMk/>
          <pc:sldMk cId="3455463323" sldId="1204"/>
        </pc:sldMkLst>
      </pc:sldChg>
      <pc:sldChg chg="add modAnim">
        <pc:chgData name="Juha Merjama" userId="0e26f0d3-d32e-4c6d-8a9e-9375ef98a606" providerId="ADAL" clId="{2D4E68B7-3D09-474E-814C-CCDB188A2BB2}" dt="2022-01-31T13:44:42.978" v="107"/>
        <pc:sldMkLst>
          <pc:docMk/>
          <pc:sldMk cId="3465531079" sldId="1205"/>
        </pc:sldMkLst>
      </pc:sldChg>
      <pc:sldChg chg="addSp delSp modSp add mod">
        <pc:chgData name="Juha Merjama" userId="0e26f0d3-d32e-4c6d-8a9e-9375ef98a606" providerId="ADAL" clId="{2D4E68B7-3D09-474E-814C-CCDB188A2BB2}" dt="2022-01-31T13:45:36.225" v="145" actId="20577"/>
        <pc:sldMkLst>
          <pc:docMk/>
          <pc:sldMk cId="3044231007" sldId="1206"/>
        </pc:sldMkLst>
        <pc:spChg chg="mod">
          <ac:chgData name="Juha Merjama" userId="0e26f0d3-d32e-4c6d-8a9e-9375ef98a606" providerId="ADAL" clId="{2D4E68B7-3D09-474E-814C-CCDB188A2BB2}" dt="2022-01-31T13:45:36.225" v="145" actId="20577"/>
          <ac:spMkLst>
            <pc:docMk/>
            <pc:sldMk cId="3044231007" sldId="1206"/>
            <ac:spMk id="2" creationId="{21413F7C-6E6E-5F40-A319-A3161358F85E}"/>
          </ac:spMkLst>
        </pc:spChg>
        <pc:spChg chg="del">
          <ac:chgData name="Juha Merjama" userId="0e26f0d3-d32e-4c6d-8a9e-9375ef98a606" providerId="ADAL" clId="{2D4E68B7-3D09-474E-814C-CCDB188A2BB2}" dt="2022-01-31T13:45:26.950" v="126" actId="478"/>
          <ac:spMkLst>
            <pc:docMk/>
            <pc:sldMk cId="3044231007" sldId="1206"/>
            <ac:spMk id="3" creationId="{0CD67FF9-BB5F-9E47-909F-58D111C8622C}"/>
          </ac:spMkLst>
        </pc:spChg>
        <pc:spChg chg="add del mod">
          <ac:chgData name="Juha Merjama" userId="0e26f0d3-d32e-4c6d-8a9e-9375ef98a606" providerId="ADAL" clId="{2D4E68B7-3D09-474E-814C-CCDB188A2BB2}" dt="2022-01-31T13:45:29.320" v="127" actId="478"/>
          <ac:spMkLst>
            <pc:docMk/>
            <pc:sldMk cId="3044231007" sldId="1206"/>
            <ac:spMk id="5" creationId="{F342235E-4356-0348-9237-8EAD0EB5D966}"/>
          </ac:spMkLst>
        </pc:spChg>
      </pc:sldChg>
      <pc:sldChg chg="modSp add mod">
        <pc:chgData name="Juha Merjama" userId="0e26f0d3-d32e-4c6d-8a9e-9375ef98a606" providerId="ADAL" clId="{2D4E68B7-3D09-474E-814C-CCDB188A2BB2}" dt="2022-01-31T13:46:03.166" v="170" actId="20577"/>
        <pc:sldMkLst>
          <pc:docMk/>
          <pc:sldMk cId="1992515130" sldId="1207"/>
        </pc:sldMkLst>
        <pc:spChg chg="mod">
          <ac:chgData name="Juha Merjama" userId="0e26f0d3-d32e-4c6d-8a9e-9375ef98a606" providerId="ADAL" clId="{2D4E68B7-3D09-474E-814C-CCDB188A2BB2}" dt="2022-01-31T13:46:03.166" v="170" actId="20577"/>
          <ac:spMkLst>
            <pc:docMk/>
            <pc:sldMk cId="1992515130" sldId="1207"/>
            <ac:spMk id="2" creationId="{21413F7C-6E6E-5F40-A319-A3161358F85E}"/>
          </ac:spMkLst>
        </pc:spChg>
      </pc:sldChg>
      <pc:sldChg chg="modSp add mod">
        <pc:chgData name="Juha Merjama" userId="0e26f0d3-d32e-4c6d-8a9e-9375ef98a606" providerId="ADAL" clId="{2D4E68B7-3D09-474E-814C-CCDB188A2BB2}" dt="2022-02-01T12:24:53.093" v="5539" actId="20577"/>
        <pc:sldMkLst>
          <pc:docMk/>
          <pc:sldMk cId="3472729021" sldId="1208"/>
        </pc:sldMkLst>
        <pc:spChg chg="mod">
          <ac:chgData name="Juha Merjama" userId="0e26f0d3-d32e-4c6d-8a9e-9375ef98a606" providerId="ADAL" clId="{2D4E68B7-3D09-474E-814C-CCDB188A2BB2}" dt="2022-01-31T14:45:58.740" v="180" actId="20577"/>
          <ac:spMkLst>
            <pc:docMk/>
            <pc:sldMk cId="3472729021" sldId="1208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1T12:24:53.093" v="5539" actId="20577"/>
          <ac:spMkLst>
            <pc:docMk/>
            <pc:sldMk cId="3472729021" sldId="1208"/>
            <ac:spMk id="9" creationId="{00000000-0000-0000-0000-000000000000}"/>
          </ac:spMkLst>
        </pc:spChg>
      </pc:sldChg>
      <pc:sldChg chg="modSp add mod">
        <pc:chgData name="Juha Merjama" userId="0e26f0d3-d32e-4c6d-8a9e-9375ef98a606" providerId="ADAL" clId="{2D4E68B7-3D09-474E-814C-CCDB188A2BB2}" dt="2022-02-03T17:42:51.547" v="8222" actId="20577"/>
        <pc:sldMkLst>
          <pc:docMk/>
          <pc:sldMk cId="3039655441" sldId="1209"/>
        </pc:sldMkLst>
        <pc:spChg chg="mod">
          <ac:chgData name="Juha Merjama" userId="0e26f0d3-d32e-4c6d-8a9e-9375ef98a606" providerId="ADAL" clId="{2D4E68B7-3D09-474E-814C-CCDB188A2BB2}" dt="2022-01-31T14:46:18.105" v="186" actId="20577"/>
          <ac:spMkLst>
            <pc:docMk/>
            <pc:sldMk cId="3039655441" sldId="1209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3T17:42:51.547" v="8222" actId="20577"/>
          <ac:spMkLst>
            <pc:docMk/>
            <pc:sldMk cId="3039655441" sldId="1209"/>
            <ac:spMk id="9" creationId="{00000000-0000-0000-0000-000000000000}"/>
          </ac:spMkLst>
        </pc:spChg>
      </pc:sldChg>
      <pc:sldChg chg="modSp add mod">
        <pc:chgData name="Juha Merjama" userId="0e26f0d3-d32e-4c6d-8a9e-9375ef98a606" providerId="ADAL" clId="{2D4E68B7-3D09-474E-814C-CCDB188A2BB2}" dt="2022-01-31T14:47:04.219" v="204" actId="20577"/>
        <pc:sldMkLst>
          <pc:docMk/>
          <pc:sldMk cId="207566109" sldId="1210"/>
        </pc:sldMkLst>
        <pc:spChg chg="mod">
          <ac:chgData name="Juha Merjama" userId="0e26f0d3-d32e-4c6d-8a9e-9375ef98a606" providerId="ADAL" clId="{2D4E68B7-3D09-474E-814C-CCDB188A2BB2}" dt="2022-01-31T14:47:04.219" v="204" actId="20577"/>
          <ac:spMkLst>
            <pc:docMk/>
            <pc:sldMk cId="207566109" sldId="1210"/>
            <ac:spMk id="2" creationId="{21413F7C-6E6E-5F40-A319-A3161358F85E}"/>
          </ac:spMkLst>
        </pc:spChg>
      </pc:sldChg>
      <pc:sldChg chg="modSp add mod">
        <pc:chgData name="Juha Merjama" userId="0e26f0d3-d32e-4c6d-8a9e-9375ef98a606" providerId="ADAL" clId="{2D4E68B7-3D09-474E-814C-CCDB188A2BB2}" dt="2022-01-31T14:47:14.008" v="210" actId="20577"/>
        <pc:sldMkLst>
          <pc:docMk/>
          <pc:sldMk cId="3676530786" sldId="1211"/>
        </pc:sldMkLst>
        <pc:spChg chg="mod">
          <ac:chgData name="Juha Merjama" userId="0e26f0d3-d32e-4c6d-8a9e-9375ef98a606" providerId="ADAL" clId="{2D4E68B7-3D09-474E-814C-CCDB188A2BB2}" dt="2022-01-31T14:47:14.008" v="210" actId="20577"/>
          <ac:spMkLst>
            <pc:docMk/>
            <pc:sldMk cId="3676530786" sldId="1211"/>
            <ac:spMk id="2" creationId="{21413F7C-6E6E-5F40-A319-A3161358F85E}"/>
          </ac:spMkLst>
        </pc:spChg>
      </pc:sldChg>
      <pc:sldChg chg="modSp add mod">
        <pc:chgData name="Juha Merjama" userId="0e26f0d3-d32e-4c6d-8a9e-9375ef98a606" providerId="ADAL" clId="{2D4E68B7-3D09-474E-814C-CCDB188A2BB2}" dt="2022-02-01T11:39:30.738" v="4938" actId="20577"/>
        <pc:sldMkLst>
          <pc:docMk/>
          <pc:sldMk cId="3204738125" sldId="1212"/>
        </pc:sldMkLst>
        <pc:spChg chg="mod">
          <ac:chgData name="Juha Merjama" userId="0e26f0d3-d32e-4c6d-8a9e-9375ef98a606" providerId="ADAL" clId="{2D4E68B7-3D09-474E-814C-CCDB188A2BB2}" dt="2022-01-31T15:21:24.040" v="1351" actId="20577"/>
          <ac:spMkLst>
            <pc:docMk/>
            <pc:sldMk cId="3204738125" sldId="1212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1T11:39:30.738" v="4938" actId="20577"/>
          <ac:spMkLst>
            <pc:docMk/>
            <pc:sldMk cId="3204738125" sldId="1212"/>
            <ac:spMk id="9" creationId="{00000000-0000-0000-0000-000000000000}"/>
          </ac:spMkLst>
        </pc:spChg>
      </pc:sldChg>
      <pc:sldChg chg="addSp modSp add mod">
        <pc:chgData name="Juha Merjama" userId="0e26f0d3-d32e-4c6d-8a9e-9375ef98a606" providerId="ADAL" clId="{2D4E68B7-3D09-474E-814C-CCDB188A2BB2}" dt="2022-02-01T11:40:32.386" v="4954" actId="20577"/>
        <pc:sldMkLst>
          <pc:docMk/>
          <pc:sldMk cId="2595136180" sldId="1213"/>
        </pc:sldMkLst>
        <pc:spChg chg="mod">
          <ac:chgData name="Juha Merjama" userId="0e26f0d3-d32e-4c6d-8a9e-9375ef98a606" providerId="ADAL" clId="{2D4E68B7-3D09-474E-814C-CCDB188A2BB2}" dt="2022-01-31T15:33:39.278" v="2569" actId="20577"/>
          <ac:spMkLst>
            <pc:docMk/>
            <pc:sldMk cId="2595136180" sldId="1213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1T11:40:32.386" v="4954" actId="20577"/>
          <ac:spMkLst>
            <pc:docMk/>
            <pc:sldMk cId="2595136180" sldId="1213"/>
            <ac:spMk id="9" creationId="{00000000-0000-0000-0000-000000000000}"/>
          </ac:spMkLst>
        </pc:spChg>
        <pc:picChg chg="add mod">
          <ac:chgData name="Juha Merjama" userId="0e26f0d3-d32e-4c6d-8a9e-9375ef98a606" providerId="ADAL" clId="{2D4E68B7-3D09-474E-814C-CCDB188A2BB2}" dt="2022-01-31T15:34:51.978" v="2586" actId="1076"/>
          <ac:picMkLst>
            <pc:docMk/>
            <pc:sldMk cId="2595136180" sldId="1213"/>
            <ac:picMk id="4" creationId="{21D09C0A-8813-E440-B896-3D992A6BDD6B}"/>
          </ac:picMkLst>
        </pc:picChg>
      </pc:sldChg>
      <pc:sldChg chg="modSp add mod modNotesTx">
        <pc:chgData name="Juha Merjama" userId="0e26f0d3-d32e-4c6d-8a9e-9375ef98a606" providerId="ADAL" clId="{2D4E68B7-3D09-474E-814C-CCDB188A2BB2}" dt="2022-02-03T17:14:56.645" v="7813" actId="20577"/>
        <pc:sldMkLst>
          <pc:docMk/>
          <pc:sldMk cId="4000349853" sldId="1214"/>
        </pc:sldMkLst>
        <pc:spChg chg="mod">
          <ac:chgData name="Juha Merjama" userId="0e26f0d3-d32e-4c6d-8a9e-9375ef98a606" providerId="ADAL" clId="{2D4E68B7-3D09-474E-814C-CCDB188A2BB2}" dt="2022-01-31T17:45:27.794" v="2756" actId="20577"/>
          <ac:spMkLst>
            <pc:docMk/>
            <pc:sldMk cId="4000349853" sldId="1214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1T15:35:16.968" v="6722" actId="20577"/>
          <ac:spMkLst>
            <pc:docMk/>
            <pc:sldMk cId="4000349853" sldId="1214"/>
            <ac:spMk id="9" creationId="{00000000-0000-0000-0000-000000000000}"/>
          </ac:spMkLst>
        </pc:spChg>
      </pc:sldChg>
      <pc:sldChg chg="modSp add mod ord">
        <pc:chgData name="Juha Merjama" userId="0e26f0d3-d32e-4c6d-8a9e-9375ef98a606" providerId="ADAL" clId="{2D4E68B7-3D09-474E-814C-CCDB188A2BB2}" dt="2022-02-03T17:32:28.191" v="8065" actId="20577"/>
        <pc:sldMkLst>
          <pc:docMk/>
          <pc:sldMk cId="1266679364" sldId="1215"/>
        </pc:sldMkLst>
        <pc:spChg chg="mod">
          <ac:chgData name="Juha Merjama" userId="0e26f0d3-d32e-4c6d-8a9e-9375ef98a606" providerId="ADAL" clId="{2D4E68B7-3D09-474E-814C-CCDB188A2BB2}" dt="2022-01-31T17:54:03.233" v="3598" actId="20577"/>
          <ac:spMkLst>
            <pc:docMk/>
            <pc:sldMk cId="1266679364" sldId="1215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3T17:32:28.191" v="8065" actId="20577"/>
          <ac:spMkLst>
            <pc:docMk/>
            <pc:sldMk cId="1266679364" sldId="1215"/>
            <ac:spMk id="9" creationId="{00000000-0000-0000-0000-000000000000}"/>
          </ac:spMkLst>
        </pc:spChg>
      </pc:sldChg>
      <pc:sldChg chg="modSp add mod modNotesTx">
        <pc:chgData name="Juha Merjama" userId="0e26f0d3-d32e-4c6d-8a9e-9375ef98a606" providerId="ADAL" clId="{2D4E68B7-3D09-474E-814C-CCDB188A2BB2}" dt="2022-02-03T17:31:25.192" v="8049" actId="20577"/>
        <pc:sldMkLst>
          <pc:docMk/>
          <pc:sldMk cId="1023227035" sldId="1216"/>
        </pc:sldMkLst>
        <pc:spChg chg="mod">
          <ac:chgData name="Juha Merjama" userId="0e26f0d3-d32e-4c6d-8a9e-9375ef98a606" providerId="ADAL" clId="{2D4E68B7-3D09-474E-814C-CCDB188A2BB2}" dt="2022-02-03T17:31:25.192" v="8049" actId="20577"/>
          <ac:spMkLst>
            <pc:docMk/>
            <pc:sldMk cId="1023227035" sldId="1216"/>
            <ac:spMk id="9" creationId="{00000000-0000-0000-0000-000000000000}"/>
          </ac:spMkLst>
        </pc:spChg>
      </pc:sldChg>
      <pc:sldChg chg="modSp add mod">
        <pc:chgData name="Juha Merjama" userId="0e26f0d3-d32e-4c6d-8a9e-9375ef98a606" providerId="ADAL" clId="{2D4E68B7-3D09-474E-814C-CCDB188A2BB2}" dt="2022-02-03T17:11:40.171" v="7639" actId="20577"/>
        <pc:sldMkLst>
          <pc:docMk/>
          <pc:sldMk cId="1016471222" sldId="1217"/>
        </pc:sldMkLst>
        <pc:spChg chg="mod">
          <ac:chgData name="Juha Merjama" userId="0e26f0d3-d32e-4c6d-8a9e-9375ef98a606" providerId="ADAL" clId="{2D4E68B7-3D09-474E-814C-CCDB188A2BB2}" dt="2022-02-01T12:48:59.046" v="5960" actId="20577"/>
          <ac:spMkLst>
            <pc:docMk/>
            <pc:sldMk cId="1016471222" sldId="1217"/>
            <ac:spMk id="3" creationId="{7C7D6C87-225C-9A46-9D73-0D21E32980B4}"/>
          </ac:spMkLst>
        </pc:spChg>
        <pc:spChg chg="mod">
          <ac:chgData name="Juha Merjama" userId="0e26f0d3-d32e-4c6d-8a9e-9375ef98a606" providerId="ADAL" clId="{2D4E68B7-3D09-474E-814C-CCDB188A2BB2}" dt="2022-02-03T17:11:40.171" v="7639" actId="20577"/>
          <ac:spMkLst>
            <pc:docMk/>
            <pc:sldMk cId="1016471222" sldId="1217"/>
            <ac:spMk id="9" creationId="{00000000-0000-0000-0000-000000000000}"/>
          </ac:spMkLst>
        </pc:spChg>
      </pc:sldChg>
      <pc:sldChg chg="addSp delSp modSp add mod">
        <pc:chgData name="Juha Merjama" userId="0e26f0d3-d32e-4c6d-8a9e-9375ef98a606" providerId="ADAL" clId="{2D4E68B7-3D09-474E-814C-CCDB188A2BB2}" dt="2022-02-01T15:38:56.793" v="6760" actId="14100"/>
        <pc:sldMkLst>
          <pc:docMk/>
          <pc:sldMk cId="2398620118" sldId="1218"/>
        </pc:sldMkLst>
        <pc:spChg chg="mod">
          <ac:chgData name="Juha Merjama" userId="0e26f0d3-d32e-4c6d-8a9e-9375ef98a606" providerId="ADAL" clId="{2D4E68B7-3D09-474E-814C-CCDB188A2BB2}" dt="2022-02-01T15:36:34.115" v="6748" actId="20577"/>
          <ac:spMkLst>
            <pc:docMk/>
            <pc:sldMk cId="2398620118" sldId="1218"/>
            <ac:spMk id="3" creationId="{D4DFAFBB-0EB5-9845-8613-4DB97ABD5247}"/>
          </ac:spMkLst>
        </pc:spChg>
        <pc:spChg chg="add del mod">
          <ac:chgData name="Juha Merjama" userId="0e26f0d3-d32e-4c6d-8a9e-9375ef98a606" providerId="ADAL" clId="{2D4E68B7-3D09-474E-814C-CCDB188A2BB2}" dt="2022-02-01T15:36:25.451" v="6730" actId="478"/>
          <ac:spMkLst>
            <pc:docMk/>
            <pc:sldMk cId="2398620118" sldId="1218"/>
            <ac:spMk id="4" creationId="{AADE3DB8-377D-C941-ACC5-1CE9ABE45A66}"/>
          </ac:spMkLst>
        </pc:spChg>
        <pc:spChg chg="del">
          <ac:chgData name="Juha Merjama" userId="0e26f0d3-d32e-4c6d-8a9e-9375ef98a606" providerId="ADAL" clId="{2D4E68B7-3D09-474E-814C-CCDB188A2BB2}" dt="2022-02-01T15:36:24.232" v="6729" actId="478"/>
          <ac:spMkLst>
            <pc:docMk/>
            <pc:sldMk cId="2398620118" sldId="1218"/>
            <ac:spMk id="9" creationId="{00000000-0000-0000-0000-000000000000}"/>
          </ac:spMkLst>
        </pc:spChg>
        <pc:picChg chg="add mod modCrop">
          <ac:chgData name="Juha Merjama" userId="0e26f0d3-d32e-4c6d-8a9e-9375ef98a606" providerId="ADAL" clId="{2D4E68B7-3D09-474E-814C-CCDB188A2BB2}" dt="2022-02-01T15:38:56.793" v="6760" actId="14100"/>
          <ac:picMkLst>
            <pc:docMk/>
            <pc:sldMk cId="2398620118" sldId="1218"/>
            <ac:picMk id="6" creationId="{3EE5C83F-ACBE-FC4D-BA89-B531F23B09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E4DC-19D7-6745-A018-062979C9AFE8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C084-B1BB-1944-B112-1628A63D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8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9/20090205#a205-200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Oppimistavoite:</a:t>
            </a:r>
          </a:p>
          <a:p>
            <a:r>
              <a:rPr lang="fi-FI" noProof="0" dirty="0"/>
              <a:t>Turvallisuussuunnittelu vaatii yhteistyötä muiden osapuolien, osaajien ja asiantuntijoiden </a:t>
            </a:r>
            <a:r>
              <a:rPr lang="fi-FI" noProof="0"/>
              <a:t>kanssa - </a:t>
            </a:r>
            <a:r>
              <a:rPr lang="fi-FI" noProof="0" dirty="0"/>
              <a:t>kaikkea ei voi </a:t>
            </a:r>
            <a:r>
              <a:rPr lang="fi-FI" noProof="0"/>
              <a:t>tietää itse</a:t>
            </a:r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05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Osa 16 </a:t>
            </a:r>
            <a:r>
              <a:rPr lang="sv-SE" dirty="0" err="1"/>
              <a:t>kertaus</a:t>
            </a:r>
            <a:r>
              <a:rPr lang="sv-SE" dirty="0"/>
              <a:t>/</a:t>
            </a:r>
            <a:r>
              <a:rPr lang="sv-SE" dirty="0" err="1"/>
              <a:t>yhteenveto</a:t>
            </a: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0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73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73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95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b="0" dirty="0"/>
              <a:t>Tarkoituksena suojata kaikki työmaalla olevat pölyn vaaroilta. Vaarallista pölyä esim. asbesti-, kvartsi-, lehtipuu-, dieselpakokaasun nokihiukkaset. Pölyn pitkäaikaisvaikutuksena mm.:</a:t>
            </a:r>
          </a:p>
          <a:p>
            <a:pPr lvl="1"/>
            <a:r>
              <a:rPr lang="fi-FI" dirty="0"/>
              <a:t>syövät (keuhko, nenä, maha), astma, ihottumat</a:t>
            </a:r>
          </a:p>
          <a:p>
            <a:pPr lvl="1"/>
            <a:r>
              <a:rPr lang="fi-FI" b="0" dirty="0"/>
              <a:t>yleensä näkymätön pöly kaikkein vaarallisinta: jos on näkyvää pölyä on </a:t>
            </a:r>
            <a:r>
              <a:rPr lang="fi-FI" b="1" u="sng" dirty="0"/>
              <a:t>AINA</a:t>
            </a:r>
            <a:r>
              <a:rPr lang="fi-FI" b="0" dirty="0"/>
              <a:t> myös näkymätöntä pölyä</a:t>
            </a:r>
          </a:p>
          <a:p>
            <a:pPr lvl="1"/>
            <a:r>
              <a:rPr lang="fi-FI" b="0" dirty="0"/>
              <a:t>ihminen ei pysty aistimaan näkymätöntä pölyä mitenkään (ei haise, maistu, yskitä...)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48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siis oikeasti järjestys: väärin ratkaisemisesta voi tulla tuomio – esim. jos on käytetty valjaita vaikka voisi olla kaiteet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5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Käyttöasetus (403/2008)</a:t>
            </a:r>
          </a:p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§ Nostotyön suunnittelu ja nostolaitteen valinta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Nostotyön suunnittelussa ja nostolaitteiden valinnassa on: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huolehdittava siitä, että nostot suunnitellaan huolellisesti, jotta nostot voidaan toteuttaa työntekijän turvallisuutta vaarantamatta; erityisesti on huolehdittava siitä, ettei taakan alla tai vaara-alueella liikuta tarpeettomasti noston aikana;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 noston aikana on välttämätöntä tehdä työtä taakan alla tai vaara-alueella, työntekijän turvallisuus on varmistettava luotettavasti.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 1 ja 2 momentissa säädetään nostoista, koskee myös henkilöiden nostamista sekä siirtoja ja kuljetuksia nostolaitteella.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68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>
                <a:hlinkClick r:id="rId3" tooltip="Linkki voimaantulosäännökseen"/>
              </a:rPr>
              <a:t>Vna 205/2009 25 §</a:t>
            </a:r>
            <a:endParaRPr lang="fi-FI" b="1" dirty="0"/>
          </a:p>
          <a:p>
            <a:r>
              <a:rPr lang="fi-FI" b="1" dirty="0"/>
              <a:t>Työmaan sisäisen liikenteen järjestäminen sekä purkaus-, lastaus- ja varastointipaikat</a:t>
            </a:r>
          </a:p>
          <a:p>
            <a:r>
              <a:rPr lang="fi-FI" dirty="0"/>
              <a:t>Liikennejärjestelyjä, kuten ajoteitä, kulkuteitä ja muita liikennepaikkoja rakennustyömaalla toteutettaessa, on otettava huomioon 11 §:ssä tarkoitettu työmaasuunnitelma.</a:t>
            </a:r>
          </a:p>
          <a:p>
            <a:r>
              <a:rPr lang="fi-FI" dirty="0"/>
              <a:t>Ajotiet sekä purkaus-, lastaus- ja varastointipaikat on tehtävä kestämään liikenteestä ja nostureista aiheutuvat kuormitukset. Ajotiet on järjestettävä siten, että ne eivät tarpeettomasti risteä työmaan muiden kulkuteiden kanssa. Liikennerajoitukset on osoitettava liikennemerkeillä.</a:t>
            </a:r>
          </a:p>
          <a:p>
            <a:r>
              <a:rPr lang="fi-FI" dirty="0"/>
              <a:t>Rakennustarvikkeiden purkaus-, lastaus- ja varastointipaikat on sijoitettava siten, että elementtejä, muotteja ja rakennustarvikkeita ei nosteta työntekijöiden ylitse.</a:t>
            </a:r>
          </a:p>
          <a:p>
            <a:r>
              <a:rPr lang="fi-FI" dirty="0"/>
              <a:t>Ajoneuvoliikennettä varten tarkoitettujen ajoteiden välittömään läheisyyteen on järjestettävä erilliset kulkutiet jalankulkijoita varten.</a:t>
            </a:r>
          </a:p>
          <a:p>
            <a:r>
              <a:rPr lang="fi-FI" dirty="0"/>
              <a:t>Jalankulkijoille ja tavaraliikenteelle tarkoitettuja kulkuteitä järjestettäessä on otettava huomioon käyttäjien määrä ja toiminnan luonne. Ajoneuvoliikenteelle tarkoitetut ajotiet on järjestettävä siten, että näkemät ovat riittävät.</a:t>
            </a:r>
          </a:p>
          <a:p>
            <a:r>
              <a:rPr lang="fi-FI" dirty="0"/>
              <a:t>Työskenneltäessä yleisessä liikenteessä, on huolehdittava työkohteen havaittavuudesta liikenteen ohjauksella, liikennemerkeillä, turvalaitteilla ja valaistuksella.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20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FBBFD-17B4-4041-94C7-768A543A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89122B-9D98-414B-B654-8D270E682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97A5A7-8E8A-D84E-AB6F-65DCC351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EBF6D-FE8B-9D45-81CF-49500EAA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73862F-7C00-B140-94B3-F1D4F155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A472F-2209-9B42-A05B-534B855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767A38-6430-044A-B2DE-CDE608FFF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C80AB6-3902-324F-BE6E-95610AD3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CB1F36-2E86-744F-BCE6-E17AFA3D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1CEE5D-EED3-2F49-A90C-DB127D0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87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A51BC74-724B-4F44-B171-8CE56E8BB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87EA11-957B-B045-8400-8E6F0F7F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5874EB-16E6-C74D-BE10-63976EE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59BBB8-B088-8E40-998A-2B29D1CB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EA0E3F-32EB-3C4C-8A19-B35F7D46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57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C83F3-0021-9B4D-B5AA-5E6D036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S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1F95D-49D0-394B-A8BA-FF868969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67"/>
            <a:ext cx="10515600" cy="41571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425011-E24E-B448-A75A-3B5F07F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6C6A-93EA-944A-A03B-BED5BD5B1FE2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BD585E-CC0E-0547-A199-82B627EC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F5026-4E52-0844-8932-E79C549E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76D-A91E-AA45-AC26-2A639485B63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2B33E68-99BF-BD42-A447-218BC02C9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701507"/>
            <a:ext cx="10515600" cy="565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4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18068" y="2700338"/>
            <a:ext cx="215900" cy="415766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i-FI" sz="180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0960" y="1357299"/>
            <a:ext cx="11607840" cy="4750399"/>
          </a:xfrm>
        </p:spPr>
        <p:txBody>
          <a:bodyPr>
            <a:normAutofit/>
          </a:bodyPr>
          <a:lstStyle>
            <a:lvl1pPr marL="179381" indent="-179381">
              <a:buFont typeface="Arial"/>
              <a:buChar char="•"/>
              <a:defRPr sz="312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 bwMode="auto">
          <a:xfrm>
            <a:off x="382321" y="296551"/>
            <a:ext cx="11606479" cy="804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12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4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D2290-892C-3049-A293-FA797E7B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2AC347-2310-3B44-B348-197799EB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A862B-EF72-1B40-B16D-06634531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35EA6-58FD-D449-B6CA-9ED3BB66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ACD302-614C-B540-9EEE-D73589E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9CA95-78DF-9C4D-8E2B-F5C133CB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498CCF-6B46-FA44-8B51-3FDEACD4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98B43-2F3C-6E43-95B1-6C29CF58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817F6-7140-F141-A0E0-596943E4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0C0AD8-9E9E-3C49-BFF7-B4B46756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1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CC922-E82C-434A-85EF-D06FE4FB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CB9CA1-1A8E-FF43-8A0A-8DFEA738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060CF0-C1AE-E245-A1EC-ECC88E20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ACECA4-B713-5F4F-8F40-6060E9B9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A494D3-54A7-D042-A66E-E4129154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027D76-C207-F64B-8F12-72F1C518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0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E2869-3AA9-6A4B-95E1-D7C5CF10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8919B-923F-994A-A75D-2F76FFBD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153C95-BD51-B442-B7E0-4D9547DCA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4E4851-9996-9E44-92AF-1BABE37B9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D4FB04-C1CC-7A43-841F-47258E9C8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DFF02CD-FA91-724F-B3D7-FE65F2E4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4F71B2E-B00A-C54D-A0F0-D2CF5114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83BB44-88A1-1144-9BBB-77C8D8F3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CE78C9-24AE-5B47-BDB7-CBF2B7EA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DB06BD-1E06-3847-91B2-5944B61A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A1CD57-89FE-604A-914B-4B43B5AF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202D56-15B8-BD47-883D-E231A155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1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FC5EB3-E9B2-A04C-B3FC-4F8BC729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618D08-0C16-DB4B-90AE-4612592D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82A0F7-FC18-9D4C-B3C5-88C7B92E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5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BEB9C-E307-574F-B23F-DD79369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E37AC-754A-4A4F-AEAA-54B77D86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9CAACC-5B12-C847-9914-3BFBAD47D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776F4E-5160-A746-A79B-A26CC6A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7561F7-1C4D-5241-861D-74512223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1A99B1-2803-914E-B3CB-B1B2682B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48C58B-2A72-9242-A1BC-FEFFE21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1511E2-A467-F04F-BB25-FE0E2A607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CA920F-2E65-6E44-8BB1-08A6AC8B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8103F8-96AC-464D-9490-8D71C6D1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29782E-CE76-6246-9EF2-4053C2B7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6FF405-A492-E340-9EE2-52F9F873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503FC7-E3B2-4648-859D-30540064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2EA769-5D0E-3A41-B93F-CDB9EA41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014CE5-325F-4F4F-9FB8-D3276DF4C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34FE-499A-BD49-9E7A-263E77473B1D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94EA4C-8830-164A-A9C5-5C7C742A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B44AE9-C958-E443-884C-06437228A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8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suu.com/rakennusteollisuusrtry/docs/raxa_sarjakuvavihko_issu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AEA6A31-F43E-BA18-0034-4CB20523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-4306"/>
            <a:ext cx="12248147" cy="68670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Työturvallisuus rakennusalalla</a:t>
            </a:r>
            <a:endParaRPr lang="sv-SE" sz="5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D67FF9-BB5F-9E47-909F-58D111C8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Työturvallisuuden opetusmateriaali</a:t>
            </a:r>
            <a:endParaRPr lang="fi-FI" sz="28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fi-FI" sz="2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fi-FI" sz="2800" dirty="0">
                <a:solidFill>
                  <a:schemeClr val="bg1"/>
                </a:solidFill>
                <a:ea typeface="+mn-lt"/>
                <a:cs typeface="+mn-lt"/>
              </a:rPr>
              <a:t>17. Turvallisuussuunnittelu 2</a:t>
            </a:r>
            <a:endParaRPr lang="fi-FI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3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435559"/>
            <a:ext cx="11362003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latin typeface="Calibri"/>
                <a:ea typeface="Calibri"/>
                <a:cs typeface="Arial"/>
              </a:rPr>
              <a:t>Mahdollisimman yksityiskohtainen kuvaus, kuinka pölyntorjunta tehdään, sisältää muun muassa:</a:t>
            </a:r>
            <a:endParaRPr lang="fi-FI" dirty="0"/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Etukäteen selvitettävä:</a:t>
            </a:r>
          </a:p>
          <a:p>
            <a:pPr lvl="1">
              <a:lnSpc>
                <a:spcPct val="100000"/>
              </a:lnSpc>
            </a:pPr>
            <a:r>
              <a:rPr lang="fi-FI" b="0" dirty="0"/>
              <a:t>mitä pölyä työmaalla/työvaiheessa on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eri pölylaaduilla erilaiset ominaisuudet ja vaarat -&gt; eri torjuntakeinoja ja -vaatimuksia</a:t>
            </a:r>
            <a:endParaRPr lang="fi-FI" sz="2200" dirty="0">
              <a:ea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alue ja aika, jota pölyntorjuntasuunnitelma koskee (esim. piirros)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tarvitseeko muiden kulkea pölyisen alueen läpi: kulun järjestäminen tarvittaessa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muut alueella työskentelevät (yritykset/yksittäiset työntekijät):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selvitettävä tarve muiden opastamiselle muodostuvan pölyn vaaroihin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tarvitsevatko muut esim. hengityksensuojaimia ja millä alueella (HUOM. etenkin purkukohteet)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396814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Pölyntorjuntasuunnitelma, yleinen (1/3)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227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325270"/>
            <a:ext cx="11606478" cy="51845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2400" dirty="0">
                <a:latin typeface="Calibri"/>
                <a:ea typeface="Calibri"/>
                <a:cs typeface="Arial"/>
              </a:rPr>
              <a:t>Mahdollisimman yksityiskohtainen kuvaus, kuinka pölyntorjunta tehdään, sisältää muun muassa (jatkoa edelliseen):</a:t>
            </a:r>
            <a:endParaRPr lang="fi-FI" sz="2400" b="0" dirty="0">
              <a:latin typeface="Calibri"/>
              <a:ea typeface="Calibri"/>
            </a:endParaRPr>
          </a:p>
          <a:p>
            <a:pPr marL="179070" indent="-179070">
              <a:lnSpc>
                <a:spcPct val="11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Käytettävien pölyntorjuntakeinojen kuvaaminen</a:t>
            </a:r>
          </a:p>
          <a:p>
            <a:pPr lvl="1">
              <a:lnSpc>
                <a:spcPct val="110000"/>
              </a:lnSpc>
            </a:pPr>
            <a:r>
              <a:rPr lang="fi-FI" dirty="0"/>
              <a:t>työmenetelmän valinta mahdollisimman vähän pölyä tuottavaksi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pölyävän työn tekeminen muualla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10000"/>
              </a:lnSpc>
            </a:pPr>
            <a:r>
              <a:rPr lang="fi-FI" sz="2200" dirty="0"/>
              <a:t>esim. ulkona tai tehtaalla hallituissa oloissa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torjunta ensisijaisesti pölyn syntypaikalla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10000"/>
              </a:lnSpc>
            </a:pPr>
            <a:r>
              <a:rPr lang="fi-FI" sz="2200" dirty="0"/>
              <a:t>esim. kohdeimu, vesisumu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pölyn leviämisen estäminen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10000"/>
              </a:lnSpc>
            </a:pPr>
            <a:r>
              <a:rPr lang="fi-FI" sz="2200" dirty="0"/>
              <a:t>esim. osastointi, ali-/ylipaineistus, imurointi, ilmanvaihdon tukkiminen...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yleisimuroinnin aloitushetki ja kuka sen päättää (uudisrakentaminen)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10000"/>
              </a:lnSpc>
            </a:pPr>
            <a:r>
              <a:rPr lang="fi-FI" sz="2200" dirty="0"/>
              <a:t>esim. milloin lattia on niin kuiva, ettei se sido enää pölyä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pölyntorjunta jätteiden käsittelyssä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179070" indent="-179070">
              <a:lnSpc>
                <a:spcPct val="110000"/>
              </a:lnSpc>
            </a:pPr>
            <a:endParaRPr lang="fi-FI" sz="2400" b="0" dirty="0">
              <a:latin typeface="Calibri"/>
              <a:ea typeface="Calibri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386788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Pölyntorjuntasuunnitelma, yleinen (2/3)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647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EEB5C4-2623-F440-9EE8-0C5B5206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10" y="285766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124744"/>
            <a:ext cx="10379796" cy="5184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latin typeface="Calibri"/>
                <a:ea typeface="Calibri"/>
                <a:cs typeface="Arial"/>
              </a:rPr>
              <a:t>Mahdollisimman yksityiskohtainen kuvaus, kuinka pölyntorjunta tehdään, sisältää muun muassa (jatkoa edelliseen):</a:t>
            </a:r>
            <a:endParaRPr lang="fi-FI" sz="2400" b="0">
              <a:latin typeface="Calibri"/>
              <a:ea typeface="Calibri"/>
              <a:cs typeface="Arial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Ihmisten suojeleminen (kohdepölyntorjunnan lisäksi)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pölyn leviämisen estäminen (muiden altistumisen estäminen)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hengityksensuojaimet (kvartsipöly: min. FFP3, asbesti: TH3)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varusteiden ja vaatteiden puhdistus</a:t>
            </a:r>
            <a:endParaRPr lang="fi-FI" sz="2200">
              <a:ea typeface="Calibri"/>
              <a:cs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Välineiden valinta mahdollisimman tarkasti:</a:t>
            </a:r>
            <a:br>
              <a:rPr lang="fi-FI" sz="2400" b="0" dirty="0">
                <a:latin typeface="Calibri"/>
              </a:rPr>
            </a:br>
            <a:r>
              <a:rPr lang="fi-FI" sz="2400" b="0" dirty="0">
                <a:latin typeface="Calibri"/>
                <a:ea typeface="Calibri"/>
                <a:cs typeface="Arial"/>
              </a:rPr>
              <a:t>(luokitus, teho, malli)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imurit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alipaineistajat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laastinsekoitusasemat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(käsi)työkalut </a:t>
            </a:r>
            <a:r>
              <a:rPr lang="fi-FI" sz="2200" dirty="0" err="1"/>
              <a:t>imuriyhteellä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jne.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Pölyntorjuntasuunnitelma, yleinen (3/3)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785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D5D42C3-BE0D-6450-3EBB-FCD8FAFD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01"/>
            <a:ext cx="12188263" cy="68661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8198"/>
            <a:ext cx="9144000" cy="1020176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Putoamissuojaussuunnitelma</a:t>
            </a:r>
            <a:endParaRPr lang="sv-SE" sz="5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56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1" y="1325270"/>
            <a:ext cx="11362003" cy="5184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Putoamissuojauksen toteutusjärjestys</a:t>
            </a:r>
            <a:endParaRPr lang="fi-FI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fi-FI" b="0" dirty="0"/>
              <a:t>ensisijaisesti työ suunnitellaan siten, ettei putoamisvaaraa ole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b="0" dirty="0"/>
              <a:t>esim. laitetaan ikkuna-aukon kaiteet elementtitehtaalla</a:t>
            </a:r>
            <a:endParaRPr lang="fi-FI" sz="2200" b="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fi-FI" b="0" dirty="0"/>
              <a:t>tehdään yleinen suojaus (kaiteet, työtasot, aukkosuojat)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b="0" dirty="0"/>
              <a:t>kaikki ovat turvassa riippumatta esim. varusteista</a:t>
            </a:r>
            <a:endParaRPr lang="fi-FI" sz="2200" b="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käytetään henkilökohtaisia putoamissuojaimia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b="0" dirty="0"/>
              <a:t>ensisijaisesti putoamisen estävä järjestelmä (valjas, köysi</a:t>
            </a:r>
            <a:r>
              <a:rPr lang="fi-FI" sz="2200" dirty="0"/>
              <a:t> </a:t>
            </a:r>
            <a:r>
              <a:rPr lang="fi-FI" sz="2200" b="0" dirty="0"/>
              <a:t>+</a:t>
            </a:r>
            <a:r>
              <a:rPr lang="fi-FI" sz="2200" dirty="0"/>
              <a:t> </a:t>
            </a:r>
            <a:r>
              <a:rPr lang="fi-FI" sz="2200" b="0" dirty="0"/>
              <a:t>liukutarrain, ankkuripiste)</a:t>
            </a:r>
            <a:endParaRPr lang="fi-FI" sz="2200" b="0" dirty="0">
              <a:ea typeface="Calibri"/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toissijaisesti putoamisen pysäyttävä järjestelmä (valjas, kelautuva tarrain + nykäyksenvaimennin, vähintään 12 </a:t>
            </a:r>
            <a:r>
              <a:rPr lang="fi-FI" sz="2200" dirty="0" err="1"/>
              <a:t>kN</a:t>
            </a:r>
            <a:r>
              <a:rPr lang="fi-FI" sz="2200" dirty="0"/>
              <a:t> kestävä ankkuripiste)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Käydään vaiheittain läpi </a:t>
            </a:r>
            <a:r>
              <a:rPr lang="fi-FI" sz="2400" u="sng" dirty="0">
                <a:latin typeface="Calibri"/>
                <a:ea typeface="Calibri"/>
                <a:cs typeface="Arial"/>
              </a:rPr>
              <a:t>KAIKKI</a:t>
            </a:r>
            <a:r>
              <a:rPr lang="fi-FI" sz="2400" dirty="0">
                <a:latin typeface="Calibri"/>
                <a:ea typeface="Calibri"/>
                <a:cs typeface="Arial"/>
              </a:rPr>
              <a:t> </a:t>
            </a:r>
            <a:r>
              <a:rPr lang="fi-FI" sz="2400" b="0" dirty="0">
                <a:latin typeface="Calibri"/>
                <a:ea typeface="Calibri"/>
                <a:cs typeface="Arial"/>
              </a:rPr>
              <a:t>putoamisvaaralliset työtehtävät juuri tällä työmaalla ja kuinka putoaminen juuri näissä tehtävissä torjutaan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putoamisvaaralliset työt kaivannoista vesikatolle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huomioidaan myös tavaroiden putoaminen (esim. tarvikkeet, työkalut)</a:t>
            </a:r>
            <a:endParaRPr lang="fi-FI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416867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Putoamissuojauksen suunnittelu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034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3" y="1335297"/>
            <a:ext cx="11357920" cy="5184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latin typeface="Calibri"/>
                <a:ea typeface="Calibri"/>
                <a:cs typeface="Arial"/>
              </a:rPr>
              <a:t>Mahdollisimman yksityiskohtainen kuvaus, kuinka putoamissuojaus tehdään, </a:t>
            </a:r>
            <a:r>
              <a:rPr lang="fi-FI" sz="2400" dirty="0">
                <a:latin typeface="Calibri"/>
                <a:ea typeface="Calibri"/>
                <a:cs typeface="Calibri"/>
              </a:rPr>
              <a:t>sisältää muun muassa:</a:t>
            </a:r>
            <a:endParaRPr lang="fi-FI" sz="2400" b="0" dirty="0">
              <a:latin typeface="Calibri"/>
              <a:ea typeface="Calibri"/>
              <a:cs typeface="Arial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Etukäteen mietittävä mitä kaikkea voi pudota: ihmisiä, tavaraa, työkaluja, koneita, ajoneuvoja (riskien arviointi)</a:t>
            </a: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Tarkkuus: se, joka toteuttaa suunnitelman, ei saa joutua arvaamaan tai tulkitsemaan</a:t>
            </a: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Piirustusten käyttö apuna (piirrokseen merkitty esim. mitä välineitä missäkin kohdassa käytetään)</a:t>
            </a: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Kuvattu (tarkasti) käytettävät: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kaiteet (jänneväli, materiaali, malli, mahd. tilausnumero...)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aukkosuojat (materiaali, materiaalin paksuus, paikaltaan liikkumisen esto, merkintä...)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putoamissuojaimet (kiinnityspisteet, ulottuma, tarvittaessa valjasmalli...)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kulkuesteet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Tarvittaessa viittaus muihin suunnitelmiin (esim. elementtiasennussuunnitelma)</a:t>
            </a:r>
            <a:endParaRPr lang="fi-FI" sz="2400">
              <a:latin typeface="Calibri"/>
              <a:ea typeface="Calibri"/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406841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Putoamissuojaussuunnitelma, yleinen (1/2)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674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3" y="1335297"/>
            <a:ext cx="10178174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Calibri"/>
                <a:ea typeface="Calibri"/>
                <a:cs typeface="Arial"/>
              </a:rPr>
              <a:t>Mahdollisimman yksityiskohtainen kuvaus, kuinka putoamissuojaus tehdään,</a:t>
            </a:r>
            <a:r>
              <a:rPr lang="fi-FI" sz="2400" b="0" dirty="0">
                <a:latin typeface="Calibri"/>
                <a:ea typeface="Calibri"/>
                <a:cs typeface="Arial"/>
              </a:rPr>
              <a:t> </a:t>
            </a:r>
            <a:r>
              <a:rPr lang="fi-FI" sz="2400" dirty="0">
                <a:latin typeface="Calibri"/>
                <a:ea typeface="Calibri"/>
                <a:cs typeface="Calibri"/>
              </a:rPr>
              <a:t>sisältää muun muassa (jatkoa edelliseen):</a:t>
            </a:r>
            <a:endParaRPr lang="fi-FI" sz="2400" b="0" dirty="0">
              <a:latin typeface="Calibri"/>
              <a:ea typeface="Calibri"/>
              <a:cs typeface="Arial"/>
            </a:endParaRPr>
          </a:p>
          <a:p>
            <a:pPr marL="179070" indent="-179070"/>
            <a:r>
              <a:rPr lang="fi-FI" sz="2400" b="0" dirty="0">
                <a:latin typeface="Calibri"/>
                <a:ea typeface="Calibri"/>
                <a:cs typeface="Arial"/>
              </a:rPr>
              <a:t>Valjastyö (ensisijaisesti putoamisen estävä, toissijaisesti putoamisen pysäyttävä):</a:t>
            </a:r>
          </a:p>
          <a:p>
            <a:pPr lvl="1"/>
            <a:r>
              <a:rPr lang="fi-FI" sz="2200" dirty="0"/>
              <a:t>ankkurointipisteet (jokaisen alueella työskentelevän saatava itsensä kiinni, ml. työnjohto)</a:t>
            </a:r>
          </a:p>
          <a:p>
            <a:pPr lvl="1"/>
            <a:r>
              <a:rPr lang="fi-FI" sz="2200" dirty="0"/>
              <a:t>käytettävät välineet huomioiden mm. putoamismatka, köysien reunasuojaus</a:t>
            </a:r>
          </a:p>
          <a:p>
            <a:pPr lvl="1"/>
            <a:r>
              <a:rPr lang="fi-FI" sz="2200" dirty="0"/>
              <a:t>tarkastus huomioidaan, esim. ’tarkastetut putoamissuojaimet esitettävä pääurakoitsijalle ennen ensimmäistä käyttöä’, tarkastusväli enintään 12 kk</a:t>
            </a:r>
            <a:endParaRPr lang="fi-FI" sz="2200" dirty="0">
              <a:ea typeface="Calibri"/>
              <a:cs typeface="Calibri"/>
            </a:endParaRPr>
          </a:p>
          <a:p>
            <a:pPr lvl="1"/>
            <a:r>
              <a:rPr lang="fi-FI" sz="2200" dirty="0"/>
              <a:t>pelastamis-/pelastautumissuunnitelma; jos tukeudutaan: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fi-FI" dirty="0"/>
              <a:t>pelastuslaitokseen: tarkka kuvaus ko. pelastuslaitoksen nostolavasta (paino, ulottuma, vasteaika jne.) – ylettääkö työmaa-aikana petauspaikoilta joka paikkaan?</a:t>
            </a:r>
          </a:p>
          <a:p>
            <a:pPr lvl="2"/>
            <a:r>
              <a:rPr lang="fi-FI" dirty="0"/>
              <a:t>nosturiin/henkilönostimiin: suunniteltava ja harjoiteltava toiminta</a:t>
            </a:r>
          </a:p>
          <a:p>
            <a:pPr lvl="2"/>
            <a:r>
              <a:rPr lang="fi-FI" dirty="0"/>
              <a:t>köysitekniikoihin: suunniteltava ja harjoiteltava toiminta, valmiit ankkuripisteet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4DFAFBB-0EB5-9845-8613-4DB97ABD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396814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Putoamissuojaussuunnitelma, yleinen (2/2)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695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EE5C83F-ACBE-FC4D-BA89-B531F23B0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4"/>
          <a:stretch/>
        </p:blipFill>
        <p:spPr>
          <a:xfrm>
            <a:off x="2082817" y="1100139"/>
            <a:ext cx="8029096" cy="550545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4DFAFBB-0EB5-9845-8613-4DB97ABD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47" y="356709"/>
            <a:ext cx="11606479" cy="804863"/>
          </a:xfrm>
        </p:spPr>
        <p:txBody>
          <a:bodyPr>
            <a:normAutofit/>
          </a:bodyPr>
          <a:lstStyle/>
          <a:p>
            <a:r>
              <a:rPr lang="fi-FI" sz="3100" b="1" dirty="0"/>
              <a:t>Putoamissuojaussuunnitelma: esimerkkipiirros</a:t>
            </a:r>
            <a:endParaRPr lang="fi-FI" sz="31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862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1D7D9A2-D04C-530B-5011-553D367D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01"/>
            <a:ext cx="12586569" cy="707537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7126"/>
            <a:ext cx="9144000" cy="1003969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Nostosuunnitelma</a:t>
            </a:r>
            <a:endParaRPr lang="sv-SE" sz="5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653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124744"/>
            <a:ext cx="11490592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cs typeface="Arial"/>
              </a:rPr>
              <a:t>Suunnittelun perusteita: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b="0" dirty="0"/>
              <a:t>lähtökohtaisesti ihmisten yli ei saa nostaa</a:t>
            </a:r>
            <a:r>
              <a:rPr lang="fi-FI" dirty="0"/>
              <a:t>,</a:t>
            </a:r>
            <a:r>
              <a:rPr lang="fi-FI" b="0" dirty="0"/>
              <a:t> eikä taakkojen alle saa mennä</a:t>
            </a:r>
            <a:endParaRPr lang="fi-FI" b="0" dirty="0"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mikäli taakan vaara-alueella on pakko työskennellä, tulee työntekijöiden turvallisuus varmistaa luotettavasti (luotettava varmistuskeino kuvataan nostosuunnitelmassa)</a:t>
            </a:r>
            <a:endParaRPr lang="fi-FI" sz="2200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taakat nostetaan vaakatasossa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taakat eivät saa pudota tai varista noston aikana</a:t>
            </a:r>
            <a:endParaRPr lang="fi-FI" dirty="0"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fi-FI" sz="2200" b="0" dirty="0"/>
              <a:t>nostoapuvälineiden valinta (tyyppi, lujuus, kunto...)</a:t>
            </a:r>
            <a:endParaRPr lang="fi-FI" sz="2200" b="0" dirty="0"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taakan varmistaminen noston aikana (esim. nostohäkki, kuormaliina, kuormaverkko...)</a:t>
            </a:r>
            <a:endParaRPr lang="fi-FI" sz="2200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nostoreitin valinta: suorin </a:t>
            </a:r>
            <a:r>
              <a:rPr lang="fi-FI" dirty="0"/>
              <a:t>reitti ei</a:t>
            </a:r>
            <a:r>
              <a:rPr lang="fi-FI" b="0" dirty="0"/>
              <a:t> ole aina turvallisin työmaan muun toiminnan kannalta</a:t>
            </a:r>
            <a:endParaRPr lang="fi-FI" b="0" dirty="0"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fi-FI" sz="2200" dirty="0"/>
              <a:t>suunniteltava myös, miten nostoreitit ilmoitetaan kulkijoille (esim. aamupalaveri, merkitseminen maastoon...)</a:t>
            </a:r>
            <a:endParaRPr lang="fi-FI" sz="2200" dirty="0"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Nostojen suunnittelu</a:t>
            </a:r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2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152F2-47D2-5B43-B55C-0C6FA62D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17. Turvallisuussuunnittelu 2</a:t>
            </a:r>
            <a:endParaRPr lang="fi-FI" b="1" dirty="0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57A7A-0152-6145-B873-FAFE547D7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Kertaus aiemmasta</a:t>
            </a:r>
          </a:p>
          <a:p>
            <a:r>
              <a:rPr lang="fi-FI" dirty="0"/>
              <a:t>Pölyntorjuntasuunnitelma</a:t>
            </a:r>
          </a:p>
          <a:p>
            <a:r>
              <a:rPr lang="fi-FI" dirty="0"/>
              <a:t>Putoamissuojaussuunnitelma</a:t>
            </a:r>
          </a:p>
          <a:p>
            <a:r>
              <a:rPr lang="fi-FI" dirty="0"/>
              <a:t>Nostosuunnitelma</a:t>
            </a:r>
          </a:p>
          <a:p>
            <a:r>
              <a:rPr lang="fi-FI" dirty="0"/>
              <a:t>Perusteet</a:t>
            </a:r>
          </a:p>
          <a:p>
            <a:r>
              <a:rPr lang="fi-FI" dirty="0"/>
              <a:t>Malli/esimerkki</a:t>
            </a:r>
          </a:p>
          <a:p>
            <a:r>
              <a:rPr lang="fi-FI" dirty="0"/>
              <a:t>Harjoite</a:t>
            </a:r>
            <a:endParaRPr lang="fi-FI" dirty="0">
              <a:ea typeface="Calibri"/>
              <a:cs typeface="Calibri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725E45-0ED7-A243-B1EF-84744451F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9938"/>
            <a:ext cx="5181600" cy="2857229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8ECC834-FAB5-AB40-AACE-139205E858FB}"/>
              </a:ext>
            </a:extLst>
          </p:cNvPr>
          <p:cNvSpPr txBox="1"/>
          <p:nvPr/>
        </p:nvSpPr>
        <p:spPr>
          <a:xfrm>
            <a:off x="6172200" y="4857613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400" b="1" dirty="0"/>
              <a:t>Suunnittele työsi </a:t>
            </a:r>
            <a:r>
              <a:rPr lang="fi-FI" sz="2400" dirty="0">
                <a:ea typeface="+mn-lt"/>
                <a:cs typeface="+mn-lt"/>
              </a:rPr>
              <a:t>–</a:t>
            </a:r>
            <a:r>
              <a:rPr lang="fi-FI" sz="2400" b="1" dirty="0"/>
              <a:t> valitse työalusta työn ja olosuhteiden mukaan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B87B084-E694-4A41-8C91-9489FB6B5BFC}"/>
              </a:ext>
            </a:extLst>
          </p:cNvPr>
          <p:cNvSpPr txBox="1"/>
          <p:nvPr/>
        </p:nvSpPr>
        <p:spPr>
          <a:xfrm>
            <a:off x="6172200" y="5764237"/>
            <a:ext cx="57952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/>
              <a:t>RAXA-</a:t>
            </a:r>
            <a:r>
              <a:rPr lang="sv-SE" sz="1600" dirty="0" err="1"/>
              <a:t>sarjakuva</a:t>
            </a:r>
            <a:r>
              <a:rPr lang="sv-SE" sz="1600" dirty="0"/>
              <a:t> (Pekka </a:t>
            </a:r>
            <a:r>
              <a:rPr lang="sv-SE" sz="1600" dirty="0" err="1"/>
              <a:t>Rahkonen</a:t>
            </a:r>
            <a:r>
              <a:rPr lang="sv-SE" sz="1600" dirty="0"/>
              <a:t>): </a:t>
            </a:r>
            <a:r>
              <a:rPr lang="sv-SE" sz="1600" dirty="0">
                <a:hlinkClick r:id="rId4"/>
              </a:rPr>
              <a:t>https://issuu.com/rakennusteollisuusrtry/docs/raxa_sarjakuvavihko_issuu</a:t>
            </a:r>
            <a:r>
              <a:rPr lang="sv-SE" sz="1600" dirty="0"/>
              <a:t>  </a:t>
            </a:r>
            <a:endParaRPr lang="sv-SE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16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42480" y="1255086"/>
            <a:ext cx="11490592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cs typeface="Arial"/>
              </a:rPr>
              <a:t>Vaikeista ja erikoisnostoista erilliset kirjalliset nostosuunnitelmat</a:t>
            </a:r>
            <a:endParaRPr lang="fi-FI" sz="2400">
              <a:latin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cs typeface="Arial"/>
              </a:rPr>
              <a:t>Vaikeita tai erikoisnostoja ovat esimerkiksi</a:t>
            </a:r>
            <a:endParaRPr lang="fi-FI" sz="2400">
              <a:latin typeface="Calibri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taakan nostaminen useammalla kuin yhdellä nosturilla</a:t>
            </a:r>
            <a:endParaRPr lang="fi-FI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nostot huonoissa näkyvyysoloissa (esim. katveet)</a:t>
            </a:r>
            <a:endParaRPr lang="fi-FI" b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nostot, jotka vaativat poikkeusjärjestelyjä (esim. liikenteen hetkellinen katkaiseminen, nosto asutun rakennuksen yli)</a:t>
            </a:r>
            <a:endParaRPr lang="fi-FI" b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jollakin muulla tavalla (tekijöilleen) vaikeat/vaativat nostot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Nostojen suunnittelu</a:t>
            </a:r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667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124744"/>
            <a:ext cx="10898254" cy="51845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Calibri"/>
                <a:cs typeface="Arial"/>
              </a:rPr>
              <a:t>Mahdollisimman yksityiskohtainen kuvaus, kuinka nostot tehdään, </a:t>
            </a:r>
            <a:r>
              <a:rPr lang="fi-FI" sz="2000" b="0" dirty="0">
                <a:latin typeface="Calibri"/>
                <a:cs typeface="Arial"/>
              </a:rPr>
              <a:t>(tarvittaessa useampia eri) taakoille, kerrottu muun muassa seuraavat:</a:t>
            </a:r>
            <a:endParaRPr lang="fi-FI" sz="2000" dirty="0">
              <a:latin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aluesuunnitelman käyttö (vaara-alueet, sosiaalitilat, ajotiet…)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nostotyöhön osallistuvat (nimet, yritys, pätevyydet)</a:t>
            </a:r>
          </a:p>
          <a:p>
            <a:pPr lvl="1">
              <a:lnSpc>
                <a:spcPct val="100000"/>
              </a:lnSpc>
            </a:pPr>
            <a:r>
              <a:rPr lang="fi-FI" sz="2000" dirty="0"/>
              <a:t>nostotyön johtaja</a:t>
            </a:r>
            <a:endParaRPr lang="fi-FI" sz="200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sz="2000" dirty="0"/>
              <a:t>taakan kiinnittäjä/kiinnittäjät</a:t>
            </a:r>
            <a:endParaRPr lang="fi-FI" sz="2000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sz="2000" dirty="0"/>
              <a:t>taakan ohjaaja</a:t>
            </a:r>
            <a:endParaRPr lang="fi-FI" sz="200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sz="2000" dirty="0"/>
              <a:t>merkinantaja/antajat</a:t>
            </a:r>
            <a:endParaRPr lang="fi-FI" sz="2000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sz="2000" dirty="0"/>
              <a:t>nosturin kuljettaja</a:t>
            </a:r>
            <a:endParaRPr lang="fi-FI" sz="2000">
              <a:cs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nosturi ja sen ominaisuudet sekä suorituskyky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nostopaikka: maapohjan kantavuus, nosturin paino (tassukuorma) </a:t>
            </a:r>
            <a:endParaRPr lang="fi-FI" sz="2000" b="0">
              <a:latin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taakat ja niiden ominaisuudet mahdollisimman tarkasti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Nostosuunnitelma, yleinen (1/2)</a:t>
            </a:r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72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2322" y="1124744"/>
            <a:ext cx="11606478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Calibri"/>
                <a:cs typeface="Arial"/>
              </a:rPr>
              <a:t>Mahdollisimman yksityiskohtainen kuvaus, kuinka nostot tehdään </a:t>
            </a:r>
            <a:r>
              <a:rPr lang="fi-FI" sz="2000" b="0" dirty="0">
                <a:latin typeface="Calibri"/>
                <a:cs typeface="Arial"/>
              </a:rPr>
              <a:t>(tarvittaessa useampia eri taakoille), kerrottu muun muassa seuraavat (jatkoa edelliseen):</a:t>
            </a:r>
            <a:endParaRPr lang="fi-FI" sz="3100" dirty="0">
              <a:latin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käytettävät nostoapuvälineet mahdollisimman tarkasti</a:t>
            </a:r>
          </a:p>
          <a:p>
            <a:pPr lvl="1">
              <a:lnSpc>
                <a:spcPct val="100000"/>
              </a:lnSpc>
            </a:pPr>
            <a:r>
              <a:rPr lang="fi-FI" sz="2000" b="0" dirty="0"/>
              <a:t>huomioidaan myös nostoapuvälineiden tarkastus (esim. kaikki nostoliinat tarkastetaan aina TR-kierroksen yhteydess</a:t>
            </a:r>
            <a:r>
              <a:rPr lang="fi-FI" sz="2000" dirty="0"/>
              <a:t>ä, kettinkiraksit tarkastetaan kerran vuodessa </a:t>
            </a:r>
            <a:r>
              <a:rPr lang="fi-FI" sz="2000" dirty="0">
                <a:ea typeface="+mn-lt"/>
                <a:cs typeface="+mn-lt"/>
              </a:rPr>
              <a:t>–</a:t>
            </a:r>
            <a:r>
              <a:rPr lang="fi-FI" sz="2000" dirty="0"/>
              <a:t> tarkastusväri v. 2022: vihreä)</a:t>
            </a:r>
            <a:endParaRPr lang="fi-FI" sz="2000" b="0" dirty="0">
              <a:cs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nostoreitti/-reitit, nostoreittien varmistus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rajoitukset, esim. tuuliraja, sähkölinjat, ulottuma…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liikenteen ohjaus, ulkopuolisten pääsyn rajoittaminen vaara-alueelle</a:t>
            </a:r>
          </a:p>
          <a:p>
            <a:pPr lvl="1">
              <a:lnSpc>
                <a:spcPct val="100000"/>
              </a:lnSpc>
            </a:pPr>
            <a:r>
              <a:rPr lang="fi-FI" sz="2000" b="0" dirty="0"/>
              <a:t>nostotyöhön liittymättömiä </a:t>
            </a:r>
            <a:r>
              <a:rPr lang="fi-FI" sz="2000" dirty="0"/>
              <a:t>"ulkopuolisia"</a:t>
            </a:r>
            <a:r>
              <a:rPr lang="fi-FI" sz="2000" b="0" dirty="0"/>
              <a:t> voivat olla myös muut työmaalla työskentelevät</a:t>
            </a:r>
            <a:endParaRPr lang="fi-FI" sz="2000" b="0" dirty="0">
              <a:cs typeface="Calibri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kommunikointi, radiopuhelimen kanava &amp; varakanava/kanavat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vapaatekstikentät täsmennyksille ja kuvauksille</a:t>
            </a:r>
          </a:p>
          <a:p>
            <a:pPr marL="179070" indent="-179070">
              <a:lnSpc>
                <a:spcPct val="100000"/>
              </a:lnSpc>
            </a:pPr>
            <a:r>
              <a:rPr lang="fi-FI" sz="2000" b="0" dirty="0">
                <a:latin typeface="Calibri"/>
                <a:cs typeface="Arial"/>
              </a:rPr>
              <a:t>tieto mahdollisen tarkemman suunnitelman sijainnista (esim. elementtiasennussuunnitelma)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Nostosuunnitelma, yleinen (2/2)</a:t>
            </a:r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9655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DD52E-E648-7745-A0B0-5481AC9B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Malli/esimerkki jostain suunnitelmasta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A657CB-8DF5-7541-A4DA-9D6D23D48D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20320A-93AA-6640-B058-2E8E411F4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95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D4BF0-623D-4749-806E-F308EC4F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Tehtävä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941742-5D24-2E41-B77B-2CCB06EB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FF0000"/>
                </a:solidFill>
              </a:rPr>
              <a:t>Laadi seuraavat suunnitelmat:</a:t>
            </a:r>
            <a:endParaRPr lang="fi-FI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</a:rPr>
              <a:t>Pölyntorjuntasuunnitelma 10 kpl betoniin porattaville 20 mm reiälle</a:t>
            </a:r>
            <a:endParaRPr lang="fi-FI" dirty="0">
              <a:solidFill>
                <a:srgbClr val="FF0000"/>
              </a:solidFill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</a:rPr>
              <a:t>Putoamissuojaussuunnitelma 15 x 20 m kaivannolle,</a:t>
            </a:r>
            <a:br>
              <a:rPr lang="fi-FI" dirty="0"/>
            </a:br>
            <a:r>
              <a:rPr lang="fi-FI" dirty="0">
                <a:solidFill>
                  <a:srgbClr val="FF0000"/>
                </a:solidFill>
              </a:rPr>
              <a:t>jonka syvyys on 5 m</a:t>
            </a:r>
            <a:endParaRPr lang="fi-FI" dirty="0">
              <a:solidFill>
                <a:srgbClr val="FF0000"/>
              </a:solidFill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</a:rPr>
              <a:t>Nostosuunnitelma holvilta jätelavalle nostettavalle </a:t>
            </a:r>
            <a:r>
              <a:rPr lang="fi-FI" dirty="0" err="1">
                <a:solidFill>
                  <a:srgbClr val="FF0000"/>
                </a:solidFill>
              </a:rPr>
              <a:t>puujätejassikalle</a:t>
            </a:r>
            <a:r>
              <a:rPr lang="fi-FI" dirty="0">
                <a:solidFill>
                  <a:srgbClr val="FF0000"/>
                </a:solidFill>
              </a:rPr>
              <a:t> (ns. rautavene)</a:t>
            </a:r>
            <a:endParaRPr lang="fi-FI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1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3AD89FF-7D36-5992-4032-25598126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01"/>
            <a:ext cx="12188263" cy="68661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6995"/>
            <a:ext cx="9144000" cy="1084179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Kertaus edellisestä</a:t>
            </a:r>
            <a:endParaRPr lang="sv-SE" sz="5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423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Turvallisuussuunnittelu</a:t>
            </a:r>
            <a:endParaRPr lang="fi-FI" b="1" dirty="0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67"/>
            <a:ext cx="11006138" cy="41571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b="1" dirty="0"/>
              <a:t>Turvallisuus luodaan suunnittelupöydällä</a:t>
            </a:r>
            <a:endParaRPr lang="fi-FI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Puutteellinen suunnittelu aiheuttaa vaaraa sekä säätämistä ja sählinkiä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Päätoteuttaja vastaa, että turvallisuussuunnitelmat on tehty kirjallisesti ja esittää ne rakennuttajalle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rakennuttaja valvoo, että tarvittavat suunnitelmat on tehty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Päätoteuttaja vastaa ja valvoo, että työt tehdään suunnitelmien mukaisesti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Jokaisen yrityksen työnantaja (työnjohto, päälliköt) vastaa työn turvallisuudesta </a:t>
            </a:r>
            <a:r>
              <a:rPr lang="fi-FI" dirty="0">
                <a:ea typeface="+mn-lt"/>
                <a:cs typeface="+mn-lt"/>
              </a:rPr>
              <a:t>–</a:t>
            </a:r>
            <a:r>
              <a:rPr lang="fi-FI" dirty="0"/>
              <a:t> siksi heidän pitää myös päättää työn toteutustavoista eli suunnitella työ: </a:t>
            </a:r>
            <a:r>
              <a:rPr lang="fi-FI" u="sng" dirty="0"/>
              <a:t>se päättää, joka vastaa</a:t>
            </a:r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1B09D1-FB3C-5F43-92B1-9DDCE06488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701507"/>
            <a:ext cx="10515600" cy="791368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Turvallisuussuunnitelmat laaditaan sillä tarkkuudella,</a:t>
            </a:r>
            <a:br>
              <a:rPr lang="fi-FI" sz="2400" b="1" dirty="0"/>
            </a:br>
            <a:r>
              <a:rPr lang="fi-FI" sz="2400" b="1" dirty="0"/>
              <a:t>että työt on mahdollista tehdä niiden mukaan</a:t>
            </a:r>
          </a:p>
        </p:txBody>
      </p:sp>
    </p:spTree>
    <p:extLst>
      <p:ext uri="{BB962C8B-B14F-4D97-AF65-F5344CB8AC3E}">
        <p14:creationId xmlns:p14="http://schemas.microsoft.com/office/powerpoint/2010/main" val="25384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Turvallisuussuunnittelu työmaalla </a:t>
            </a:r>
            <a:br>
              <a:rPr lang="fi-FI" b="1" dirty="0"/>
            </a:br>
            <a:r>
              <a:rPr lang="fi-FI" b="1" dirty="0"/>
              <a:t>VA 205/2009 10§, 4. mom.</a:t>
            </a:r>
            <a:endParaRPr lang="fi-FI" b="1" dirty="0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72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/>
              <a:t>Kiinnitettävä erityistä huomioita </a:t>
            </a:r>
            <a:r>
              <a:rPr lang="fi-FI" sz="1600" u="sng" dirty="0"/>
              <a:t>vähintään</a:t>
            </a:r>
            <a:r>
              <a:rPr lang="fi-FI" sz="1600" dirty="0"/>
              <a:t> seuraaviin: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työmaan järjestelyt sekä hyvän järjestyksen ylläpito työpisteissä ja materiaalien käsittelyssä eri rakennusvaiheissa;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räjäytys-, louhinta- ja kaivuutyöt;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maapohjan kantavuus ja kaivantojen tuenta;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rakennustyön aikainen sähköistys ja valaistus;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työmenetelmät;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koneiden ja laitteiden käyttö;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nostotyöt ja siirrot;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putoamissuojauksen toteuttaminen;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työ- ja tukitelinetyö;</a:t>
            </a:r>
          </a:p>
          <a:p>
            <a:pPr marL="314325" indent="-314325">
              <a:buFont typeface="+mj-lt"/>
              <a:buAutoNum type="arabicParenR"/>
            </a:pPr>
            <a:r>
              <a:rPr lang="fi-FI" sz="1600" dirty="0"/>
              <a:t>elementtien, muottien ja muiden suurten rakenteiden varastointi, nostot ja asennus;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64F684-6DB8-574F-AB7E-DA2E01616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507845"/>
            <a:ext cx="5181600" cy="3989960"/>
          </a:xfrm>
        </p:spPr>
        <p:txBody>
          <a:bodyPr>
            <a:normAutofit/>
          </a:bodyPr>
          <a:lstStyle/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pölyn vähentäminen ja sen leviämisen estäminen;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työhygieenisten mittausten menettelyt;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purkutyö;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eri töiden ja työvaiheiden tosiasiallinen ajoitus ja kesto sekä niiden yhteensovittamisen järjestäminen rakennustöiden edistymisen mukaan;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eri töiden ja työvaiheiden yhteensovittaminen rakennustyömaalla tai rakennustyön vaikutuspiirissä toteutettavan teollisen toiminnan, muiden vastaavien työtoimintojen ja yleisen liikenteen kanssa;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vaaraa aiheuttavat putkistot ja sähkökaapelit;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henkilönsuojainten käyttötarpeet ja -ajankohdat; sekä</a:t>
            </a:r>
          </a:p>
          <a:p>
            <a:pPr marL="411163" indent="-411163">
              <a:buFont typeface="+mj-lt"/>
              <a:buAutoNum type="arabicParenR" startAt="11"/>
            </a:pPr>
            <a:r>
              <a:rPr lang="fi-FI" sz="1600" dirty="0"/>
              <a:t>toiminta tapaturmissa ja onnettomuustilanteissa.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D70088-10FA-844C-9366-0A88A94733E7}"/>
              </a:ext>
            </a:extLst>
          </p:cNvPr>
          <p:cNvSpPr txBox="1"/>
          <p:nvPr/>
        </p:nvSpPr>
        <p:spPr>
          <a:xfrm>
            <a:off x="7202961" y="1375452"/>
            <a:ext cx="465252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1. mom.</a:t>
            </a:r>
            <a:r>
              <a:rPr lang="fi-FI" sz="1600" dirty="0"/>
              <a:t> ”Päätoteuttajan on esitettävä rakennuttajalle tässä pykälässä tarkoitetut rakennustöiden työturvallisuutta koskevat suunnitelmat.”</a:t>
            </a:r>
          </a:p>
        </p:txBody>
      </p:sp>
    </p:spTree>
    <p:extLst>
      <p:ext uri="{BB962C8B-B14F-4D97-AF65-F5344CB8AC3E}">
        <p14:creationId xmlns:p14="http://schemas.microsoft.com/office/powerpoint/2010/main" val="346553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Työmaan turvallisuussuunnitelmat</a:t>
            </a:r>
            <a:endParaRPr lang="fi-FI" b="1" dirty="0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1115502" cy="49761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Suunnitelmien pitää olla niin yksityiskohtaiset ja selkeät, että tekijä pystyy ne toteuttamaan sekä varaamaan jo ennalta tarvittavat työkalut, tarvikkeet, henkilönsuojaimet jne.</a:t>
            </a:r>
            <a:endParaRPr lang="fi-FI"/>
          </a:p>
          <a:p>
            <a:pPr>
              <a:lnSpc>
                <a:spcPct val="110000"/>
              </a:lnSpc>
            </a:pPr>
            <a:r>
              <a:rPr lang="fi-FI" dirty="0"/>
              <a:t>Esimerkiksi:</a:t>
            </a:r>
            <a:endParaRPr lang="fi-FI" dirty="0">
              <a:ea typeface="Calibri"/>
              <a:cs typeface="Calibri"/>
            </a:endParaRPr>
          </a:p>
          <a:p>
            <a:pPr marL="542925" lvl="1" indent="-263525">
              <a:lnSpc>
                <a:spcPct val="110000"/>
              </a:lnSpc>
            </a:pPr>
            <a:r>
              <a:rPr lang="fi-FI" b="1" dirty="0">
                <a:solidFill>
                  <a:srgbClr val="FF0000"/>
                </a:solidFill>
              </a:rPr>
              <a:t>EI:</a:t>
            </a:r>
            <a:r>
              <a:rPr lang="fi-FI" b="1" dirty="0"/>
              <a:t> </a:t>
            </a:r>
            <a:r>
              <a:rPr lang="fi-FI" dirty="0"/>
              <a:t>"käytetään työn vaatimaa ilmanraikastinta" (termit pitää olla oikein, esim. mikä on ’ilmanraikastin’? Entä mitä työ vaatii? Kuka sen päättää – halvinta laitettako kaipaava asiaa tuntematon talouspäällikkö?)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542925" lvl="1" indent="-263525">
              <a:lnSpc>
                <a:spcPct val="110000"/>
              </a:lnSpc>
            </a:pPr>
            <a:r>
              <a:rPr lang="fi-FI" b="1" dirty="0">
                <a:solidFill>
                  <a:srgbClr val="00B050"/>
                </a:solidFill>
              </a:rPr>
              <a:t>KYLLÄ:</a:t>
            </a:r>
            <a:r>
              <a:rPr lang="fi-FI" b="1" dirty="0"/>
              <a:t> </a:t>
            </a:r>
            <a:r>
              <a:rPr lang="fi-FI" dirty="0"/>
              <a:t>"käytetään valmistajan ’X’ mallia ’Y’ olevaa alipaineistajaa, jonka poistoilma puhalletaan rättilinjalla piirroksen 1 osoittamaan paikkaan. Korvausilma tulee piirroksessa 1 nuolella osoitetusta kanavasta. Tilan osastointi toteutetaan piirroksen 1 oviaukkoon piirroksen 2 osoittamalla tavalla. Tilassa työskentelevien tulee käyttää TH3-luokan puhaltimella varustettua hengityksensuojainta. Poistuttaessa tilasta vaatteet imuroidaan tilan ulkopuolella olevalla H-luokan imurilla, jossa vaatesuulake. Hengityksensuojain riisutaan vasta vaatteiden imuroinnin jälkeen."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3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3252EFE-27C3-49AE-EC0B-77B0CC15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01"/>
            <a:ext cx="12188263" cy="68661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7760"/>
            <a:ext cx="9144000" cy="1030614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Pölyntorjuntasuunnitelma</a:t>
            </a:r>
            <a:endParaRPr lang="sv-SE" sz="50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251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12400" y="1575929"/>
            <a:ext cx="11362003" cy="4061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Käydään vaiheittain läpi </a:t>
            </a:r>
            <a:r>
              <a:rPr lang="fi-FI" sz="2400" u="sng" dirty="0">
                <a:latin typeface="Calibri"/>
                <a:ea typeface="Calibri"/>
                <a:cs typeface="Arial"/>
              </a:rPr>
              <a:t>KAIKKI</a:t>
            </a:r>
            <a:r>
              <a:rPr lang="fi-FI" sz="2400" dirty="0">
                <a:latin typeface="Calibri"/>
                <a:ea typeface="Calibri"/>
                <a:cs typeface="Arial"/>
              </a:rPr>
              <a:t> </a:t>
            </a:r>
            <a:r>
              <a:rPr lang="fi-FI" sz="2400" b="0" dirty="0">
                <a:latin typeface="Calibri"/>
                <a:ea typeface="Calibri"/>
                <a:cs typeface="Arial"/>
              </a:rPr>
              <a:t>pölyä tuottavat työtehtävät juuri tällä työmaalla ja kuinka pöly juuri näissä tehtävissä torjutaan</a:t>
            </a:r>
            <a:endParaRPr lang="fi-FI" sz="2150" b="0">
              <a:latin typeface="Calibri"/>
              <a:ea typeface="Calibri"/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luetellut työtehtävät voivat olla yleisiä (esim. piikkaaminen) tai vain jotain tiettyä tehtävää koskeva (”huoneiston A12 betonilattian hionta”)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lähtökohtaisesti pöly torjutaan syntylähteellä (esim. kohdeimu, vesisumu)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pölyävät työvaiheet osastoidaan, jos paikallistorjunta ei riitä (ei altisteta muita)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b="0" dirty="0"/>
              <a:t>hengityksensuojaimet valitaan pölyn laadun ja määrän mukaan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huolellinen siivoaminen työn päätyttyä, työpäivän päätteeksi vähintään lastapuhtaus </a:t>
            </a:r>
            <a:endParaRPr lang="fi-FI" b="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endParaRPr lang="fi-FI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400" y="507104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Pölyntorjunnan suunnittelu</a:t>
            </a:r>
            <a:endParaRPr lang="fi-FI" sz="44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473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02637" y="1385428"/>
            <a:ext cx="11362003" cy="5184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Imuriluokitukset: L (</a:t>
            </a:r>
            <a:r>
              <a:rPr lang="fi-FI" sz="2400" b="0" dirty="0" err="1">
                <a:latin typeface="Calibri"/>
                <a:ea typeface="Calibri"/>
                <a:cs typeface="Arial"/>
              </a:rPr>
              <a:t>low</a:t>
            </a:r>
            <a:r>
              <a:rPr lang="fi-FI" sz="2400" b="0" dirty="0">
                <a:latin typeface="Calibri"/>
                <a:ea typeface="Calibri"/>
                <a:cs typeface="Arial"/>
              </a:rPr>
              <a:t>), M (medium), H (</a:t>
            </a:r>
            <a:r>
              <a:rPr lang="fi-FI" sz="2400" b="0" dirty="0" err="1">
                <a:latin typeface="Calibri"/>
                <a:ea typeface="Calibri"/>
                <a:cs typeface="Arial"/>
              </a:rPr>
              <a:t>high</a:t>
            </a:r>
            <a:r>
              <a:rPr lang="fi-FI" sz="2400" b="0" dirty="0">
                <a:latin typeface="Calibri"/>
                <a:ea typeface="Calibri"/>
                <a:cs typeface="Arial"/>
              </a:rPr>
              <a:t>)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sz="2200" dirty="0"/>
              <a:t>Valitaan imuri, joka suodattaa imuroitavan pölyjakeen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Luokitukseen vaikuttaa useat ominaisuudet, esim. imurin tiiveys,</a:t>
            </a:r>
            <a:br>
              <a:rPr lang="fi-FI" sz="2200" dirty="0"/>
            </a:br>
            <a:r>
              <a:rPr lang="fi-FI" sz="2200" dirty="0"/>
              <a:t>suodatin, tyhjennettävyys jne.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Kvartsipölyssä H-luokka (tai vastaavat ominaisuudet), oleellista: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Pölytön imurin tyhjennys, pölytön suodattimen puhdistus/vaihto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Suodatin JA imurin tiiveys riittävä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dirty="0"/>
              <a:t>suodatin vähintään HEPA 13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00000"/>
              </a:lnSpc>
            </a:pPr>
            <a:r>
              <a:rPr lang="fi-FI" dirty="0"/>
              <a:t>tiiveys: imuroitu ilma menee suodattimen läpi (ohivirtaus minimoitu)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Poistopuhallus poispäin pinnoilta (yleensä ylöspäin)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sz="2200" dirty="0"/>
              <a:t>Imuri kertoo imutehon heikkenemisestä (syy yleensä suodattimen tukkeutuminen)</a:t>
            </a:r>
            <a:endParaRPr lang="fi-FI" sz="2200" dirty="0">
              <a:ea typeface="Calibri" panose="020F0502020204030204"/>
              <a:cs typeface="Calibri" panose="020F0502020204030204"/>
            </a:endParaRPr>
          </a:p>
          <a:p>
            <a:pPr marL="179070" indent="-179070">
              <a:lnSpc>
                <a:spcPct val="100000"/>
              </a:lnSpc>
            </a:pPr>
            <a:r>
              <a:rPr lang="fi-FI" sz="2400" b="0" dirty="0">
                <a:latin typeface="Calibri"/>
                <a:ea typeface="Calibri"/>
                <a:cs typeface="Arial"/>
              </a:rPr>
              <a:t>Lehtipuupölyssä M-luokka (tai parempi)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Huomioitava imurin paloturvallisuus (kipinät, kuumat kappaleet eivät saa joutua imuriin)</a:t>
            </a:r>
            <a:endParaRPr lang="fi-FI" sz="2200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C7D6C87-225C-9A46-9D73-0D21E32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21" y="406841"/>
            <a:ext cx="11606479" cy="804863"/>
          </a:xfrm>
        </p:spPr>
        <p:txBody>
          <a:bodyPr>
            <a:normAutofit/>
          </a:bodyPr>
          <a:lstStyle/>
          <a:p>
            <a:r>
              <a:rPr lang="fi-FI" sz="4400" b="1" dirty="0"/>
              <a:t>Pölyntorjunnan suunnittelu: imurin valinta</a:t>
            </a:r>
            <a:endParaRPr lang="fi-FI" sz="4400" b="1" dirty="0">
              <a:ea typeface="Calibri Light"/>
              <a:cs typeface="Calibri Light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D09C0A-8813-E440-B896-3D992A6BD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64" y="1385011"/>
            <a:ext cx="2824747" cy="1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6FD161635FE4BA274447770F33F92" ma:contentTypeVersion="13" ma:contentTypeDescription="Luo uusi asiakirja." ma:contentTypeScope="" ma:versionID="d636abe56c51b4129b1c070f6015851d">
  <xsd:schema xmlns:xsd="http://www.w3.org/2001/XMLSchema" xmlns:xs="http://www.w3.org/2001/XMLSchema" xmlns:p="http://schemas.microsoft.com/office/2006/metadata/properties" xmlns:ns2="3af19f82-bc65-4e45-a47c-deabbcd5f2bd" xmlns:ns3="d7782952-83ee-4b7f-b36b-e03bcc39e872" targetNamespace="http://schemas.microsoft.com/office/2006/metadata/properties" ma:root="true" ma:fieldsID="e8c00c77424e4713a04fcbc32fa06d0f" ns2:_="" ns3:_="">
    <xsd:import namespace="3af19f82-bc65-4e45-a47c-deabbcd5f2bd"/>
    <xsd:import namespace="d7782952-83ee-4b7f-b36b-e03bcc39e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9f82-bc65-4e45-a47c-deabbcd5f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2952-83ee-4b7f-b36b-e03bcc39e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85C119-8B81-435A-B9E7-BC1541BA6D24}">
  <ds:schemaRefs>
    <ds:schemaRef ds:uri="d7782952-83ee-4b7f-b36b-e03bcc39e872"/>
    <ds:schemaRef ds:uri="http://purl.org/dc/elements/1.1/"/>
    <ds:schemaRef ds:uri="http://schemas.microsoft.com/office/2006/documentManagement/types"/>
    <ds:schemaRef ds:uri="3af19f82-bc65-4e45-a47c-deabbcd5f2bd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1B32A5-A076-4E67-8C5B-BF6474D3F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19f82-bc65-4e45-a47c-deabbcd5f2bd"/>
    <ds:schemaRef ds:uri="d7782952-83ee-4b7f-b36b-e03bcc39e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B6044-B17A-4979-B3B0-35DC8B60B9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1957</Words>
  <Application>Microsoft Office PowerPoint</Application>
  <PresentationFormat>Laajakuva</PresentationFormat>
  <Paragraphs>218</Paragraphs>
  <Slides>24</Slides>
  <Notes>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5" baseType="lpstr">
      <vt:lpstr>Office-teema</vt:lpstr>
      <vt:lpstr>Työturvallisuus rakennusalalla</vt:lpstr>
      <vt:lpstr>17. Turvallisuussuunnittelu 2</vt:lpstr>
      <vt:lpstr>Kertaus edellisestä</vt:lpstr>
      <vt:lpstr>Turvallisuussuunnittelu</vt:lpstr>
      <vt:lpstr>Turvallisuussuunnittelu työmaalla  VA 205/2009 10§, 4. mom.</vt:lpstr>
      <vt:lpstr>Työmaan turvallisuussuunnitelmat</vt:lpstr>
      <vt:lpstr>Pölyntorjuntasuunnitelma</vt:lpstr>
      <vt:lpstr>Pölyntorjunnan suunnittelu</vt:lpstr>
      <vt:lpstr>Pölyntorjunnan suunnittelu: imurin valinta</vt:lpstr>
      <vt:lpstr>Pölyntorjuntasuunnitelma, yleinen (1/3)</vt:lpstr>
      <vt:lpstr>Pölyntorjuntasuunnitelma, yleinen (2/3)</vt:lpstr>
      <vt:lpstr>Pölyntorjuntasuunnitelma, yleinen (3/3)</vt:lpstr>
      <vt:lpstr>Putoamissuojaussuunnitelma</vt:lpstr>
      <vt:lpstr>Putoamissuojauksen suunnittelu</vt:lpstr>
      <vt:lpstr>Putoamissuojaussuunnitelma, yleinen (1/2)</vt:lpstr>
      <vt:lpstr>Putoamissuojaussuunnitelma, yleinen (2/2)</vt:lpstr>
      <vt:lpstr>Putoamissuojaussuunnitelma: esimerkkipiirros</vt:lpstr>
      <vt:lpstr>Nostosuunnitelma</vt:lpstr>
      <vt:lpstr>Nostojen suunnittelu</vt:lpstr>
      <vt:lpstr>Nostojen suunnittelu</vt:lpstr>
      <vt:lpstr>Nostosuunnitelma, yleinen (1/2)</vt:lpstr>
      <vt:lpstr>Nostosuunnitelma, yleinen (2/2)</vt:lpstr>
      <vt:lpstr>Malli/esimerkki jostain suunnitelmasta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 rakennusalalla</dc:title>
  <dc:creator>Tom Johnsson</dc:creator>
  <cp:lastModifiedBy>Tom Johnsson</cp:lastModifiedBy>
  <cp:revision>189</cp:revision>
  <dcterms:created xsi:type="dcterms:W3CDTF">2022-01-17T07:08:59Z</dcterms:created>
  <dcterms:modified xsi:type="dcterms:W3CDTF">2022-07-04T13:28:44Z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0x010100A3F6FD161635FE4BA274447770F33F92</vt:lpwstr>
  </property>
</Properties>
</file>