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7" r:id="rId5"/>
    <p:sldId id="258" r:id="rId6"/>
    <p:sldId id="259" r:id="rId7"/>
    <p:sldId id="1117" r:id="rId8"/>
    <p:sldId id="1114" r:id="rId9"/>
    <p:sldId id="1166" r:id="rId10"/>
    <p:sldId id="1122" r:id="rId11"/>
    <p:sldId id="1171" r:id="rId12"/>
    <p:sldId id="286" r:id="rId13"/>
    <p:sldId id="1172" r:id="rId14"/>
    <p:sldId id="473" r:id="rId15"/>
    <p:sldId id="1062" r:id="rId16"/>
    <p:sldId id="1065" r:id="rId17"/>
    <p:sldId id="1181" r:id="rId18"/>
    <p:sldId id="1170" r:id="rId19"/>
    <p:sldId id="1179" r:id="rId20"/>
    <p:sldId id="1173" r:id="rId21"/>
    <p:sldId id="1177" r:id="rId22"/>
    <p:sldId id="1174" r:id="rId23"/>
    <p:sldId id="1176" r:id="rId24"/>
    <p:sldId id="1180" r:id="rId25"/>
    <p:sldId id="284" r:id="rId26"/>
    <p:sldId id="599" r:id="rId27"/>
    <p:sldId id="1178"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C57B2-F8C2-08AC-D999-8A662F4F447C}" v="193" dt="2022-06-27T07:40:15.323"/>
    <p1510:client id="{B5CD8E5A-2ED7-3ECE-2DCA-A4A7EB43D9F5}" v="435" dt="2022-06-23T11:43:24.144"/>
    <p1510:client id="{E577B58B-6B82-0042-A97F-C9E85232F3C5}" v="4" dt="2022-03-23T14:40:11.94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9524"/>
  </p:normalViewPr>
  <p:slideViewPr>
    <p:cSldViewPr snapToGrid="0" snapToObjects="1">
      <p:cViewPr varScale="1">
        <p:scale>
          <a:sx n="82" d="100"/>
          <a:sy n="82" d="100"/>
        </p:scale>
        <p:origin x="11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d9214d8e4d976c32e8b829dbbb46319c625128115deafc46e7be83654979aa84::" providerId="AD" clId="Web-{6E2C57B2-F8C2-08AC-D999-8A662F4F447C}"/>
    <pc:docChg chg="modSld">
      <pc:chgData name="Vieras" userId="S::urn:spo:anon#d9214d8e4d976c32e8b829dbbb46319c625128115deafc46e7be83654979aa84::" providerId="AD" clId="Web-{6E2C57B2-F8C2-08AC-D999-8A662F4F447C}" dt="2022-06-27T07:40:15.323" v="155" actId="1076"/>
      <pc:docMkLst>
        <pc:docMk/>
      </pc:docMkLst>
      <pc:sldChg chg="modSp">
        <pc:chgData name="Vieras" userId="S::urn:spo:anon#d9214d8e4d976c32e8b829dbbb46319c625128115deafc46e7be83654979aa84::" providerId="AD" clId="Web-{6E2C57B2-F8C2-08AC-D999-8A662F4F447C}" dt="2022-06-27T07:37:31.022" v="131" actId="1076"/>
        <pc:sldMkLst>
          <pc:docMk/>
          <pc:sldMk cId="85353569" sldId="284"/>
        </pc:sldMkLst>
        <pc:spChg chg="mod">
          <ac:chgData name="Vieras" userId="S::urn:spo:anon#d9214d8e4d976c32e8b829dbbb46319c625128115deafc46e7be83654979aa84::" providerId="AD" clId="Web-{6E2C57B2-F8C2-08AC-D999-8A662F4F447C}" dt="2022-06-27T07:37:31.022" v="131" actId="1076"/>
          <ac:spMkLst>
            <pc:docMk/>
            <pc:sldMk cId="85353569" sldId="284"/>
            <ac:spMk id="5" creationId="{3CC5FE04-3D25-F04B-B79D-03DBDAC0D4AE}"/>
          </ac:spMkLst>
        </pc:spChg>
        <pc:spChg chg="mod">
          <ac:chgData name="Vieras" userId="S::urn:spo:anon#d9214d8e4d976c32e8b829dbbb46319c625128115deafc46e7be83654979aa84::" providerId="AD" clId="Web-{6E2C57B2-F8C2-08AC-D999-8A662F4F447C}" dt="2022-06-27T07:35:33.020" v="106" actId="1076"/>
          <ac:spMkLst>
            <pc:docMk/>
            <pc:sldMk cId="85353569" sldId="284"/>
            <ac:spMk id="7" creationId="{B17C14F4-F185-4D43-BA13-31DEAF00767A}"/>
          </ac:spMkLst>
        </pc:spChg>
        <pc:spChg chg="mod">
          <ac:chgData name="Vieras" userId="S::urn:spo:anon#d9214d8e4d976c32e8b829dbbb46319c625128115deafc46e7be83654979aa84::" providerId="AD" clId="Web-{6E2C57B2-F8C2-08AC-D999-8A662F4F447C}" dt="2022-06-27T07:36:57.569" v="127" actId="14100"/>
          <ac:spMkLst>
            <pc:docMk/>
            <pc:sldMk cId="85353569" sldId="284"/>
            <ac:spMk id="8" creationId="{CAE08999-7064-FE47-AF67-0F41953C0C54}"/>
          </ac:spMkLst>
        </pc:spChg>
        <pc:graphicFrameChg chg="mod">
          <ac:chgData name="Vieras" userId="S::urn:spo:anon#d9214d8e4d976c32e8b829dbbb46319c625128115deafc46e7be83654979aa84::" providerId="AD" clId="Web-{6E2C57B2-F8C2-08AC-D999-8A662F4F447C}" dt="2022-06-27T07:36:51.506" v="125" actId="1076"/>
          <ac:graphicFrameMkLst>
            <pc:docMk/>
            <pc:sldMk cId="85353569" sldId="284"/>
            <ac:graphicFrameMk id="10" creationId="{48B95B7C-C6E4-9A45-B343-67F07BD0B4B2}"/>
          </ac:graphicFrameMkLst>
        </pc:graphicFrameChg>
      </pc:sldChg>
      <pc:sldChg chg="modSp">
        <pc:chgData name="Vieras" userId="S::urn:spo:anon#d9214d8e4d976c32e8b829dbbb46319c625128115deafc46e7be83654979aa84::" providerId="AD" clId="Web-{6E2C57B2-F8C2-08AC-D999-8A662F4F447C}" dt="2022-06-27T04:24:16.504" v="1" actId="20577"/>
        <pc:sldMkLst>
          <pc:docMk/>
          <pc:sldMk cId="3787478455" sldId="286"/>
        </pc:sldMkLst>
        <pc:spChg chg="mod">
          <ac:chgData name="Vieras" userId="S::urn:spo:anon#d9214d8e4d976c32e8b829dbbb46319c625128115deafc46e7be83654979aa84::" providerId="AD" clId="Web-{6E2C57B2-F8C2-08AC-D999-8A662F4F447C}" dt="2022-06-27T04:24:16.504" v="1" actId="20577"/>
          <ac:spMkLst>
            <pc:docMk/>
            <pc:sldMk cId="3787478455" sldId="286"/>
            <ac:spMk id="2" creationId="{44F19917-EDCE-0A42-9A0F-1519771AE966}"/>
          </ac:spMkLst>
        </pc:spChg>
      </pc:sldChg>
      <pc:sldChg chg="modSp">
        <pc:chgData name="Vieras" userId="S::urn:spo:anon#d9214d8e4d976c32e8b829dbbb46319c625128115deafc46e7be83654979aa84::" providerId="AD" clId="Web-{6E2C57B2-F8C2-08AC-D999-8A662F4F447C}" dt="2022-06-27T07:40:15.323" v="155" actId="1076"/>
        <pc:sldMkLst>
          <pc:docMk/>
          <pc:sldMk cId="1113083136" sldId="599"/>
        </pc:sldMkLst>
        <pc:spChg chg="mod">
          <ac:chgData name="Vieras" userId="S::urn:spo:anon#d9214d8e4d976c32e8b829dbbb46319c625128115deafc46e7be83654979aa84::" providerId="AD" clId="Web-{6E2C57B2-F8C2-08AC-D999-8A662F4F447C}" dt="2022-06-27T07:40:00.948" v="152" actId="1076"/>
          <ac:spMkLst>
            <pc:docMk/>
            <pc:sldMk cId="1113083136" sldId="599"/>
            <ac:spMk id="4" creationId="{BA36501F-A8F5-5F42-8027-5C0AABF1F9D9}"/>
          </ac:spMkLst>
        </pc:spChg>
        <pc:spChg chg="mod">
          <ac:chgData name="Vieras" userId="S::urn:spo:anon#d9214d8e4d976c32e8b829dbbb46319c625128115deafc46e7be83654979aa84::" providerId="AD" clId="Web-{6E2C57B2-F8C2-08AC-D999-8A662F4F447C}" dt="2022-06-27T07:40:11.308" v="154" actId="1076"/>
          <ac:spMkLst>
            <pc:docMk/>
            <pc:sldMk cId="1113083136" sldId="599"/>
            <ac:spMk id="5" creationId="{34C0F836-4D3E-2445-BFBF-097B8CB62086}"/>
          </ac:spMkLst>
        </pc:spChg>
        <pc:spChg chg="mod">
          <ac:chgData name="Vieras" userId="S::urn:spo:anon#d9214d8e4d976c32e8b829dbbb46319c625128115deafc46e7be83654979aa84::" providerId="AD" clId="Web-{6E2C57B2-F8C2-08AC-D999-8A662F4F447C}" dt="2022-06-27T07:40:15.323" v="155" actId="1076"/>
          <ac:spMkLst>
            <pc:docMk/>
            <pc:sldMk cId="1113083136" sldId="599"/>
            <ac:spMk id="6" creationId="{638D8531-892D-0646-A4F6-FD3DC43F9C53}"/>
          </ac:spMkLst>
        </pc:spChg>
        <pc:spChg chg="mod">
          <ac:chgData name="Vieras" userId="S::urn:spo:anon#d9214d8e4d976c32e8b829dbbb46319c625128115deafc46e7be83654979aa84::" providerId="AD" clId="Web-{6E2C57B2-F8C2-08AC-D999-8A662F4F447C}" dt="2022-06-27T07:37:43.804" v="134" actId="1076"/>
          <ac:spMkLst>
            <pc:docMk/>
            <pc:sldMk cId="1113083136" sldId="599"/>
            <ac:spMk id="10" creationId="{F84A72A3-966F-4CE8-B84C-18E72276ECF8}"/>
          </ac:spMkLst>
        </pc:spChg>
      </pc:sldChg>
      <pc:sldChg chg="modSp">
        <pc:chgData name="Vieras" userId="S::urn:spo:anon#d9214d8e4d976c32e8b829dbbb46319c625128115deafc46e7be83654979aa84::" providerId="AD" clId="Web-{6E2C57B2-F8C2-08AC-D999-8A662F4F447C}" dt="2022-06-27T04:24:26.005" v="2" actId="20577"/>
        <pc:sldMkLst>
          <pc:docMk/>
          <pc:sldMk cId="162760156" sldId="1062"/>
        </pc:sldMkLst>
        <pc:spChg chg="mod">
          <ac:chgData name="Vieras" userId="S::urn:spo:anon#d9214d8e4d976c32e8b829dbbb46319c625128115deafc46e7be83654979aa84::" providerId="AD" clId="Web-{6E2C57B2-F8C2-08AC-D999-8A662F4F447C}" dt="2022-06-27T04:24:26.005" v="2" actId="20577"/>
          <ac:spMkLst>
            <pc:docMk/>
            <pc:sldMk cId="162760156" sldId="1062"/>
            <ac:spMk id="4" creationId="{8658852F-BACB-A34C-AE6F-7C7494E35C62}"/>
          </ac:spMkLst>
        </pc:spChg>
      </pc:sldChg>
      <pc:sldChg chg="modSp">
        <pc:chgData name="Vieras" userId="S::urn:spo:anon#d9214d8e4d976c32e8b829dbbb46319c625128115deafc46e7be83654979aa84::" providerId="AD" clId="Web-{6E2C57B2-F8C2-08AC-D999-8A662F4F447C}" dt="2022-06-27T07:25:27.865" v="4" actId="14100"/>
        <pc:sldMkLst>
          <pc:docMk/>
          <pc:sldMk cId="4015687606" sldId="1173"/>
        </pc:sldMkLst>
        <pc:spChg chg="mod">
          <ac:chgData name="Vieras" userId="S::urn:spo:anon#d9214d8e4d976c32e8b829dbbb46319c625128115deafc46e7be83654979aa84::" providerId="AD" clId="Web-{6E2C57B2-F8C2-08AC-D999-8A662F4F447C}" dt="2022-06-27T07:25:27.865" v="4" actId="14100"/>
          <ac:spMkLst>
            <pc:docMk/>
            <pc:sldMk cId="4015687606" sldId="1173"/>
            <ac:spMk id="3" creationId="{63FA8BE0-C643-874A-9AE9-9EE924302E1E}"/>
          </ac:spMkLst>
        </pc:spChg>
        <pc:spChg chg="mod">
          <ac:chgData name="Vieras" userId="S::urn:spo:anon#d9214d8e4d976c32e8b829dbbb46319c625128115deafc46e7be83654979aa84::" providerId="AD" clId="Web-{6E2C57B2-F8C2-08AC-D999-8A662F4F447C}" dt="2022-06-27T04:24:46.427" v="3" actId="1076"/>
          <ac:spMkLst>
            <pc:docMk/>
            <pc:sldMk cId="4015687606" sldId="1173"/>
            <ac:spMk id="5" creationId="{645231FF-5E9F-984C-940E-A39B1E6348AD}"/>
          </ac:spMkLst>
        </pc:spChg>
      </pc:sldChg>
      <pc:sldChg chg="modSp">
        <pc:chgData name="Vieras" userId="S::urn:spo:anon#d9214d8e4d976c32e8b829dbbb46319c625128115deafc46e7be83654979aa84::" providerId="AD" clId="Web-{6E2C57B2-F8C2-08AC-D999-8A662F4F447C}" dt="2022-06-27T07:30:56.466" v="53" actId="1076"/>
        <pc:sldMkLst>
          <pc:docMk/>
          <pc:sldMk cId="220509576" sldId="1174"/>
        </pc:sldMkLst>
        <pc:spChg chg="mod">
          <ac:chgData name="Vieras" userId="S::urn:spo:anon#d9214d8e4d976c32e8b829dbbb46319c625128115deafc46e7be83654979aa84::" providerId="AD" clId="Web-{6E2C57B2-F8C2-08AC-D999-8A662F4F447C}" dt="2022-06-27T07:30:56.466" v="53" actId="1076"/>
          <ac:spMkLst>
            <pc:docMk/>
            <pc:sldMk cId="220509576" sldId="1174"/>
            <ac:spMk id="2" creationId="{8C511B92-560C-EE43-976E-0627C94F21E3}"/>
          </ac:spMkLst>
        </pc:spChg>
        <pc:spChg chg="mod">
          <ac:chgData name="Vieras" userId="S::urn:spo:anon#d9214d8e4d976c32e8b829dbbb46319c625128115deafc46e7be83654979aa84::" providerId="AD" clId="Web-{6E2C57B2-F8C2-08AC-D999-8A662F4F447C}" dt="2022-06-27T07:30:41.482" v="51" actId="14100"/>
          <ac:spMkLst>
            <pc:docMk/>
            <pc:sldMk cId="220509576" sldId="1174"/>
            <ac:spMk id="3" creationId="{63FA8BE0-C643-874A-9AE9-9EE924302E1E}"/>
          </ac:spMkLst>
        </pc:spChg>
        <pc:spChg chg="mod">
          <ac:chgData name="Vieras" userId="S::urn:spo:anon#d9214d8e4d976c32e8b829dbbb46319c625128115deafc46e7be83654979aa84::" providerId="AD" clId="Web-{6E2C57B2-F8C2-08AC-D999-8A662F4F447C}" dt="2022-06-27T07:30:37.435" v="50" actId="1076"/>
          <ac:spMkLst>
            <pc:docMk/>
            <pc:sldMk cId="220509576" sldId="1174"/>
            <ac:spMk id="4" creationId="{73A25084-71F7-0F4E-96A2-DABFF197416E}"/>
          </ac:spMkLst>
        </pc:spChg>
        <pc:spChg chg="mod">
          <ac:chgData name="Vieras" userId="S::urn:spo:anon#d9214d8e4d976c32e8b829dbbb46319c625128115deafc46e7be83654979aa84::" providerId="AD" clId="Web-{6E2C57B2-F8C2-08AC-D999-8A662F4F447C}" dt="2022-06-27T07:30:13.825" v="46" actId="1076"/>
          <ac:spMkLst>
            <pc:docMk/>
            <pc:sldMk cId="220509576" sldId="1174"/>
            <ac:spMk id="7" creationId="{AB3223BA-1174-B249-9412-5224E038482A}"/>
          </ac:spMkLst>
        </pc:spChg>
        <pc:picChg chg="mod">
          <ac:chgData name="Vieras" userId="S::urn:spo:anon#d9214d8e4d976c32e8b829dbbb46319c625128115deafc46e7be83654979aa84::" providerId="AD" clId="Web-{6E2C57B2-F8C2-08AC-D999-8A662F4F447C}" dt="2022-06-27T07:30:10.121" v="45" actId="1076"/>
          <ac:picMkLst>
            <pc:docMk/>
            <pc:sldMk cId="220509576" sldId="1174"/>
            <ac:picMk id="9" creationId="{A51F4572-E282-194D-95D1-452CDA4A4B52}"/>
          </ac:picMkLst>
        </pc:picChg>
      </pc:sldChg>
      <pc:sldChg chg="modSp">
        <pc:chgData name="Vieras" userId="S::urn:spo:anon#d9214d8e4d976c32e8b829dbbb46319c625128115deafc46e7be83654979aa84::" providerId="AD" clId="Web-{6E2C57B2-F8C2-08AC-D999-8A662F4F447C}" dt="2022-06-27T07:33:41.267" v="77" actId="1076"/>
        <pc:sldMkLst>
          <pc:docMk/>
          <pc:sldMk cId="3826932859" sldId="1176"/>
        </pc:sldMkLst>
        <pc:spChg chg="mod">
          <ac:chgData name="Vieras" userId="S::urn:spo:anon#d9214d8e4d976c32e8b829dbbb46319c625128115deafc46e7be83654979aa84::" providerId="AD" clId="Web-{6E2C57B2-F8C2-08AC-D999-8A662F4F447C}" dt="2022-06-27T07:31:12.982" v="58" actId="20577"/>
          <ac:spMkLst>
            <pc:docMk/>
            <pc:sldMk cId="3826932859" sldId="1176"/>
            <ac:spMk id="2" creationId="{8C511B92-560C-EE43-976E-0627C94F21E3}"/>
          </ac:spMkLst>
        </pc:spChg>
        <pc:spChg chg="mod">
          <ac:chgData name="Vieras" userId="S::urn:spo:anon#d9214d8e4d976c32e8b829dbbb46319c625128115deafc46e7be83654979aa84::" providerId="AD" clId="Web-{6E2C57B2-F8C2-08AC-D999-8A662F4F447C}" dt="2022-06-27T07:33:41.267" v="77" actId="1076"/>
          <ac:spMkLst>
            <pc:docMk/>
            <pc:sldMk cId="3826932859" sldId="1176"/>
            <ac:spMk id="3" creationId="{63FA8BE0-C643-874A-9AE9-9EE924302E1E}"/>
          </ac:spMkLst>
        </pc:spChg>
        <pc:spChg chg="mod">
          <ac:chgData name="Vieras" userId="S::urn:spo:anon#d9214d8e4d976c32e8b829dbbb46319c625128115deafc46e7be83654979aa84::" providerId="AD" clId="Web-{6E2C57B2-F8C2-08AC-D999-8A662F4F447C}" dt="2022-06-27T07:33:38.986" v="76" actId="1076"/>
          <ac:spMkLst>
            <pc:docMk/>
            <pc:sldMk cId="3826932859" sldId="1176"/>
            <ac:spMk id="4" creationId="{73A25084-71F7-0F4E-96A2-DABFF197416E}"/>
          </ac:spMkLst>
        </pc:spChg>
      </pc:sldChg>
      <pc:sldChg chg="modSp">
        <pc:chgData name="Vieras" userId="S::urn:spo:anon#d9214d8e4d976c32e8b829dbbb46319c625128115deafc46e7be83654979aa84::" providerId="AD" clId="Web-{6E2C57B2-F8C2-08AC-D999-8A662F4F447C}" dt="2022-06-27T07:33:53.283" v="78" actId="1076"/>
        <pc:sldMkLst>
          <pc:docMk/>
          <pc:sldMk cId="1353275806" sldId="1177"/>
        </pc:sldMkLst>
        <pc:spChg chg="mod">
          <ac:chgData name="Vieras" userId="S::urn:spo:anon#d9214d8e4d976c32e8b829dbbb46319c625128115deafc46e7be83654979aa84::" providerId="AD" clId="Web-{6E2C57B2-F8C2-08AC-D999-8A662F4F447C}" dt="2022-06-27T07:29:01.901" v="28" actId="20577"/>
          <ac:spMkLst>
            <pc:docMk/>
            <pc:sldMk cId="1353275806" sldId="1177"/>
            <ac:spMk id="2" creationId="{8C511B92-560C-EE43-976E-0627C94F21E3}"/>
          </ac:spMkLst>
        </pc:spChg>
        <pc:spChg chg="mod">
          <ac:chgData name="Vieras" userId="S::urn:spo:anon#d9214d8e4d976c32e8b829dbbb46319c625128115deafc46e7be83654979aa84::" providerId="AD" clId="Web-{6E2C57B2-F8C2-08AC-D999-8A662F4F447C}" dt="2022-06-27T07:33:53.283" v="78" actId="1076"/>
          <ac:spMkLst>
            <pc:docMk/>
            <pc:sldMk cId="1353275806" sldId="1177"/>
            <ac:spMk id="3" creationId="{63FA8BE0-C643-874A-9AE9-9EE924302E1E}"/>
          </ac:spMkLst>
        </pc:spChg>
        <pc:spChg chg="mod">
          <ac:chgData name="Vieras" userId="S::urn:spo:anon#d9214d8e4d976c32e8b829dbbb46319c625128115deafc46e7be83654979aa84::" providerId="AD" clId="Web-{6E2C57B2-F8C2-08AC-D999-8A662F4F447C}" dt="2022-06-27T07:28:45.463" v="21" actId="20577"/>
          <ac:spMkLst>
            <pc:docMk/>
            <pc:sldMk cId="1353275806" sldId="1177"/>
            <ac:spMk id="4" creationId="{73A25084-71F7-0F4E-96A2-DABFF197416E}"/>
          </ac:spMkLst>
        </pc:spChg>
      </pc:sldChg>
      <pc:sldChg chg="modSp">
        <pc:chgData name="Vieras" userId="S::urn:spo:anon#d9214d8e4d976c32e8b829dbbb46319c625128115deafc46e7be83654979aa84::" providerId="AD" clId="Web-{6E2C57B2-F8C2-08AC-D999-8A662F4F447C}" dt="2022-06-27T07:39:44.713" v="151"/>
        <pc:sldMkLst>
          <pc:docMk/>
          <pc:sldMk cId="967755923" sldId="1178"/>
        </pc:sldMkLst>
        <pc:spChg chg="mod">
          <ac:chgData name="Vieras" userId="S::urn:spo:anon#d9214d8e4d976c32e8b829dbbb46319c625128115deafc46e7be83654979aa84::" providerId="AD" clId="Web-{6E2C57B2-F8C2-08AC-D999-8A662F4F447C}" dt="2022-06-27T07:39:15.337" v="145" actId="20577"/>
          <ac:spMkLst>
            <pc:docMk/>
            <pc:sldMk cId="967755923" sldId="1178"/>
            <ac:spMk id="11" creationId="{B9B4DD0A-8A39-164D-BBED-AFEBA28D974A}"/>
          </ac:spMkLst>
        </pc:spChg>
        <pc:graphicFrameChg chg="mod modGraphic">
          <ac:chgData name="Vieras" userId="S::urn:spo:anon#d9214d8e4d976c32e8b829dbbb46319c625128115deafc46e7be83654979aa84::" providerId="AD" clId="Web-{6E2C57B2-F8C2-08AC-D999-8A662F4F447C}" dt="2022-06-27T07:39:44.713" v="151"/>
          <ac:graphicFrameMkLst>
            <pc:docMk/>
            <pc:sldMk cId="967755923" sldId="1178"/>
            <ac:graphicFrameMk id="13" creationId="{0EAE7628-D710-BF46-9BFE-DB6720B6C7F3}"/>
          </ac:graphicFrameMkLst>
        </pc:graphicFrameChg>
      </pc:sldChg>
      <pc:sldChg chg="modSp">
        <pc:chgData name="Vieras" userId="S::urn:spo:anon#d9214d8e4d976c32e8b829dbbb46319c625128115deafc46e7be83654979aa84::" providerId="AD" clId="Web-{6E2C57B2-F8C2-08AC-D999-8A662F4F447C}" dt="2022-06-27T07:35:16.301" v="102" actId="1076"/>
        <pc:sldMkLst>
          <pc:docMk/>
          <pc:sldMk cId="3225457700" sldId="1180"/>
        </pc:sldMkLst>
        <pc:spChg chg="mod">
          <ac:chgData name="Vieras" userId="S::urn:spo:anon#d9214d8e4d976c32e8b829dbbb46319c625128115deafc46e7be83654979aa84::" providerId="AD" clId="Web-{6E2C57B2-F8C2-08AC-D999-8A662F4F447C}" dt="2022-06-27T07:34:02.299" v="80" actId="20577"/>
          <ac:spMkLst>
            <pc:docMk/>
            <pc:sldMk cId="3225457700" sldId="1180"/>
            <ac:spMk id="2" creationId="{F967B00E-BB86-0449-8623-2A2B87F47FF0}"/>
          </ac:spMkLst>
        </pc:spChg>
        <pc:spChg chg="mod">
          <ac:chgData name="Vieras" userId="S::urn:spo:anon#d9214d8e4d976c32e8b829dbbb46319c625128115deafc46e7be83654979aa84::" providerId="AD" clId="Web-{6E2C57B2-F8C2-08AC-D999-8A662F4F447C}" dt="2022-06-27T07:35:16.301" v="102" actId="1076"/>
          <ac:spMkLst>
            <pc:docMk/>
            <pc:sldMk cId="3225457700" sldId="1180"/>
            <ac:spMk id="3" creationId="{7C153441-0E13-5547-A28D-C95F34774024}"/>
          </ac:spMkLst>
        </pc:spChg>
        <pc:spChg chg="mod">
          <ac:chgData name="Vieras" userId="S::urn:spo:anon#d9214d8e4d976c32e8b829dbbb46319c625128115deafc46e7be83654979aa84::" providerId="AD" clId="Web-{6E2C57B2-F8C2-08AC-D999-8A662F4F447C}" dt="2022-06-27T07:35:10.629" v="101" actId="1076"/>
          <ac:spMkLst>
            <pc:docMk/>
            <pc:sldMk cId="3225457700" sldId="1180"/>
            <ac:spMk id="4" creationId="{32973FF6-6DE1-AE40-AC27-3805A5A5FF5F}"/>
          </ac:spMkLst>
        </pc:spChg>
      </pc:sldChg>
    </pc:docChg>
  </pc:docChgLst>
  <pc:docChgLst>
    <pc:chgData name="Vieras" userId="S::urn:spo:anon#d9214d8e4d976c32e8b829dbbb46319c625128115deafc46e7be83654979aa84::" providerId="AD" clId="Web-{B5CD8E5A-2ED7-3ECE-2DCA-A4A7EB43D9F5}"/>
    <pc:docChg chg="modSld">
      <pc:chgData name="Vieras" userId="S::urn:spo:anon#d9214d8e4d976c32e8b829dbbb46319c625128115deafc46e7be83654979aa84::" providerId="AD" clId="Web-{B5CD8E5A-2ED7-3ECE-2DCA-A4A7EB43D9F5}" dt="2022-06-23T11:43:24.144" v="368" actId="1076"/>
      <pc:docMkLst>
        <pc:docMk/>
      </pc:docMkLst>
      <pc:sldChg chg="addSp modSp">
        <pc:chgData name="Vieras" userId="S::urn:spo:anon#d9214d8e4d976c32e8b829dbbb46319c625128115deafc46e7be83654979aa84::" providerId="AD" clId="Web-{B5CD8E5A-2ED7-3ECE-2DCA-A4A7EB43D9F5}" dt="2022-06-23T10:41:24.599" v="33" actId="20577"/>
        <pc:sldMkLst>
          <pc:docMk/>
          <pc:sldMk cId="2983333208" sldId="257"/>
        </pc:sldMkLst>
        <pc:spChg chg="mod">
          <ac:chgData name="Vieras" userId="S::urn:spo:anon#d9214d8e4d976c32e8b829dbbb46319c625128115deafc46e7be83654979aa84::" providerId="AD" clId="Web-{B5CD8E5A-2ED7-3ECE-2DCA-A4A7EB43D9F5}" dt="2022-06-23T10:41:06.801" v="10" actId="20577"/>
          <ac:spMkLst>
            <pc:docMk/>
            <pc:sldMk cId="2983333208" sldId="257"/>
            <ac:spMk id="2" creationId="{21413F7C-6E6E-5F40-A319-A3161358F85E}"/>
          </ac:spMkLst>
        </pc:spChg>
        <pc:spChg chg="mod">
          <ac:chgData name="Vieras" userId="S::urn:spo:anon#d9214d8e4d976c32e8b829dbbb46319c625128115deafc46e7be83654979aa84::" providerId="AD" clId="Web-{B5CD8E5A-2ED7-3ECE-2DCA-A4A7EB43D9F5}" dt="2022-06-23T10:41:24.599" v="33" actId="20577"/>
          <ac:spMkLst>
            <pc:docMk/>
            <pc:sldMk cId="2983333208" sldId="257"/>
            <ac:spMk id="3" creationId="{0CD67FF9-BB5F-9E47-909F-58D111C8622C}"/>
          </ac:spMkLst>
        </pc:spChg>
        <pc:picChg chg="add mod ord">
          <ac:chgData name="Vieras" userId="S::urn:spo:anon#d9214d8e4d976c32e8b829dbbb46319c625128115deafc46e7be83654979aa84::" providerId="AD" clId="Web-{B5CD8E5A-2ED7-3ECE-2DCA-A4A7EB43D9F5}" dt="2022-06-23T10:40:09.875" v="4" actId="1076"/>
          <ac:picMkLst>
            <pc:docMk/>
            <pc:sldMk cId="2983333208" sldId="257"/>
            <ac:picMk id="4" creationId="{B2032A11-AE21-4F45-4AA2-5CF13CB5090C}"/>
          </ac:picMkLst>
        </pc:picChg>
      </pc:sldChg>
      <pc:sldChg chg="addSp delSp modSp">
        <pc:chgData name="Vieras" userId="S::urn:spo:anon#d9214d8e4d976c32e8b829dbbb46319c625128115deafc46e7be83654979aa84::" providerId="AD" clId="Web-{B5CD8E5A-2ED7-3ECE-2DCA-A4A7EB43D9F5}" dt="2022-06-23T10:45:02.474" v="55"/>
        <pc:sldMkLst>
          <pc:docMk/>
          <pc:sldMk cId="3056785971" sldId="258"/>
        </pc:sldMkLst>
        <pc:spChg chg="mod">
          <ac:chgData name="Vieras" userId="S::urn:spo:anon#d9214d8e4d976c32e8b829dbbb46319c625128115deafc46e7be83654979aa84::" providerId="AD" clId="Web-{B5CD8E5A-2ED7-3ECE-2DCA-A4A7EB43D9F5}" dt="2022-06-23T10:42:56.309" v="34" actId="20577"/>
          <ac:spMkLst>
            <pc:docMk/>
            <pc:sldMk cId="3056785971" sldId="258"/>
            <ac:spMk id="2" creationId="{2C3152F2-47D2-5B43-B55C-0C6FA62D192D}"/>
          </ac:spMkLst>
        </pc:spChg>
        <pc:spChg chg="mod">
          <ac:chgData name="Vieras" userId="S::urn:spo:anon#d9214d8e4d976c32e8b829dbbb46319c625128115deafc46e7be83654979aa84::" providerId="AD" clId="Web-{B5CD8E5A-2ED7-3ECE-2DCA-A4A7EB43D9F5}" dt="2022-06-23T10:43:47.765" v="47" actId="20577"/>
          <ac:spMkLst>
            <pc:docMk/>
            <pc:sldMk cId="3056785971" sldId="258"/>
            <ac:spMk id="3" creationId="{45857A7A-0152-6145-B873-FAFE547D7BA8}"/>
          </ac:spMkLst>
        </pc:spChg>
        <pc:spChg chg="add del">
          <ac:chgData name="Vieras" userId="S::urn:spo:anon#d9214d8e4d976c32e8b829dbbb46319c625128115deafc46e7be83654979aa84::" providerId="AD" clId="Web-{B5CD8E5A-2ED7-3ECE-2DCA-A4A7EB43D9F5}" dt="2022-06-23T10:43:18.123" v="38"/>
          <ac:spMkLst>
            <pc:docMk/>
            <pc:sldMk cId="3056785971" sldId="258"/>
            <ac:spMk id="4" creationId="{13478E2B-E72D-709D-8B79-4CF668A5E9FD}"/>
          </ac:spMkLst>
        </pc:spChg>
        <pc:spChg chg="add mod">
          <ac:chgData name="Vieras" userId="S::urn:spo:anon#d9214d8e4d976c32e8b829dbbb46319c625128115deafc46e7be83654979aa84::" providerId="AD" clId="Web-{B5CD8E5A-2ED7-3ECE-2DCA-A4A7EB43D9F5}" dt="2022-06-23T10:45:02.474" v="55"/>
          <ac:spMkLst>
            <pc:docMk/>
            <pc:sldMk cId="3056785971" sldId="258"/>
            <ac:spMk id="5" creationId="{23A54305-BDA7-5F79-ACDD-4C1A06D2E2DE}"/>
          </ac:spMkLst>
        </pc:spChg>
        <pc:picChg chg="mod">
          <ac:chgData name="Vieras" userId="S::urn:spo:anon#d9214d8e4d976c32e8b829dbbb46319c625128115deafc46e7be83654979aa84::" providerId="AD" clId="Web-{B5CD8E5A-2ED7-3ECE-2DCA-A4A7EB43D9F5}" dt="2022-06-23T10:43:59.391" v="48" actId="1076"/>
          <ac:picMkLst>
            <pc:docMk/>
            <pc:sldMk cId="3056785971" sldId="258"/>
            <ac:picMk id="8" creationId="{07A06EBC-93B7-AB43-A8FD-BB9D68B9FA5C}"/>
          </ac:picMkLst>
        </pc:picChg>
        <pc:inkChg chg="del mod">
          <ac:chgData name="Vieras" userId="S::urn:spo:anon#d9214d8e4d976c32e8b829dbbb46319c625128115deafc46e7be83654979aa84::" providerId="AD" clId="Web-{B5CD8E5A-2ED7-3ECE-2DCA-A4A7EB43D9F5}" dt="2022-06-23T10:43:33.702" v="43"/>
          <ac:inkMkLst>
            <pc:docMk/>
            <pc:sldMk cId="3056785971" sldId="258"/>
            <ac:inkMk id="9" creationId="{FABA6B82-3E70-6640-864C-799F0748682E}"/>
          </ac:inkMkLst>
        </pc:inkChg>
      </pc:sldChg>
      <pc:sldChg chg="modSp">
        <pc:chgData name="Vieras" userId="S::urn:spo:anon#d9214d8e4d976c32e8b829dbbb46319c625128115deafc46e7be83654979aa84::" providerId="AD" clId="Web-{B5CD8E5A-2ED7-3ECE-2DCA-A4A7EB43D9F5}" dt="2022-06-23T10:46:32.324" v="74" actId="1076"/>
        <pc:sldMkLst>
          <pc:docMk/>
          <pc:sldMk cId="2665087354" sldId="259"/>
        </pc:sldMkLst>
        <pc:spChg chg="mod">
          <ac:chgData name="Vieras" userId="S::urn:spo:anon#d9214d8e4d976c32e8b829dbbb46319c625128115deafc46e7be83654979aa84::" providerId="AD" clId="Web-{B5CD8E5A-2ED7-3ECE-2DCA-A4A7EB43D9F5}" dt="2022-06-23T10:45:16.725" v="61" actId="20577"/>
          <ac:spMkLst>
            <pc:docMk/>
            <pc:sldMk cId="2665087354" sldId="259"/>
            <ac:spMk id="2" creationId="{095D2015-6E7E-5F44-96A3-99A6E0AA0370}"/>
          </ac:spMkLst>
        </pc:spChg>
        <pc:spChg chg="mod">
          <ac:chgData name="Vieras" userId="S::urn:spo:anon#d9214d8e4d976c32e8b829dbbb46319c625128115deafc46e7be83654979aa84::" providerId="AD" clId="Web-{B5CD8E5A-2ED7-3ECE-2DCA-A4A7EB43D9F5}" dt="2022-06-23T10:45:37.289" v="66" actId="20577"/>
          <ac:spMkLst>
            <pc:docMk/>
            <pc:sldMk cId="2665087354" sldId="259"/>
            <ac:spMk id="3" creationId="{3EA5D710-8182-1348-9534-C0397519AD7B}"/>
          </ac:spMkLst>
        </pc:spChg>
        <pc:spChg chg="mod">
          <ac:chgData name="Vieras" userId="S::urn:spo:anon#d9214d8e4d976c32e8b829dbbb46319c625128115deafc46e7be83654979aa84::" providerId="AD" clId="Web-{B5CD8E5A-2ED7-3ECE-2DCA-A4A7EB43D9F5}" dt="2022-06-23T10:46:32.324" v="74" actId="1076"/>
          <ac:spMkLst>
            <pc:docMk/>
            <pc:sldMk cId="2665087354" sldId="259"/>
            <ac:spMk id="5" creationId="{1B08E367-E907-5D49-B2FE-C84D688EDC8A}"/>
          </ac:spMkLst>
        </pc:spChg>
        <pc:spChg chg="mod">
          <ac:chgData name="Vieras" userId="S::urn:spo:anon#d9214d8e4d976c32e8b829dbbb46319c625128115deafc46e7be83654979aa84::" providerId="AD" clId="Web-{B5CD8E5A-2ED7-3ECE-2DCA-A4A7EB43D9F5}" dt="2022-06-23T10:45:52.759" v="70" actId="20577"/>
          <ac:spMkLst>
            <pc:docMk/>
            <pc:sldMk cId="2665087354" sldId="259"/>
            <ac:spMk id="11" creationId="{54FFDC77-9537-E44B-8C61-93BD489B399E}"/>
          </ac:spMkLst>
        </pc:spChg>
        <pc:picChg chg="mod">
          <ac:chgData name="Vieras" userId="S::urn:spo:anon#d9214d8e4d976c32e8b829dbbb46319c625128115deafc46e7be83654979aa84::" providerId="AD" clId="Web-{B5CD8E5A-2ED7-3ECE-2DCA-A4A7EB43D9F5}" dt="2022-06-23T10:45:42.430" v="67" actId="1076"/>
          <ac:picMkLst>
            <pc:docMk/>
            <pc:sldMk cId="2665087354" sldId="259"/>
            <ac:picMk id="10" creationId="{E7F3D0C2-F887-C641-A0FC-D3BD0768577B}"/>
          </ac:picMkLst>
        </pc:picChg>
      </pc:sldChg>
      <pc:sldChg chg="modSp">
        <pc:chgData name="Vieras" userId="S::urn:spo:anon#d9214d8e4d976c32e8b829dbbb46319c625128115deafc46e7be83654979aa84::" providerId="AD" clId="Web-{B5CD8E5A-2ED7-3ECE-2DCA-A4A7EB43D9F5}" dt="2022-06-23T11:18:30.273" v="217" actId="20577"/>
        <pc:sldMkLst>
          <pc:docMk/>
          <pc:sldMk cId="3787478455" sldId="286"/>
        </pc:sldMkLst>
        <pc:spChg chg="mod">
          <ac:chgData name="Vieras" userId="S::urn:spo:anon#d9214d8e4d976c32e8b829dbbb46319c625128115deafc46e7be83654979aa84::" providerId="AD" clId="Web-{B5CD8E5A-2ED7-3ECE-2DCA-A4A7EB43D9F5}" dt="2022-06-23T11:17:07.720" v="209" actId="20577"/>
          <ac:spMkLst>
            <pc:docMk/>
            <pc:sldMk cId="3787478455" sldId="286"/>
            <ac:spMk id="2" creationId="{44F19917-EDCE-0A42-9A0F-1519771AE966}"/>
          </ac:spMkLst>
        </pc:spChg>
        <pc:spChg chg="mod">
          <ac:chgData name="Vieras" userId="S::urn:spo:anon#d9214d8e4d976c32e8b829dbbb46319c625128115deafc46e7be83654979aa84::" providerId="AD" clId="Web-{B5CD8E5A-2ED7-3ECE-2DCA-A4A7EB43D9F5}" dt="2022-06-23T11:18:30.273" v="217" actId="20577"/>
          <ac:spMkLst>
            <pc:docMk/>
            <pc:sldMk cId="3787478455" sldId="286"/>
            <ac:spMk id="3" creationId="{7BBC11F6-1D8C-5C4E-BB8A-A1E34DB21A95}"/>
          </ac:spMkLst>
        </pc:spChg>
      </pc:sldChg>
      <pc:sldChg chg="modSp">
        <pc:chgData name="Vieras" userId="S::urn:spo:anon#d9214d8e4d976c32e8b829dbbb46319c625128115deafc46e7be83654979aa84::" providerId="AD" clId="Web-{B5CD8E5A-2ED7-3ECE-2DCA-A4A7EB43D9F5}" dt="2022-06-23T11:22:28.243" v="242" actId="14100"/>
        <pc:sldMkLst>
          <pc:docMk/>
          <pc:sldMk cId="224132447" sldId="473"/>
        </pc:sldMkLst>
        <pc:spChg chg="mod">
          <ac:chgData name="Vieras" userId="S::urn:spo:anon#d9214d8e4d976c32e8b829dbbb46319c625128115deafc46e7be83654979aa84::" providerId="AD" clId="Web-{B5CD8E5A-2ED7-3ECE-2DCA-A4A7EB43D9F5}" dt="2022-06-23T11:22:14.445" v="240" actId="20577"/>
          <ac:spMkLst>
            <pc:docMk/>
            <pc:sldMk cId="224132447" sldId="473"/>
            <ac:spMk id="4" creationId="{1F67D6E4-7D22-B844-B0CB-2918D116E4CA}"/>
          </ac:spMkLst>
        </pc:spChg>
        <pc:spChg chg="mod">
          <ac:chgData name="Vieras" userId="S::urn:spo:anon#d9214d8e4d976c32e8b829dbbb46319c625128115deafc46e7be83654979aa84::" providerId="AD" clId="Web-{B5CD8E5A-2ED7-3ECE-2DCA-A4A7EB43D9F5}" dt="2022-06-23T11:22:28.243" v="242" actId="14100"/>
          <ac:spMkLst>
            <pc:docMk/>
            <pc:sldMk cId="224132447" sldId="473"/>
            <ac:spMk id="14" creationId="{00000000-0000-0000-0000-000000000000}"/>
          </ac:spMkLst>
        </pc:spChg>
        <pc:spChg chg="mod">
          <ac:chgData name="Vieras" userId="S::urn:spo:anon#d9214d8e4d976c32e8b829dbbb46319c625128115deafc46e7be83654979aa84::" providerId="AD" clId="Web-{B5CD8E5A-2ED7-3ECE-2DCA-A4A7EB43D9F5}" dt="2022-06-23T11:22:01.304" v="237" actId="20577"/>
          <ac:spMkLst>
            <pc:docMk/>
            <pc:sldMk cId="224132447" sldId="473"/>
            <ac:spMk id="53" creationId="{77469F57-AB2D-854F-AF2A-E0FED1A8A855}"/>
          </ac:spMkLst>
        </pc:spChg>
      </pc:sldChg>
      <pc:sldChg chg="modSp">
        <pc:chgData name="Vieras" userId="S::urn:spo:anon#d9214d8e4d976c32e8b829dbbb46319c625128115deafc46e7be83654979aa84::" providerId="AD" clId="Web-{B5CD8E5A-2ED7-3ECE-2DCA-A4A7EB43D9F5}" dt="2022-06-23T11:25:18.786" v="265" actId="1076"/>
        <pc:sldMkLst>
          <pc:docMk/>
          <pc:sldMk cId="162760156" sldId="1062"/>
        </pc:sldMkLst>
        <pc:spChg chg="mod">
          <ac:chgData name="Vieras" userId="S::urn:spo:anon#d9214d8e4d976c32e8b829dbbb46319c625128115deafc46e7be83654979aa84::" providerId="AD" clId="Web-{B5CD8E5A-2ED7-3ECE-2DCA-A4A7EB43D9F5}" dt="2022-06-23T11:22:40.869" v="244" actId="1076"/>
          <ac:spMkLst>
            <pc:docMk/>
            <pc:sldMk cId="162760156" sldId="1062"/>
            <ac:spMk id="2" creationId="{C7D9AD6E-34E8-9943-B8C2-8E959B730DF2}"/>
          </ac:spMkLst>
        </pc:spChg>
        <pc:spChg chg="mod">
          <ac:chgData name="Vieras" userId="S::urn:spo:anon#d9214d8e4d976c32e8b829dbbb46319c625128115deafc46e7be83654979aa84::" providerId="AD" clId="Web-{B5CD8E5A-2ED7-3ECE-2DCA-A4A7EB43D9F5}" dt="2022-06-23T11:25:12.427" v="263" actId="20577"/>
          <ac:spMkLst>
            <pc:docMk/>
            <pc:sldMk cId="162760156" sldId="1062"/>
            <ac:spMk id="3" creationId="{6F703A4F-33EA-B945-9D3E-A9F5D65D6360}"/>
          </ac:spMkLst>
        </pc:spChg>
        <pc:spChg chg="mod">
          <ac:chgData name="Vieras" userId="S::urn:spo:anon#d9214d8e4d976c32e8b829dbbb46319c625128115deafc46e7be83654979aa84::" providerId="AD" clId="Web-{B5CD8E5A-2ED7-3ECE-2DCA-A4A7EB43D9F5}" dt="2022-06-23T11:25:18.786" v="265" actId="1076"/>
          <ac:spMkLst>
            <pc:docMk/>
            <pc:sldMk cId="162760156" sldId="1062"/>
            <ac:spMk id="4" creationId="{8658852F-BACB-A34C-AE6F-7C7494E35C62}"/>
          </ac:spMkLst>
        </pc:spChg>
      </pc:sldChg>
      <pc:sldChg chg="delSp modSp">
        <pc:chgData name="Vieras" userId="S::urn:spo:anon#d9214d8e4d976c32e8b829dbbb46319c625128115deafc46e7be83654979aa84::" providerId="AD" clId="Web-{B5CD8E5A-2ED7-3ECE-2DCA-A4A7EB43D9F5}" dt="2022-06-23T11:27:25.874" v="277" actId="20577"/>
        <pc:sldMkLst>
          <pc:docMk/>
          <pc:sldMk cId="1383601974" sldId="1065"/>
        </pc:sldMkLst>
        <pc:spChg chg="del">
          <ac:chgData name="Vieras" userId="S::urn:spo:anon#d9214d8e4d976c32e8b829dbbb46319c625128115deafc46e7be83654979aa84::" providerId="AD" clId="Web-{B5CD8E5A-2ED7-3ECE-2DCA-A4A7EB43D9F5}" dt="2022-06-23T11:26:48.090" v="271"/>
          <ac:spMkLst>
            <pc:docMk/>
            <pc:sldMk cId="1383601974" sldId="1065"/>
            <ac:spMk id="2" creationId="{34909166-5DDD-2E46-B21B-061DE397A6DA}"/>
          </ac:spMkLst>
        </pc:spChg>
        <pc:spChg chg="mod">
          <ac:chgData name="Vieras" userId="S::urn:spo:anon#d9214d8e4d976c32e8b829dbbb46319c625128115deafc46e7be83654979aa84::" providerId="AD" clId="Web-{B5CD8E5A-2ED7-3ECE-2DCA-A4A7EB43D9F5}" dt="2022-06-23T11:27:25.874" v="277" actId="20577"/>
          <ac:spMkLst>
            <pc:docMk/>
            <pc:sldMk cId="1383601974" sldId="1065"/>
            <ac:spMk id="4" creationId="{06441D0C-4B17-B346-9856-50D7E41CFA7C}"/>
          </ac:spMkLst>
        </pc:spChg>
        <pc:picChg chg="mod">
          <ac:chgData name="Vieras" userId="S::urn:spo:anon#d9214d8e4d976c32e8b829dbbb46319c625128115deafc46e7be83654979aa84::" providerId="AD" clId="Web-{B5CD8E5A-2ED7-3ECE-2DCA-A4A7EB43D9F5}" dt="2022-06-23T11:26:54.950" v="273" actId="1076"/>
          <ac:picMkLst>
            <pc:docMk/>
            <pc:sldMk cId="1383601974" sldId="1065"/>
            <ac:picMk id="5" creationId="{06EBB9EF-FED3-904F-900F-A059EA4110AB}"/>
          </ac:picMkLst>
        </pc:picChg>
      </pc:sldChg>
      <pc:sldChg chg="modSp">
        <pc:chgData name="Vieras" userId="S::urn:spo:anon#d9214d8e4d976c32e8b829dbbb46319c625128115deafc46e7be83654979aa84::" providerId="AD" clId="Web-{B5CD8E5A-2ED7-3ECE-2DCA-A4A7EB43D9F5}" dt="2022-06-23T11:06:36.973" v="180" actId="20577"/>
        <pc:sldMkLst>
          <pc:docMk/>
          <pc:sldMk cId="3797172186" sldId="1114"/>
        </pc:sldMkLst>
        <pc:spChg chg="mod">
          <ac:chgData name="Vieras" userId="S::urn:spo:anon#d9214d8e4d976c32e8b829dbbb46319c625128115deafc46e7be83654979aa84::" providerId="AD" clId="Web-{B5CD8E5A-2ED7-3ECE-2DCA-A4A7EB43D9F5}" dt="2022-06-23T11:06:36.973" v="180" actId="20577"/>
          <ac:spMkLst>
            <pc:docMk/>
            <pc:sldMk cId="3797172186" sldId="1114"/>
            <ac:spMk id="2" creationId="{6B396C8E-F5CE-AA4E-9748-5FEACC1BE9AE}"/>
          </ac:spMkLst>
        </pc:spChg>
        <pc:spChg chg="mod">
          <ac:chgData name="Vieras" userId="S::urn:spo:anon#d9214d8e4d976c32e8b829dbbb46319c625128115deafc46e7be83654979aa84::" providerId="AD" clId="Web-{B5CD8E5A-2ED7-3ECE-2DCA-A4A7EB43D9F5}" dt="2022-06-23T10:51:58.910" v="88" actId="20577"/>
          <ac:spMkLst>
            <pc:docMk/>
            <pc:sldMk cId="3797172186" sldId="1114"/>
            <ac:spMk id="3" creationId="{7216AC42-B1D2-C44E-885B-E0515DC7219B}"/>
          </ac:spMkLst>
        </pc:spChg>
        <pc:spChg chg="mod">
          <ac:chgData name="Vieras" userId="S::urn:spo:anon#d9214d8e4d976c32e8b829dbbb46319c625128115deafc46e7be83654979aa84::" providerId="AD" clId="Web-{B5CD8E5A-2ED7-3ECE-2DCA-A4A7EB43D9F5}" dt="2022-06-23T10:52:13.192" v="90" actId="1076"/>
          <ac:spMkLst>
            <pc:docMk/>
            <pc:sldMk cId="3797172186" sldId="1114"/>
            <ac:spMk id="20960" creationId="{F1A606AD-E3A5-C349-A6C1-A932229ECA5C}"/>
          </ac:spMkLst>
        </pc:spChg>
      </pc:sldChg>
      <pc:sldChg chg="modSp">
        <pc:chgData name="Vieras" userId="S::urn:spo:anon#d9214d8e4d976c32e8b829dbbb46319c625128115deafc46e7be83654979aa84::" providerId="AD" clId="Web-{B5CD8E5A-2ED7-3ECE-2DCA-A4A7EB43D9F5}" dt="2022-06-23T10:47:30.141" v="87" actId="1076"/>
        <pc:sldMkLst>
          <pc:docMk/>
          <pc:sldMk cId="1749529360" sldId="1117"/>
        </pc:sldMkLst>
        <pc:spChg chg="mod">
          <ac:chgData name="Vieras" userId="S::urn:spo:anon#d9214d8e4d976c32e8b829dbbb46319c625128115deafc46e7be83654979aa84::" providerId="AD" clId="Web-{B5CD8E5A-2ED7-3ECE-2DCA-A4A7EB43D9F5}" dt="2022-06-23T10:46:42.090" v="78" actId="20577"/>
          <ac:spMkLst>
            <pc:docMk/>
            <pc:sldMk cId="1749529360" sldId="1117"/>
            <ac:spMk id="2" creationId="{A9B917B7-BDFC-044B-AA60-862CBF49F56B}"/>
          </ac:spMkLst>
        </pc:spChg>
        <pc:spChg chg="mod">
          <ac:chgData name="Vieras" userId="S::urn:spo:anon#d9214d8e4d976c32e8b829dbbb46319c625128115deafc46e7be83654979aa84::" providerId="AD" clId="Web-{B5CD8E5A-2ED7-3ECE-2DCA-A4A7EB43D9F5}" dt="2022-06-23T10:47:11.546" v="84" actId="20577"/>
          <ac:spMkLst>
            <pc:docMk/>
            <pc:sldMk cId="1749529360" sldId="1117"/>
            <ac:spMk id="3" creationId="{0946C9C6-11F7-8249-A867-3E3906ED5BA8}"/>
          </ac:spMkLst>
        </pc:spChg>
        <pc:spChg chg="mod">
          <ac:chgData name="Vieras" userId="S::urn:spo:anon#d9214d8e4d976c32e8b829dbbb46319c625128115deafc46e7be83654979aa84::" providerId="AD" clId="Web-{B5CD8E5A-2ED7-3ECE-2DCA-A4A7EB43D9F5}" dt="2022-06-23T10:47:30.141" v="87" actId="1076"/>
          <ac:spMkLst>
            <pc:docMk/>
            <pc:sldMk cId="1749529360" sldId="1117"/>
            <ac:spMk id="4" creationId="{33A4962D-B561-0A45-8186-E8BEBF610829}"/>
          </ac:spMkLst>
        </pc:spChg>
      </pc:sldChg>
      <pc:sldChg chg="modSp">
        <pc:chgData name="Vieras" userId="S::urn:spo:anon#d9214d8e4d976c32e8b829dbbb46319c625128115deafc46e7be83654979aa84::" providerId="AD" clId="Web-{B5CD8E5A-2ED7-3ECE-2DCA-A4A7EB43D9F5}" dt="2022-06-23T11:07:28.804" v="187" actId="1076"/>
        <pc:sldMkLst>
          <pc:docMk/>
          <pc:sldMk cId="1276002214" sldId="1122"/>
        </pc:sldMkLst>
        <pc:spChg chg="mod">
          <ac:chgData name="Vieras" userId="S::urn:spo:anon#d9214d8e4d976c32e8b829dbbb46319c625128115deafc46e7be83654979aa84::" providerId="AD" clId="Web-{B5CD8E5A-2ED7-3ECE-2DCA-A4A7EB43D9F5}" dt="2022-06-23T11:07:28.804" v="187" actId="1076"/>
          <ac:spMkLst>
            <pc:docMk/>
            <pc:sldMk cId="1276002214" sldId="1122"/>
            <ac:spMk id="5" creationId="{3783730C-6124-1846-93D3-5ABE58757A62}"/>
          </ac:spMkLst>
        </pc:spChg>
        <pc:spChg chg="mod">
          <ac:chgData name="Vieras" userId="S::urn:spo:anon#d9214d8e4d976c32e8b829dbbb46319c625128115deafc46e7be83654979aa84::" providerId="AD" clId="Web-{B5CD8E5A-2ED7-3ECE-2DCA-A4A7EB43D9F5}" dt="2022-06-23T11:07:08.709" v="183" actId="1076"/>
          <ac:spMkLst>
            <pc:docMk/>
            <pc:sldMk cId="1276002214" sldId="1122"/>
            <ac:spMk id="7" creationId="{A8C915B6-EEA4-2444-A65A-A54F6492B9BE}"/>
          </ac:spMkLst>
        </pc:spChg>
        <pc:picChg chg="mod">
          <ac:chgData name="Vieras" userId="S::urn:spo:anon#d9214d8e4d976c32e8b829dbbb46319c625128115deafc46e7be83654979aa84::" providerId="AD" clId="Web-{B5CD8E5A-2ED7-3ECE-2DCA-A4A7EB43D9F5}" dt="2022-06-23T11:07:19.679" v="186" actId="14100"/>
          <ac:picMkLst>
            <pc:docMk/>
            <pc:sldMk cId="1276002214" sldId="1122"/>
            <ac:picMk id="18" creationId="{9BB4E62C-B877-4240-806C-74D9B3BA9B57}"/>
          </ac:picMkLst>
        </pc:picChg>
      </pc:sldChg>
      <pc:sldChg chg="addSp modSp">
        <pc:chgData name="Vieras" userId="S::urn:spo:anon#d9214d8e4d976c32e8b829dbbb46319c625128115deafc46e7be83654979aa84::" providerId="AD" clId="Web-{B5CD8E5A-2ED7-3ECE-2DCA-A4A7EB43D9F5}" dt="2022-06-23T11:02:52.988" v="177" actId="1076"/>
        <pc:sldMkLst>
          <pc:docMk/>
          <pc:sldMk cId="2449575125" sldId="1166"/>
        </pc:sldMkLst>
        <pc:spChg chg="mod">
          <ac:chgData name="Vieras" userId="S::urn:spo:anon#d9214d8e4d976c32e8b829dbbb46319c625128115deafc46e7be83654979aa84::" providerId="AD" clId="Web-{B5CD8E5A-2ED7-3ECE-2DCA-A4A7EB43D9F5}" dt="2022-06-23T10:53:42.449" v="108" actId="20577"/>
          <ac:spMkLst>
            <pc:docMk/>
            <pc:sldMk cId="2449575125" sldId="1166"/>
            <ac:spMk id="2" creationId="{81507A02-F0E9-8F44-9140-EF0CACADC851}"/>
          </ac:spMkLst>
        </pc:spChg>
        <pc:spChg chg="mod">
          <ac:chgData name="Vieras" userId="S::urn:spo:anon#d9214d8e4d976c32e8b829dbbb46319c625128115deafc46e7be83654979aa84::" providerId="AD" clId="Web-{B5CD8E5A-2ED7-3ECE-2DCA-A4A7EB43D9F5}" dt="2022-06-23T11:02:49.519" v="176" actId="14100"/>
          <ac:spMkLst>
            <pc:docMk/>
            <pc:sldMk cId="2449575125" sldId="1166"/>
            <ac:spMk id="3" creationId="{88B78DF5-1D91-9E46-AB7E-B44EBCEB3B6A}"/>
          </ac:spMkLst>
        </pc:spChg>
        <pc:spChg chg="mod">
          <ac:chgData name="Vieras" userId="S::urn:spo:anon#d9214d8e4d976c32e8b829dbbb46319c625128115deafc46e7be83654979aa84::" providerId="AD" clId="Web-{B5CD8E5A-2ED7-3ECE-2DCA-A4A7EB43D9F5}" dt="2022-06-23T11:02:52.988" v="177" actId="1076"/>
          <ac:spMkLst>
            <pc:docMk/>
            <pc:sldMk cId="2449575125" sldId="1166"/>
            <ac:spMk id="4" creationId="{F033EDB6-C061-044A-B005-0BAF2700FE19}"/>
          </ac:spMkLst>
        </pc:spChg>
        <pc:spChg chg="add mod">
          <ac:chgData name="Vieras" userId="S::urn:spo:anon#d9214d8e4d976c32e8b829dbbb46319c625128115deafc46e7be83654979aa84::" providerId="AD" clId="Web-{B5CD8E5A-2ED7-3ECE-2DCA-A4A7EB43D9F5}" dt="2022-06-23T11:02:43.128" v="175" actId="1076"/>
          <ac:spMkLst>
            <pc:docMk/>
            <pc:sldMk cId="2449575125" sldId="1166"/>
            <ac:spMk id="5" creationId="{62342C86-F795-5980-C0AA-F29137A89DB4}"/>
          </ac:spMkLst>
        </pc:spChg>
      </pc:sldChg>
      <pc:sldChg chg="modSp">
        <pc:chgData name="Vieras" userId="S::urn:spo:anon#d9214d8e4d976c32e8b829dbbb46319c625128115deafc46e7be83654979aa84::" providerId="AD" clId="Web-{B5CD8E5A-2ED7-3ECE-2DCA-A4A7EB43D9F5}" dt="2022-06-23T11:38:09.982" v="316" actId="14100"/>
        <pc:sldMkLst>
          <pc:docMk/>
          <pc:sldMk cId="3367751091" sldId="1170"/>
        </pc:sldMkLst>
        <pc:spChg chg="mod">
          <ac:chgData name="Vieras" userId="S::urn:spo:anon#d9214d8e4d976c32e8b829dbbb46319c625128115deafc46e7be83654979aa84::" providerId="AD" clId="Web-{B5CD8E5A-2ED7-3ECE-2DCA-A4A7EB43D9F5}" dt="2022-06-23T11:35:45.284" v="301" actId="20577"/>
          <ac:spMkLst>
            <pc:docMk/>
            <pc:sldMk cId="3367751091" sldId="1170"/>
            <ac:spMk id="2" creationId="{8C511B92-560C-EE43-976E-0627C94F21E3}"/>
          </ac:spMkLst>
        </pc:spChg>
        <pc:spChg chg="mod">
          <ac:chgData name="Vieras" userId="S::urn:spo:anon#d9214d8e4d976c32e8b829dbbb46319c625128115deafc46e7be83654979aa84::" providerId="AD" clId="Web-{B5CD8E5A-2ED7-3ECE-2DCA-A4A7EB43D9F5}" dt="2022-06-23T11:38:09.982" v="316" actId="14100"/>
          <ac:spMkLst>
            <pc:docMk/>
            <pc:sldMk cId="3367751091" sldId="1170"/>
            <ac:spMk id="3" creationId="{63FA8BE0-C643-874A-9AE9-9EE924302E1E}"/>
          </ac:spMkLst>
        </pc:spChg>
        <pc:spChg chg="mod">
          <ac:chgData name="Vieras" userId="S::urn:spo:anon#d9214d8e4d976c32e8b829dbbb46319c625128115deafc46e7be83654979aa84::" providerId="AD" clId="Web-{B5CD8E5A-2ED7-3ECE-2DCA-A4A7EB43D9F5}" dt="2022-06-23T11:38:01.809" v="314" actId="1076"/>
          <ac:spMkLst>
            <pc:docMk/>
            <pc:sldMk cId="3367751091" sldId="1170"/>
            <ac:spMk id="4" creationId="{73A25084-71F7-0F4E-96A2-DABFF197416E}"/>
          </ac:spMkLst>
        </pc:spChg>
      </pc:sldChg>
      <pc:sldChg chg="modSp">
        <pc:chgData name="Vieras" userId="S::urn:spo:anon#d9214d8e4d976c32e8b829dbbb46319c625128115deafc46e7be83654979aa84::" providerId="AD" clId="Web-{B5CD8E5A-2ED7-3ECE-2DCA-A4A7EB43D9F5}" dt="2022-06-23T11:13:27.830" v="204" actId="1076"/>
        <pc:sldMkLst>
          <pc:docMk/>
          <pc:sldMk cId="1668913833" sldId="1171"/>
        </pc:sldMkLst>
        <pc:spChg chg="mod">
          <ac:chgData name="Vieras" userId="S::urn:spo:anon#d9214d8e4d976c32e8b829dbbb46319c625128115deafc46e7be83654979aa84::" providerId="AD" clId="Web-{B5CD8E5A-2ED7-3ECE-2DCA-A4A7EB43D9F5}" dt="2022-06-23T11:08:27.980" v="190" actId="1076"/>
          <ac:spMkLst>
            <pc:docMk/>
            <pc:sldMk cId="1668913833" sldId="1171"/>
            <ac:spMk id="2" creationId="{0062B469-B488-FD44-BBCF-6DD29D826439}"/>
          </ac:spMkLst>
        </pc:spChg>
        <pc:spChg chg="mod">
          <ac:chgData name="Vieras" userId="S::urn:spo:anon#d9214d8e4d976c32e8b829dbbb46319c625128115deafc46e7be83654979aa84::" providerId="AD" clId="Web-{B5CD8E5A-2ED7-3ECE-2DCA-A4A7EB43D9F5}" dt="2022-06-23T11:13:22.720" v="203" actId="20577"/>
          <ac:spMkLst>
            <pc:docMk/>
            <pc:sldMk cId="1668913833" sldId="1171"/>
            <ac:spMk id="4" creationId="{0984434E-F0F0-6842-874C-C235E8D79C9D}"/>
          </ac:spMkLst>
        </pc:spChg>
        <pc:spChg chg="mod">
          <ac:chgData name="Vieras" userId="S::urn:spo:anon#d9214d8e4d976c32e8b829dbbb46319c625128115deafc46e7be83654979aa84::" providerId="AD" clId="Web-{B5CD8E5A-2ED7-3ECE-2DCA-A4A7EB43D9F5}" dt="2022-06-23T11:13:27.830" v="204" actId="1076"/>
          <ac:spMkLst>
            <pc:docMk/>
            <pc:sldMk cId="1668913833" sldId="1171"/>
            <ac:spMk id="16" creationId="{CB34CDEB-D77A-3741-A434-233E06CDEA1A}"/>
          </ac:spMkLst>
        </pc:spChg>
        <pc:picChg chg="mod">
          <ac:chgData name="Vieras" userId="S::urn:spo:anon#d9214d8e4d976c32e8b829dbbb46319c625128115deafc46e7be83654979aa84::" providerId="AD" clId="Web-{B5CD8E5A-2ED7-3ECE-2DCA-A4A7EB43D9F5}" dt="2022-06-23T11:09:38.564" v="193" actId="1076"/>
          <ac:picMkLst>
            <pc:docMk/>
            <pc:sldMk cId="1668913833" sldId="1171"/>
            <ac:picMk id="14" creationId="{A32CF47F-E4C5-FA49-8E13-02A9D8500E03}"/>
          </ac:picMkLst>
        </pc:picChg>
      </pc:sldChg>
      <pc:sldChg chg="modSp">
        <pc:chgData name="Vieras" userId="S::urn:spo:anon#d9214d8e4d976c32e8b829dbbb46319c625128115deafc46e7be83654979aa84::" providerId="AD" clId="Web-{B5CD8E5A-2ED7-3ECE-2DCA-A4A7EB43D9F5}" dt="2022-06-23T11:21:21.254" v="232" actId="20577"/>
        <pc:sldMkLst>
          <pc:docMk/>
          <pc:sldMk cId="1176587220" sldId="1172"/>
        </pc:sldMkLst>
        <pc:spChg chg="mod">
          <ac:chgData name="Vieras" userId="S::urn:spo:anon#d9214d8e4d976c32e8b829dbbb46319c625128115deafc46e7be83654979aa84::" providerId="AD" clId="Web-{B5CD8E5A-2ED7-3ECE-2DCA-A4A7EB43D9F5}" dt="2022-06-23T11:18:43.102" v="219" actId="1076"/>
          <ac:spMkLst>
            <pc:docMk/>
            <pc:sldMk cId="1176587220" sldId="1172"/>
            <ac:spMk id="2" creationId="{1FFD405A-193B-8340-8C5E-F5BBA518B892}"/>
          </ac:spMkLst>
        </pc:spChg>
        <pc:spChg chg="mod">
          <ac:chgData name="Vieras" userId="S::urn:spo:anon#d9214d8e4d976c32e8b829dbbb46319c625128115deafc46e7be83654979aa84::" providerId="AD" clId="Web-{B5CD8E5A-2ED7-3ECE-2DCA-A4A7EB43D9F5}" dt="2022-06-23T11:21:21.254" v="232" actId="20577"/>
          <ac:spMkLst>
            <pc:docMk/>
            <pc:sldMk cId="1176587220" sldId="1172"/>
            <ac:spMk id="4" creationId="{B61E503C-FC76-7143-BFBC-49639B035FD6}"/>
          </ac:spMkLst>
        </pc:spChg>
        <pc:picChg chg="mod">
          <ac:chgData name="Vieras" userId="S::urn:spo:anon#d9214d8e4d976c32e8b829dbbb46319c625128115deafc46e7be83654979aa84::" providerId="AD" clId="Web-{B5CD8E5A-2ED7-3ECE-2DCA-A4A7EB43D9F5}" dt="2022-06-23T11:20:12.249" v="226" actId="1076"/>
          <ac:picMkLst>
            <pc:docMk/>
            <pc:sldMk cId="1176587220" sldId="1172"/>
            <ac:picMk id="13" creationId="{FD318424-D365-774A-9065-7D28E6B39DB8}"/>
          </ac:picMkLst>
        </pc:picChg>
      </pc:sldChg>
      <pc:sldChg chg="modSp">
        <pc:chgData name="Vieras" userId="S::urn:spo:anon#d9214d8e4d976c32e8b829dbbb46319c625128115deafc46e7be83654979aa84::" providerId="AD" clId="Web-{B5CD8E5A-2ED7-3ECE-2DCA-A4A7EB43D9F5}" dt="2022-06-23T11:43:24.144" v="368" actId="1076"/>
        <pc:sldMkLst>
          <pc:docMk/>
          <pc:sldMk cId="4015687606" sldId="1173"/>
        </pc:sldMkLst>
        <pc:spChg chg="mod">
          <ac:chgData name="Vieras" userId="S::urn:spo:anon#d9214d8e4d976c32e8b829dbbb46319c625128115deafc46e7be83654979aa84::" providerId="AD" clId="Web-{B5CD8E5A-2ED7-3ECE-2DCA-A4A7EB43D9F5}" dt="2022-06-23T11:39:53.473" v="343" actId="20577"/>
          <ac:spMkLst>
            <pc:docMk/>
            <pc:sldMk cId="4015687606" sldId="1173"/>
            <ac:spMk id="2" creationId="{8C511B92-560C-EE43-976E-0627C94F21E3}"/>
          </ac:spMkLst>
        </pc:spChg>
        <pc:spChg chg="mod">
          <ac:chgData name="Vieras" userId="S::urn:spo:anon#d9214d8e4d976c32e8b829dbbb46319c625128115deafc46e7be83654979aa84::" providerId="AD" clId="Web-{B5CD8E5A-2ED7-3ECE-2DCA-A4A7EB43D9F5}" dt="2022-06-23T11:43:05.924" v="365" actId="14100"/>
          <ac:spMkLst>
            <pc:docMk/>
            <pc:sldMk cId="4015687606" sldId="1173"/>
            <ac:spMk id="3" creationId="{63FA8BE0-C643-874A-9AE9-9EE924302E1E}"/>
          </ac:spMkLst>
        </pc:spChg>
        <pc:spChg chg="mod">
          <ac:chgData name="Vieras" userId="S::urn:spo:anon#d9214d8e4d976c32e8b829dbbb46319c625128115deafc46e7be83654979aa84::" providerId="AD" clId="Web-{B5CD8E5A-2ED7-3ECE-2DCA-A4A7EB43D9F5}" dt="2022-06-23T11:42:58.299" v="362" actId="1076"/>
          <ac:spMkLst>
            <pc:docMk/>
            <pc:sldMk cId="4015687606" sldId="1173"/>
            <ac:spMk id="4" creationId="{73A25084-71F7-0F4E-96A2-DABFF197416E}"/>
          </ac:spMkLst>
        </pc:spChg>
        <pc:spChg chg="mod">
          <ac:chgData name="Vieras" userId="S::urn:spo:anon#d9214d8e4d976c32e8b829dbbb46319c625128115deafc46e7be83654979aa84::" providerId="AD" clId="Web-{B5CD8E5A-2ED7-3ECE-2DCA-A4A7EB43D9F5}" dt="2022-06-23T11:43:24.144" v="368" actId="1076"/>
          <ac:spMkLst>
            <pc:docMk/>
            <pc:sldMk cId="4015687606" sldId="1173"/>
            <ac:spMk id="5" creationId="{645231FF-5E9F-984C-940E-A39B1E6348AD}"/>
          </ac:spMkLst>
        </pc:spChg>
        <pc:picChg chg="mod">
          <ac:chgData name="Vieras" userId="S::urn:spo:anon#d9214d8e4d976c32e8b829dbbb46319c625128115deafc46e7be83654979aa84::" providerId="AD" clId="Web-{B5CD8E5A-2ED7-3ECE-2DCA-A4A7EB43D9F5}" dt="2022-06-23T11:43:15.769" v="366" actId="1076"/>
          <ac:picMkLst>
            <pc:docMk/>
            <pc:sldMk cId="4015687606" sldId="1173"/>
            <ac:picMk id="7" creationId="{9F6E9E3A-FDEB-7C4D-A5D1-5C47BFEA45C0}"/>
          </ac:picMkLst>
        </pc:picChg>
      </pc:sldChg>
      <pc:sldChg chg="modSp">
        <pc:chgData name="Vieras" userId="S::urn:spo:anon#d9214d8e4d976c32e8b829dbbb46319c625128115deafc46e7be83654979aa84::" providerId="AD" clId="Web-{B5CD8E5A-2ED7-3ECE-2DCA-A4A7EB43D9F5}" dt="2022-06-23T11:39:37.503" v="337" actId="1076"/>
        <pc:sldMkLst>
          <pc:docMk/>
          <pc:sldMk cId="2836904044" sldId="1179"/>
        </pc:sldMkLst>
        <pc:spChg chg="mod">
          <ac:chgData name="Vieras" userId="S::urn:spo:anon#d9214d8e4d976c32e8b829dbbb46319c625128115deafc46e7be83654979aa84::" providerId="AD" clId="Web-{B5CD8E5A-2ED7-3ECE-2DCA-A4A7EB43D9F5}" dt="2022-06-23T11:38:40.203" v="326" actId="20577"/>
          <ac:spMkLst>
            <pc:docMk/>
            <pc:sldMk cId="2836904044" sldId="1179"/>
            <ac:spMk id="2" creationId="{FDD920BB-BCC0-CC44-BCAF-047999B74293}"/>
          </ac:spMkLst>
        </pc:spChg>
        <pc:spChg chg="mod">
          <ac:chgData name="Vieras" userId="S::urn:spo:anon#d9214d8e4d976c32e8b829dbbb46319c625128115deafc46e7be83654979aa84::" providerId="AD" clId="Web-{B5CD8E5A-2ED7-3ECE-2DCA-A4A7EB43D9F5}" dt="2022-06-23T11:39:37.503" v="337" actId="1076"/>
          <ac:spMkLst>
            <pc:docMk/>
            <pc:sldMk cId="2836904044" sldId="1179"/>
            <ac:spMk id="6" creationId="{CD6B7D95-BE5B-074E-8E4A-34439481A6C2}"/>
          </ac:spMkLst>
        </pc:spChg>
        <pc:graphicFrameChg chg="mod modGraphic">
          <ac:chgData name="Vieras" userId="S::urn:spo:anon#d9214d8e4d976c32e8b829dbbb46319c625128115deafc46e7be83654979aa84::" providerId="AD" clId="Web-{B5CD8E5A-2ED7-3ECE-2DCA-A4A7EB43D9F5}" dt="2022-06-23T11:39:08.955" v="336"/>
          <ac:graphicFrameMkLst>
            <pc:docMk/>
            <pc:sldMk cId="2836904044" sldId="1179"/>
            <ac:graphicFrameMk id="5" creationId="{F27896BF-E09B-EF4F-B903-208244065A8F}"/>
          </ac:graphicFrameMkLst>
        </pc:graphicFrameChg>
      </pc:sldChg>
      <pc:sldChg chg="modSp">
        <pc:chgData name="Vieras" userId="S::urn:spo:anon#d9214d8e4d976c32e8b829dbbb46319c625128115deafc46e7be83654979aa84::" providerId="AD" clId="Web-{B5CD8E5A-2ED7-3ECE-2DCA-A4A7EB43D9F5}" dt="2022-06-23T11:28:37.144" v="298" actId="1076"/>
        <pc:sldMkLst>
          <pc:docMk/>
          <pc:sldMk cId="2699158263" sldId="1181"/>
        </pc:sldMkLst>
        <pc:spChg chg="mod">
          <ac:chgData name="Vieras" userId="S::urn:spo:anon#d9214d8e4d976c32e8b829dbbb46319c625128115deafc46e7be83654979aa84::" providerId="AD" clId="Web-{B5CD8E5A-2ED7-3ECE-2DCA-A4A7EB43D9F5}" dt="2022-06-23T11:27:49.891" v="279" actId="1076"/>
          <ac:spMkLst>
            <pc:docMk/>
            <pc:sldMk cId="2699158263" sldId="1181"/>
            <ac:spMk id="2" creationId="{698133D1-3051-9B42-B258-7B15781816E3}"/>
          </ac:spMkLst>
        </pc:spChg>
        <pc:spChg chg="mod">
          <ac:chgData name="Vieras" userId="S::urn:spo:anon#d9214d8e4d976c32e8b829dbbb46319c625128115deafc46e7be83654979aa84::" providerId="AD" clId="Web-{B5CD8E5A-2ED7-3ECE-2DCA-A4A7EB43D9F5}" dt="2022-06-23T11:28:37.144" v="298" actId="1076"/>
          <ac:spMkLst>
            <pc:docMk/>
            <pc:sldMk cId="2699158263" sldId="1181"/>
            <ac:spMk id="4" creationId="{3421D253-04E0-EB45-83B2-9D4E7F2C79A6}"/>
          </ac:spMkLst>
        </pc:spChg>
      </pc:sldChg>
    </pc:docChg>
  </pc:docChgLst>
  <pc:docChgLst>
    <pc:chgData name="Tom Johnsson" userId="b7be0a8f-eeb0-4f89-9b9b-f8558d5d107d" providerId="ADAL" clId="{4D6D47A7-21AC-4A48-B886-1D5CE505C268}"/>
    <pc:docChg chg="undo redo custSel addSld delSld modSld sldOrd">
      <pc:chgData name="Tom Johnsson" userId="b7be0a8f-eeb0-4f89-9b9b-f8558d5d107d" providerId="ADAL" clId="{4D6D47A7-21AC-4A48-B886-1D5CE505C268}" dt="2022-02-14T14:50:43.033" v="27893" actId="20577"/>
      <pc:docMkLst>
        <pc:docMk/>
      </pc:docMkLst>
      <pc:sldChg chg="addSp delSp modSp mod">
        <pc:chgData name="Tom Johnsson" userId="b7be0a8f-eeb0-4f89-9b9b-f8558d5d107d" providerId="ADAL" clId="{4D6D47A7-21AC-4A48-B886-1D5CE505C268}" dt="2022-02-14T14:50:43.033" v="27893" actId="20577"/>
        <pc:sldMkLst>
          <pc:docMk/>
          <pc:sldMk cId="3056785971" sldId="258"/>
        </pc:sldMkLst>
        <pc:spChg chg="mod">
          <ac:chgData name="Tom Johnsson" userId="b7be0a8f-eeb0-4f89-9b9b-f8558d5d107d" providerId="ADAL" clId="{4D6D47A7-21AC-4A48-B886-1D5CE505C268}" dt="2022-02-14T14:50:43.033" v="27893" actId="20577"/>
          <ac:spMkLst>
            <pc:docMk/>
            <pc:sldMk cId="3056785971" sldId="258"/>
            <ac:spMk id="2" creationId="{2C3152F2-47D2-5B43-B55C-0C6FA62D192D}"/>
          </ac:spMkLst>
        </pc:spChg>
        <pc:spChg chg="mod">
          <ac:chgData name="Tom Johnsson" userId="b7be0a8f-eeb0-4f89-9b9b-f8558d5d107d" providerId="ADAL" clId="{4D6D47A7-21AC-4A48-B886-1D5CE505C268}" dt="2022-01-27T12:56:54.299" v="26845" actId="20577"/>
          <ac:spMkLst>
            <pc:docMk/>
            <pc:sldMk cId="3056785971" sldId="258"/>
            <ac:spMk id="3" creationId="{45857A7A-0152-6145-B873-FAFE547D7BA8}"/>
          </ac:spMkLst>
        </pc:spChg>
        <pc:spChg chg="del mod">
          <ac:chgData name="Tom Johnsson" userId="b7be0a8f-eeb0-4f89-9b9b-f8558d5d107d" providerId="ADAL" clId="{4D6D47A7-21AC-4A48-B886-1D5CE505C268}" dt="2022-01-26T17:59:03.683" v="18962"/>
          <ac:spMkLst>
            <pc:docMk/>
            <pc:sldMk cId="3056785971" sldId="258"/>
            <ac:spMk id="4" creationId="{BBF57483-AF11-294D-87A9-635327398ACD}"/>
          </ac:spMkLst>
        </pc:spChg>
        <pc:picChg chg="add del mod">
          <ac:chgData name="Tom Johnsson" userId="b7be0a8f-eeb0-4f89-9b9b-f8558d5d107d" providerId="ADAL" clId="{4D6D47A7-21AC-4A48-B886-1D5CE505C268}" dt="2022-01-26T17:58:51.297" v="18954" actId="21"/>
          <ac:picMkLst>
            <pc:docMk/>
            <pc:sldMk cId="3056785971" sldId="258"/>
            <ac:picMk id="6" creationId="{EA41B9DC-B448-B649-9BFC-A29AF3B04895}"/>
          </ac:picMkLst>
        </pc:picChg>
        <pc:picChg chg="add del mod">
          <ac:chgData name="Tom Johnsson" userId="b7be0a8f-eeb0-4f89-9b9b-f8558d5d107d" providerId="ADAL" clId="{4D6D47A7-21AC-4A48-B886-1D5CE505C268}" dt="2022-01-26T17:58:58.978" v="18956" actId="21"/>
          <ac:picMkLst>
            <pc:docMk/>
            <pc:sldMk cId="3056785971" sldId="258"/>
            <ac:picMk id="7" creationId="{E7C4CE42-D674-5348-9F44-449DBDA1CDB8}"/>
          </ac:picMkLst>
        </pc:picChg>
        <pc:picChg chg="add mod">
          <ac:chgData name="Tom Johnsson" userId="b7be0a8f-eeb0-4f89-9b9b-f8558d5d107d" providerId="ADAL" clId="{4D6D47A7-21AC-4A48-B886-1D5CE505C268}" dt="2022-01-27T12:57:15.210" v="26846" actId="1076"/>
          <ac:picMkLst>
            <pc:docMk/>
            <pc:sldMk cId="3056785971" sldId="258"/>
            <ac:picMk id="8" creationId="{07A06EBC-93B7-AB43-A8FD-BB9D68B9FA5C}"/>
          </ac:picMkLst>
        </pc:picChg>
        <pc:inkChg chg="add">
          <ac:chgData name="Tom Johnsson" userId="b7be0a8f-eeb0-4f89-9b9b-f8558d5d107d" providerId="ADAL" clId="{4D6D47A7-21AC-4A48-B886-1D5CE505C268}" dt="2022-01-26T17:59:47.997" v="18964" actId="9405"/>
          <ac:inkMkLst>
            <pc:docMk/>
            <pc:sldMk cId="3056785971" sldId="258"/>
            <ac:inkMk id="9" creationId="{FABA6B82-3E70-6640-864C-799F0748682E}"/>
          </ac:inkMkLst>
        </pc:inkChg>
      </pc:sldChg>
      <pc:sldChg chg="modSp mod">
        <pc:chgData name="Tom Johnsson" userId="b7be0a8f-eeb0-4f89-9b9b-f8558d5d107d" providerId="ADAL" clId="{4D6D47A7-21AC-4A48-B886-1D5CE505C268}" dt="2022-01-27T12:57:58.592" v="26872" actId="6549"/>
        <pc:sldMkLst>
          <pc:docMk/>
          <pc:sldMk cId="2665087354" sldId="259"/>
        </pc:sldMkLst>
        <pc:spChg chg="mod">
          <ac:chgData name="Tom Johnsson" userId="b7be0a8f-eeb0-4f89-9b9b-f8558d5d107d" providerId="ADAL" clId="{4D6D47A7-21AC-4A48-B886-1D5CE505C268}" dt="2022-01-16T12:43:18.225" v="275" actId="790"/>
          <ac:spMkLst>
            <pc:docMk/>
            <pc:sldMk cId="2665087354" sldId="259"/>
            <ac:spMk id="2" creationId="{095D2015-6E7E-5F44-96A3-99A6E0AA0370}"/>
          </ac:spMkLst>
        </pc:spChg>
        <pc:spChg chg="mod">
          <ac:chgData name="Tom Johnsson" userId="b7be0a8f-eeb0-4f89-9b9b-f8558d5d107d" providerId="ADAL" clId="{4D6D47A7-21AC-4A48-B886-1D5CE505C268}" dt="2022-01-27T12:57:58.592" v="26872" actId="6549"/>
          <ac:spMkLst>
            <pc:docMk/>
            <pc:sldMk cId="2665087354" sldId="259"/>
            <ac:spMk id="3" creationId="{3EA5D710-8182-1348-9534-C0397519AD7B}"/>
          </ac:spMkLst>
        </pc:spChg>
        <pc:spChg chg="mod">
          <ac:chgData name="Tom Johnsson" userId="b7be0a8f-eeb0-4f89-9b9b-f8558d5d107d" providerId="ADAL" clId="{4D6D47A7-21AC-4A48-B886-1D5CE505C268}" dt="2022-01-16T12:43:18.225" v="275" actId="790"/>
          <ac:spMkLst>
            <pc:docMk/>
            <pc:sldMk cId="2665087354" sldId="259"/>
            <ac:spMk id="5" creationId="{1B08E367-E907-5D49-B2FE-C84D688EDC8A}"/>
          </ac:spMkLst>
        </pc:spChg>
        <pc:spChg chg="mod">
          <ac:chgData name="Tom Johnsson" userId="b7be0a8f-eeb0-4f89-9b9b-f8558d5d107d" providerId="ADAL" clId="{4D6D47A7-21AC-4A48-B886-1D5CE505C268}" dt="2022-01-16T12:43:18.225" v="275" actId="790"/>
          <ac:spMkLst>
            <pc:docMk/>
            <pc:sldMk cId="2665087354" sldId="259"/>
            <ac:spMk id="11" creationId="{54FFDC77-9537-E44B-8C61-93BD489B399E}"/>
          </ac:spMkLst>
        </pc:spChg>
      </pc:sldChg>
      <pc:sldChg chg="addSp modSp add del mod modClrScheme chgLayout">
        <pc:chgData name="Tom Johnsson" userId="b7be0a8f-eeb0-4f89-9b9b-f8558d5d107d" providerId="ADAL" clId="{4D6D47A7-21AC-4A48-B886-1D5CE505C268}" dt="2022-01-26T07:36:50.633" v="1901" actId="2696"/>
        <pc:sldMkLst>
          <pc:docMk/>
          <pc:sldMk cId="2750365375" sldId="273"/>
        </pc:sldMkLst>
        <pc:spChg chg="mod ord">
          <ac:chgData name="Tom Johnsson" userId="b7be0a8f-eeb0-4f89-9b9b-f8558d5d107d" providerId="ADAL" clId="{4D6D47A7-21AC-4A48-B886-1D5CE505C268}" dt="2022-01-24T13:19:39.253" v="724" actId="700"/>
          <ac:spMkLst>
            <pc:docMk/>
            <pc:sldMk cId="2750365375" sldId="273"/>
            <ac:spMk id="2" creationId="{00000000-0000-0000-0000-000000000000}"/>
          </ac:spMkLst>
        </pc:spChg>
        <pc:spChg chg="mod ord">
          <ac:chgData name="Tom Johnsson" userId="b7be0a8f-eeb0-4f89-9b9b-f8558d5d107d" providerId="ADAL" clId="{4D6D47A7-21AC-4A48-B886-1D5CE505C268}" dt="2022-01-24T13:36:39.084" v="997" actId="20577"/>
          <ac:spMkLst>
            <pc:docMk/>
            <pc:sldMk cId="2750365375" sldId="273"/>
            <ac:spMk id="3" creationId="{00000000-0000-0000-0000-000000000000}"/>
          </ac:spMkLst>
        </pc:spChg>
        <pc:spChg chg="add mod ord">
          <ac:chgData name="Tom Johnsson" userId="b7be0a8f-eeb0-4f89-9b9b-f8558d5d107d" providerId="ADAL" clId="{4D6D47A7-21AC-4A48-B886-1D5CE505C268}" dt="2022-01-24T15:26:25.347" v="1411" actId="20577"/>
          <ac:spMkLst>
            <pc:docMk/>
            <pc:sldMk cId="2750365375" sldId="273"/>
            <ac:spMk id="4" creationId="{D671BDF2-B1C8-9E4E-BA37-9CAB74E99547}"/>
          </ac:spMkLst>
        </pc:spChg>
      </pc:sldChg>
      <pc:sldChg chg="modSp mod modNotesTx">
        <pc:chgData name="Tom Johnsson" userId="b7be0a8f-eeb0-4f89-9b9b-f8558d5d107d" providerId="ADAL" clId="{4D6D47A7-21AC-4A48-B886-1D5CE505C268}" dt="2022-01-27T12:48:00.508" v="26586" actId="20577"/>
        <pc:sldMkLst>
          <pc:docMk/>
          <pc:sldMk cId="85353569" sldId="284"/>
        </pc:sldMkLst>
        <pc:spChg chg="mod">
          <ac:chgData name="Tom Johnsson" userId="b7be0a8f-eeb0-4f89-9b9b-f8558d5d107d" providerId="ADAL" clId="{4D6D47A7-21AC-4A48-B886-1D5CE505C268}" dt="2022-01-27T11:11:16.557" v="22474" actId="20577"/>
          <ac:spMkLst>
            <pc:docMk/>
            <pc:sldMk cId="85353569" sldId="284"/>
            <ac:spMk id="8" creationId="{CAE08999-7064-FE47-AF67-0F41953C0C54}"/>
          </ac:spMkLst>
        </pc:spChg>
      </pc:sldChg>
      <pc:sldChg chg="addSp delSp modSp mod modAnim modNotesTx">
        <pc:chgData name="Tom Johnsson" userId="b7be0a8f-eeb0-4f89-9b9b-f8558d5d107d" providerId="ADAL" clId="{4D6D47A7-21AC-4A48-B886-1D5CE505C268}" dt="2022-01-27T12:56:03.077" v="26826" actId="6549"/>
        <pc:sldMkLst>
          <pc:docMk/>
          <pc:sldMk cId="3787478455" sldId="286"/>
        </pc:sldMkLst>
        <pc:spChg chg="mod">
          <ac:chgData name="Tom Johnsson" userId="b7be0a8f-eeb0-4f89-9b9b-f8558d5d107d" providerId="ADAL" clId="{4D6D47A7-21AC-4A48-B886-1D5CE505C268}" dt="2022-01-26T07:42:56.333" v="2389" actId="20577"/>
          <ac:spMkLst>
            <pc:docMk/>
            <pc:sldMk cId="3787478455" sldId="286"/>
            <ac:spMk id="3" creationId="{7BBC11F6-1D8C-5C4E-BB8A-A1E34DB21A95}"/>
          </ac:spMkLst>
        </pc:spChg>
        <pc:spChg chg="add del mod">
          <ac:chgData name="Tom Johnsson" userId="b7be0a8f-eeb0-4f89-9b9b-f8558d5d107d" providerId="ADAL" clId="{4D6D47A7-21AC-4A48-B886-1D5CE505C268}" dt="2022-01-26T07:42:20.270" v="2363" actId="478"/>
          <ac:spMkLst>
            <pc:docMk/>
            <pc:sldMk cId="3787478455" sldId="286"/>
            <ac:spMk id="4" creationId="{DCEEB986-CB6B-7944-AA1B-4ABC199E9B81}"/>
          </ac:spMkLst>
        </pc:spChg>
        <pc:spChg chg="mod">
          <ac:chgData name="Tom Johnsson" userId="b7be0a8f-eeb0-4f89-9b9b-f8558d5d107d" providerId="ADAL" clId="{4D6D47A7-21AC-4A48-B886-1D5CE505C268}" dt="2022-01-24T13:37:50.726" v="1003" actId="2711"/>
          <ac:spMkLst>
            <pc:docMk/>
            <pc:sldMk cId="3787478455" sldId="286"/>
            <ac:spMk id="7" creationId="{E94F2F80-7B36-AB4E-A0DF-11B37A2DC8D8}"/>
          </ac:spMkLst>
        </pc:spChg>
        <pc:spChg chg="mod">
          <ac:chgData name="Tom Johnsson" userId="b7be0a8f-eeb0-4f89-9b9b-f8558d5d107d" providerId="ADAL" clId="{4D6D47A7-21AC-4A48-B886-1D5CE505C268}" dt="2022-01-24T13:37:50.726" v="1003" actId="2711"/>
          <ac:spMkLst>
            <pc:docMk/>
            <pc:sldMk cId="3787478455" sldId="286"/>
            <ac:spMk id="8" creationId="{ACA3FDE0-99E3-7D46-B2D2-06D98917B1E6}"/>
          </ac:spMkLst>
        </pc:spChg>
        <pc:spChg chg="mod">
          <ac:chgData name="Tom Johnsson" userId="b7be0a8f-eeb0-4f89-9b9b-f8558d5d107d" providerId="ADAL" clId="{4D6D47A7-21AC-4A48-B886-1D5CE505C268}" dt="2022-01-24T13:37:50.726" v="1003" actId="2711"/>
          <ac:spMkLst>
            <pc:docMk/>
            <pc:sldMk cId="3787478455" sldId="286"/>
            <ac:spMk id="9" creationId="{82291376-FF40-AB49-BAAF-0654769DDE20}"/>
          </ac:spMkLst>
        </pc:spChg>
        <pc:spChg chg="mod">
          <ac:chgData name="Tom Johnsson" userId="b7be0a8f-eeb0-4f89-9b9b-f8558d5d107d" providerId="ADAL" clId="{4D6D47A7-21AC-4A48-B886-1D5CE505C268}" dt="2022-01-26T08:13:46.246" v="3554" actId="20577"/>
          <ac:spMkLst>
            <pc:docMk/>
            <pc:sldMk cId="3787478455" sldId="286"/>
            <ac:spMk id="10" creationId="{9D769BB0-B2F2-B14B-8EFF-033B64DAE682}"/>
          </ac:spMkLst>
        </pc:spChg>
        <pc:spChg chg="mod">
          <ac:chgData name="Tom Johnsson" userId="b7be0a8f-eeb0-4f89-9b9b-f8558d5d107d" providerId="ADAL" clId="{4D6D47A7-21AC-4A48-B886-1D5CE505C268}" dt="2022-01-24T13:37:50.726" v="1003" actId="2711"/>
          <ac:spMkLst>
            <pc:docMk/>
            <pc:sldMk cId="3787478455" sldId="286"/>
            <ac:spMk id="11" creationId="{16275AEE-A4FF-594E-B703-9370872E1893}"/>
          </ac:spMkLst>
        </pc:spChg>
        <pc:spChg chg="mod">
          <ac:chgData name="Tom Johnsson" userId="b7be0a8f-eeb0-4f89-9b9b-f8558d5d107d" providerId="ADAL" clId="{4D6D47A7-21AC-4A48-B886-1D5CE505C268}" dt="2022-01-24T13:37:50.726" v="1003" actId="2711"/>
          <ac:spMkLst>
            <pc:docMk/>
            <pc:sldMk cId="3787478455" sldId="286"/>
            <ac:spMk id="12" creationId="{CF952AAD-5FE2-FB47-BBD2-5D096F21A259}"/>
          </ac:spMkLst>
        </pc:spChg>
        <pc:spChg chg="mod">
          <ac:chgData name="Tom Johnsson" userId="b7be0a8f-eeb0-4f89-9b9b-f8558d5d107d" providerId="ADAL" clId="{4D6D47A7-21AC-4A48-B886-1D5CE505C268}" dt="2022-01-24T13:37:50.726" v="1003" actId="2711"/>
          <ac:spMkLst>
            <pc:docMk/>
            <pc:sldMk cId="3787478455" sldId="286"/>
            <ac:spMk id="13" creationId="{04E69BB8-0949-CA46-85E0-7AD35C79BFAF}"/>
          </ac:spMkLst>
        </pc:spChg>
        <pc:spChg chg="mod">
          <ac:chgData name="Tom Johnsson" userId="b7be0a8f-eeb0-4f89-9b9b-f8558d5d107d" providerId="ADAL" clId="{4D6D47A7-21AC-4A48-B886-1D5CE505C268}" dt="2022-01-24T13:37:50.726" v="1003" actId="2711"/>
          <ac:spMkLst>
            <pc:docMk/>
            <pc:sldMk cId="3787478455" sldId="286"/>
            <ac:spMk id="14" creationId="{7C68A0A6-0C1B-F14E-AA57-F4FD26A91B49}"/>
          </ac:spMkLst>
        </pc:spChg>
        <pc:spChg chg="mod">
          <ac:chgData name="Tom Johnsson" userId="b7be0a8f-eeb0-4f89-9b9b-f8558d5d107d" providerId="ADAL" clId="{4D6D47A7-21AC-4A48-B886-1D5CE505C268}" dt="2022-01-24T13:37:50.726" v="1003" actId="2711"/>
          <ac:spMkLst>
            <pc:docMk/>
            <pc:sldMk cId="3787478455" sldId="286"/>
            <ac:spMk id="15" creationId="{89E2709B-9B74-2C45-8DA1-8FBC08228539}"/>
          </ac:spMkLst>
        </pc:spChg>
        <pc:spChg chg="mod">
          <ac:chgData name="Tom Johnsson" userId="b7be0a8f-eeb0-4f89-9b9b-f8558d5d107d" providerId="ADAL" clId="{4D6D47A7-21AC-4A48-B886-1D5CE505C268}" dt="2022-01-24T13:37:50.726" v="1003" actId="2711"/>
          <ac:spMkLst>
            <pc:docMk/>
            <pc:sldMk cId="3787478455" sldId="286"/>
            <ac:spMk id="16" creationId="{86318A0E-5D73-1645-921A-603A0F8DD8DC}"/>
          </ac:spMkLst>
        </pc:spChg>
        <pc:spChg chg="mod">
          <ac:chgData name="Tom Johnsson" userId="b7be0a8f-eeb0-4f89-9b9b-f8558d5d107d" providerId="ADAL" clId="{4D6D47A7-21AC-4A48-B886-1D5CE505C268}" dt="2022-01-24T13:37:50.726" v="1003" actId="2711"/>
          <ac:spMkLst>
            <pc:docMk/>
            <pc:sldMk cId="3787478455" sldId="286"/>
            <ac:spMk id="17" creationId="{3D36B85E-DB9B-3A4B-B6E0-B350160D4195}"/>
          </ac:spMkLst>
        </pc:spChg>
        <pc:spChg chg="mod">
          <ac:chgData name="Tom Johnsson" userId="b7be0a8f-eeb0-4f89-9b9b-f8558d5d107d" providerId="ADAL" clId="{4D6D47A7-21AC-4A48-B886-1D5CE505C268}" dt="2022-01-24T13:37:50.726" v="1003" actId="2711"/>
          <ac:spMkLst>
            <pc:docMk/>
            <pc:sldMk cId="3787478455" sldId="286"/>
            <ac:spMk id="18" creationId="{3B14A97B-A654-D542-AF2B-607ACACD309E}"/>
          </ac:spMkLst>
        </pc:spChg>
        <pc:spChg chg="mod">
          <ac:chgData name="Tom Johnsson" userId="b7be0a8f-eeb0-4f89-9b9b-f8558d5d107d" providerId="ADAL" clId="{4D6D47A7-21AC-4A48-B886-1D5CE505C268}" dt="2022-01-24T13:37:50.726" v="1003" actId="2711"/>
          <ac:spMkLst>
            <pc:docMk/>
            <pc:sldMk cId="3787478455" sldId="286"/>
            <ac:spMk id="19" creationId="{1026F992-3BA7-C144-B8A6-C7B95837B5E0}"/>
          </ac:spMkLst>
        </pc:spChg>
        <pc:spChg chg="mod">
          <ac:chgData name="Tom Johnsson" userId="b7be0a8f-eeb0-4f89-9b9b-f8558d5d107d" providerId="ADAL" clId="{4D6D47A7-21AC-4A48-B886-1D5CE505C268}" dt="2022-01-24T13:37:50.726" v="1003" actId="2711"/>
          <ac:spMkLst>
            <pc:docMk/>
            <pc:sldMk cId="3787478455" sldId="286"/>
            <ac:spMk id="20" creationId="{900FB152-7526-1F4A-848B-5C417EC1ED00}"/>
          </ac:spMkLst>
        </pc:spChg>
        <pc:spChg chg="mod">
          <ac:chgData name="Tom Johnsson" userId="b7be0a8f-eeb0-4f89-9b9b-f8558d5d107d" providerId="ADAL" clId="{4D6D47A7-21AC-4A48-B886-1D5CE505C268}" dt="2022-01-24T13:37:50.726" v="1003" actId="2711"/>
          <ac:spMkLst>
            <pc:docMk/>
            <pc:sldMk cId="3787478455" sldId="286"/>
            <ac:spMk id="21" creationId="{C5324DDE-B8D5-E44D-BB9B-08E91C8E60B9}"/>
          </ac:spMkLst>
        </pc:spChg>
        <pc:spChg chg="mod">
          <ac:chgData name="Tom Johnsson" userId="b7be0a8f-eeb0-4f89-9b9b-f8558d5d107d" providerId="ADAL" clId="{4D6D47A7-21AC-4A48-B886-1D5CE505C268}" dt="2022-01-24T13:37:50.726" v="1003" actId="2711"/>
          <ac:spMkLst>
            <pc:docMk/>
            <pc:sldMk cId="3787478455" sldId="286"/>
            <ac:spMk id="22" creationId="{4E3CBDC3-41E5-8242-B9F8-D1E0B239B80D}"/>
          </ac:spMkLst>
        </pc:spChg>
        <pc:spChg chg="mod">
          <ac:chgData name="Tom Johnsson" userId="b7be0a8f-eeb0-4f89-9b9b-f8558d5d107d" providerId="ADAL" clId="{4D6D47A7-21AC-4A48-B886-1D5CE505C268}" dt="2022-01-24T13:37:50.726" v="1003" actId="2711"/>
          <ac:spMkLst>
            <pc:docMk/>
            <pc:sldMk cId="3787478455" sldId="286"/>
            <ac:spMk id="23" creationId="{0F86087A-52E8-CF49-9CFB-F672E62205B7}"/>
          </ac:spMkLst>
        </pc:spChg>
        <pc:spChg chg="mod">
          <ac:chgData name="Tom Johnsson" userId="b7be0a8f-eeb0-4f89-9b9b-f8558d5d107d" providerId="ADAL" clId="{4D6D47A7-21AC-4A48-B886-1D5CE505C268}" dt="2022-01-24T13:37:50.726" v="1003" actId="2711"/>
          <ac:spMkLst>
            <pc:docMk/>
            <pc:sldMk cId="3787478455" sldId="286"/>
            <ac:spMk id="24" creationId="{DFD8A90F-ECA5-1545-B07E-D9AB4D093872}"/>
          </ac:spMkLst>
        </pc:spChg>
        <pc:spChg chg="mod">
          <ac:chgData name="Tom Johnsson" userId="b7be0a8f-eeb0-4f89-9b9b-f8558d5d107d" providerId="ADAL" clId="{4D6D47A7-21AC-4A48-B886-1D5CE505C268}" dt="2022-01-24T13:39:50.306" v="1015" actId="1076"/>
          <ac:spMkLst>
            <pc:docMk/>
            <pc:sldMk cId="3787478455" sldId="286"/>
            <ac:spMk id="26" creationId="{D853866B-1617-5C43-BDFC-42B02D0C3B15}"/>
          </ac:spMkLst>
        </pc:spChg>
        <pc:spChg chg="mod">
          <ac:chgData name="Tom Johnsson" userId="b7be0a8f-eeb0-4f89-9b9b-f8558d5d107d" providerId="ADAL" clId="{4D6D47A7-21AC-4A48-B886-1D5CE505C268}" dt="2022-01-26T07:42:25.321" v="2365" actId="122"/>
          <ac:spMkLst>
            <pc:docMk/>
            <pc:sldMk cId="3787478455" sldId="286"/>
            <ac:spMk id="28" creationId="{542719A0-9FA5-124A-95FE-B9669DF48001}"/>
          </ac:spMkLst>
        </pc:spChg>
        <pc:spChg chg="mod">
          <ac:chgData name="Tom Johnsson" userId="b7be0a8f-eeb0-4f89-9b9b-f8558d5d107d" providerId="ADAL" clId="{4D6D47A7-21AC-4A48-B886-1D5CE505C268}" dt="2022-01-26T07:42:29.886" v="2367" actId="122"/>
          <ac:spMkLst>
            <pc:docMk/>
            <pc:sldMk cId="3787478455" sldId="286"/>
            <ac:spMk id="29" creationId="{632F26EB-C981-9148-9A63-B1D930AA6288}"/>
          </ac:spMkLst>
        </pc:spChg>
        <pc:spChg chg="mod">
          <ac:chgData name="Tom Johnsson" userId="b7be0a8f-eeb0-4f89-9b9b-f8558d5d107d" providerId="ADAL" clId="{4D6D47A7-21AC-4A48-B886-1D5CE505C268}" dt="2022-01-26T07:42:36.591" v="2369" actId="122"/>
          <ac:spMkLst>
            <pc:docMk/>
            <pc:sldMk cId="3787478455" sldId="286"/>
            <ac:spMk id="30" creationId="{1DE72CA2-FB9D-674D-AF1E-FDCBDECF7D77}"/>
          </ac:spMkLst>
        </pc:spChg>
        <pc:spChg chg="mod">
          <ac:chgData name="Tom Johnsson" userId="b7be0a8f-eeb0-4f89-9b9b-f8558d5d107d" providerId="ADAL" clId="{4D6D47A7-21AC-4A48-B886-1D5CE505C268}" dt="2022-01-26T07:42:41.271" v="2371" actId="122"/>
          <ac:spMkLst>
            <pc:docMk/>
            <pc:sldMk cId="3787478455" sldId="286"/>
            <ac:spMk id="31" creationId="{91E77EFA-99E5-3447-9ABA-532DCCC313FE}"/>
          </ac:spMkLst>
        </pc:spChg>
        <pc:spChg chg="mod">
          <ac:chgData name="Tom Johnsson" userId="b7be0a8f-eeb0-4f89-9b9b-f8558d5d107d" providerId="ADAL" clId="{4D6D47A7-21AC-4A48-B886-1D5CE505C268}" dt="2022-01-26T07:42:46.547" v="2373" actId="122"/>
          <ac:spMkLst>
            <pc:docMk/>
            <pc:sldMk cId="3787478455" sldId="286"/>
            <ac:spMk id="32" creationId="{44E126C6-A6BE-5348-ABF8-43B93DBE97F3}"/>
          </ac:spMkLst>
        </pc:spChg>
        <pc:spChg chg="mod">
          <ac:chgData name="Tom Johnsson" userId="b7be0a8f-eeb0-4f89-9b9b-f8558d5d107d" providerId="ADAL" clId="{4D6D47A7-21AC-4A48-B886-1D5CE505C268}" dt="2022-01-24T13:38:17.701" v="1005" actId="1076"/>
          <ac:spMkLst>
            <pc:docMk/>
            <pc:sldMk cId="3787478455" sldId="286"/>
            <ac:spMk id="33" creationId="{80114DE2-19B5-E248-8F3A-5231400CAD2C}"/>
          </ac:spMkLst>
        </pc:spChg>
        <pc:spChg chg="mod">
          <ac:chgData name="Tom Johnsson" userId="b7be0a8f-eeb0-4f89-9b9b-f8558d5d107d" providerId="ADAL" clId="{4D6D47A7-21AC-4A48-B886-1D5CE505C268}" dt="2022-01-24T13:38:22.853" v="1007" actId="14100"/>
          <ac:spMkLst>
            <pc:docMk/>
            <pc:sldMk cId="3787478455" sldId="286"/>
            <ac:spMk id="34" creationId="{DB4E16A3-6530-174F-A780-69EBA4A979EF}"/>
          </ac:spMkLst>
        </pc:spChg>
        <pc:spChg chg="mod">
          <ac:chgData name="Tom Johnsson" userId="b7be0a8f-eeb0-4f89-9b9b-f8558d5d107d" providerId="ADAL" clId="{4D6D47A7-21AC-4A48-B886-1D5CE505C268}" dt="2022-01-24T13:37:50.726" v="1003" actId="2711"/>
          <ac:spMkLst>
            <pc:docMk/>
            <pc:sldMk cId="3787478455" sldId="286"/>
            <ac:spMk id="35" creationId="{EA4BE497-97FA-3446-83EE-695613D8AB21}"/>
          </ac:spMkLst>
        </pc:spChg>
        <pc:spChg chg="mod">
          <ac:chgData name="Tom Johnsson" userId="b7be0a8f-eeb0-4f89-9b9b-f8558d5d107d" providerId="ADAL" clId="{4D6D47A7-21AC-4A48-B886-1D5CE505C268}" dt="2022-01-26T08:14:19.051" v="3563" actId="1076"/>
          <ac:spMkLst>
            <pc:docMk/>
            <pc:sldMk cId="3787478455" sldId="286"/>
            <ac:spMk id="37" creationId="{A25A5972-E5CB-A94F-AFB7-2DE76CB0A129}"/>
          </ac:spMkLst>
        </pc:spChg>
        <pc:spChg chg="mod">
          <ac:chgData name="Tom Johnsson" userId="b7be0a8f-eeb0-4f89-9b9b-f8558d5d107d" providerId="ADAL" clId="{4D6D47A7-21AC-4A48-B886-1D5CE505C268}" dt="2022-01-24T13:39:27.747" v="1013" actId="1582"/>
          <ac:spMkLst>
            <pc:docMk/>
            <pc:sldMk cId="3787478455" sldId="286"/>
            <ac:spMk id="38" creationId="{4230AE02-8672-DB42-B053-0A9068F3A47D}"/>
          </ac:spMkLst>
        </pc:spChg>
        <pc:grpChg chg="mod">
          <ac:chgData name="Tom Johnsson" userId="b7be0a8f-eeb0-4f89-9b9b-f8558d5d107d" providerId="ADAL" clId="{4D6D47A7-21AC-4A48-B886-1D5CE505C268}" dt="2022-01-24T13:38:06.442" v="1004" actId="14100"/>
          <ac:grpSpMkLst>
            <pc:docMk/>
            <pc:sldMk cId="3787478455" sldId="286"/>
            <ac:grpSpMk id="6" creationId="{21172557-3DD4-D245-8884-1D96656CAE9B}"/>
          </ac:grpSpMkLst>
        </pc:grpChg>
        <pc:grpChg chg="mod">
          <ac:chgData name="Tom Johnsson" userId="b7be0a8f-eeb0-4f89-9b9b-f8558d5d107d" providerId="ADAL" clId="{4D6D47A7-21AC-4A48-B886-1D5CE505C268}" dt="2022-01-24T13:39:44.870" v="1014" actId="1076"/>
          <ac:grpSpMkLst>
            <pc:docMk/>
            <pc:sldMk cId="3787478455" sldId="286"/>
            <ac:grpSpMk id="27" creationId="{C29BD465-DBD4-704C-BB9E-406F19AAC727}"/>
          </ac:grpSpMkLst>
        </pc:grpChg>
        <pc:grpChg chg="mod">
          <ac:chgData name="Tom Johnsson" userId="b7be0a8f-eeb0-4f89-9b9b-f8558d5d107d" providerId="ADAL" clId="{4D6D47A7-21AC-4A48-B886-1D5CE505C268}" dt="2022-01-26T08:14:02.175" v="3561" actId="1038"/>
          <ac:grpSpMkLst>
            <pc:docMk/>
            <pc:sldMk cId="3787478455" sldId="286"/>
            <ac:grpSpMk id="36" creationId="{96E133F2-8821-EA4C-8C4F-49BFACE708E7}"/>
          </ac:grpSpMkLst>
        </pc:grpChg>
      </pc:sldChg>
      <pc:sldChg chg="addSp modSp add del mod modClrScheme chgLayout">
        <pc:chgData name="Tom Johnsson" userId="b7be0a8f-eeb0-4f89-9b9b-f8558d5d107d" providerId="ADAL" clId="{4D6D47A7-21AC-4A48-B886-1D5CE505C268}" dt="2022-01-24T15:05:59.357" v="1198" actId="2696"/>
        <pc:sldMkLst>
          <pc:docMk/>
          <pc:sldMk cId="1219815176" sldId="296"/>
        </pc:sldMkLst>
        <pc:spChg chg="mod ord">
          <ac:chgData name="Tom Johnsson" userId="b7be0a8f-eeb0-4f89-9b9b-f8558d5d107d" providerId="ADAL" clId="{4D6D47A7-21AC-4A48-B886-1D5CE505C268}" dt="2022-01-24T13:11:00.951" v="533" actId="20577"/>
          <ac:spMkLst>
            <pc:docMk/>
            <pc:sldMk cId="1219815176" sldId="296"/>
            <ac:spMk id="2" creationId="{00000000-0000-0000-0000-000000000000}"/>
          </ac:spMkLst>
        </pc:spChg>
        <pc:spChg chg="add mod ord">
          <ac:chgData name="Tom Johnsson" userId="b7be0a8f-eeb0-4f89-9b9b-f8558d5d107d" providerId="ADAL" clId="{4D6D47A7-21AC-4A48-B886-1D5CE505C268}" dt="2022-01-24T13:34:21.583" v="953" actId="20577"/>
          <ac:spMkLst>
            <pc:docMk/>
            <pc:sldMk cId="1219815176" sldId="296"/>
            <ac:spMk id="3" creationId="{6AA459D8-AB3A-F24E-8748-5168FD7675E0}"/>
          </ac:spMkLst>
        </pc:spChg>
        <pc:spChg chg="mod ord">
          <ac:chgData name="Tom Johnsson" userId="b7be0a8f-eeb0-4f89-9b9b-f8558d5d107d" providerId="ADAL" clId="{4D6D47A7-21AC-4A48-B886-1D5CE505C268}" dt="2022-01-24T13:35:03.829" v="960" actId="20577"/>
          <ac:spMkLst>
            <pc:docMk/>
            <pc:sldMk cId="1219815176" sldId="296"/>
            <ac:spMk id="6" creationId="{00000000-0000-0000-0000-000000000000}"/>
          </ac:spMkLst>
        </pc:spChg>
      </pc:sldChg>
      <pc:sldChg chg="modSp add del mod">
        <pc:chgData name="Tom Johnsson" userId="b7be0a8f-eeb0-4f89-9b9b-f8558d5d107d" providerId="ADAL" clId="{4D6D47A7-21AC-4A48-B886-1D5CE505C268}" dt="2022-01-24T15:08:01.803" v="1227" actId="2696"/>
        <pc:sldMkLst>
          <pc:docMk/>
          <pc:sldMk cId="4138934675" sldId="296"/>
        </pc:sldMkLst>
        <pc:spChg chg="mod">
          <ac:chgData name="Tom Johnsson" userId="b7be0a8f-eeb0-4f89-9b9b-f8558d5d107d" providerId="ADAL" clId="{4D6D47A7-21AC-4A48-B886-1D5CE505C268}" dt="2022-01-24T15:07:38.531" v="1222" actId="21"/>
          <ac:spMkLst>
            <pc:docMk/>
            <pc:sldMk cId="4138934675" sldId="296"/>
            <ac:spMk id="3" creationId="{6AA459D8-AB3A-F24E-8748-5168FD7675E0}"/>
          </ac:spMkLst>
        </pc:spChg>
      </pc:sldChg>
      <pc:sldChg chg="ord modNotesTx">
        <pc:chgData name="Tom Johnsson" userId="b7be0a8f-eeb0-4f89-9b9b-f8558d5d107d" providerId="ADAL" clId="{4D6D47A7-21AC-4A48-B886-1D5CE505C268}" dt="2022-01-26T14:25:23.966" v="11015" actId="20577"/>
        <pc:sldMkLst>
          <pc:docMk/>
          <pc:sldMk cId="224132447" sldId="473"/>
        </pc:sldMkLst>
      </pc:sldChg>
      <pc:sldChg chg="delSp modSp add mod delAnim modAnim modNotesTx">
        <pc:chgData name="Tom Johnsson" userId="b7be0a8f-eeb0-4f89-9b9b-f8558d5d107d" providerId="ADAL" clId="{4D6D47A7-21AC-4A48-B886-1D5CE505C268}" dt="2022-01-27T12:49:26.480" v="26600" actId="20577"/>
        <pc:sldMkLst>
          <pc:docMk/>
          <pc:sldMk cId="1113083136" sldId="599"/>
        </pc:sldMkLst>
        <pc:spChg chg="mod">
          <ac:chgData name="Tom Johnsson" userId="b7be0a8f-eeb0-4f89-9b9b-f8558d5d107d" providerId="ADAL" clId="{4D6D47A7-21AC-4A48-B886-1D5CE505C268}" dt="2022-01-27T11:06:48.583" v="22353" actId="20577"/>
          <ac:spMkLst>
            <pc:docMk/>
            <pc:sldMk cId="1113083136" sldId="599"/>
            <ac:spMk id="4" creationId="{BA36501F-A8F5-5F42-8027-5C0AABF1F9D9}"/>
          </ac:spMkLst>
        </pc:spChg>
        <pc:spChg chg="mod">
          <ac:chgData name="Tom Johnsson" userId="b7be0a8f-eeb0-4f89-9b9b-f8558d5d107d" providerId="ADAL" clId="{4D6D47A7-21AC-4A48-B886-1D5CE505C268}" dt="2022-01-27T10:57:41.978" v="22196" actId="20577"/>
          <ac:spMkLst>
            <pc:docMk/>
            <pc:sldMk cId="1113083136" sldId="599"/>
            <ac:spMk id="5" creationId="{34C0F836-4D3E-2445-BFBF-097B8CB62086}"/>
          </ac:spMkLst>
        </pc:spChg>
        <pc:spChg chg="mod">
          <ac:chgData name="Tom Johnsson" userId="b7be0a8f-eeb0-4f89-9b9b-f8558d5d107d" providerId="ADAL" clId="{4D6D47A7-21AC-4A48-B886-1D5CE505C268}" dt="2022-01-27T12:49:26.480" v="26600" actId="20577"/>
          <ac:spMkLst>
            <pc:docMk/>
            <pc:sldMk cId="1113083136" sldId="599"/>
            <ac:spMk id="6" creationId="{638D8531-892D-0646-A4F6-FD3DC43F9C53}"/>
          </ac:spMkLst>
        </pc:spChg>
        <pc:spChg chg="del">
          <ac:chgData name="Tom Johnsson" userId="b7be0a8f-eeb0-4f89-9b9b-f8558d5d107d" providerId="ADAL" clId="{4D6D47A7-21AC-4A48-B886-1D5CE505C268}" dt="2022-01-27T10:41:57.465" v="21833" actId="478"/>
          <ac:spMkLst>
            <pc:docMk/>
            <pc:sldMk cId="1113083136" sldId="599"/>
            <ac:spMk id="7" creationId="{C924F75E-88B9-B541-9E21-29B7E02CC5C8}"/>
          </ac:spMkLst>
        </pc:spChg>
        <pc:spChg chg="mod">
          <ac:chgData name="Tom Johnsson" userId="b7be0a8f-eeb0-4f89-9b9b-f8558d5d107d" providerId="ADAL" clId="{4D6D47A7-21AC-4A48-B886-1D5CE505C268}" dt="2022-01-27T10:41:51.953" v="21832" actId="6549"/>
          <ac:spMkLst>
            <pc:docMk/>
            <pc:sldMk cId="1113083136" sldId="599"/>
            <ac:spMk id="10" creationId="{F84A72A3-966F-4CE8-B84C-18E72276ECF8}"/>
          </ac:spMkLst>
        </pc:spChg>
      </pc:sldChg>
      <pc:sldChg chg="modSp mod modNotesTx">
        <pc:chgData name="Tom Johnsson" userId="b7be0a8f-eeb0-4f89-9b9b-f8558d5d107d" providerId="ADAL" clId="{4D6D47A7-21AC-4A48-B886-1D5CE505C268}" dt="2022-01-27T13:26:25.465" v="27071" actId="14100"/>
        <pc:sldMkLst>
          <pc:docMk/>
          <pc:sldMk cId="162760156" sldId="1062"/>
        </pc:sldMkLst>
        <pc:spChg chg="mod">
          <ac:chgData name="Tom Johnsson" userId="b7be0a8f-eeb0-4f89-9b9b-f8558d5d107d" providerId="ADAL" clId="{4D6D47A7-21AC-4A48-B886-1D5CE505C268}" dt="2022-01-27T13:26:25.465" v="27071" actId="14100"/>
          <ac:spMkLst>
            <pc:docMk/>
            <pc:sldMk cId="162760156" sldId="1062"/>
            <ac:spMk id="3" creationId="{6F703A4F-33EA-B945-9D3E-A9F5D65D6360}"/>
          </ac:spMkLst>
        </pc:spChg>
      </pc:sldChg>
      <pc:sldChg chg="mod modShow modNotesTx">
        <pc:chgData name="Tom Johnsson" userId="b7be0a8f-eeb0-4f89-9b9b-f8558d5d107d" providerId="ADAL" clId="{4D6D47A7-21AC-4A48-B886-1D5CE505C268}" dt="2022-02-14T14:03:52.893" v="27734" actId="729"/>
        <pc:sldMkLst>
          <pc:docMk/>
          <pc:sldMk cId="1383601974" sldId="1065"/>
        </pc:sldMkLst>
      </pc:sldChg>
      <pc:sldChg chg="modSp mod modShow modNotesTx">
        <pc:chgData name="Tom Johnsson" userId="b7be0a8f-eeb0-4f89-9b9b-f8558d5d107d" providerId="ADAL" clId="{4D6D47A7-21AC-4A48-B886-1D5CE505C268}" dt="2022-02-10T10:35:15.340" v="27178" actId="729"/>
        <pc:sldMkLst>
          <pc:docMk/>
          <pc:sldMk cId="2471472757" sldId="1112"/>
        </pc:sldMkLst>
        <pc:graphicFrameChg chg="modGraphic">
          <ac:chgData name="Tom Johnsson" userId="b7be0a8f-eeb0-4f89-9b9b-f8558d5d107d" providerId="ADAL" clId="{4D6D47A7-21AC-4A48-B886-1D5CE505C268}" dt="2022-01-27T11:16:30.888" v="22534" actId="20577"/>
          <ac:graphicFrameMkLst>
            <pc:docMk/>
            <pc:sldMk cId="2471472757" sldId="1112"/>
            <ac:graphicFrameMk id="5" creationId="{03616F84-B929-934F-B613-CF6611E3D136}"/>
          </ac:graphicFrameMkLst>
        </pc:graphicFrameChg>
      </pc:sldChg>
      <pc:sldChg chg="del">
        <pc:chgData name="Tom Johnsson" userId="b7be0a8f-eeb0-4f89-9b9b-f8558d5d107d" providerId="ADAL" clId="{4D6D47A7-21AC-4A48-B886-1D5CE505C268}" dt="2022-01-26T07:35:11.212" v="1888" actId="2696"/>
        <pc:sldMkLst>
          <pc:docMk/>
          <pc:sldMk cId="2505090961" sldId="1114"/>
        </pc:sldMkLst>
      </pc:sldChg>
      <pc:sldChg chg="modSp add mod modNotesTx">
        <pc:chgData name="Tom Johnsson" userId="b7be0a8f-eeb0-4f89-9b9b-f8558d5d107d" providerId="ADAL" clId="{4D6D47A7-21AC-4A48-B886-1D5CE505C268}" dt="2022-01-26T08:13:21.027" v="3553" actId="1076"/>
        <pc:sldMkLst>
          <pc:docMk/>
          <pc:sldMk cId="3797172186" sldId="1114"/>
        </pc:sldMkLst>
        <pc:spChg chg="mod">
          <ac:chgData name="Tom Johnsson" userId="b7be0a8f-eeb0-4f89-9b9b-f8558d5d107d" providerId="ADAL" clId="{4D6D47A7-21AC-4A48-B886-1D5CE505C268}" dt="2022-01-26T08:13:21.027" v="3553" actId="1076"/>
          <ac:spMkLst>
            <pc:docMk/>
            <pc:sldMk cId="3797172186" sldId="1114"/>
            <ac:spMk id="3" creationId="{7216AC42-B1D2-C44E-885B-E0515DC7219B}"/>
          </ac:spMkLst>
        </pc:spChg>
      </pc:sldChg>
      <pc:sldChg chg="del ord">
        <pc:chgData name="Tom Johnsson" userId="b7be0a8f-eeb0-4f89-9b9b-f8558d5d107d" providerId="ADAL" clId="{4D6D47A7-21AC-4A48-B886-1D5CE505C268}" dt="2022-01-26T17:24:38.949" v="17369" actId="2696"/>
        <pc:sldMkLst>
          <pc:docMk/>
          <pc:sldMk cId="2510301852" sldId="1115"/>
        </pc:sldMkLst>
      </pc:sldChg>
      <pc:sldChg chg="modSp mod modNotesTx">
        <pc:chgData name="Tom Johnsson" userId="b7be0a8f-eeb0-4f89-9b9b-f8558d5d107d" providerId="ADAL" clId="{4D6D47A7-21AC-4A48-B886-1D5CE505C268}" dt="2022-01-26T07:34:53.840" v="1887" actId="6549"/>
        <pc:sldMkLst>
          <pc:docMk/>
          <pc:sldMk cId="1749529360" sldId="1117"/>
        </pc:sldMkLst>
        <pc:spChg chg="mod">
          <ac:chgData name="Tom Johnsson" userId="b7be0a8f-eeb0-4f89-9b9b-f8558d5d107d" providerId="ADAL" clId="{4D6D47A7-21AC-4A48-B886-1D5CE505C268}" dt="2022-01-26T07:32:33.874" v="1677" actId="20577"/>
          <ac:spMkLst>
            <pc:docMk/>
            <pc:sldMk cId="1749529360" sldId="1117"/>
            <ac:spMk id="3" creationId="{0946C9C6-11F7-8249-A867-3E3906ED5BA8}"/>
          </ac:spMkLst>
        </pc:spChg>
      </pc:sldChg>
      <pc:sldChg chg="add">
        <pc:chgData name="Tom Johnsson" userId="b7be0a8f-eeb0-4f89-9b9b-f8558d5d107d" providerId="ADAL" clId="{4D6D47A7-21AC-4A48-B886-1D5CE505C268}" dt="2022-02-10T10:33:57.433" v="27173"/>
        <pc:sldMkLst>
          <pc:docMk/>
          <pc:sldMk cId="1276002214" sldId="1122"/>
        </pc:sldMkLst>
      </pc:sldChg>
      <pc:sldChg chg="modSp add del mod ord modNotesTx">
        <pc:chgData name="Tom Johnsson" userId="b7be0a8f-eeb0-4f89-9b9b-f8558d5d107d" providerId="ADAL" clId="{4D6D47A7-21AC-4A48-B886-1D5CE505C268}" dt="2022-02-10T10:33:42.046" v="27172" actId="2696"/>
        <pc:sldMkLst>
          <pc:docMk/>
          <pc:sldMk cId="2204202052" sldId="1122"/>
        </pc:sldMkLst>
        <pc:spChg chg="mod">
          <ac:chgData name="Tom Johnsson" userId="b7be0a8f-eeb0-4f89-9b9b-f8558d5d107d" providerId="ADAL" clId="{4D6D47A7-21AC-4A48-B886-1D5CE505C268}" dt="2022-01-16T12:42:39.666" v="268" actId="20577"/>
          <ac:spMkLst>
            <pc:docMk/>
            <pc:sldMk cId="2204202052" sldId="1122"/>
            <ac:spMk id="5" creationId="{3783730C-6124-1846-93D3-5ABE58757A62}"/>
          </ac:spMkLst>
        </pc:spChg>
        <pc:spChg chg="mod">
          <ac:chgData name="Tom Johnsson" userId="b7be0a8f-eeb0-4f89-9b9b-f8558d5d107d" providerId="ADAL" clId="{4D6D47A7-21AC-4A48-B886-1D5CE505C268}" dt="2022-01-24T15:25:27.191" v="1296" actId="20577"/>
          <ac:spMkLst>
            <pc:docMk/>
            <pc:sldMk cId="2204202052" sldId="1122"/>
            <ac:spMk id="7" creationId="{A8C915B6-EEA4-2444-A65A-A54F6492B9BE}"/>
          </ac:spMkLst>
        </pc:spChg>
        <pc:picChg chg="mod">
          <ac:chgData name="Tom Johnsson" userId="b7be0a8f-eeb0-4f89-9b9b-f8558d5d107d" providerId="ADAL" clId="{4D6D47A7-21AC-4A48-B886-1D5CE505C268}" dt="2022-01-16T12:31:55.750" v="3" actId="1076"/>
          <ac:picMkLst>
            <pc:docMk/>
            <pc:sldMk cId="2204202052" sldId="1122"/>
            <ac:picMk id="18" creationId="{9BB4E62C-B877-4240-806C-74D9B3BA9B57}"/>
          </ac:picMkLst>
        </pc:picChg>
      </pc:sldChg>
      <pc:sldChg chg="modSp mod modShow modNotesTx">
        <pc:chgData name="Tom Johnsson" userId="b7be0a8f-eeb0-4f89-9b9b-f8558d5d107d" providerId="ADAL" clId="{4D6D47A7-21AC-4A48-B886-1D5CE505C268}" dt="2022-02-14T14:03:49.993" v="27733" actId="729"/>
        <pc:sldMkLst>
          <pc:docMk/>
          <pc:sldMk cId="1627433046" sldId="1148"/>
        </pc:sldMkLst>
        <pc:spChg chg="mod">
          <ac:chgData name="Tom Johnsson" userId="b7be0a8f-eeb0-4f89-9b9b-f8558d5d107d" providerId="ADAL" clId="{4D6D47A7-21AC-4A48-B886-1D5CE505C268}" dt="2022-01-24T15:05:02.472" v="1197" actId="20577"/>
          <ac:spMkLst>
            <pc:docMk/>
            <pc:sldMk cId="1627433046" sldId="1148"/>
            <ac:spMk id="4" creationId="{D2CF2051-7243-FB44-A146-43B2FB5AC2DF}"/>
          </ac:spMkLst>
        </pc:spChg>
      </pc:sldChg>
      <pc:sldChg chg="addSp delSp modSp del mod modNotesTx">
        <pc:chgData name="Tom Johnsson" userId="b7be0a8f-eeb0-4f89-9b9b-f8558d5d107d" providerId="ADAL" clId="{4D6D47A7-21AC-4A48-B886-1D5CE505C268}" dt="2022-02-10T10:34:17.246" v="27174" actId="2696"/>
        <pc:sldMkLst>
          <pc:docMk/>
          <pc:sldMk cId="1730676332" sldId="1166"/>
        </pc:sldMkLst>
        <pc:spChg chg="mod">
          <ac:chgData name="Tom Johnsson" userId="b7be0a8f-eeb0-4f89-9b9b-f8558d5d107d" providerId="ADAL" clId="{4D6D47A7-21AC-4A48-B886-1D5CE505C268}" dt="2022-01-26T13:47:41.752" v="10186" actId="20577"/>
          <ac:spMkLst>
            <pc:docMk/>
            <pc:sldMk cId="1730676332" sldId="1166"/>
            <ac:spMk id="3" creationId="{88B78DF5-1D91-9E46-AB7E-B44EBCEB3B6A}"/>
          </ac:spMkLst>
        </pc:spChg>
        <pc:spChg chg="mod">
          <ac:chgData name="Tom Johnsson" userId="b7be0a8f-eeb0-4f89-9b9b-f8558d5d107d" providerId="ADAL" clId="{4D6D47A7-21AC-4A48-B886-1D5CE505C268}" dt="2022-01-26T13:47:49.603" v="10187" actId="1076"/>
          <ac:spMkLst>
            <pc:docMk/>
            <pc:sldMk cId="1730676332" sldId="1166"/>
            <ac:spMk id="4" creationId="{F033EDB6-C061-044A-B005-0BAF2700FE19}"/>
          </ac:spMkLst>
        </pc:spChg>
        <pc:spChg chg="add del mod">
          <ac:chgData name="Tom Johnsson" userId="b7be0a8f-eeb0-4f89-9b9b-f8558d5d107d" providerId="ADAL" clId="{4D6D47A7-21AC-4A48-B886-1D5CE505C268}" dt="2022-01-27T13:29:52.970" v="27093" actId="767"/>
          <ac:spMkLst>
            <pc:docMk/>
            <pc:sldMk cId="1730676332" sldId="1166"/>
            <ac:spMk id="5" creationId="{6A6324A5-B3B1-5E4F-AC42-340A5A66995D}"/>
          </ac:spMkLst>
        </pc:spChg>
        <pc:spChg chg="add del mod">
          <ac:chgData name="Tom Johnsson" userId="b7be0a8f-eeb0-4f89-9b9b-f8558d5d107d" providerId="ADAL" clId="{4D6D47A7-21AC-4A48-B886-1D5CE505C268}" dt="2022-01-27T13:29:49.726" v="27088" actId="767"/>
          <ac:spMkLst>
            <pc:docMk/>
            <pc:sldMk cId="1730676332" sldId="1166"/>
            <ac:spMk id="6" creationId="{B1A4524E-1499-E240-AA9C-27C4F11FF458}"/>
          </ac:spMkLst>
        </pc:spChg>
      </pc:sldChg>
      <pc:sldChg chg="add">
        <pc:chgData name="Tom Johnsson" userId="b7be0a8f-eeb0-4f89-9b9b-f8558d5d107d" providerId="ADAL" clId="{4D6D47A7-21AC-4A48-B886-1D5CE505C268}" dt="2022-02-10T10:34:31.072" v="27176"/>
        <pc:sldMkLst>
          <pc:docMk/>
          <pc:sldMk cId="2449575125" sldId="1166"/>
        </pc:sldMkLst>
      </pc:sldChg>
      <pc:sldChg chg="del">
        <pc:chgData name="Tom Johnsson" userId="b7be0a8f-eeb0-4f89-9b9b-f8558d5d107d" providerId="ADAL" clId="{4D6D47A7-21AC-4A48-B886-1D5CE505C268}" dt="2022-01-27T06:28:46.927" v="19254" actId="2696"/>
        <pc:sldMkLst>
          <pc:docMk/>
          <pc:sldMk cId="3914457437" sldId="1168"/>
        </pc:sldMkLst>
      </pc:sldChg>
      <pc:sldChg chg="modSp del mod modNotesTx">
        <pc:chgData name="Tom Johnsson" userId="b7be0a8f-eeb0-4f89-9b9b-f8558d5d107d" providerId="ADAL" clId="{4D6D47A7-21AC-4A48-B886-1D5CE505C268}" dt="2022-01-27T06:32:31.715" v="19312" actId="2696"/>
        <pc:sldMkLst>
          <pc:docMk/>
          <pc:sldMk cId="2851187203" sldId="1169"/>
        </pc:sldMkLst>
        <pc:spChg chg="mod">
          <ac:chgData name="Tom Johnsson" userId="b7be0a8f-eeb0-4f89-9b9b-f8558d5d107d" providerId="ADAL" clId="{4D6D47A7-21AC-4A48-B886-1D5CE505C268}" dt="2022-01-26T13:53:38.849" v="10297" actId="6549"/>
          <ac:spMkLst>
            <pc:docMk/>
            <pc:sldMk cId="2851187203" sldId="1169"/>
            <ac:spMk id="3" creationId="{10C49C92-87F5-794B-8D06-848603013BC4}"/>
          </ac:spMkLst>
        </pc:spChg>
      </pc:sldChg>
      <pc:sldChg chg="modSp new del mod">
        <pc:chgData name="Tom Johnsson" userId="b7be0a8f-eeb0-4f89-9b9b-f8558d5d107d" providerId="ADAL" clId="{4D6D47A7-21AC-4A48-B886-1D5CE505C268}" dt="2022-01-24T13:28:19.339" v="829" actId="2696"/>
        <pc:sldMkLst>
          <pc:docMk/>
          <pc:sldMk cId="2389033772" sldId="1170"/>
        </pc:sldMkLst>
        <pc:spChg chg="mod">
          <ac:chgData name="Tom Johnsson" userId="b7be0a8f-eeb0-4f89-9b9b-f8558d5d107d" providerId="ADAL" clId="{4D6D47A7-21AC-4A48-B886-1D5CE505C268}" dt="2022-01-24T12:59:44.076" v="350" actId="20577"/>
          <ac:spMkLst>
            <pc:docMk/>
            <pc:sldMk cId="2389033772" sldId="1170"/>
            <ac:spMk id="2" creationId="{B079FF01-B282-9947-A77B-94574EDDDD55}"/>
          </ac:spMkLst>
        </pc:spChg>
        <pc:spChg chg="mod">
          <ac:chgData name="Tom Johnsson" userId="b7be0a8f-eeb0-4f89-9b9b-f8558d5d107d" providerId="ADAL" clId="{4D6D47A7-21AC-4A48-B886-1D5CE505C268}" dt="2022-01-24T12:57:14.016" v="321" actId="20577"/>
          <ac:spMkLst>
            <pc:docMk/>
            <pc:sldMk cId="2389033772" sldId="1170"/>
            <ac:spMk id="3" creationId="{674A134D-9AD7-1144-8904-49C2B803FD02}"/>
          </ac:spMkLst>
        </pc:spChg>
      </pc:sldChg>
      <pc:sldChg chg="modSp new mod">
        <pc:chgData name="Tom Johnsson" userId="b7be0a8f-eeb0-4f89-9b9b-f8558d5d107d" providerId="ADAL" clId="{4D6D47A7-21AC-4A48-B886-1D5CE505C268}" dt="2022-01-26T15:22:19.632" v="11875" actId="20577"/>
        <pc:sldMkLst>
          <pc:docMk/>
          <pc:sldMk cId="3367751091" sldId="1170"/>
        </pc:sldMkLst>
        <pc:spChg chg="mod">
          <ac:chgData name="Tom Johnsson" userId="b7be0a8f-eeb0-4f89-9b9b-f8558d5d107d" providerId="ADAL" clId="{4D6D47A7-21AC-4A48-B886-1D5CE505C268}" dt="2022-01-26T14:35:01.763" v="11579" actId="20577"/>
          <ac:spMkLst>
            <pc:docMk/>
            <pc:sldMk cId="3367751091" sldId="1170"/>
            <ac:spMk id="2" creationId="{8C511B92-560C-EE43-976E-0627C94F21E3}"/>
          </ac:spMkLst>
        </pc:spChg>
        <pc:spChg chg="mod">
          <ac:chgData name="Tom Johnsson" userId="b7be0a8f-eeb0-4f89-9b9b-f8558d5d107d" providerId="ADAL" clId="{4D6D47A7-21AC-4A48-B886-1D5CE505C268}" dt="2022-01-26T15:22:19.632" v="11875" actId="20577"/>
          <ac:spMkLst>
            <pc:docMk/>
            <pc:sldMk cId="3367751091" sldId="1170"/>
            <ac:spMk id="3" creationId="{63FA8BE0-C643-874A-9AE9-9EE924302E1E}"/>
          </ac:spMkLst>
        </pc:spChg>
        <pc:spChg chg="mod">
          <ac:chgData name="Tom Johnsson" userId="b7be0a8f-eeb0-4f89-9b9b-f8558d5d107d" providerId="ADAL" clId="{4D6D47A7-21AC-4A48-B886-1D5CE505C268}" dt="2022-01-26T15:21:14.219" v="11831" actId="20577"/>
          <ac:spMkLst>
            <pc:docMk/>
            <pc:sldMk cId="3367751091" sldId="1170"/>
            <ac:spMk id="4" creationId="{73A25084-71F7-0F4E-96A2-DABFF197416E}"/>
          </ac:spMkLst>
        </pc:spChg>
      </pc:sldChg>
      <pc:sldChg chg="addSp delSp modSp new mod modClrScheme chgLayout modNotesTx">
        <pc:chgData name="Tom Johnsson" userId="b7be0a8f-eeb0-4f89-9b9b-f8558d5d107d" providerId="ADAL" clId="{4D6D47A7-21AC-4A48-B886-1D5CE505C268}" dt="2022-01-26T12:20:11.537" v="6402" actId="14100"/>
        <pc:sldMkLst>
          <pc:docMk/>
          <pc:sldMk cId="1668913833" sldId="1171"/>
        </pc:sldMkLst>
        <pc:spChg chg="mod ord">
          <ac:chgData name="Tom Johnsson" userId="b7be0a8f-eeb0-4f89-9b9b-f8558d5d107d" providerId="ADAL" clId="{4D6D47A7-21AC-4A48-B886-1D5CE505C268}" dt="2022-01-26T10:53:10.856" v="4741" actId="790"/>
          <ac:spMkLst>
            <pc:docMk/>
            <pc:sldMk cId="1668913833" sldId="1171"/>
            <ac:spMk id="2" creationId="{0062B469-B488-FD44-BBCF-6DD29D826439}"/>
          </ac:spMkLst>
        </pc:spChg>
        <pc:spChg chg="add del mod ord">
          <ac:chgData name="Tom Johnsson" userId="b7be0a8f-eeb0-4f89-9b9b-f8558d5d107d" providerId="ADAL" clId="{4D6D47A7-21AC-4A48-B886-1D5CE505C268}" dt="2022-01-26T10:51:14.336" v="4725" actId="700"/>
          <ac:spMkLst>
            <pc:docMk/>
            <pc:sldMk cId="1668913833" sldId="1171"/>
            <ac:spMk id="3" creationId="{0FC16BB5-7B1F-444C-89EE-8381D48DF2C3}"/>
          </ac:spMkLst>
        </pc:spChg>
        <pc:spChg chg="add del mod ord">
          <ac:chgData name="Tom Johnsson" userId="b7be0a8f-eeb0-4f89-9b9b-f8558d5d107d" providerId="ADAL" clId="{4D6D47A7-21AC-4A48-B886-1D5CE505C268}" dt="2022-01-26T12:18:00.257" v="6302" actId="6549"/>
          <ac:spMkLst>
            <pc:docMk/>
            <pc:sldMk cId="1668913833" sldId="1171"/>
            <ac:spMk id="4" creationId="{0984434E-F0F0-6842-874C-C235E8D79C9D}"/>
          </ac:spMkLst>
        </pc:spChg>
        <pc:spChg chg="add del mod ord">
          <ac:chgData name="Tom Johnsson" userId="b7be0a8f-eeb0-4f89-9b9b-f8558d5d107d" providerId="ADAL" clId="{4D6D47A7-21AC-4A48-B886-1D5CE505C268}" dt="2022-01-26T10:53:50.612" v="4742" actId="931"/>
          <ac:spMkLst>
            <pc:docMk/>
            <pc:sldMk cId="1668913833" sldId="1171"/>
            <ac:spMk id="5" creationId="{7E431D05-7816-704F-B841-A84D857996C8}"/>
          </ac:spMkLst>
        </pc:spChg>
        <pc:spChg chg="add del mod">
          <ac:chgData name="Tom Johnsson" userId="b7be0a8f-eeb0-4f89-9b9b-f8558d5d107d" providerId="ADAL" clId="{4D6D47A7-21AC-4A48-B886-1D5CE505C268}" dt="2022-01-26T12:13:24.502" v="6262"/>
          <ac:spMkLst>
            <pc:docMk/>
            <pc:sldMk cId="1668913833" sldId="1171"/>
            <ac:spMk id="13" creationId="{3CA0F904-3AC0-6A4A-ADDE-97775F3672C9}"/>
          </ac:spMkLst>
        </pc:spChg>
        <pc:spChg chg="add del mod">
          <ac:chgData name="Tom Johnsson" userId="b7be0a8f-eeb0-4f89-9b9b-f8558d5d107d" providerId="ADAL" clId="{4D6D47A7-21AC-4A48-B886-1D5CE505C268}" dt="2022-01-26T12:20:00.980" v="6400"/>
          <ac:spMkLst>
            <pc:docMk/>
            <pc:sldMk cId="1668913833" sldId="1171"/>
            <ac:spMk id="15" creationId="{2612DD88-3068-F345-84A1-41D617532879}"/>
          </ac:spMkLst>
        </pc:spChg>
        <pc:spChg chg="add mod">
          <ac:chgData name="Tom Johnsson" userId="b7be0a8f-eeb0-4f89-9b9b-f8558d5d107d" providerId="ADAL" clId="{4D6D47A7-21AC-4A48-B886-1D5CE505C268}" dt="2022-01-26T12:20:11.537" v="6402" actId="14100"/>
          <ac:spMkLst>
            <pc:docMk/>
            <pc:sldMk cId="1668913833" sldId="1171"/>
            <ac:spMk id="16" creationId="{CB34CDEB-D77A-3741-A434-233E06CDEA1A}"/>
          </ac:spMkLst>
        </pc:spChg>
        <pc:picChg chg="add del mod">
          <ac:chgData name="Tom Johnsson" userId="b7be0a8f-eeb0-4f89-9b9b-f8558d5d107d" providerId="ADAL" clId="{4D6D47A7-21AC-4A48-B886-1D5CE505C268}" dt="2022-01-26T10:52:36.143" v="4727"/>
          <ac:picMkLst>
            <pc:docMk/>
            <pc:sldMk cId="1668913833" sldId="1171"/>
            <ac:picMk id="7" creationId="{B7853565-2379-E742-93C8-FA871B85947A}"/>
          </ac:picMkLst>
        </pc:picChg>
        <pc:picChg chg="add del mod">
          <ac:chgData name="Tom Johnsson" userId="b7be0a8f-eeb0-4f89-9b9b-f8558d5d107d" providerId="ADAL" clId="{4D6D47A7-21AC-4A48-B886-1D5CE505C268}" dt="2022-01-26T12:13:19.617" v="6260" actId="478"/>
          <ac:picMkLst>
            <pc:docMk/>
            <pc:sldMk cId="1668913833" sldId="1171"/>
            <ac:picMk id="9" creationId="{FCB107D8-C4C2-2843-91A4-5EA2A1C6D982}"/>
          </ac:picMkLst>
        </pc:picChg>
        <pc:picChg chg="add del mod">
          <ac:chgData name="Tom Johnsson" userId="b7be0a8f-eeb0-4f89-9b9b-f8558d5d107d" providerId="ADAL" clId="{4D6D47A7-21AC-4A48-B886-1D5CE505C268}" dt="2022-01-26T12:13:22.186" v="6261" actId="21"/>
          <ac:picMkLst>
            <pc:docMk/>
            <pc:sldMk cId="1668913833" sldId="1171"/>
            <ac:picMk id="11" creationId="{99B58B03-E660-F34B-AD20-0D8084A4FC9A}"/>
          </ac:picMkLst>
        </pc:picChg>
        <pc:picChg chg="add mod">
          <ac:chgData name="Tom Johnsson" userId="b7be0a8f-eeb0-4f89-9b9b-f8558d5d107d" providerId="ADAL" clId="{4D6D47A7-21AC-4A48-B886-1D5CE505C268}" dt="2022-01-26T12:19:15.700" v="6368" actId="1076"/>
          <ac:picMkLst>
            <pc:docMk/>
            <pc:sldMk cId="1668913833" sldId="1171"/>
            <ac:picMk id="14" creationId="{A32CF47F-E4C5-FA49-8E13-02A9D8500E03}"/>
          </ac:picMkLst>
        </pc:picChg>
      </pc:sldChg>
      <pc:sldChg chg="addSp delSp modSp new mod modClrScheme chgLayout modNotesTx">
        <pc:chgData name="Tom Johnsson" userId="b7be0a8f-eeb0-4f89-9b9b-f8558d5d107d" providerId="ADAL" clId="{4D6D47A7-21AC-4A48-B886-1D5CE505C268}" dt="2022-01-26T13:03:47.334" v="7216" actId="20577"/>
        <pc:sldMkLst>
          <pc:docMk/>
          <pc:sldMk cId="1176587220" sldId="1172"/>
        </pc:sldMkLst>
        <pc:spChg chg="mod ord">
          <ac:chgData name="Tom Johnsson" userId="b7be0a8f-eeb0-4f89-9b9b-f8558d5d107d" providerId="ADAL" clId="{4D6D47A7-21AC-4A48-B886-1D5CE505C268}" dt="2022-01-26T12:15:30.132" v="6292" actId="790"/>
          <ac:spMkLst>
            <pc:docMk/>
            <pc:sldMk cId="1176587220" sldId="1172"/>
            <ac:spMk id="2" creationId="{1FFD405A-193B-8340-8C5E-F5BBA518B892}"/>
          </ac:spMkLst>
        </pc:spChg>
        <pc:spChg chg="del mod ord">
          <ac:chgData name="Tom Johnsson" userId="b7be0a8f-eeb0-4f89-9b9b-f8558d5d107d" providerId="ADAL" clId="{4D6D47A7-21AC-4A48-B886-1D5CE505C268}" dt="2022-01-26T12:15:22.306" v="6291" actId="700"/>
          <ac:spMkLst>
            <pc:docMk/>
            <pc:sldMk cId="1176587220" sldId="1172"/>
            <ac:spMk id="3" creationId="{756319F7-FEBA-BE45-897C-F7B8F109D10F}"/>
          </ac:spMkLst>
        </pc:spChg>
        <pc:spChg chg="add del mod ord">
          <ac:chgData name="Tom Johnsson" userId="b7be0a8f-eeb0-4f89-9b9b-f8558d5d107d" providerId="ADAL" clId="{4D6D47A7-21AC-4A48-B886-1D5CE505C268}" dt="2022-01-26T13:03:47.334" v="7216" actId="20577"/>
          <ac:spMkLst>
            <pc:docMk/>
            <pc:sldMk cId="1176587220" sldId="1172"/>
            <ac:spMk id="4" creationId="{B61E503C-FC76-7143-BFBC-49639B035FD6}"/>
          </ac:spMkLst>
        </pc:spChg>
        <pc:spChg chg="add del mod ord">
          <ac:chgData name="Tom Johnsson" userId="b7be0a8f-eeb0-4f89-9b9b-f8558d5d107d" providerId="ADAL" clId="{4D6D47A7-21AC-4A48-B886-1D5CE505C268}" dt="2022-01-26T12:15:59.459" v="6299" actId="931"/>
          <ac:spMkLst>
            <pc:docMk/>
            <pc:sldMk cId="1176587220" sldId="1172"/>
            <ac:spMk id="5" creationId="{0F346FD3-5818-BF46-9FE5-99EBBEAC80D6}"/>
          </ac:spMkLst>
        </pc:spChg>
        <pc:spChg chg="add del mod">
          <ac:chgData name="Tom Johnsson" userId="b7be0a8f-eeb0-4f89-9b9b-f8558d5d107d" providerId="ADAL" clId="{4D6D47A7-21AC-4A48-B886-1D5CE505C268}" dt="2022-01-26T12:52:35.456" v="6955"/>
          <ac:spMkLst>
            <pc:docMk/>
            <pc:sldMk cId="1176587220" sldId="1172"/>
            <ac:spMk id="11" creationId="{4E9436AE-5947-D64C-B0F4-B8864CF5C6CC}"/>
          </ac:spMkLst>
        </pc:spChg>
        <pc:picChg chg="add del mod">
          <ac:chgData name="Tom Johnsson" userId="b7be0a8f-eeb0-4f89-9b9b-f8558d5d107d" providerId="ADAL" clId="{4D6D47A7-21AC-4A48-B886-1D5CE505C268}" dt="2022-01-26T12:15:47.187" v="6294"/>
          <ac:picMkLst>
            <pc:docMk/>
            <pc:sldMk cId="1176587220" sldId="1172"/>
            <ac:picMk id="7" creationId="{6951388D-0E1B-4644-B2CB-399E52F42395}"/>
          </ac:picMkLst>
        </pc:picChg>
        <pc:picChg chg="add del mod">
          <ac:chgData name="Tom Johnsson" userId="b7be0a8f-eeb0-4f89-9b9b-f8558d5d107d" providerId="ADAL" clId="{4D6D47A7-21AC-4A48-B886-1D5CE505C268}" dt="2022-01-26T12:52:23.208" v="6954" actId="478"/>
          <ac:picMkLst>
            <pc:docMk/>
            <pc:sldMk cId="1176587220" sldId="1172"/>
            <ac:picMk id="9" creationId="{85FE5E01-81A8-4042-A3AE-96D64C4F453A}"/>
          </ac:picMkLst>
        </pc:picChg>
        <pc:picChg chg="add mod">
          <ac:chgData name="Tom Johnsson" userId="b7be0a8f-eeb0-4f89-9b9b-f8558d5d107d" providerId="ADAL" clId="{4D6D47A7-21AC-4A48-B886-1D5CE505C268}" dt="2022-01-26T12:52:39.003" v="6956" actId="688"/>
          <ac:picMkLst>
            <pc:docMk/>
            <pc:sldMk cId="1176587220" sldId="1172"/>
            <ac:picMk id="13" creationId="{FD318424-D365-774A-9065-7D28E6B39DB8}"/>
          </ac:picMkLst>
        </pc:picChg>
      </pc:sldChg>
      <pc:sldChg chg="addSp delSp modSp add mod modNotesTx">
        <pc:chgData name="Tom Johnsson" userId="b7be0a8f-eeb0-4f89-9b9b-f8558d5d107d" providerId="ADAL" clId="{4D6D47A7-21AC-4A48-B886-1D5CE505C268}" dt="2022-02-10T10:36:09.340" v="27183" actId="20577"/>
        <pc:sldMkLst>
          <pc:docMk/>
          <pc:sldMk cId="4015687606" sldId="1173"/>
        </pc:sldMkLst>
        <pc:spChg chg="mod">
          <ac:chgData name="Tom Johnsson" userId="b7be0a8f-eeb0-4f89-9b9b-f8558d5d107d" providerId="ADAL" clId="{4D6D47A7-21AC-4A48-B886-1D5CE505C268}" dt="2022-01-26T15:23:41.158" v="11903" actId="6549"/>
          <ac:spMkLst>
            <pc:docMk/>
            <pc:sldMk cId="4015687606" sldId="1173"/>
            <ac:spMk id="2" creationId="{8C511B92-560C-EE43-976E-0627C94F21E3}"/>
          </ac:spMkLst>
        </pc:spChg>
        <pc:spChg chg="mod">
          <ac:chgData name="Tom Johnsson" userId="b7be0a8f-eeb0-4f89-9b9b-f8558d5d107d" providerId="ADAL" clId="{4D6D47A7-21AC-4A48-B886-1D5CE505C268}" dt="2022-01-27T11:36:03.527" v="23237" actId="20577"/>
          <ac:spMkLst>
            <pc:docMk/>
            <pc:sldMk cId="4015687606" sldId="1173"/>
            <ac:spMk id="3" creationId="{63FA8BE0-C643-874A-9AE9-9EE924302E1E}"/>
          </ac:spMkLst>
        </pc:spChg>
        <pc:spChg chg="mod">
          <ac:chgData name="Tom Johnsson" userId="b7be0a8f-eeb0-4f89-9b9b-f8558d5d107d" providerId="ADAL" clId="{4D6D47A7-21AC-4A48-B886-1D5CE505C268}" dt="2022-02-10T10:36:09.340" v="27183" actId="20577"/>
          <ac:spMkLst>
            <pc:docMk/>
            <pc:sldMk cId="4015687606" sldId="1173"/>
            <ac:spMk id="4" creationId="{73A25084-71F7-0F4E-96A2-DABFF197416E}"/>
          </ac:spMkLst>
        </pc:spChg>
        <pc:spChg chg="add mod">
          <ac:chgData name="Tom Johnsson" userId="b7be0a8f-eeb0-4f89-9b9b-f8558d5d107d" providerId="ADAL" clId="{4D6D47A7-21AC-4A48-B886-1D5CE505C268}" dt="2022-02-08T16:31:23.289" v="27146" actId="1076"/>
          <ac:spMkLst>
            <pc:docMk/>
            <pc:sldMk cId="4015687606" sldId="1173"/>
            <ac:spMk id="5" creationId="{645231FF-5E9F-984C-940E-A39B1E6348AD}"/>
          </ac:spMkLst>
        </pc:spChg>
        <pc:spChg chg="add del mod">
          <ac:chgData name="Tom Johnsson" userId="b7be0a8f-eeb0-4f89-9b9b-f8558d5d107d" providerId="ADAL" clId="{4D6D47A7-21AC-4A48-B886-1D5CE505C268}" dt="2022-01-27T13:24:49.961" v="27026" actId="22"/>
          <ac:spMkLst>
            <pc:docMk/>
            <pc:sldMk cId="4015687606" sldId="1173"/>
            <ac:spMk id="7" creationId="{6C80D8CE-AE3B-664E-9A8F-56BE168312FA}"/>
          </ac:spMkLst>
        </pc:spChg>
        <pc:spChg chg="add mod">
          <ac:chgData name="Tom Johnsson" userId="b7be0a8f-eeb0-4f89-9b9b-f8558d5d107d" providerId="ADAL" clId="{4D6D47A7-21AC-4A48-B886-1D5CE505C268}" dt="2022-01-27T13:29:56.685" v="27101" actId="20577"/>
          <ac:spMkLst>
            <pc:docMk/>
            <pc:sldMk cId="4015687606" sldId="1173"/>
            <ac:spMk id="8" creationId="{A73C2C4B-0C25-E54A-AD2E-31FC3961C239}"/>
          </ac:spMkLst>
        </pc:spChg>
        <pc:spChg chg="add del mod">
          <ac:chgData name="Tom Johnsson" userId="b7be0a8f-eeb0-4f89-9b9b-f8558d5d107d" providerId="ADAL" clId="{4D6D47A7-21AC-4A48-B886-1D5CE505C268}" dt="2022-01-27T13:31:52.950" v="27107"/>
          <ac:spMkLst>
            <pc:docMk/>
            <pc:sldMk cId="4015687606" sldId="1173"/>
            <ac:spMk id="9" creationId="{A0348781-9BF7-E74D-AAFD-9AA085FA0C9A}"/>
          </ac:spMkLst>
        </pc:spChg>
        <pc:spChg chg="add del mod">
          <ac:chgData name="Tom Johnsson" userId="b7be0a8f-eeb0-4f89-9b9b-f8558d5d107d" providerId="ADAL" clId="{4D6D47A7-21AC-4A48-B886-1D5CE505C268}" dt="2022-02-08T16:29:10.127" v="27130" actId="478"/>
          <ac:spMkLst>
            <pc:docMk/>
            <pc:sldMk cId="4015687606" sldId="1173"/>
            <ac:spMk id="12" creationId="{486B3619-D3C5-D34D-BCE4-478941A2368D}"/>
          </ac:spMkLst>
        </pc:spChg>
        <pc:picChg chg="add del mod">
          <ac:chgData name="Tom Johnsson" userId="b7be0a8f-eeb0-4f89-9b9b-f8558d5d107d" providerId="ADAL" clId="{4D6D47A7-21AC-4A48-B886-1D5CE505C268}" dt="2022-01-27T13:24:04.878" v="27004" actId="478"/>
          <ac:picMkLst>
            <pc:docMk/>
            <pc:sldMk cId="4015687606" sldId="1173"/>
            <ac:picMk id="6" creationId="{BF01D455-3FD1-DB48-8552-2382906D8866}"/>
          </ac:picMkLst>
        </pc:picChg>
        <pc:picChg chg="add mod">
          <ac:chgData name="Tom Johnsson" userId="b7be0a8f-eeb0-4f89-9b9b-f8558d5d107d" providerId="ADAL" clId="{4D6D47A7-21AC-4A48-B886-1D5CE505C268}" dt="2022-02-08T16:31:44.912" v="27150" actId="1076"/>
          <ac:picMkLst>
            <pc:docMk/>
            <pc:sldMk cId="4015687606" sldId="1173"/>
            <ac:picMk id="7" creationId="{9F6E9E3A-FDEB-7C4D-A5D1-5C47BFEA45C0}"/>
          </ac:picMkLst>
        </pc:picChg>
        <pc:picChg chg="add del mod">
          <ac:chgData name="Tom Johnsson" userId="b7be0a8f-eeb0-4f89-9b9b-f8558d5d107d" providerId="ADAL" clId="{4D6D47A7-21AC-4A48-B886-1D5CE505C268}" dt="2022-02-08T16:29:08.401" v="27129" actId="478"/>
          <ac:picMkLst>
            <pc:docMk/>
            <pc:sldMk cId="4015687606" sldId="1173"/>
            <ac:picMk id="11" creationId="{A7C10D43-CFF8-1740-B634-FDF2A79CAC25}"/>
          </ac:picMkLst>
        </pc:picChg>
      </pc:sldChg>
      <pc:sldChg chg="addSp delSp modSp add mod modNotesTx">
        <pc:chgData name="Tom Johnsson" userId="b7be0a8f-eeb0-4f89-9b9b-f8558d5d107d" providerId="ADAL" clId="{4D6D47A7-21AC-4A48-B886-1D5CE505C268}" dt="2022-02-08T16:36:20.351" v="27171"/>
        <pc:sldMkLst>
          <pc:docMk/>
          <pc:sldMk cId="220509576" sldId="1174"/>
        </pc:sldMkLst>
        <pc:spChg chg="mod">
          <ac:chgData name="Tom Johnsson" userId="b7be0a8f-eeb0-4f89-9b9b-f8558d5d107d" providerId="ADAL" clId="{4D6D47A7-21AC-4A48-B886-1D5CE505C268}" dt="2022-02-08T16:34:29.080" v="27152" actId="27636"/>
          <ac:spMkLst>
            <pc:docMk/>
            <pc:sldMk cId="220509576" sldId="1174"/>
            <ac:spMk id="3" creationId="{63FA8BE0-C643-874A-9AE9-9EE924302E1E}"/>
          </ac:spMkLst>
        </pc:spChg>
        <pc:spChg chg="mod">
          <ac:chgData name="Tom Johnsson" userId="b7be0a8f-eeb0-4f89-9b9b-f8558d5d107d" providerId="ADAL" clId="{4D6D47A7-21AC-4A48-B886-1D5CE505C268}" dt="2022-01-27T12:22:48.344" v="25304" actId="6549"/>
          <ac:spMkLst>
            <pc:docMk/>
            <pc:sldMk cId="220509576" sldId="1174"/>
            <ac:spMk id="4" creationId="{73A25084-71F7-0F4E-96A2-DABFF197416E}"/>
          </ac:spMkLst>
        </pc:spChg>
        <pc:spChg chg="add del mod">
          <ac:chgData name="Tom Johnsson" userId="b7be0a8f-eeb0-4f89-9b9b-f8558d5d107d" providerId="ADAL" clId="{4D6D47A7-21AC-4A48-B886-1D5CE505C268}" dt="2022-02-08T16:36:20.351" v="27171"/>
          <ac:spMkLst>
            <pc:docMk/>
            <pc:sldMk cId="220509576" sldId="1174"/>
            <ac:spMk id="5" creationId="{06729A74-9888-3343-9D7F-16BD6D044C50}"/>
          </ac:spMkLst>
        </pc:spChg>
        <pc:spChg chg="add mod">
          <ac:chgData name="Tom Johnsson" userId="b7be0a8f-eeb0-4f89-9b9b-f8558d5d107d" providerId="ADAL" clId="{4D6D47A7-21AC-4A48-B886-1D5CE505C268}" dt="2022-02-08T16:35:05.868" v="27164" actId="1076"/>
          <ac:spMkLst>
            <pc:docMk/>
            <pc:sldMk cId="220509576" sldId="1174"/>
            <ac:spMk id="6" creationId="{135A2FB8-5CD8-6748-B624-2EB1F47CDA3E}"/>
          </ac:spMkLst>
        </pc:spChg>
        <pc:spChg chg="add del mod">
          <ac:chgData name="Tom Johnsson" userId="b7be0a8f-eeb0-4f89-9b9b-f8558d5d107d" providerId="ADAL" clId="{4D6D47A7-21AC-4A48-B886-1D5CE505C268}" dt="2022-02-08T16:36:20.350" v="27169"/>
          <ac:spMkLst>
            <pc:docMk/>
            <pc:sldMk cId="220509576" sldId="1174"/>
            <ac:spMk id="7" creationId="{DD2D3191-C435-504B-A6A9-FF7A1F48A5AE}"/>
          </ac:spMkLst>
        </pc:spChg>
        <pc:picChg chg="add mod">
          <ac:chgData name="Tom Johnsson" userId="b7be0a8f-eeb0-4f89-9b9b-f8558d5d107d" providerId="ADAL" clId="{4D6D47A7-21AC-4A48-B886-1D5CE505C268}" dt="2022-02-08T16:36:18.030" v="27167" actId="1076"/>
          <ac:picMkLst>
            <pc:docMk/>
            <pc:sldMk cId="220509576" sldId="1174"/>
            <ac:picMk id="9" creationId="{A51F4572-E282-194D-95D1-452CDA4A4B52}"/>
          </ac:picMkLst>
        </pc:picChg>
      </pc:sldChg>
      <pc:sldChg chg="new del">
        <pc:chgData name="Tom Johnsson" userId="b7be0a8f-eeb0-4f89-9b9b-f8558d5d107d" providerId="ADAL" clId="{4D6D47A7-21AC-4A48-B886-1D5CE505C268}" dt="2022-01-26T17:24:42.176" v="17370" actId="2696"/>
        <pc:sldMkLst>
          <pc:docMk/>
          <pc:sldMk cId="2160982572" sldId="1175"/>
        </pc:sldMkLst>
      </pc:sldChg>
      <pc:sldChg chg="modSp add mod modNotesTx">
        <pc:chgData name="Tom Johnsson" userId="b7be0a8f-eeb0-4f89-9b9b-f8558d5d107d" providerId="ADAL" clId="{4D6D47A7-21AC-4A48-B886-1D5CE505C268}" dt="2022-01-27T12:47:09.787" v="26583" actId="20577"/>
        <pc:sldMkLst>
          <pc:docMk/>
          <pc:sldMk cId="3826932859" sldId="1176"/>
        </pc:sldMkLst>
        <pc:spChg chg="mod">
          <ac:chgData name="Tom Johnsson" userId="b7be0a8f-eeb0-4f89-9b9b-f8558d5d107d" providerId="ADAL" clId="{4D6D47A7-21AC-4A48-B886-1D5CE505C268}" dt="2022-01-27T12:45:19.422" v="26405" actId="20577"/>
          <ac:spMkLst>
            <pc:docMk/>
            <pc:sldMk cId="3826932859" sldId="1176"/>
            <ac:spMk id="3" creationId="{63FA8BE0-C643-874A-9AE9-9EE924302E1E}"/>
          </ac:spMkLst>
        </pc:spChg>
        <pc:spChg chg="mod">
          <ac:chgData name="Tom Johnsson" userId="b7be0a8f-eeb0-4f89-9b9b-f8558d5d107d" providerId="ADAL" clId="{4D6D47A7-21AC-4A48-B886-1D5CE505C268}" dt="2022-01-26T17:29:48.820" v="17487" actId="20577"/>
          <ac:spMkLst>
            <pc:docMk/>
            <pc:sldMk cId="3826932859" sldId="1176"/>
            <ac:spMk id="4" creationId="{73A25084-71F7-0F4E-96A2-DABFF197416E}"/>
          </ac:spMkLst>
        </pc:spChg>
      </pc:sldChg>
      <pc:sldChg chg="modSp add mod modNotesTx">
        <pc:chgData name="Tom Johnsson" userId="b7be0a8f-eeb0-4f89-9b9b-f8558d5d107d" providerId="ADAL" clId="{4D6D47A7-21AC-4A48-B886-1D5CE505C268}" dt="2022-01-27T12:11:32.756" v="24868" actId="20577"/>
        <pc:sldMkLst>
          <pc:docMk/>
          <pc:sldMk cId="1353275806" sldId="1177"/>
        </pc:sldMkLst>
        <pc:spChg chg="mod">
          <ac:chgData name="Tom Johnsson" userId="b7be0a8f-eeb0-4f89-9b9b-f8558d5d107d" providerId="ADAL" clId="{4D6D47A7-21AC-4A48-B886-1D5CE505C268}" dt="2022-01-27T11:36:58.526" v="23276" actId="20577"/>
          <ac:spMkLst>
            <pc:docMk/>
            <pc:sldMk cId="1353275806" sldId="1177"/>
            <ac:spMk id="3" creationId="{63FA8BE0-C643-874A-9AE9-9EE924302E1E}"/>
          </ac:spMkLst>
        </pc:spChg>
        <pc:spChg chg="mod">
          <ac:chgData name="Tom Johnsson" userId="b7be0a8f-eeb0-4f89-9b9b-f8558d5d107d" providerId="ADAL" clId="{4D6D47A7-21AC-4A48-B886-1D5CE505C268}" dt="2022-01-26T17:16:02.440" v="16947" actId="255"/>
          <ac:spMkLst>
            <pc:docMk/>
            <pc:sldMk cId="1353275806" sldId="1177"/>
            <ac:spMk id="4" creationId="{73A25084-71F7-0F4E-96A2-DABFF197416E}"/>
          </ac:spMkLst>
        </pc:spChg>
      </pc:sldChg>
      <pc:sldChg chg="new del">
        <pc:chgData name="Tom Johnsson" userId="b7be0a8f-eeb0-4f89-9b9b-f8558d5d107d" providerId="ADAL" clId="{4D6D47A7-21AC-4A48-B886-1D5CE505C268}" dt="2022-01-26T17:03:28.261" v="16281" actId="2696"/>
        <pc:sldMkLst>
          <pc:docMk/>
          <pc:sldMk cId="512672036" sldId="1178"/>
        </pc:sldMkLst>
      </pc:sldChg>
      <pc:sldChg chg="addSp delSp modSp new add del mod modClrScheme chgLayout modNotesTx">
        <pc:chgData name="Tom Johnsson" userId="b7be0a8f-eeb0-4f89-9b9b-f8558d5d107d" providerId="ADAL" clId="{4D6D47A7-21AC-4A48-B886-1D5CE505C268}" dt="2022-02-10T10:52:51.254" v="27732" actId="14734"/>
        <pc:sldMkLst>
          <pc:docMk/>
          <pc:sldMk cId="967755923" sldId="1178"/>
        </pc:sldMkLst>
        <pc:spChg chg="del mod ord">
          <ac:chgData name="Tom Johnsson" userId="b7be0a8f-eeb0-4f89-9b9b-f8558d5d107d" providerId="ADAL" clId="{4D6D47A7-21AC-4A48-B886-1D5CE505C268}" dt="2022-01-26T17:30:08.573" v="17489" actId="700"/>
          <ac:spMkLst>
            <pc:docMk/>
            <pc:sldMk cId="967755923" sldId="1178"/>
            <ac:spMk id="2" creationId="{31D67E7B-FA1D-E443-B765-EAB0E5F915FF}"/>
          </ac:spMkLst>
        </pc:spChg>
        <pc:spChg chg="del mod ord">
          <ac:chgData name="Tom Johnsson" userId="b7be0a8f-eeb0-4f89-9b9b-f8558d5d107d" providerId="ADAL" clId="{4D6D47A7-21AC-4A48-B886-1D5CE505C268}" dt="2022-01-26T17:30:08.573" v="17489" actId="700"/>
          <ac:spMkLst>
            <pc:docMk/>
            <pc:sldMk cId="967755923" sldId="1178"/>
            <ac:spMk id="3" creationId="{57B396FE-C9F3-254E-9091-75FC3E937920}"/>
          </ac:spMkLst>
        </pc:spChg>
        <pc:spChg chg="del mod ord">
          <ac:chgData name="Tom Johnsson" userId="b7be0a8f-eeb0-4f89-9b9b-f8558d5d107d" providerId="ADAL" clId="{4D6D47A7-21AC-4A48-B886-1D5CE505C268}" dt="2022-01-26T17:30:08.573" v="17489" actId="700"/>
          <ac:spMkLst>
            <pc:docMk/>
            <pc:sldMk cId="967755923" sldId="1178"/>
            <ac:spMk id="4" creationId="{03586E57-3FDC-454C-8C0A-DC6107CE4DAF}"/>
          </ac:spMkLst>
        </pc:spChg>
        <pc:spChg chg="del mod ord">
          <ac:chgData name="Tom Johnsson" userId="b7be0a8f-eeb0-4f89-9b9b-f8558d5d107d" providerId="ADAL" clId="{4D6D47A7-21AC-4A48-B886-1D5CE505C268}" dt="2022-01-26T17:30:08.573" v="17489" actId="700"/>
          <ac:spMkLst>
            <pc:docMk/>
            <pc:sldMk cId="967755923" sldId="1178"/>
            <ac:spMk id="5" creationId="{795E56DB-A816-9041-BE7F-3B9F8F0525A1}"/>
          </ac:spMkLst>
        </pc:spChg>
        <pc:spChg chg="add del mod ord">
          <ac:chgData name="Tom Johnsson" userId="b7be0a8f-eeb0-4f89-9b9b-f8558d5d107d" providerId="ADAL" clId="{4D6D47A7-21AC-4A48-B886-1D5CE505C268}" dt="2022-01-26T17:30:39.431" v="17490" actId="700"/>
          <ac:spMkLst>
            <pc:docMk/>
            <pc:sldMk cId="967755923" sldId="1178"/>
            <ac:spMk id="6" creationId="{B1EE1D5E-89DE-0941-AB70-0B7D2B12EE83}"/>
          </ac:spMkLst>
        </pc:spChg>
        <pc:spChg chg="add del mod ord">
          <ac:chgData name="Tom Johnsson" userId="b7be0a8f-eeb0-4f89-9b9b-f8558d5d107d" providerId="ADAL" clId="{4D6D47A7-21AC-4A48-B886-1D5CE505C268}" dt="2022-01-26T17:30:39.431" v="17490" actId="700"/>
          <ac:spMkLst>
            <pc:docMk/>
            <pc:sldMk cId="967755923" sldId="1178"/>
            <ac:spMk id="7" creationId="{094B38D9-6712-D645-A408-BBD1B162B400}"/>
          </ac:spMkLst>
        </pc:spChg>
        <pc:spChg chg="add del mod ord">
          <ac:chgData name="Tom Johnsson" userId="b7be0a8f-eeb0-4f89-9b9b-f8558d5d107d" providerId="ADAL" clId="{4D6D47A7-21AC-4A48-B886-1D5CE505C268}" dt="2022-01-26T17:30:39.431" v="17490" actId="700"/>
          <ac:spMkLst>
            <pc:docMk/>
            <pc:sldMk cId="967755923" sldId="1178"/>
            <ac:spMk id="8" creationId="{5F8B494D-A3AF-8340-BB4F-D601616AC896}"/>
          </ac:spMkLst>
        </pc:spChg>
        <pc:spChg chg="add del mod ord">
          <ac:chgData name="Tom Johnsson" userId="b7be0a8f-eeb0-4f89-9b9b-f8558d5d107d" providerId="ADAL" clId="{4D6D47A7-21AC-4A48-B886-1D5CE505C268}" dt="2022-01-26T17:30:39.431" v="17490" actId="700"/>
          <ac:spMkLst>
            <pc:docMk/>
            <pc:sldMk cId="967755923" sldId="1178"/>
            <ac:spMk id="9" creationId="{1E148634-4774-E34C-ADD2-2995F246C37D}"/>
          </ac:spMkLst>
        </pc:spChg>
        <pc:spChg chg="add del mod ord">
          <ac:chgData name="Tom Johnsson" userId="b7be0a8f-eeb0-4f89-9b9b-f8558d5d107d" providerId="ADAL" clId="{4D6D47A7-21AC-4A48-B886-1D5CE505C268}" dt="2022-01-26T17:30:39.431" v="17490" actId="700"/>
          <ac:spMkLst>
            <pc:docMk/>
            <pc:sldMk cId="967755923" sldId="1178"/>
            <ac:spMk id="10" creationId="{B86DAF13-779B-864F-B814-F3321421870F}"/>
          </ac:spMkLst>
        </pc:spChg>
        <pc:spChg chg="add mod ord">
          <ac:chgData name="Tom Johnsson" userId="b7be0a8f-eeb0-4f89-9b9b-f8558d5d107d" providerId="ADAL" clId="{4D6D47A7-21AC-4A48-B886-1D5CE505C268}" dt="2022-01-26T18:04:03.418" v="19209" actId="20577"/>
          <ac:spMkLst>
            <pc:docMk/>
            <pc:sldMk cId="967755923" sldId="1178"/>
            <ac:spMk id="11" creationId="{B9B4DD0A-8A39-164D-BBED-AFEBA28D974A}"/>
          </ac:spMkLst>
        </pc:spChg>
        <pc:spChg chg="add del mod ord">
          <ac:chgData name="Tom Johnsson" userId="b7be0a8f-eeb0-4f89-9b9b-f8558d5d107d" providerId="ADAL" clId="{4D6D47A7-21AC-4A48-B886-1D5CE505C268}" dt="2022-01-26T17:32:44.353" v="17500"/>
          <ac:spMkLst>
            <pc:docMk/>
            <pc:sldMk cId="967755923" sldId="1178"/>
            <ac:spMk id="12" creationId="{A161148D-4954-4C45-8AD6-92E2887B4B73}"/>
          </ac:spMkLst>
        </pc:spChg>
        <pc:graphicFrameChg chg="add mod modGraphic">
          <ac:chgData name="Tom Johnsson" userId="b7be0a8f-eeb0-4f89-9b9b-f8558d5d107d" providerId="ADAL" clId="{4D6D47A7-21AC-4A48-B886-1D5CE505C268}" dt="2022-02-10T10:52:51.254" v="27732" actId="14734"/>
          <ac:graphicFrameMkLst>
            <pc:docMk/>
            <pc:sldMk cId="967755923" sldId="1178"/>
            <ac:graphicFrameMk id="13" creationId="{0EAE7628-D710-BF46-9BFE-DB6720B6C7F3}"/>
          </ac:graphicFrameMkLst>
        </pc:graphicFrameChg>
      </pc:sldChg>
      <pc:sldChg chg="addSp delSp modSp new del mod modClrScheme modShow chgLayout">
        <pc:chgData name="Tom Johnsson" userId="b7be0a8f-eeb0-4f89-9b9b-f8558d5d107d" providerId="ADAL" clId="{4D6D47A7-21AC-4A48-B886-1D5CE505C268}" dt="2022-01-27T10:54:20.953" v="22126" actId="2696"/>
        <pc:sldMkLst>
          <pc:docMk/>
          <pc:sldMk cId="834588890" sldId="1179"/>
        </pc:sldMkLst>
        <pc:spChg chg="del mod ord">
          <ac:chgData name="Tom Johnsson" userId="b7be0a8f-eeb0-4f89-9b9b-f8558d5d107d" providerId="ADAL" clId="{4D6D47A7-21AC-4A48-B886-1D5CE505C268}" dt="2022-01-27T08:51:43.474" v="20153" actId="700"/>
          <ac:spMkLst>
            <pc:docMk/>
            <pc:sldMk cId="834588890" sldId="1179"/>
            <ac:spMk id="2" creationId="{D4270CC2-D4EF-1E49-A929-D278E075E550}"/>
          </ac:spMkLst>
        </pc:spChg>
        <pc:spChg chg="del mod ord">
          <ac:chgData name="Tom Johnsson" userId="b7be0a8f-eeb0-4f89-9b9b-f8558d5d107d" providerId="ADAL" clId="{4D6D47A7-21AC-4A48-B886-1D5CE505C268}" dt="2022-01-27T08:51:43.474" v="20153" actId="700"/>
          <ac:spMkLst>
            <pc:docMk/>
            <pc:sldMk cId="834588890" sldId="1179"/>
            <ac:spMk id="3" creationId="{7006E83B-0DFA-5941-AE6B-B015E1BA9795}"/>
          </ac:spMkLst>
        </pc:spChg>
        <pc:spChg chg="del">
          <ac:chgData name="Tom Johnsson" userId="b7be0a8f-eeb0-4f89-9b9b-f8558d5d107d" providerId="ADAL" clId="{4D6D47A7-21AC-4A48-B886-1D5CE505C268}" dt="2022-01-27T08:51:43.474" v="20153" actId="700"/>
          <ac:spMkLst>
            <pc:docMk/>
            <pc:sldMk cId="834588890" sldId="1179"/>
            <ac:spMk id="4" creationId="{20B3622E-D10F-2D43-8663-6A5383192764}"/>
          </ac:spMkLst>
        </pc:spChg>
        <pc:spChg chg="del">
          <ac:chgData name="Tom Johnsson" userId="b7be0a8f-eeb0-4f89-9b9b-f8558d5d107d" providerId="ADAL" clId="{4D6D47A7-21AC-4A48-B886-1D5CE505C268}" dt="2022-01-27T08:51:43.474" v="20153" actId="700"/>
          <ac:spMkLst>
            <pc:docMk/>
            <pc:sldMk cId="834588890" sldId="1179"/>
            <ac:spMk id="5" creationId="{033C1A50-4561-954B-A810-BB75E84EF2D5}"/>
          </ac:spMkLst>
        </pc:spChg>
        <pc:spChg chg="add mod ord">
          <ac:chgData name="Tom Johnsson" userId="b7be0a8f-eeb0-4f89-9b9b-f8558d5d107d" providerId="ADAL" clId="{4D6D47A7-21AC-4A48-B886-1D5CE505C268}" dt="2022-01-27T08:59:51.806" v="20324" actId="20577"/>
          <ac:spMkLst>
            <pc:docMk/>
            <pc:sldMk cId="834588890" sldId="1179"/>
            <ac:spMk id="6" creationId="{E3884298-36AB-7C4F-9897-E32DABE1C03A}"/>
          </ac:spMkLst>
        </pc:spChg>
        <pc:spChg chg="add del mod ord">
          <ac:chgData name="Tom Johnsson" userId="b7be0a8f-eeb0-4f89-9b9b-f8558d5d107d" providerId="ADAL" clId="{4D6D47A7-21AC-4A48-B886-1D5CE505C268}" dt="2022-01-27T08:57:30.395" v="20154" actId="3680"/>
          <ac:spMkLst>
            <pc:docMk/>
            <pc:sldMk cId="834588890" sldId="1179"/>
            <ac:spMk id="7" creationId="{C6E43895-A640-EE4E-BE47-3DA767DE9FA4}"/>
          </ac:spMkLst>
        </pc:spChg>
        <pc:graphicFrameChg chg="add mod ord modGraphic">
          <ac:chgData name="Tom Johnsson" userId="b7be0a8f-eeb0-4f89-9b9b-f8558d5d107d" providerId="ADAL" clId="{4D6D47A7-21AC-4A48-B886-1D5CE505C268}" dt="2022-01-27T09:27:15.790" v="21801" actId="20577"/>
          <ac:graphicFrameMkLst>
            <pc:docMk/>
            <pc:sldMk cId="834588890" sldId="1179"/>
            <ac:graphicFrameMk id="8" creationId="{F3182A37-62C1-D043-9104-CCD519C164CE}"/>
          </ac:graphicFrameMkLst>
        </pc:graphicFrameChg>
      </pc:sldChg>
      <pc:sldChg chg="new del">
        <pc:chgData name="Tom Johnsson" userId="b7be0a8f-eeb0-4f89-9b9b-f8558d5d107d" providerId="ADAL" clId="{4D6D47A7-21AC-4A48-B886-1D5CE505C268}" dt="2022-02-10T10:34:33.818" v="27177" actId="2696"/>
        <pc:sldMkLst>
          <pc:docMk/>
          <pc:sldMk cId="2237597675" sldId="1179"/>
        </pc:sldMkLst>
      </pc:sldChg>
      <pc:sldChg chg="addSp delSp modSp new mod modNotesTx">
        <pc:chgData name="Tom Johnsson" userId="b7be0a8f-eeb0-4f89-9b9b-f8558d5d107d" providerId="ADAL" clId="{4D6D47A7-21AC-4A48-B886-1D5CE505C268}" dt="2022-02-10T10:50:51.502" v="27725" actId="20577"/>
        <pc:sldMkLst>
          <pc:docMk/>
          <pc:sldMk cId="2836904044" sldId="1179"/>
        </pc:sldMkLst>
        <pc:spChg chg="mod">
          <ac:chgData name="Tom Johnsson" userId="b7be0a8f-eeb0-4f89-9b9b-f8558d5d107d" providerId="ADAL" clId="{4D6D47A7-21AC-4A48-B886-1D5CE505C268}" dt="2022-02-10T10:50:51.502" v="27725" actId="20577"/>
          <ac:spMkLst>
            <pc:docMk/>
            <pc:sldMk cId="2836904044" sldId="1179"/>
            <ac:spMk id="2" creationId="{FDD920BB-BCC0-CC44-BCAF-047999B74293}"/>
          </ac:spMkLst>
        </pc:spChg>
        <pc:spChg chg="del">
          <ac:chgData name="Tom Johnsson" userId="b7be0a8f-eeb0-4f89-9b9b-f8558d5d107d" providerId="ADAL" clId="{4D6D47A7-21AC-4A48-B886-1D5CE505C268}" dt="2022-02-10T10:37:35.249" v="27187" actId="3680"/>
          <ac:spMkLst>
            <pc:docMk/>
            <pc:sldMk cId="2836904044" sldId="1179"/>
            <ac:spMk id="3" creationId="{834D063A-B393-5049-A7BA-A8C6CD5162EF}"/>
          </ac:spMkLst>
        </pc:spChg>
        <pc:spChg chg="del">
          <ac:chgData name="Tom Johnsson" userId="b7be0a8f-eeb0-4f89-9b9b-f8558d5d107d" providerId="ADAL" clId="{4D6D47A7-21AC-4A48-B886-1D5CE505C268}" dt="2022-02-10T10:46:46.503" v="27598" actId="478"/>
          <ac:spMkLst>
            <pc:docMk/>
            <pc:sldMk cId="2836904044" sldId="1179"/>
            <ac:spMk id="4" creationId="{7A5E000D-9CE2-244E-9AFB-A8F6143D7F58}"/>
          </ac:spMkLst>
        </pc:spChg>
        <pc:spChg chg="add mod">
          <ac:chgData name="Tom Johnsson" userId="b7be0a8f-eeb0-4f89-9b9b-f8558d5d107d" providerId="ADAL" clId="{4D6D47A7-21AC-4A48-B886-1D5CE505C268}" dt="2022-02-10T10:49:29.779" v="27701" actId="20577"/>
          <ac:spMkLst>
            <pc:docMk/>
            <pc:sldMk cId="2836904044" sldId="1179"/>
            <ac:spMk id="6" creationId="{CD6B7D95-BE5B-074E-8E4A-34439481A6C2}"/>
          </ac:spMkLst>
        </pc:spChg>
        <pc:graphicFrameChg chg="add mod ord modGraphic">
          <ac:chgData name="Tom Johnsson" userId="b7be0a8f-eeb0-4f89-9b9b-f8558d5d107d" providerId="ADAL" clId="{4D6D47A7-21AC-4A48-B886-1D5CE505C268}" dt="2022-02-10T10:50:41.020" v="27714" actId="1076"/>
          <ac:graphicFrameMkLst>
            <pc:docMk/>
            <pc:sldMk cId="2836904044" sldId="1179"/>
            <ac:graphicFrameMk id="5" creationId="{F27896BF-E09B-EF4F-B903-208244065A8F}"/>
          </ac:graphicFrameMkLst>
        </pc:graphicFrameChg>
      </pc:sldChg>
      <pc:sldChg chg="addSp delSp modSp new del mod modClrScheme chgLayout">
        <pc:chgData name="Tom Johnsson" userId="b7be0a8f-eeb0-4f89-9b9b-f8558d5d107d" providerId="ADAL" clId="{4D6D47A7-21AC-4A48-B886-1D5CE505C268}" dt="2022-01-27T10:53:49.422" v="22125" actId="2696"/>
        <pc:sldMkLst>
          <pc:docMk/>
          <pc:sldMk cId="278944044" sldId="1180"/>
        </pc:sldMkLst>
        <pc:spChg chg="del mod ord">
          <ac:chgData name="Tom Johnsson" userId="b7be0a8f-eeb0-4f89-9b9b-f8558d5d107d" providerId="ADAL" clId="{4D6D47A7-21AC-4A48-B886-1D5CE505C268}" dt="2022-01-27T10:41:08.432" v="21804" actId="700"/>
          <ac:spMkLst>
            <pc:docMk/>
            <pc:sldMk cId="278944044" sldId="1180"/>
            <ac:spMk id="2" creationId="{C4F08C8F-60D4-964F-B06F-06E9B269B2C2}"/>
          </ac:spMkLst>
        </pc:spChg>
        <pc:spChg chg="del mod ord">
          <ac:chgData name="Tom Johnsson" userId="b7be0a8f-eeb0-4f89-9b9b-f8558d5d107d" providerId="ADAL" clId="{4D6D47A7-21AC-4A48-B886-1D5CE505C268}" dt="2022-01-27T10:41:08.432" v="21804" actId="700"/>
          <ac:spMkLst>
            <pc:docMk/>
            <pc:sldMk cId="278944044" sldId="1180"/>
            <ac:spMk id="3" creationId="{75376473-7C83-FB45-8F29-755141AB15B0}"/>
          </ac:spMkLst>
        </pc:spChg>
        <pc:spChg chg="del">
          <ac:chgData name="Tom Johnsson" userId="b7be0a8f-eeb0-4f89-9b9b-f8558d5d107d" providerId="ADAL" clId="{4D6D47A7-21AC-4A48-B886-1D5CE505C268}" dt="2022-01-27T10:41:08.432" v="21804" actId="700"/>
          <ac:spMkLst>
            <pc:docMk/>
            <pc:sldMk cId="278944044" sldId="1180"/>
            <ac:spMk id="4" creationId="{B71DC51F-366D-9A4F-8827-E2D627C49872}"/>
          </ac:spMkLst>
        </pc:spChg>
        <pc:spChg chg="del">
          <ac:chgData name="Tom Johnsson" userId="b7be0a8f-eeb0-4f89-9b9b-f8558d5d107d" providerId="ADAL" clId="{4D6D47A7-21AC-4A48-B886-1D5CE505C268}" dt="2022-01-27T10:41:08.432" v="21804" actId="700"/>
          <ac:spMkLst>
            <pc:docMk/>
            <pc:sldMk cId="278944044" sldId="1180"/>
            <ac:spMk id="5" creationId="{53B8ADD7-5732-FE4F-B8F7-F6FF367AF20E}"/>
          </ac:spMkLst>
        </pc:spChg>
        <pc:spChg chg="add mod ord">
          <ac:chgData name="Tom Johnsson" userId="b7be0a8f-eeb0-4f89-9b9b-f8558d5d107d" providerId="ADAL" clId="{4D6D47A7-21AC-4A48-B886-1D5CE505C268}" dt="2022-01-27T10:41:08.432" v="21804" actId="700"/>
          <ac:spMkLst>
            <pc:docMk/>
            <pc:sldMk cId="278944044" sldId="1180"/>
            <ac:spMk id="6" creationId="{D3A896EC-3114-5843-BDB7-FAF24A987B12}"/>
          </ac:spMkLst>
        </pc:spChg>
        <pc:spChg chg="add mod ord">
          <ac:chgData name="Tom Johnsson" userId="b7be0a8f-eeb0-4f89-9b9b-f8558d5d107d" providerId="ADAL" clId="{4D6D47A7-21AC-4A48-B886-1D5CE505C268}" dt="2022-01-27T10:41:08.432" v="21804" actId="700"/>
          <ac:spMkLst>
            <pc:docMk/>
            <pc:sldMk cId="278944044" sldId="1180"/>
            <ac:spMk id="7" creationId="{17BB046B-410B-614D-8022-752CDEE7F491}"/>
          </ac:spMkLst>
        </pc:spChg>
      </pc:sldChg>
      <pc:sldChg chg="addSp delSp modSp new mod">
        <pc:chgData name="Tom Johnsson" userId="b7be0a8f-eeb0-4f89-9b9b-f8558d5d107d" providerId="ADAL" clId="{4D6D47A7-21AC-4A48-B886-1D5CE505C268}" dt="2022-02-14T14:06:22.276" v="27891" actId="27636"/>
        <pc:sldMkLst>
          <pc:docMk/>
          <pc:sldMk cId="2699158263" sldId="1181"/>
        </pc:sldMkLst>
        <pc:spChg chg="mod">
          <ac:chgData name="Tom Johnsson" userId="b7be0a8f-eeb0-4f89-9b9b-f8558d5d107d" providerId="ADAL" clId="{4D6D47A7-21AC-4A48-B886-1D5CE505C268}" dt="2022-02-14T14:04:39.093" v="27784" actId="790"/>
          <ac:spMkLst>
            <pc:docMk/>
            <pc:sldMk cId="2699158263" sldId="1181"/>
            <ac:spMk id="2" creationId="{698133D1-3051-9B42-B258-7B15781816E3}"/>
          </ac:spMkLst>
        </pc:spChg>
        <pc:spChg chg="del mod">
          <ac:chgData name="Tom Johnsson" userId="b7be0a8f-eeb0-4f89-9b9b-f8558d5d107d" providerId="ADAL" clId="{4D6D47A7-21AC-4A48-B886-1D5CE505C268}" dt="2022-02-14T14:04:55.213" v="27785"/>
          <ac:spMkLst>
            <pc:docMk/>
            <pc:sldMk cId="2699158263" sldId="1181"/>
            <ac:spMk id="3" creationId="{12675ABE-D26E-1544-87BE-162DC815B360}"/>
          </ac:spMkLst>
        </pc:spChg>
        <pc:spChg chg="mod">
          <ac:chgData name="Tom Johnsson" userId="b7be0a8f-eeb0-4f89-9b9b-f8558d5d107d" providerId="ADAL" clId="{4D6D47A7-21AC-4A48-B886-1D5CE505C268}" dt="2022-02-14T14:06:22.276" v="27891" actId="27636"/>
          <ac:spMkLst>
            <pc:docMk/>
            <pc:sldMk cId="2699158263" sldId="1181"/>
            <ac:spMk id="4" creationId="{3421D253-04E0-EB45-83B2-9D4E7F2C79A6}"/>
          </ac:spMkLst>
        </pc:spChg>
        <pc:picChg chg="add mod">
          <ac:chgData name="Tom Johnsson" userId="b7be0a8f-eeb0-4f89-9b9b-f8558d5d107d" providerId="ADAL" clId="{4D6D47A7-21AC-4A48-B886-1D5CE505C268}" dt="2022-02-14T14:04:55.213" v="27785"/>
          <ac:picMkLst>
            <pc:docMk/>
            <pc:sldMk cId="2699158263" sldId="1181"/>
            <ac:picMk id="6" creationId="{54966D2E-DBBE-9748-8D6B-2D83B9BCBCE1}"/>
          </ac:picMkLst>
        </pc:picChg>
      </pc:sldChg>
    </pc:docChg>
  </pc:docChgLst>
  <pc:docChgLst>
    <pc:chgData name="Tom Johnsson" userId="b7be0a8f-eeb0-4f89-9b9b-f8558d5d107d" providerId="ADAL" clId="{E577B58B-6B82-0042-A97F-C9E85232F3C5}"/>
    <pc:docChg chg="undo custSel addSld delSld modSld">
      <pc:chgData name="Tom Johnsson" userId="b7be0a8f-eeb0-4f89-9b9b-f8558d5d107d" providerId="ADAL" clId="{E577B58B-6B82-0042-A97F-C9E85232F3C5}" dt="2022-03-23T14:43:20.620" v="1278" actId="20577"/>
      <pc:docMkLst>
        <pc:docMk/>
      </pc:docMkLst>
      <pc:sldChg chg="modSp mod modNotesTx">
        <pc:chgData name="Tom Johnsson" userId="b7be0a8f-eeb0-4f89-9b9b-f8558d5d107d" providerId="ADAL" clId="{E577B58B-6B82-0042-A97F-C9E85232F3C5}" dt="2022-03-23T14:43:20.620" v="1278" actId="20577"/>
        <pc:sldMkLst>
          <pc:docMk/>
          <pc:sldMk cId="3056785971" sldId="258"/>
        </pc:sldMkLst>
        <pc:spChg chg="mod">
          <ac:chgData name="Tom Johnsson" userId="b7be0a8f-eeb0-4f89-9b9b-f8558d5d107d" providerId="ADAL" clId="{E577B58B-6B82-0042-A97F-C9E85232F3C5}" dt="2022-03-23T14:23:55.156" v="577" actId="20577"/>
          <ac:spMkLst>
            <pc:docMk/>
            <pc:sldMk cId="3056785971" sldId="258"/>
            <ac:spMk id="3" creationId="{45857A7A-0152-6145-B873-FAFE547D7BA8}"/>
          </ac:spMkLst>
        </pc:spChg>
        <pc:picChg chg="mod">
          <ac:chgData name="Tom Johnsson" userId="b7be0a8f-eeb0-4f89-9b9b-f8558d5d107d" providerId="ADAL" clId="{E577B58B-6B82-0042-A97F-C9E85232F3C5}" dt="2022-03-23T14:23:40.498" v="575" actId="14100"/>
          <ac:picMkLst>
            <pc:docMk/>
            <pc:sldMk cId="3056785971" sldId="258"/>
            <ac:picMk id="8" creationId="{07A06EBC-93B7-AB43-A8FD-BB9D68B9FA5C}"/>
          </ac:picMkLst>
        </pc:picChg>
      </pc:sldChg>
      <pc:sldChg chg="modSp mod">
        <pc:chgData name="Tom Johnsson" userId="b7be0a8f-eeb0-4f89-9b9b-f8558d5d107d" providerId="ADAL" clId="{E577B58B-6B82-0042-A97F-C9E85232F3C5}" dt="2022-03-23T14:32:55.615" v="1031" actId="1076"/>
        <pc:sldMkLst>
          <pc:docMk/>
          <pc:sldMk cId="224132447" sldId="473"/>
        </pc:sldMkLst>
        <pc:spChg chg="mod">
          <ac:chgData name="Tom Johnsson" userId="b7be0a8f-eeb0-4f89-9b9b-f8558d5d107d" providerId="ADAL" clId="{E577B58B-6B82-0042-A97F-C9E85232F3C5}" dt="2022-03-23T14:32:55.615" v="1031" actId="1076"/>
          <ac:spMkLst>
            <pc:docMk/>
            <pc:sldMk cId="224132447" sldId="473"/>
            <ac:spMk id="4" creationId="{1F67D6E4-7D22-B844-B0CB-2918D116E4CA}"/>
          </ac:spMkLst>
        </pc:spChg>
      </pc:sldChg>
      <pc:sldChg chg="add del mod modShow">
        <pc:chgData name="Tom Johnsson" userId="b7be0a8f-eeb0-4f89-9b9b-f8558d5d107d" providerId="ADAL" clId="{E577B58B-6B82-0042-A97F-C9E85232F3C5}" dt="2022-03-23T14:34:13.571" v="1035" actId="729"/>
        <pc:sldMkLst>
          <pc:docMk/>
          <pc:sldMk cId="1383601974" sldId="1065"/>
        </pc:sldMkLst>
      </pc:sldChg>
      <pc:sldChg chg="del">
        <pc:chgData name="Tom Johnsson" userId="b7be0a8f-eeb0-4f89-9b9b-f8558d5d107d" providerId="ADAL" clId="{E577B58B-6B82-0042-A97F-C9E85232F3C5}" dt="2022-03-23T14:33:50.106" v="1032" actId="2696"/>
        <pc:sldMkLst>
          <pc:docMk/>
          <pc:sldMk cId="1627433046" sldId="1148"/>
        </pc:sldMkLst>
      </pc:sldChg>
      <pc:sldChg chg="modNotesTx">
        <pc:chgData name="Tom Johnsson" userId="b7be0a8f-eeb0-4f89-9b9b-f8558d5d107d" providerId="ADAL" clId="{E577B58B-6B82-0042-A97F-C9E85232F3C5}" dt="2022-03-23T14:28:38.331" v="888" actId="20577"/>
        <pc:sldMkLst>
          <pc:docMk/>
          <pc:sldMk cId="2449575125" sldId="1166"/>
        </pc:sldMkLst>
      </pc:sldChg>
      <pc:sldChg chg="modSp mod">
        <pc:chgData name="Tom Johnsson" userId="b7be0a8f-eeb0-4f89-9b9b-f8558d5d107d" providerId="ADAL" clId="{E577B58B-6B82-0042-A97F-C9E85232F3C5}" dt="2022-03-23T14:37:08.380" v="1191" actId="1076"/>
        <pc:sldMkLst>
          <pc:docMk/>
          <pc:sldMk cId="3367751091" sldId="1170"/>
        </pc:sldMkLst>
        <pc:spChg chg="mod">
          <ac:chgData name="Tom Johnsson" userId="b7be0a8f-eeb0-4f89-9b9b-f8558d5d107d" providerId="ADAL" clId="{E577B58B-6B82-0042-A97F-C9E85232F3C5}" dt="2022-03-23T14:37:08.380" v="1191" actId="1076"/>
          <ac:spMkLst>
            <pc:docMk/>
            <pc:sldMk cId="3367751091" sldId="1170"/>
            <ac:spMk id="4" creationId="{73A25084-71F7-0F4E-96A2-DABFF197416E}"/>
          </ac:spMkLst>
        </pc:spChg>
      </pc:sldChg>
      <pc:sldChg chg="modSp mod">
        <pc:chgData name="Tom Johnsson" userId="b7be0a8f-eeb0-4f89-9b9b-f8558d5d107d" providerId="ADAL" clId="{E577B58B-6B82-0042-A97F-C9E85232F3C5}" dt="2022-03-23T14:30:48.195" v="1026" actId="14100"/>
        <pc:sldMkLst>
          <pc:docMk/>
          <pc:sldMk cId="1668913833" sldId="1171"/>
        </pc:sldMkLst>
        <pc:spChg chg="mod">
          <ac:chgData name="Tom Johnsson" userId="b7be0a8f-eeb0-4f89-9b9b-f8558d5d107d" providerId="ADAL" clId="{E577B58B-6B82-0042-A97F-C9E85232F3C5}" dt="2022-03-23T14:30:33.165" v="1023" actId="14100"/>
          <ac:spMkLst>
            <pc:docMk/>
            <pc:sldMk cId="1668913833" sldId="1171"/>
            <ac:spMk id="4" creationId="{0984434E-F0F0-6842-874C-C235E8D79C9D}"/>
          </ac:spMkLst>
        </pc:spChg>
        <pc:picChg chg="mod">
          <ac:chgData name="Tom Johnsson" userId="b7be0a8f-eeb0-4f89-9b9b-f8558d5d107d" providerId="ADAL" clId="{E577B58B-6B82-0042-A97F-C9E85232F3C5}" dt="2022-03-23T14:30:48.195" v="1026" actId="14100"/>
          <ac:picMkLst>
            <pc:docMk/>
            <pc:sldMk cId="1668913833" sldId="1171"/>
            <ac:picMk id="14" creationId="{A32CF47F-E4C5-FA49-8E13-02A9D8500E03}"/>
          </ac:picMkLst>
        </pc:picChg>
      </pc:sldChg>
      <pc:sldChg chg="modSp mod">
        <pc:chgData name="Tom Johnsson" userId="b7be0a8f-eeb0-4f89-9b9b-f8558d5d107d" providerId="ADAL" clId="{E577B58B-6B82-0042-A97F-C9E85232F3C5}" dt="2022-03-23T14:31:35.244" v="1029" actId="1076"/>
        <pc:sldMkLst>
          <pc:docMk/>
          <pc:sldMk cId="1176587220" sldId="1172"/>
        </pc:sldMkLst>
        <pc:spChg chg="mod">
          <ac:chgData name="Tom Johnsson" userId="b7be0a8f-eeb0-4f89-9b9b-f8558d5d107d" providerId="ADAL" clId="{E577B58B-6B82-0042-A97F-C9E85232F3C5}" dt="2022-03-23T14:31:31.248" v="1028" actId="27636"/>
          <ac:spMkLst>
            <pc:docMk/>
            <pc:sldMk cId="1176587220" sldId="1172"/>
            <ac:spMk id="4" creationId="{B61E503C-FC76-7143-BFBC-49639B035FD6}"/>
          </ac:spMkLst>
        </pc:spChg>
        <pc:picChg chg="mod">
          <ac:chgData name="Tom Johnsson" userId="b7be0a8f-eeb0-4f89-9b9b-f8558d5d107d" providerId="ADAL" clId="{E577B58B-6B82-0042-A97F-C9E85232F3C5}" dt="2022-03-23T14:31:35.244" v="1029" actId="1076"/>
          <ac:picMkLst>
            <pc:docMk/>
            <pc:sldMk cId="1176587220" sldId="1172"/>
            <ac:picMk id="13" creationId="{FD318424-D365-774A-9065-7D28E6B39DB8}"/>
          </ac:picMkLst>
        </pc:picChg>
      </pc:sldChg>
      <pc:sldChg chg="modSp mod">
        <pc:chgData name="Tom Johnsson" userId="b7be0a8f-eeb0-4f89-9b9b-f8558d5d107d" providerId="ADAL" clId="{E577B58B-6B82-0042-A97F-C9E85232F3C5}" dt="2022-03-23T14:38:16.366" v="1211" actId="166"/>
        <pc:sldMkLst>
          <pc:docMk/>
          <pc:sldMk cId="4015687606" sldId="1173"/>
        </pc:sldMkLst>
        <pc:spChg chg="mod">
          <ac:chgData name="Tom Johnsson" userId="b7be0a8f-eeb0-4f89-9b9b-f8558d5d107d" providerId="ADAL" clId="{E577B58B-6B82-0042-A97F-C9E85232F3C5}" dt="2022-03-23T14:38:16.366" v="1211" actId="166"/>
          <ac:spMkLst>
            <pc:docMk/>
            <pc:sldMk cId="4015687606" sldId="1173"/>
            <ac:spMk id="5" creationId="{645231FF-5E9F-984C-940E-A39B1E6348AD}"/>
          </ac:spMkLst>
        </pc:spChg>
      </pc:sldChg>
      <pc:sldChg chg="addSp delSp modSp mod">
        <pc:chgData name="Tom Johnsson" userId="b7be0a8f-eeb0-4f89-9b9b-f8558d5d107d" providerId="ADAL" clId="{E577B58B-6B82-0042-A97F-C9E85232F3C5}" dt="2022-03-23T14:40:17.927" v="1214" actId="478"/>
        <pc:sldMkLst>
          <pc:docMk/>
          <pc:sldMk cId="220509576" sldId="1174"/>
        </pc:sldMkLst>
        <pc:spChg chg="del">
          <ac:chgData name="Tom Johnsson" userId="b7be0a8f-eeb0-4f89-9b9b-f8558d5d107d" providerId="ADAL" clId="{E577B58B-6B82-0042-A97F-C9E85232F3C5}" dt="2022-03-23T14:40:17.927" v="1214" actId="478"/>
          <ac:spMkLst>
            <pc:docMk/>
            <pc:sldMk cId="220509576" sldId="1174"/>
            <ac:spMk id="6" creationId="{135A2FB8-5CD8-6748-B624-2EB1F47CDA3E}"/>
          </ac:spMkLst>
        </pc:spChg>
        <pc:spChg chg="add mod">
          <ac:chgData name="Tom Johnsson" userId="b7be0a8f-eeb0-4f89-9b9b-f8558d5d107d" providerId="ADAL" clId="{E577B58B-6B82-0042-A97F-C9E85232F3C5}" dt="2022-03-23T14:40:14.996" v="1213" actId="1076"/>
          <ac:spMkLst>
            <pc:docMk/>
            <pc:sldMk cId="220509576" sldId="1174"/>
            <ac:spMk id="7" creationId="{AB3223BA-1174-B249-9412-5224E038482A}"/>
          </ac:spMkLst>
        </pc:spChg>
      </pc:sldChg>
      <pc:sldChg chg="modNotesTx">
        <pc:chgData name="Tom Johnsson" userId="b7be0a8f-eeb0-4f89-9b9b-f8558d5d107d" providerId="ADAL" clId="{E577B58B-6B82-0042-A97F-C9E85232F3C5}" dt="2022-03-23T14:35:55.497" v="1187" actId="6549"/>
        <pc:sldMkLst>
          <pc:docMk/>
          <pc:sldMk cId="2699158263" sldId="11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86F558-5304-FF4D-A911-401D6C834B8E}" type="doc">
      <dgm:prSet loTypeId="urn:microsoft.com/office/officeart/2005/8/layout/pyramid1" loCatId="pyramid" qsTypeId="urn:microsoft.com/office/officeart/2005/8/quickstyle/simple1" qsCatId="simple" csTypeId="urn:microsoft.com/office/officeart/2005/8/colors/accent1_2" csCatId="accent1" phldr="1"/>
      <dgm:spPr>
        <a:scene3d>
          <a:camera prst="orthographicFront">
            <a:rot lat="0" lon="0" rev="16200000"/>
          </a:camera>
          <a:lightRig rig="threePt" dir="t"/>
        </a:scene3d>
      </dgm:spPr>
      <dgm:t>
        <a:bodyPr/>
        <a:lstStyle/>
        <a:p>
          <a:endParaRPr lang="fi-FI"/>
        </a:p>
      </dgm:t>
    </dgm:pt>
    <dgm:pt modelId="{21563679-C075-B14C-9FB6-22B2C2B33E91}">
      <dgm:prSet phldrT="[Teksti]"/>
      <dgm:spPr>
        <a:solidFill>
          <a:srgbClr val="92D050"/>
        </a:solidFill>
        <a:sp3d/>
      </dgm:spPr>
      <dgm:t>
        <a:bodyPr/>
        <a:lstStyle/>
        <a:p>
          <a:endParaRPr lang="fi-FI" noProof="0" dirty="0"/>
        </a:p>
      </dgm:t>
    </dgm:pt>
    <dgm:pt modelId="{5494D06D-98ED-814F-ADCD-8CAB40B6DD93}" type="parTrans" cxnId="{44E14C29-B9D0-9848-B317-6B6DF60DCEB4}">
      <dgm:prSet/>
      <dgm:spPr/>
      <dgm:t>
        <a:bodyPr/>
        <a:lstStyle/>
        <a:p>
          <a:endParaRPr lang="fi-FI"/>
        </a:p>
      </dgm:t>
    </dgm:pt>
    <dgm:pt modelId="{A621822B-CC38-7440-BF02-A10383125E85}" type="sibTrans" cxnId="{44E14C29-B9D0-9848-B317-6B6DF60DCEB4}">
      <dgm:prSet/>
      <dgm:spPr/>
      <dgm:t>
        <a:bodyPr/>
        <a:lstStyle/>
        <a:p>
          <a:endParaRPr lang="fi-FI"/>
        </a:p>
      </dgm:t>
    </dgm:pt>
    <dgm:pt modelId="{198CEBCE-B98D-5649-AEF4-49E72C4B0A69}">
      <dgm:prSet phldrT="[Teksti]"/>
      <dgm:spPr>
        <a:solidFill>
          <a:srgbClr val="FFC000"/>
        </a:solidFill>
      </dgm:spPr>
      <dgm:t>
        <a:bodyPr/>
        <a:lstStyle/>
        <a:p>
          <a:endParaRPr lang="fi-FI" noProof="0" dirty="0"/>
        </a:p>
      </dgm:t>
    </dgm:pt>
    <dgm:pt modelId="{62E3A10A-26DE-9E41-AB62-AFC05D1A50C3}" type="parTrans" cxnId="{00ED7663-2DA6-F349-801B-A67B79767C05}">
      <dgm:prSet/>
      <dgm:spPr/>
      <dgm:t>
        <a:bodyPr/>
        <a:lstStyle/>
        <a:p>
          <a:endParaRPr lang="fi-FI"/>
        </a:p>
      </dgm:t>
    </dgm:pt>
    <dgm:pt modelId="{2CE3D7CF-037B-874C-BBB1-386FFECFB746}" type="sibTrans" cxnId="{00ED7663-2DA6-F349-801B-A67B79767C05}">
      <dgm:prSet/>
      <dgm:spPr/>
      <dgm:t>
        <a:bodyPr/>
        <a:lstStyle/>
        <a:p>
          <a:endParaRPr lang="fi-FI"/>
        </a:p>
      </dgm:t>
    </dgm:pt>
    <dgm:pt modelId="{1832E326-6ACD-0249-AD52-B7BFA6147198}">
      <dgm:prSet phldrT="[Teksti]"/>
      <dgm:spPr>
        <a:solidFill>
          <a:schemeClr val="accent2"/>
        </a:solidFill>
      </dgm:spPr>
      <dgm:t>
        <a:bodyPr/>
        <a:lstStyle/>
        <a:p>
          <a:endParaRPr lang="fi-FI" noProof="0" dirty="0"/>
        </a:p>
      </dgm:t>
    </dgm:pt>
    <dgm:pt modelId="{748944E5-22F3-1441-B884-69614175D4DD}" type="parTrans" cxnId="{B04D0441-AC9A-114B-996F-8EA691D04587}">
      <dgm:prSet/>
      <dgm:spPr/>
      <dgm:t>
        <a:bodyPr/>
        <a:lstStyle/>
        <a:p>
          <a:endParaRPr lang="fi-FI"/>
        </a:p>
      </dgm:t>
    </dgm:pt>
    <dgm:pt modelId="{BA1E73EF-8E0D-1145-B25C-C0C3D31BD80D}" type="sibTrans" cxnId="{B04D0441-AC9A-114B-996F-8EA691D04587}">
      <dgm:prSet/>
      <dgm:spPr/>
      <dgm:t>
        <a:bodyPr/>
        <a:lstStyle/>
        <a:p>
          <a:endParaRPr lang="fi-FI"/>
        </a:p>
      </dgm:t>
    </dgm:pt>
    <dgm:pt modelId="{5E9D6F69-40AC-6E40-BD42-0E50B5EFF06C}" type="pres">
      <dgm:prSet presAssocID="{E386F558-5304-FF4D-A911-401D6C834B8E}" presName="Name0" presStyleCnt="0">
        <dgm:presLayoutVars>
          <dgm:dir/>
          <dgm:animLvl val="lvl"/>
          <dgm:resizeHandles val="exact"/>
        </dgm:presLayoutVars>
      </dgm:prSet>
      <dgm:spPr/>
    </dgm:pt>
    <dgm:pt modelId="{F086FAC8-3F79-764D-9BDB-429100C7893A}" type="pres">
      <dgm:prSet presAssocID="{21563679-C075-B14C-9FB6-22B2C2B33E91}" presName="Name8" presStyleCnt="0"/>
      <dgm:spPr/>
    </dgm:pt>
    <dgm:pt modelId="{831EC835-8139-FD45-917B-CE843216D93B}" type="pres">
      <dgm:prSet presAssocID="{21563679-C075-B14C-9FB6-22B2C2B33E91}" presName="level" presStyleLbl="node1" presStyleIdx="0" presStyleCnt="3" custAng="0">
        <dgm:presLayoutVars>
          <dgm:chMax val="1"/>
          <dgm:bulletEnabled val="1"/>
        </dgm:presLayoutVars>
      </dgm:prSet>
      <dgm:spPr/>
    </dgm:pt>
    <dgm:pt modelId="{C0BA9FDC-5FCC-C649-A5F5-0E6D0C7DB8C3}" type="pres">
      <dgm:prSet presAssocID="{21563679-C075-B14C-9FB6-22B2C2B33E91}" presName="levelTx" presStyleLbl="revTx" presStyleIdx="0" presStyleCnt="0">
        <dgm:presLayoutVars>
          <dgm:chMax val="1"/>
          <dgm:bulletEnabled val="1"/>
        </dgm:presLayoutVars>
      </dgm:prSet>
      <dgm:spPr/>
    </dgm:pt>
    <dgm:pt modelId="{D56B4F5A-C7E3-EA40-9B53-E9B75EA60F15}" type="pres">
      <dgm:prSet presAssocID="{198CEBCE-B98D-5649-AEF4-49E72C4B0A69}" presName="Name8" presStyleCnt="0"/>
      <dgm:spPr/>
    </dgm:pt>
    <dgm:pt modelId="{988DB95F-DD19-5947-83EB-858BB6C55E6F}" type="pres">
      <dgm:prSet presAssocID="{198CEBCE-B98D-5649-AEF4-49E72C4B0A69}" presName="level" presStyleLbl="node1" presStyleIdx="1" presStyleCnt="3" custScaleY="119317">
        <dgm:presLayoutVars>
          <dgm:chMax val="1"/>
          <dgm:bulletEnabled val="1"/>
        </dgm:presLayoutVars>
      </dgm:prSet>
      <dgm:spPr/>
    </dgm:pt>
    <dgm:pt modelId="{00FD4E8F-737E-1E4F-93D5-9CCF11EB9038}" type="pres">
      <dgm:prSet presAssocID="{198CEBCE-B98D-5649-AEF4-49E72C4B0A69}" presName="levelTx" presStyleLbl="revTx" presStyleIdx="0" presStyleCnt="0">
        <dgm:presLayoutVars>
          <dgm:chMax val="1"/>
          <dgm:bulletEnabled val="1"/>
        </dgm:presLayoutVars>
      </dgm:prSet>
      <dgm:spPr/>
    </dgm:pt>
    <dgm:pt modelId="{20E331BA-3EB1-BF45-AD96-C3187FA2ACB8}" type="pres">
      <dgm:prSet presAssocID="{1832E326-6ACD-0249-AD52-B7BFA6147198}" presName="Name8" presStyleCnt="0"/>
      <dgm:spPr/>
    </dgm:pt>
    <dgm:pt modelId="{551C0985-24AE-D54F-A12A-D9AE4E5165E3}" type="pres">
      <dgm:prSet presAssocID="{1832E326-6ACD-0249-AD52-B7BFA6147198}" presName="level" presStyleLbl="node1" presStyleIdx="2" presStyleCnt="3" custScaleX="99971" custScaleY="347103" custLinFactNeighborX="-5045" custLinFactNeighborY="86">
        <dgm:presLayoutVars>
          <dgm:chMax val="1"/>
          <dgm:bulletEnabled val="1"/>
        </dgm:presLayoutVars>
      </dgm:prSet>
      <dgm:spPr/>
    </dgm:pt>
    <dgm:pt modelId="{4007A049-B2C3-2A46-8BB8-27E7C8D9670A}" type="pres">
      <dgm:prSet presAssocID="{1832E326-6ACD-0249-AD52-B7BFA6147198}" presName="levelTx" presStyleLbl="revTx" presStyleIdx="0" presStyleCnt="0">
        <dgm:presLayoutVars>
          <dgm:chMax val="1"/>
          <dgm:bulletEnabled val="1"/>
        </dgm:presLayoutVars>
      </dgm:prSet>
      <dgm:spPr/>
    </dgm:pt>
  </dgm:ptLst>
  <dgm:cxnLst>
    <dgm:cxn modelId="{44E14C29-B9D0-9848-B317-6B6DF60DCEB4}" srcId="{E386F558-5304-FF4D-A911-401D6C834B8E}" destId="{21563679-C075-B14C-9FB6-22B2C2B33E91}" srcOrd="0" destOrd="0" parTransId="{5494D06D-98ED-814F-ADCD-8CAB40B6DD93}" sibTransId="{A621822B-CC38-7440-BF02-A10383125E85}"/>
    <dgm:cxn modelId="{4A56EE29-BE59-EA41-A8B8-819CFB6707C9}" type="presOf" srcId="{21563679-C075-B14C-9FB6-22B2C2B33E91}" destId="{831EC835-8139-FD45-917B-CE843216D93B}" srcOrd="0" destOrd="0" presId="urn:microsoft.com/office/officeart/2005/8/layout/pyramid1"/>
    <dgm:cxn modelId="{5DF2DD5E-B5D2-4F4C-9D44-07236C2AEF2D}" type="presOf" srcId="{1832E326-6ACD-0249-AD52-B7BFA6147198}" destId="{551C0985-24AE-D54F-A12A-D9AE4E5165E3}" srcOrd="0" destOrd="0" presId="urn:microsoft.com/office/officeart/2005/8/layout/pyramid1"/>
    <dgm:cxn modelId="{B04D0441-AC9A-114B-996F-8EA691D04587}" srcId="{E386F558-5304-FF4D-A911-401D6C834B8E}" destId="{1832E326-6ACD-0249-AD52-B7BFA6147198}" srcOrd="2" destOrd="0" parTransId="{748944E5-22F3-1441-B884-69614175D4DD}" sibTransId="{BA1E73EF-8E0D-1145-B25C-C0C3D31BD80D}"/>
    <dgm:cxn modelId="{00ED7663-2DA6-F349-801B-A67B79767C05}" srcId="{E386F558-5304-FF4D-A911-401D6C834B8E}" destId="{198CEBCE-B98D-5649-AEF4-49E72C4B0A69}" srcOrd="1" destOrd="0" parTransId="{62E3A10A-26DE-9E41-AB62-AFC05D1A50C3}" sibTransId="{2CE3D7CF-037B-874C-BBB1-386FFECFB746}"/>
    <dgm:cxn modelId="{D2E50768-BB96-B84E-A5C9-64B7214FE7B3}" type="presOf" srcId="{198CEBCE-B98D-5649-AEF4-49E72C4B0A69}" destId="{988DB95F-DD19-5947-83EB-858BB6C55E6F}" srcOrd="0" destOrd="0" presId="urn:microsoft.com/office/officeart/2005/8/layout/pyramid1"/>
    <dgm:cxn modelId="{39DE6E7C-22C0-6643-90F0-B4022A2BA93A}" type="presOf" srcId="{E386F558-5304-FF4D-A911-401D6C834B8E}" destId="{5E9D6F69-40AC-6E40-BD42-0E50B5EFF06C}" srcOrd="0" destOrd="0" presId="urn:microsoft.com/office/officeart/2005/8/layout/pyramid1"/>
    <dgm:cxn modelId="{A015A9AC-9B95-E64C-BA82-EE87B8548610}" type="presOf" srcId="{198CEBCE-B98D-5649-AEF4-49E72C4B0A69}" destId="{00FD4E8F-737E-1E4F-93D5-9CCF11EB9038}" srcOrd="1" destOrd="0" presId="urn:microsoft.com/office/officeart/2005/8/layout/pyramid1"/>
    <dgm:cxn modelId="{AE221ECB-C96E-8A4C-A0D5-F9F784AA1583}" type="presOf" srcId="{21563679-C075-B14C-9FB6-22B2C2B33E91}" destId="{C0BA9FDC-5FCC-C649-A5F5-0E6D0C7DB8C3}" srcOrd="1" destOrd="0" presId="urn:microsoft.com/office/officeart/2005/8/layout/pyramid1"/>
    <dgm:cxn modelId="{9F4653D9-35BF-2847-B892-A922917DDDF3}" type="presOf" srcId="{1832E326-6ACD-0249-AD52-B7BFA6147198}" destId="{4007A049-B2C3-2A46-8BB8-27E7C8D9670A}" srcOrd="1" destOrd="0" presId="urn:microsoft.com/office/officeart/2005/8/layout/pyramid1"/>
    <dgm:cxn modelId="{994F22D6-EA46-2546-B738-A4F2567AD34C}" type="presParOf" srcId="{5E9D6F69-40AC-6E40-BD42-0E50B5EFF06C}" destId="{F086FAC8-3F79-764D-9BDB-429100C7893A}" srcOrd="0" destOrd="0" presId="urn:microsoft.com/office/officeart/2005/8/layout/pyramid1"/>
    <dgm:cxn modelId="{BC4A044F-1586-3D42-AFAA-6B1F3CA5B48A}" type="presParOf" srcId="{F086FAC8-3F79-764D-9BDB-429100C7893A}" destId="{831EC835-8139-FD45-917B-CE843216D93B}" srcOrd="0" destOrd="0" presId="urn:microsoft.com/office/officeart/2005/8/layout/pyramid1"/>
    <dgm:cxn modelId="{272395BD-45AC-2142-95B5-3525DD629513}" type="presParOf" srcId="{F086FAC8-3F79-764D-9BDB-429100C7893A}" destId="{C0BA9FDC-5FCC-C649-A5F5-0E6D0C7DB8C3}" srcOrd="1" destOrd="0" presId="urn:microsoft.com/office/officeart/2005/8/layout/pyramid1"/>
    <dgm:cxn modelId="{A52D0A23-2C55-6D42-B3EF-445748DC2051}" type="presParOf" srcId="{5E9D6F69-40AC-6E40-BD42-0E50B5EFF06C}" destId="{D56B4F5A-C7E3-EA40-9B53-E9B75EA60F15}" srcOrd="1" destOrd="0" presId="urn:microsoft.com/office/officeart/2005/8/layout/pyramid1"/>
    <dgm:cxn modelId="{D1B24BD4-9D55-D14C-BF8C-9829CDB3E74B}" type="presParOf" srcId="{D56B4F5A-C7E3-EA40-9B53-E9B75EA60F15}" destId="{988DB95F-DD19-5947-83EB-858BB6C55E6F}" srcOrd="0" destOrd="0" presId="urn:microsoft.com/office/officeart/2005/8/layout/pyramid1"/>
    <dgm:cxn modelId="{85F9256A-6C59-2748-BB47-6D0BA2DFBA49}" type="presParOf" srcId="{D56B4F5A-C7E3-EA40-9B53-E9B75EA60F15}" destId="{00FD4E8F-737E-1E4F-93D5-9CCF11EB9038}" srcOrd="1" destOrd="0" presId="urn:microsoft.com/office/officeart/2005/8/layout/pyramid1"/>
    <dgm:cxn modelId="{37591F2F-AA24-9D4F-9C55-3B1ED5A036DF}" type="presParOf" srcId="{5E9D6F69-40AC-6E40-BD42-0E50B5EFF06C}" destId="{20E331BA-3EB1-BF45-AD96-C3187FA2ACB8}" srcOrd="2" destOrd="0" presId="urn:microsoft.com/office/officeart/2005/8/layout/pyramid1"/>
    <dgm:cxn modelId="{1CD5230E-BB27-6946-A1AD-6F8B7D3B0088}" type="presParOf" srcId="{20E331BA-3EB1-BF45-AD96-C3187FA2ACB8}" destId="{551C0985-24AE-D54F-A12A-D9AE4E5165E3}" srcOrd="0" destOrd="0" presId="urn:microsoft.com/office/officeart/2005/8/layout/pyramid1"/>
    <dgm:cxn modelId="{B793B8AB-80CD-3B4F-BF00-6C98252AB534}" type="presParOf" srcId="{20E331BA-3EB1-BF45-AD96-C3187FA2ACB8}" destId="{4007A049-B2C3-2A46-8BB8-27E7C8D9670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1EC835-8139-FD45-917B-CE843216D93B}">
      <dsp:nvSpPr>
        <dsp:cNvPr id="0" name=""/>
        <dsp:cNvSpPr/>
      </dsp:nvSpPr>
      <dsp:spPr>
        <a:xfrm>
          <a:off x="2372231" y="0"/>
          <a:ext cx="1017208" cy="829725"/>
        </a:xfrm>
        <a:prstGeom prst="trapezoid">
          <a:avLst>
            <a:gd name="adj" fmla="val 61298"/>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rot lat="0" lon="0" rev="16200000"/>
          </a:camera>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endParaRPr lang="fi-FI" sz="5000" kern="1200" noProof="0" dirty="0"/>
        </a:p>
      </dsp:txBody>
      <dsp:txXfrm>
        <a:off x="2372231" y="0"/>
        <a:ext cx="1017208" cy="829725"/>
      </dsp:txXfrm>
    </dsp:sp>
    <dsp:sp modelId="{988DB95F-DD19-5947-83EB-858BB6C55E6F}">
      <dsp:nvSpPr>
        <dsp:cNvPr id="0" name=""/>
        <dsp:cNvSpPr/>
      </dsp:nvSpPr>
      <dsp:spPr>
        <a:xfrm>
          <a:off x="1765380" y="829725"/>
          <a:ext cx="2230910" cy="990003"/>
        </a:xfrm>
        <a:prstGeom prst="trapezoid">
          <a:avLst>
            <a:gd name="adj" fmla="val 61298"/>
          </a:avLst>
        </a:prstGeom>
        <a:solidFill>
          <a:srgbClr val="FFC000"/>
        </a:solidFill>
        <a:ln w="12700" cap="flat" cmpd="sng" algn="ctr">
          <a:solidFill>
            <a:schemeClr val="lt1">
              <a:hueOff val="0"/>
              <a:satOff val="0"/>
              <a:lumOff val="0"/>
              <a:alphaOff val="0"/>
            </a:schemeClr>
          </a:solidFill>
          <a:prstDash val="solid"/>
          <a:miter lim="800000"/>
        </a:ln>
        <a:effectLst/>
        <a:scene3d>
          <a:camera prst="orthographicFront">
            <a:rot lat="0" lon="0" rev="162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endParaRPr lang="fi-FI" sz="6000" kern="1200" noProof="0" dirty="0"/>
        </a:p>
      </dsp:txBody>
      <dsp:txXfrm>
        <a:off x="2155789" y="829725"/>
        <a:ext cx="1450091" cy="990003"/>
      </dsp:txXfrm>
    </dsp:sp>
    <dsp:sp modelId="{551C0985-24AE-D54F-A12A-D9AE4E5165E3}">
      <dsp:nvSpPr>
        <dsp:cNvPr id="0" name=""/>
        <dsp:cNvSpPr/>
      </dsp:nvSpPr>
      <dsp:spPr>
        <a:xfrm>
          <a:off x="0" y="1819728"/>
          <a:ext cx="5760000" cy="2880001"/>
        </a:xfrm>
        <a:prstGeom prst="trapezoid">
          <a:avLst>
            <a:gd name="adj" fmla="val 61298"/>
          </a:avLst>
        </a:prstGeom>
        <a:solidFill>
          <a:schemeClr val="accent2"/>
        </a:solidFill>
        <a:ln w="12700" cap="flat" cmpd="sng" algn="ctr">
          <a:solidFill>
            <a:schemeClr val="lt1">
              <a:hueOff val="0"/>
              <a:satOff val="0"/>
              <a:lumOff val="0"/>
              <a:alphaOff val="0"/>
            </a:schemeClr>
          </a:solidFill>
          <a:prstDash val="solid"/>
          <a:miter lim="800000"/>
        </a:ln>
        <a:effectLst/>
        <a:scene3d>
          <a:camera prst="orthographicFront">
            <a:rot lat="0" lon="0" rev="16200000"/>
          </a:camera>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fi-FI" sz="6400" kern="1200" noProof="0" dirty="0"/>
        </a:p>
      </dsp:txBody>
      <dsp:txXfrm>
        <a:off x="1008000" y="1819728"/>
        <a:ext cx="3744000" cy="28800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D642F-86E9-8A4E-864E-A9F46123F43F}" type="datetimeFigureOut">
              <a:rPr lang="sv-SE" smtClean="0"/>
              <a:t>2022-06-27</a:t>
            </a:fld>
            <a:endParaRPr lang="sv-SE"/>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801A9-C7F4-7F45-A044-B67E3C9A96DA}" type="slidenum">
              <a:rPr lang="sv-SE" smtClean="0"/>
              <a:t>‹#›</a:t>
            </a:fld>
            <a:endParaRPr lang="sv-SE"/>
          </a:p>
        </p:txBody>
      </p:sp>
    </p:spTree>
    <p:extLst>
      <p:ext uri="{BB962C8B-B14F-4D97-AF65-F5344CB8AC3E}">
        <p14:creationId xmlns:p14="http://schemas.microsoft.com/office/powerpoint/2010/main" val="256857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a:t>
            </a:fld>
            <a:endParaRPr lang="sv-SE"/>
          </a:p>
        </p:txBody>
      </p:sp>
    </p:spTree>
    <p:extLst>
      <p:ext uri="{BB962C8B-B14F-4D97-AF65-F5344CB8AC3E}">
        <p14:creationId xmlns:p14="http://schemas.microsoft.com/office/powerpoint/2010/main" val="246688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mj-lt"/>
              <a:buNone/>
            </a:pPr>
            <a:r>
              <a:rPr lang="fi-FI" noProof="0" dirty="0"/>
              <a:t>Tarkennettua riskinarviointia vaativa rakennus-/ työvaihe </a:t>
            </a:r>
          </a:p>
          <a:p>
            <a:pPr marL="228600" indent="-228600">
              <a:buFont typeface="+mj-lt"/>
              <a:buAutoNum type="arabicPeriod"/>
            </a:pPr>
            <a:r>
              <a:rPr lang="fi-FI" noProof="0" dirty="0"/>
              <a:t>Pura rakennus-/ työvaihe osatehtäviin ja kuvaa vaaratilanteet</a:t>
            </a:r>
          </a:p>
          <a:p>
            <a:pPr marL="228600" indent="-228600">
              <a:buFont typeface="+mj-lt"/>
              <a:buAutoNum type="arabicPeriod"/>
            </a:pPr>
            <a:r>
              <a:rPr lang="fi-FI" noProof="0" dirty="0"/>
              <a:t>Määritä riskitaso vaaran seurausten ja toteutumisen todennäköisyyden perusteella</a:t>
            </a:r>
          </a:p>
          <a:p>
            <a:pPr marL="228600" indent="-228600">
              <a:buFont typeface="+mj-lt"/>
              <a:buAutoNum type="arabicPeriod"/>
            </a:pPr>
            <a:r>
              <a:rPr lang="fi-FI" noProof="0" dirty="0"/>
              <a:t>Suunnittele riskien vaatimat toimenpiteet (turvalliset työmenetelmät, käytettävät työvälineet, töiden yhteensovittaminen, tehtäväkohtainen työsuunnitelma jne.)</a:t>
            </a:r>
          </a:p>
          <a:p>
            <a:pPr marL="228600" indent="-228600">
              <a:buFont typeface="+mj-lt"/>
              <a:buAutoNum type="arabicPeriod"/>
            </a:pPr>
            <a:r>
              <a:rPr lang="fi-FI" noProof="0" dirty="0"/>
              <a:t>Määritä vastuuhenkilöt ja aikataulut</a:t>
            </a:r>
          </a:p>
          <a:p>
            <a:pPr marL="228600" indent="-228600">
              <a:buFont typeface="+mj-lt"/>
              <a:buAutoNum type="arabicPeriod"/>
            </a:pPr>
            <a:r>
              <a:rPr lang="fi-FI" noProof="0" dirty="0"/>
              <a:t>Valvo ja kuittaa toimenpiteiden toteutuminen.</a:t>
            </a:r>
          </a:p>
          <a:p>
            <a:endParaRPr lang="fi-FI" noProof="0" dirty="0"/>
          </a:p>
          <a:p>
            <a:endParaRPr lang="fi-FI" noProof="0" dirty="0"/>
          </a:p>
        </p:txBody>
      </p:sp>
      <p:sp>
        <p:nvSpPr>
          <p:cNvPr id="4" name="Dian numeron paikkamerkki 3"/>
          <p:cNvSpPr>
            <a:spLocks noGrp="1"/>
          </p:cNvSpPr>
          <p:nvPr>
            <p:ph type="sldNum" sz="quarter" idx="5"/>
          </p:nvPr>
        </p:nvSpPr>
        <p:spPr/>
        <p:txBody>
          <a:bodyPr/>
          <a:lstStyle/>
          <a:p>
            <a:fld id="{CF4801A9-C7F4-7F45-A044-B67E3C9A96DA}" type="slidenum">
              <a:rPr lang="sv-SE" smtClean="0"/>
              <a:t>10</a:t>
            </a:fld>
            <a:endParaRPr lang="sv-SE"/>
          </a:p>
        </p:txBody>
      </p:sp>
    </p:spTree>
    <p:extLst>
      <p:ext uri="{BB962C8B-B14F-4D97-AF65-F5344CB8AC3E}">
        <p14:creationId xmlns:p14="http://schemas.microsoft.com/office/powerpoint/2010/main" val="143417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noProof="0" dirty="0"/>
              <a:t>Ensisijaisesti pyritään poistamaan vaarat suunnittelun keinoin: esim. kaiteet kiinnitetään valmiiksi maassa parveke-elementin ennen nostamista paikoilleen tai vaihdetaan liuotinohenteinen kemikaali vesiohenteiseen, sahaamisen sijaan hankitaan valmiiksi määrämittaiset kappaleet, jne.</a:t>
            </a:r>
          </a:p>
          <a:p>
            <a:pPr marL="171450" indent="-171450">
              <a:buFont typeface="Arial" panose="020B0604020202020204" pitchFamily="34" charset="0"/>
              <a:buChar char="•"/>
            </a:pPr>
            <a:r>
              <a:rPr lang="fi-FI" noProof="0" dirty="0"/>
              <a:t>Teknisiä riskinhallintakeinoja ovat mm. suojat kuten kaiteet, konesuojat kuten teräsuojat, vaimentimet, kohdepoistot työstökoneissa, jne.</a:t>
            </a:r>
          </a:p>
          <a:p>
            <a:pPr marL="171450" indent="-171450">
              <a:buFont typeface="Arial" panose="020B0604020202020204" pitchFamily="34" charset="0"/>
              <a:buChar char="•"/>
            </a:pPr>
            <a:r>
              <a:rPr lang="fi-FI" noProof="0" dirty="0"/>
              <a:t>Toimenpiteiden jälkeen vaarasta, johtuva riski on oltava hyväksyttävällä tasolla</a:t>
            </a:r>
          </a:p>
          <a:p>
            <a:pPr marL="628650" lvl="1" indent="-171450">
              <a:buFont typeface="Arial" panose="020B0604020202020204" pitchFamily="34" charset="0"/>
              <a:buChar char="•"/>
            </a:pPr>
            <a:r>
              <a:rPr lang="fi-FI" noProof="0" dirty="0"/>
              <a:t>Henkilönsuojaimilla voidaan joutua täydentämään toimenpiteitä, jotta saavutetaan hyväksyttävä taso. Henkilönsuojainten ominaisuudet määräytyvät riskinarvioinnin/riskitason perusteella: esim. työssä esiintyvä melutaso määrää minkälainen vaimennus työhön valitulta  kuulonsuojaimelta edellytetään</a:t>
            </a:r>
          </a:p>
          <a:p>
            <a:pPr marL="171450" indent="-171450">
              <a:buFont typeface="Arial" panose="020B0604020202020204" pitchFamily="34" charset="0"/>
              <a:buChar char="•"/>
            </a:pPr>
            <a:r>
              <a:rPr lang="fi-FI" noProof="0" dirty="0"/>
              <a:t>Jos on olemassa parempia tekniikoita ja välineitä on tämä otettava huomioon riskinarvioinnissa -&gt; hankitaan vähemmän tärinäaltistusta aiheuttava kone, lisätään vanhaan koneeseen teräsuoja (esim. suoja joka ei ollut vaatimus kun kone oli valmistettu), jne. </a:t>
            </a:r>
          </a:p>
          <a:p>
            <a:pPr marL="0" indent="0">
              <a:buNone/>
            </a:pPr>
            <a:br>
              <a:rPr lang="fi-FI" noProof="0" dirty="0"/>
            </a:br>
            <a:r>
              <a:rPr lang="fi-FI" b="1" dirty="0"/>
              <a:t>Työnantajan yleinen huolehtimisvelvoite (8 §), 3 mom.</a:t>
            </a:r>
          </a:p>
          <a:p>
            <a:r>
              <a:rPr lang="fi-FI" dirty="0"/>
              <a:t>työolosuhteiden parantamisen seikat suunniteltava, valittava, mitoitettava, toteutettava seuraavasti:</a:t>
            </a:r>
            <a:br>
              <a:rPr lang="fi-FI" dirty="0"/>
            </a:br>
            <a:r>
              <a:rPr lang="fi-FI" u="sng" dirty="0"/>
              <a:t>1) vaaratilanteet estetään, 2) ne poistetaan tai korvataan, </a:t>
            </a:r>
            <a:br>
              <a:rPr lang="fi-FI" u="sng" dirty="0"/>
            </a:br>
            <a:r>
              <a:rPr lang="fi-FI" u="sng" dirty="0"/>
              <a:t>3) yleiset toimet ennen yksilöllisiä, 4) tekniikan ym. keinojen kehitys huomioitava</a:t>
            </a:r>
          </a:p>
          <a:p>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11</a:t>
            </a:fld>
            <a:endParaRPr lang="sv-SE"/>
          </a:p>
        </p:txBody>
      </p:sp>
    </p:spTree>
    <p:extLst>
      <p:ext uri="{BB962C8B-B14F-4D97-AF65-F5344CB8AC3E}">
        <p14:creationId xmlns:p14="http://schemas.microsoft.com/office/powerpoint/2010/main" val="219232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Toteutetaan kaikkien osapuolten yhteistyönä </a:t>
            </a:r>
          </a:p>
          <a:p>
            <a:pPr marL="171450" indent="-171450">
              <a:buFont typeface="Arial" panose="020B0604020202020204" pitchFamily="34" charset="0"/>
              <a:buChar char="•"/>
            </a:pPr>
            <a:r>
              <a:rPr lang="fi-FI" dirty="0"/>
              <a:t>Rakennuttaja tunnistaa hankesuunnitteluvaiheesta lähtien vaarat ja suunnittelee toimenpiteet vaarojen poistamiseksi ja torjumiseksi </a:t>
            </a:r>
          </a:p>
          <a:p>
            <a:pPr marL="628650" lvl="1" indent="-171450">
              <a:buFont typeface="Arial" panose="020B0604020202020204" pitchFamily="34" charset="0"/>
              <a:buChar char="•"/>
            </a:pPr>
            <a:r>
              <a:rPr lang="fi-FI" dirty="0"/>
              <a:t>Rakennuttaja täydentää riskinarviointia suunnittelun ja toteutuksen edetessä ja tekee tätä varten yhteistyötä suunnittelijoiden ja pääurakoitsijan kanssa</a:t>
            </a:r>
          </a:p>
          <a:p>
            <a:pPr marL="628650" lvl="1" indent="-171450">
              <a:buFont typeface="Arial" panose="020B0604020202020204" pitchFamily="34" charset="0"/>
              <a:buChar char="•"/>
            </a:pPr>
            <a:r>
              <a:rPr lang="fi-FI" dirty="0"/>
              <a:t>Rakennuttaja viestii turvallisuusasiakirjan avulla tunnistamansa vaarat ja niiden edellyttämät toimenpiteet suunnittelijoille ja pääurakoitsijalle </a:t>
            </a:r>
          </a:p>
          <a:p>
            <a:pPr marL="171450" indent="-171450">
              <a:buFont typeface="Arial" panose="020B0604020202020204" pitchFamily="34" charset="0"/>
              <a:buChar char="•"/>
            </a:pPr>
            <a:r>
              <a:rPr lang="fi-FI" dirty="0"/>
              <a:t>Suunnittelijat tunnistavat suunnitelmissaan vaaroja ja suunnittelee toimenpiteet vaarojen poistamiseksi sekä estämiseksi. </a:t>
            </a:r>
          </a:p>
          <a:p>
            <a:pPr marL="628650" lvl="1" indent="-171450">
              <a:buFont typeface="Arial" panose="020B0604020202020204" pitchFamily="34" charset="0"/>
              <a:buChar char="•"/>
            </a:pPr>
            <a:r>
              <a:rPr lang="fi-FI" dirty="0"/>
              <a:t>Myös suunnitelmien yhteensovittamisen turvallisuus </a:t>
            </a:r>
          </a:p>
          <a:p>
            <a:pPr marL="628650" lvl="1" indent="-171450">
              <a:buFont typeface="Arial" panose="020B0604020202020204" pitchFamily="34" charset="0"/>
              <a:buChar char="•"/>
            </a:pPr>
            <a:r>
              <a:rPr lang="fi-FI" dirty="0"/>
              <a:t>Tiedotus sellaisista vaaroista ja jäännösriskeistä, joita ei ole voitu suunnittelun keinoin poistaa</a:t>
            </a:r>
          </a:p>
          <a:p>
            <a:pPr marL="171450" indent="-171450">
              <a:buFont typeface="Arial" panose="020B0604020202020204" pitchFamily="34" charset="0"/>
              <a:buChar char="•"/>
            </a:pPr>
            <a:r>
              <a:rPr lang="fi-FI" dirty="0"/>
              <a:t>Päätoteuttaja täydentää omaa rakennushanketyypin riskinarviointiaan työmaan ja hankkeen erityispiirteet ja olosuhteet huomioiden</a:t>
            </a:r>
          </a:p>
          <a:p>
            <a:pPr marL="628650" lvl="1" indent="-171450">
              <a:buFont typeface="Arial" panose="020B0604020202020204" pitchFamily="34" charset="0"/>
              <a:buChar char="•"/>
            </a:pPr>
            <a:r>
              <a:rPr lang="fi-FI" dirty="0"/>
              <a:t>Päätoteuttaja laatii työmaan turvallisuussuunnitelmat riskinarvioinnin pohjalta</a:t>
            </a:r>
          </a:p>
          <a:p>
            <a:pPr marL="628650" lvl="1" indent="-171450">
              <a:buFont typeface="Arial" panose="020B0604020202020204" pitchFamily="34" charset="0"/>
              <a:buChar char="•"/>
            </a:pPr>
            <a:r>
              <a:rPr lang="fi-FI" dirty="0"/>
              <a:t>Päätoteuttaja ottaa mukaan riskinarviointiin rakennuttajan turvallisuusasiakirjassa esittämät tiedot</a:t>
            </a:r>
          </a:p>
          <a:p>
            <a:pPr marL="628650" lvl="1" indent="-171450">
              <a:buFont typeface="Arial" panose="020B0604020202020204" pitchFamily="34" charset="0"/>
              <a:buChar char="•"/>
            </a:pPr>
            <a:r>
              <a:rPr lang="fi-FI" dirty="0"/>
              <a:t>Päätoteuttaja hyödyntää suunnittelijoita ja urakoitsijoita riskinarvioinnissa ja riskinhallinnassa</a:t>
            </a:r>
          </a:p>
          <a:p>
            <a:pPr marL="628650" lvl="1" indent="-171450">
              <a:buFont typeface="Arial" panose="020B0604020202020204" pitchFamily="34" charset="0"/>
              <a:buChar char="•"/>
            </a:pPr>
            <a:r>
              <a:rPr lang="fi-FI" dirty="0"/>
              <a:t>Päätoteuttaja tiedottaa työmaalla toimivia työmaan vaaroista ja riskeistä</a:t>
            </a:r>
          </a:p>
          <a:p>
            <a:pPr marL="171450" indent="-171450">
              <a:buFont typeface="Arial" panose="020B0604020202020204" pitchFamily="34" charset="0"/>
              <a:buChar char="•"/>
            </a:pPr>
            <a:r>
              <a:rPr lang="fi-FI" dirty="0"/>
              <a:t>Urakoitsijat täydentävät omaa riskinarviointiaan työmaan ja tehtävien erityispiirteet ja olosuhteet huomioiden ja suunnittelee sekä toteuttaa toimenpiteet. Tiedottaa pääurakoitsijaa tunnistamistaan jäännösriskeistä </a:t>
            </a:r>
          </a:p>
          <a:p>
            <a:pPr marL="171450" indent="-171450">
              <a:buFont typeface="Arial" panose="020B0604020202020204" pitchFamily="34" charset="0"/>
              <a:buChar char="•"/>
            </a:pPr>
            <a:r>
              <a:rPr lang="fi-FI" dirty="0"/>
              <a:t>Työntekijät tunnistavat vaarat omassa työssään ja toteuttavat tarvittavat toimenpiteet</a:t>
            </a:r>
          </a:p>
          <a:p>
            <a:endParaRPr lang="sv-SE" dirty="0"/>
          </a:p>
        </p:txBody>
      </p:sp>
      <p:sp>
        <p:nvSpPr>
          <p:cNvPr id="4" name="Dian numeron paikkamerkki 3"/>
          <p:cNvSpPr>
            <a:spLocks noGrp="1"/>
          </p:cNvSpPr>
          <p:nvPr>
            <p:ph type="sldNum" sz="quarter" idx="5"/>
          </p:nvPr>
        </p:nvSpPr>
        <p:spPr/>
        <p:txBody>
          <a:bodyPr/>
          <a:lstStyle/>
          <a:p>
            <a:fld id="{42833144-BDD4-5F43-8ECB-77D5AD30B620}" type="slidenum">
              <a:rPr lang="sv-SE" smtClean="0"/>
              <a:t>12</a:t>
            </a:fld>
            <a:endParaRPr lang="sv-SE"/>
          </a:p>
        </p:txBody>
      </p:sp>
    </p:spTree>
    <p:extLst>
      <p:ext uri="{BB962C8B-B14F-4D97-AF65-F5344CB8AC3E}">
        <p14:creationId xmlns:p14="http://schemas.microsoft.com/office/powerpoint/2010/main" val="295635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noProof="0" dirty="0"/>
              <a:t>Organisaation riskinarvioinnilla tarkoitetaan päätoteuttajan tavanomaisten rakennushankkeen riskinarviointia, jota päivitetään jatkuvasti rakennushankkeen edetessä</a:t>
            </a:r>
          </a:p>
          <a:p>
            <a:r>
              <a:rPr lang="fi-FI" dirty="0"/>
              <a:t>Riskien arvioinnin lähtötiedot ja suunnittelu</a:t>
            </a:r>
          </a:p>
          <a:p>
            <a:pPr marL="171450" indent="-171450">
              <a:buFont typeface="Arial" panose="020B0604020202020204" pitchFamily="34" charset="0"/>
              <a:buChar char="•"/>
            </a:pPr>
            <a:r>
              <a:rPr lang="fi-FI" dirty="0"/>
              <a:t>Rakennuttajan turvallisuusasiakirja</a:t>
            </a:r>
          </a:p>
          <a:p>
            <a:pPr marL="171450" indent="-171450">
              <a:buFont typeface="Arial" panose="020B0604020202020204" pitchFamily="34" charset="0"/>
              <a:buChar char="•"/>
            </a:pPr>
            <a:r>
              <a:rPr lang="fi-FI" dirty="0"/>
              <a:t>Rakennuspaikka (ml. maaperäkartoitus ym. esiselvitykset)</a:t>
            </a:r>
          </a:p>
          <a:p>
            <a:pPr marL="171450" indent="-171450">
              <a:buFont typeface="Arial" panose="020B0604020202020204" pitchFamily="34" charset="0"/>
              <a:buChar char="•"/>
            </a:pPr>
            <a:r>
              <a:rPr lang="fi-FI" dirty="0"/>
              <a:t>Rakennussuunnitelmat </a:t>
            </a:r>
          </a:p>
          <a:p>
            <a:pPr marL="171450" indent="-171450">
              <a:buFont typeface="Arial" panose="020B0604020202020204" pitchFamily="34" charset="0"/>
              <a:buChar char="•"/>
            </a:pPr>
            <a:r>
              <a:rPr lang="fi-FI" dirty="0"/>
              <a:t>Aikataulusuunnitelma</a:t>
            </a:r>
          </a:p>
          <a:p>
            <a:pPr marL="171450" indent="-171450">
              <a:buFont typeface="Arial" panose="020B0604020202020204" pitchFamily="34" charset="0"/>
              <a:buChar char="•"/>
            </a:pPr>
            <a:r>
              <a:rPr lang="fi-FI" dirty="0"/>
              <a:t>Työvaihe- ja tehtäväsuunnitelmat</a:t>
            </a:r>
          </a:p>
          <a:p>
            <a:pPr marL="171450" indent="-171450">
              <a:buFont typeface="Arial" panose="020B0604020202020204" pitchFamily="34" charset="0"/>
              <a:buChar char="•"/>
            </a:pPr>
            <a:r>
              <a:rPr lang="fi-FI" dirty="0"/>
              <a:t>Kone- ja laitekanta</a:t>
            </a:r>
          </a:p>
          <a:p>
            <a:pPr marL="171450" indent="-171450">
              <a:buFont typeface="Arial" panose="020B0604020202020204" pitchFamily="34" charset="0"/>
              <a:buChar char="•"/>
            </a:pPr>
            <a:r>
              <a:rPr lang="fi-FI" dirty="0"/>
              <a:t>Kemikaaliluettelot ja käyttöturvallisuustiedotteet</a:t>
            </a:r>
          </a:p>
          <a:p>
            <a:pPr marL="171450" indent="-171450">
              <a:buFont typeface="Arial" panose="020B0604020202020204" pitchFamily="34" charset="0"/>
              <a:buChar char="•"/>
            </a:pPr>
            <a:r>
              <a:rPr lang="fi-FI" dirty="0"/>
              <a:t>Aikaisemmat riskien arvioinnit vastaavista hankkeista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1" dirty="0"/>
              <a:t>Tiedot rakennushankkeen tyypillisistä vaaroista, tapaturmista, </a:t>
            </a:r>
            <a:r>
              <a:rPr lang="fi-FI" sz="1200" b="1" dirty="0" err="1"/>
              <a:t>altisteista</a:t>
            </a:r>
            <a:r>
              <a:rPr lang="fi-FI" sz="1200" b="1" dirty="0"/>
              <a:t> ja ammattitaudeista täydennetään ajankohtaisen rakennushankkeen tiedoilla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dirty="0"/>
              <a:t>Päätoteuttaja hyödyntää myös urakoitsijoiden tietoja vaaroista ja niiden hallinnasta heidän työssä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dirty="0"/>
              <a:t>Urakoitsijoilla päätoteuttaja voi teettää työn turvallisuussuunnitelmia (TTS) ennen työtä, joissa työporukka kuvaa tehtävän kulun ja käyttämänsä hallintakeinot eri työtehtävän vaiheissa (</a:t>
            </a:r>
            <a:r>
              <a:rPr lang="fi-FI" sz="1200" b="0" dirty="0" err="1"/>
              <a:t>TTS:iin</a:t>
            </a:r>
            <a:r>
              <a:rPr lang="fi-FI" sz="1200" b="0" dirty="0"/>
              <a:t> palataan myöhemmin tässä koulutusmateriaalissa)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noProof="0" dirty="0"/>
          </a:p>
        </p:txBody>
      </p:sp>
      <p:sp>
        <p:nvSpPr>
          <p:cNvPr id="4" name="Dian numeron paikkamerkki 3"/>
          <p:cNvSpPr>
            <a:spLocks noGrp="1"/>
          </p:cNvSpPr>
          <p:nvPr>
            <p:ph type="sldNum" sz="quarter" idx="5"/>
          </p:nvPr>
        </p:nvSpPr>
        <p:spPr/>
        <p:txBody>
          <a:bodyPr/>
          <a:lstStyle/>
          <a:p>
            <a:fld id="{42833144-BDD4-5F43-8ECB-77D5AD30B620}" type="slidenum">
              <a:rPr lang="sv-SE" smtClean="0"/>
              <a:t>13</a:t>
            </a:fld>
            <a:endParaRPr lang="sv-SE"/>
          </a:p>
        </p:txBody>
      </p:sp>
    </p:spTree>
    <p:extLst>
      <p:ext uri="{BB962C8B-B14F-4D97-AF65-F5344CB8AC3E}">
        <p14:creationId xmlns:p14="http://schemas.microsoft.com/office/powerpoint/2010/main" val="371642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Vaarojen tunnistaminen ei ole rakettitiedettä ja parhaita asiantuntijoita ovat työntekijät, jotka tuntevat työn ja työn vaatimukset</a:t>
            </a:r>
          </a:p>
        </p:txBody>
      </p:sp>
      <p:sp>
        <p:nvSpPr>
          <p:cNvPr id="4" name="Dian numeron paikkamerkki 3"/>
          <p:cNvSpPr>
            <a:spLocks noGrp="1"/>
          </p:cNvSpPr>
          <p:nvPr>
            <p:ph type="sldNum" sz="quarter" idx="5"/>
          </p:nvPr>
        </p:nvSpPr>
        <p:spPr/>
        <p:txBody>
          <a:bodyPr/>
          <a:lstStyle/>
          <a:p>
            <a:fld id="{CF4801A9-C7F4-7F45-A044-B67E3C9A96DA}" type="slidenum">
              <a:rPr lang="sv-SE" smtClean="0"/>
              <a:t>14</a:t>
            </a:fld>
            <a:endParaRPr lang="sv-SE"/>
          </a:p>
        </p:txBody>
      </p:sp>
    </p:spTree>
    <p:extLst>
      <p:ext uri="{BB962C8B-B14F-4D97-AF65-F5344CB8AC3E}">
        <p14:creationId xmlns:p14="http://schemas.microsoft.com/office/powerpoint/2010/main" val="256529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Riskinarviointiesimerkki</a:t>
            </a:r>
            <a:r>
              <a:rPr lang="sv-SE" dirty="0"/>
              <a:t>, </a:t>
            </a:r>
            <a:r>
              <a:rPr lang="sv-SE" dirty="0" err="1"/>
              <a:t>joka</a:t>
            </a:r>
            <a:r>
              <a:rPr lang="sv-SE" dirty="0"/>
              <a:t> </a:t>
            </a:r>
            <a:r>
              <a:rPr lang="sv-SE" dirty="0" err="1"/>
              <a:t>käsittelee</a:t>
            </a:r>
            <a:r>
              <a:rPr lang="sv-SE" dirty="0"/>
              <a:t> </a:t>
            </a:r>
            <a:r>
              <a:rPr lang="sv-SE" dirty="0" err="1"/>
              <a:t>pölylle</a:t>
            </a:r>
            <a:r>
              <a:rPr lang="sv-SE" dirty="0"/>
              <a:t> </a:t>
            </a:r>
            <a:r>
              <a:rPr lang="sv-SE" dirty="0" err="1"/>
              <a:t>altistumista</a:t>
            </a:r>
            <a:r>
              <a:rPr lang="sv-SE" dirty="0"/>
              <a:t> </a:t>
            </a:r>
            <a:r>
              <a:rPr lang="sv-SE" dirty="0" err="1"/>
              <a:t>työmaalla</a:t>
            </a:r>
            <a:r>
              <a:rPr lang="sv-SE" dirty="0"/>
              <a:t> </a:t>
            </a:r>
            <a:r>
              <a:rPr lang="sv-SE" dirty="0" err="1"/>
              <a:t>perustamisvaiheessa</a:t>
            </a:r>
            <a:endParaRPr lang="sv-SE" dirty="0"/>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15</a:t>
            </a:fld>
            <a:endParaRPr lang="sv-SE"/>
          </a:p>
        </p:txBody>
      </p:sp>
    </p:spTree>
    <p:extLst>
      <p:ext uri="{BB962C8B-B14F-4D97-AF65-F5344CB8AC3E}">
        <p14:creationId xmlns:p14="http://schemas.microsoft.com/office/powerpoint/2010/main" val="31594332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a:t>-</a:t>
            </a:r>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16</a:t>
            </a:fld>
            <a:endParaRPr lang="sv-SE"/>
          </a:p>
        </p:txBody>
      </p:sp>
    </p:spTree>
    <p:extLst>
      <p:ext uri="{BB962C8B-B14F-4D97-AF65-F5344CB8AC3E}">
        <p14:creationId xmlns:p14="http://schemas.microsoft.com/office/powerpoint/2010/main" val="2992246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SE" dirty="0" err="1"/>
              <a:t>Riskinarviointiesimerkki</a:t>
            </a:r>
            <a:r>
              <a:rPr lang="sv-SE" dirty="0"/>
              <a:t>, </a:t>
            </a:r>
            <a:r>
              <a:rPr lang="sv-SE" dirty="0" err="1"/>
              <a:t>joka</a:t>
            </a:r>
            <a:r>
              <a:rPr lang="sv-SE" dirty="0"/>
              <a:t> </a:t>
            </a:r>
            <a:r>
              <a:rPr lang="sv-SE" dirty="0" err="1"/>
              <a:t>käsittelee</a:t>
            </a:r>
            <a:r>
              <a:rPr lang="sv-SE" dirty="0"/>
              <a:t> </a:t>
            </a:r>
            <a:r>
              <a:rPr lang="sv-SE" dirty="0" err="1"/>
              <a:t>pölylle</a:t>
            </a:r>
            <a:r>
              <a:rPr lang="sv-SE" dirty="0"/>
              <a:t> </a:t>
            </a:r>
            <a:r>
              <a:rPr lang="sv-SE" dirty="0" err="1"/>
              <a:t>altistumista</a:t>
            </a:r>
            <a:r>
              <a:rPr lang="sv-SE" dirty="0"/>
              <a:t> </a:t>
            </a:r>
            <a:r>
              <a:rPr lang="sv-SE" dirty="0" err="1"/>
              <a:t>työmaalla</a:t>
            </a:r>
            <a:r>
              <a:rPr lang="sv-SE" dirty="0"/>
              <a:t> </a:t>
            </a:r>
            <a:r>
              <a:rPr lang="sv-SE" dirty="0" err="1"/>
              <a:t>perustamisvaiheessa</a:t>
            </a:r>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17</a:t>
            </a:fld>
            <a:endParaRPr lang="sv-SE"/>
          </a:p>
        </p:txBody>
      </p:sp>
    </p:spTree>
    <p:extLst>
      <p:ext uri="{BB962C8B-B14F-4D97-AF65-F5344CB8AC3E}">
        <p14:creationId xmlns:p14="http://schemas.microsoft.com/office/powerpoint/2010/main" val="200275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Työvaiheessa altistuvien tunnistaminen, kaivinkoneenkuljettaja, kaivinkoneen kuljettajan apuhenkilö, kiviaineskuorma-autonkuljettaja ja arviointi tehtävittäin: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Kaivinkoneenkuljettajat työskentelevät suljetussa koneen hytissä käytännössä koko työpäivän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Todennäköisyys: epätodennäköinen (pölypitoisuus hytin sisäpuolella pieni) =&gt; riskitaso kohtalainen (kohtalainen sen perusteella, että kvartsipölyn seuraukset ovat vakavat ja pölypitoisuus pieni)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Torjuntatoimet pitää tämän perusteella varmistaa ja altistuminen minimoida käytettävissä olevin keinoin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Riskinarvioinnin perusteella päivitetään myös yrityksen maarakennuskoneiden hankintaohjeita hyttien osalta.</a:t>
            </a:r>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18</a:t>
            </a:fld>
            <a:endParaRPr lang="sv-SE"/>
          </a:p>
        </p:txBody>
      </p:sp>
    </p:spTree>
    <p:extLst>
      <p:ext uri="{BB962C8B-B14F-4D97-AF65-F5344CB8AC3E}">
        <p14:creationId xmlns:p14="http://schemas.microsoft.com/office/powerpoint/2010/main" val="310680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Apuhenkilöt / lapiomiehet</a:t>
            </a:r>
            <a:r>
              <a:rPr lang="fi-FI" dirty="0"/>
              <a:t> työskentelevät perustamisvaiheessa usein kaivinkoneiden apuna lähellä itse kiviaineksen käsittelytyötä. He saattavat myös itse lapioida kiviainesta. Apuhenkilöt altistuvat muulloinkin pölyävälle kiviainekselle työvuoden aikana.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Todennäköisyys: mahdollinen (pölypitoisuus lapiomiehen hengittämässä ilmassa voi olla hetkellisesti suuri ja tilanteita esiintyy useampia kertoja päivässä)  =&gt; riskitaso merkittävä =&gt; toimenpiteet on suunniteltava ja toteutettava (= työsuunnitelma)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Toimenpiteiden avulla jäännösriski kvartsipölylle altistumisesta on edelleen kohtalainen koska seuraukset kvartsipölystä ovat vakavat: apuhenkilö saattaa tarvita hengityksensuojainta esim. kastelun aikana tuulisessa säässä . Hengityksensuojaimen suodattimen luokitusvaatimus P3 selviää esim. olemalla yhteydessä koulutettuun hengityksensuojainmyyjään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työmaan kuljetusteiden suolaus ja työmaaliittymän pesu harjakoneella 2 kertaa päivässä ja aina työpäivä lopuksi (lisätään urakointisopimukseen). Työmaaliittymä pestään, myös sateisina päivinä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Tunnistetaan lisäksi pölyaltistuminen, kun apuhenkilö tiivistää täyttöä täryttämällä =&gt; toimenpide pinnan kastelu ennen tärytystä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Valitut torjuntaratkaisut ja hengityksensuojaimen käyttö sekä huolto on opastettava apuhenkilölle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Torjuntatoimenpiteiden toteutumista ja tehokkuutta on valvottava (käytännössä silmämääräinen näkyvien pölypilvien arviointi)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dirty="0"/>
              <a:t>Työmaalla voi olla myös muita henkilöitä, jotka voivat altistua tässä työvaiheessa kvartsipölylle: töiden vaiheistaminen tai muut toimenpiteet esim. tässä esitettyjen toimenpiteiden toteuttaminen näissä tehtävissä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dirty="0"/>
              <a:t>Työmaan ulkopuolelle leviävää pölyä vähennetään myös osin tässä diassa mainituilla toimenpiteillä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19</a:t>
            </a:fld>
            <a:endParaRPr lang="sv-SE"/>
          </a:p>
        </p:txBody>
      </p:sp>
    </p:spTree>
    <p:extLst>
      <p:ext uri="{BB962C8B-B14F-4D97-AF65-F5344CB8AC3E}">
        <p14:creationId xmlns:p14="http://schemas.microsoft.com/office/powerpoint/2010/main" val="33807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Oppimistavoitteet:</a:t>
            </a:r>
          </a:p>
          <a:p>
            <a:r>
              <a:rPr lang="fi-FI" noProof="0" dirty="0"/>
              <a:t>Opiskelija tietää, että </a:t>
            </a:r>
          </a:p>
          <a:p>
            <a:r>
              <a:rPr lang="fi-FI" noProof="0" dirty="0"/>
              <a:t>vaarat ja niistä aiheuttamat riskit on oltava tunnistettuja ennen työtä</a:t>
            </a:r>
          </a:p>
          <a:p>
            <a:r>
              <a:rPr lang="fi-FI" noProof="0" dirty="0"/>
              <a:t>riskin merkittävyyden perusteella suunnitellaan torjuntatoimenpiteet</a:t>
            </a:r>
          </a:p>
          <a:p>
            <a:r>
              <a:rPr lang="fi-FI" noProof="0" dirty="0"/>
              <a:t>merkittävien riskien torjunta suunnitellaan aina kirjallisesti</a:t>
            </a:r>
          </a:p>
          <a:p>
            <a:r>
              <a:rPr lang="fi-FI" noProof="0" dirty="0"/>
              <a:t>työntekijöille opastetaan mitä vaaroja työssä esiintyy ja miten niitä torjutaan</a:t>
            </a:r>
          </a:p>
          <a:p>
            <a:r>
              <a:rPr lang="fi-FI" noProof="0" dirty="0"/>
              <a:t>riskinarviointi on pohja turvallisuudelle ja siksi arviointia on päivitettävä jatkuvasti uuden tiedon, muutosten, tapaturmien ym. myötä (jatkuva oppiminen ja kehittäminen)</a:t>
            </a:r>
          </a:p>
          <a:p>
            <a:r>
              <a:rPr lang="fi-FI" noProof="0" dirty="0"/>
              <a:t>Huolellinen riskien arviointi </a:t>
            </a:r>
            <a:r>
              <a:rPr lang="fi-FI" noProof="0"/>
              <a:t>tuottaa valmiin työsuunnitelman</a:t>
            </a:r>
            <a:endParaRPr lang="fi-FI" noProof="0" dirty="0"/>
          </a:p>
        </p:txBody>
      </p:sp>
      <p:sp>
        <p:nvSpPr>
          <p:cNvPr id="4" name="Dian numeron paikkamerkki 3"/>
          <p:cNvSpPr>
            <a:spLocks noGrp="1"/>
          </p:cNvSpPr>
          <p:nvPr>
            <p:ph type="sldNum" sz="quarter" idx="5"/>
          </p:nvPr>
        </p:nvSpPr>
        <p:spPr/>
        <p:txBody>
          <a:bodyPr/>
          <a:lstStyle/>
          <a:p>
            <a:fld id="{CF4801A9-C7F4-7F45-A044-B67E3C9A96DA}" type="slidenum">
              <a:rPr lang="sv-SE" smtClean="0"/>
              <a:t>2</a:t>
            </a:fld>
            <a:endParaRPr lang="sv-SE"/>
          </a:p>
        </p:txBody>
      </p:sp>
    </p:spTree>
    <p:extLst>
      <p:ext uri="{BB962C8B-B14F-4D97-AF65-F5344CB8AC3E}">
        <p14:creationId xmlns:p14="http://schemas.microsoft.com/office/powerpoint/2010/main" val="2074810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Kuorma-auton kuljettajien yleisenkin turvallisuuden (mm. tapaturmat) kannalta on suotavaa, että he pysyvät kuorma-auton hytissä työmaalla.</a:t>
            </a:r>
          </a:p>
          <a:p>
            <a:pPr marL="171450" lvl="0" indent="-171450">
              <a:buFont typeface="Arial" panose="020B0604020202020204" pitchFamily="34" charset="0"/>
              <a:buChar char="•"/>
            </a:pPr>
            <a:r>
              <a:rPr lang="fi-FI" dirty="0"/>
              <a:t>Todennäköisyys epätodennäköinen (kuljettaja on kuorma-auton hytissä työmaalla ja vaikka kuorma-autoissa harvemmin on hienopölysuodattimia altistuminen jää pieneksi koska työmaalla vietetty aika on lyhyt =&gt; riskitaso kohtalainen</a:t>
            </a:r>
          </a:p>
          <a:p>
            <a:pPr marL="171450" lvl="0" indent="-171450">
              <a:buFont typeface="Arial" panose="020B0604020202020204" pitchFamily="34" charset="0"/>
              <a:buChar char="•"/>
            </a:pPr>
            <a:r>
              <a:rPr lang="fi-FI" dirty="0"/>
              <a:t>Toimenpiteet: koskevat sekä kuljettajan oman altistumisen minimointia, että muiden altistumisen minimointia</a:t>
            </a:r>
          </a:p>
          <a:p>
            <a:pPr marL="171450" lvl="0" indent="-171450">
              <a:buFont typeface="Arial" panose="020B0604020202020204" pitchFamily="34" charset="0"/>
              <a:buChar char="•"/>
            </a:pPr>
            <a:r>
              <a:rPr lang="fi-FI" dirty="0"/>
              <a:t>Toimenpiteet lisätään kuljetusliikkeen sopimuksiin ja kuljettajan opastukseen mm. työmaan ajo-ohjeet, rengaspesurin käyttö. </a:t>
            </a:r>
          </a:p>
          <a:p>
            <a:pPr marL="171450" lvl="0" indent="-171450">
              <a:buFont typeface="Arial" panose="020B0604020202020204" pitchFamily="34" charset="0"/>
              <a:buChar char="•"/>
            </a:pPr>
            <a:r>
              <a:rPr lang="fi-FI" dirty="0"/>
              <a:t>Toteutumista valvotaan ja tehokkuutta arvioidaan mm. silmämääräisesti arvioimalla liittymästä tielle kulkeutuvan kiviaineksen määrää.</a:t>
            </a:r>
          </a:p>
        </p:txBody>
      </p:sp>
      <p:sp>
        <p:nvSpPr>
          <p:cNvPr id="4" name="Dian numeron paikkamerkki 3"/>
          <p:cNvSpPr>
            <a:spLocks noGrp="1"/>
          </p:cNvSpPr>
          <p:nvPr>
            <p:ph type="sldNum" sz="quarter" idx="5"/>
          </p:nvPr>
        </p:nvSpPr>
        <p:spPr/>
        <p:txBody>
          <a:bodyPr/>
          <a:lstStyle/>
          <a:p>
            <a:fld id="{CF4801A9-C7F4-7F45-A044-B67E3C9A96DA}" type="slidenum">
              <a:rPr lang="sv-SE" smtClean="0"/>
              <a:t>20</a:t>
            </a:fld>
            <a:endParaRPr lang="sv-SE"/>
          </a:p>
        </p:txBody>
      </p:sp>
    </p:spTree>
    <p:extLst>
      <p:ext uri="{BB962C8B-B14F-4D97-AF65-F5344CB8AC3E}">
        <p14:creationId xmlns:p14="http://schemas.microsoft.com/office/powerpoint/2010/main" val="193451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21</a:t>
            </a:fld>
            <a:endParaRPr lang="sv-SE"/>
          </a:p>
        </p:txBody>
      </p:sp>
    </p:spTree>
    <p:extLst>
      <p:ext uri="{BB962C8B-B14F-4D97-AF65-F5344CB8AC3E}">
        <p14:creationId xmlns:p14="http://schemas.microsoft.com/office/powerpoint/2010/main" val="2820560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Työsuunnitelman tuottaminen riskinarvioinnin keinoin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i-FI" dirty="0"/>
              <a:t>Kuvataan mitä työssä tehdään eri vaiheissa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i-FI" dirty="0"/>
              <a:t>Tunnistetaan vaaratekijät eri työvaiheissa</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i-FI" dirty="0"/>
              <a:t>Kuvataan kaikki ne toimenpiteet millä vaarat hallitaan työvaiheessa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t>= työsuunnitelma, jossa myös vaaratekijät on huomioitu</a:t>
            </a:r>
          </a:p>
        </p:txBody>
      </p:sp>
      <p:sp>
        <p:nvSpPr>
          <p:cNvPr id="4" name="Dian numeron paikkamerkki 3"/>
          <p:cNvSpPr>
            <a:spLocks noGrp="1"/>
          </p:cNvSpPr>
          <p:nvPr>
            <p:ph type="sldNum" sz="quarter" idx="5"/>
          </p:nvPr>
        </p:nvSpPr>
        <p:spPr/>
        <p:txBody>
          <a:bodyPr/>
          <a:lstStyle/>
          <a:p>
            <a:fld id="{3CD4DD59-B71E-4955-B254-DC83B8E3592E}" type="slidenum">
              <a:rPr lang="fi-FI" smtClean="0"/>
              <a:t>22</a:t>
            </a:fld>
            <a:endParaRPr lang="fi-FI"/>
          </a:p>
        </p:txBody>
      </p:sp>
    </p:spTree>
    <p:extLst>
      <p:ext uri="{BB962C8B-B14F-4D97-AF65-F5344CB8AC3E}">
        <p14:creationId xmlns:p14="http://schemas.microsoft.com/office/powerpoint/2010/main" val="3935654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b="1" noProof="0" dirty="0"/>
              <a:t>Työsuunnitelma riskinarvioinnin pohjalta</a:t>
            </a:r>
          </a:p>
          <a:p>
            <a:pPr marL="0" indent="0">
              <a:buNone/>
            </a:pPr>
            <a:r>
              <a:rPr lang="fi-FI" b="1" noProof="0" dirty="0"/>
              <a:t>Yhteenveto riskinarvioinnista rakennushankkeessa</a:t>
            </a:r>
          </a:p>
          <a:p>
            <a:pPr marL="228600" indent="-228600">
              <a:buAutoNum type="arabicPeriod"/>
            </a:pPr>
            <a:r>
              <a:rPr lang="fi-FI" noProof="0" dirty="0"/>
              <a:t>Yleisessä rakennusliikkeen riskinarvioinnissa on tunnistettu vaarana </a:t>
            </a:r>
            <a:r>
              <a:rPr lang="fi-FI" noProof="0" dirty="0" err="1"/>
              <a:t>päälleajo</a:t>
            </a:r>
            <a:endParaRPr lang="fi-FI" noProof="0" dirty="0"/>
          </a:p>
          <a:p>
            <a:pPr marL="228600" indent="-228600">
              <a:buAutoNum type="arabicPeriod"/>
            </a:pPr>
            <a:r>
              <a:rPr lang="fi-FI" noProof="0" dirty="0"/>
              <a:t>Rakennustyömaakohtaisessa riskinarvioinnissa huomioidaan työmaan todelliset olosuhteet</a:t>
            </a:r>
          </a:p>
          <a:p>
            <a:pPr marL="228600" indent="-228600">
              <a:buAutoNum type="arabicPeriod"/>
            </a:pPr>
            <a:r>
              <a:rPr lang="fi-FI" noProof="0" dirty="0"/>
              <a:t>Suunnitellaan työ turvalliseksi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i-FI"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Riskinarviointi pitää suunnitella, aikatauluttaa, opastaa ja kouluttaa sekä lähtötiedot koota.</a:t>
            </a:r>
          </a:p>
          <a:p>
            <a:pPr marL="228600" indent="-228600">
              <a:buAutoNum type="arabicPeriod"/>
            </a:pPr>
            <a:endParaRPr lang="fi-FI" noProof="0" dirty="0"/>
          </a:p>
        </p:txBody>
      </p:sp>
      <p:sp>
        <p:nvSpPr>
          <p:cNvPr id="4" name="Dian numeron paikkamerkki 3"/>
          <p:cNvSpPr>
            <a:spLocks noGrp="1"/>
          </p:cNvSpPr>
          <p:nvPr>
            <p:ph type="sldNum" sz="quarter" idx="5"/>
          </p:nvPr>
        </p:nvSpPr>
        <p:spPr/>
        <p:txBody>
          <a:bodyPr/>
          <a:lstStyle/>
          <a:p>
            <a:fld id="{CF4801A9-C7F4-7F45-A044-B67E3C9A96DA}" type="slidenum">
              <a:rPr lang="sv-SE" smtClean="0"/>
              <a:t>23</a:t>
            </a:fld>
            <a:endParaRPr lang="sv-SE"/>
          </a:p>
        </p:txBody>
      </p:sp>
    </p:spTree>
    <p:extLst>
      <p:ext uri="{BB962C8B-B14F-4D97-AF65-F5344CB8AC3E}">
        <p14:creationId xmlns:p14="http://schemas.microsoft.com/office/powerpoint/2010/main" val="12211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defTabSz="914400" eaLnBrk="0" hangingPunct="0">
              <a:buFont typeface="Arial" panose="020B0604020202020204" pitchFamily="34" charset="0"/>
              <a:buNone/>
              <a:tabLst>
                <a:tab pos="539750" algn="l"/>
              </a:tabLst>
            </a:pPr>
            <a:r>
              <a:rPr lang="fi-FI" dirty="0">
                <a:latin typeface="Verdana" charset="0"/>
                <a:cs typeface="Times New Roman" charset="0"/>
              </a:rPr>
              <a:t>Tehdään ryhmätyönä</a:t>
            </a:r>
          </a:p>
          <a:p>
            <a:pPr marL="514350" marR="0" lvl="0" indent="-514350" algn="l" defTabSz="914400" rtl="0" eaLnBrk="0" fontAlgn="auto" latinLnBrk="0" hangingPunct="0">
              <a:lnSpc>
                <a:spcPct val="100000"/>
              </a:lnSpc>
              <a:spcBef>
                <a:spcPts val="0"/>
              </a:spcBef>
              <a:spcAft>
                <a:spcPts val="0"/>
              </a:spcAft>
              <a:buClrTx/>
              <a:buSzTx/>
              <a:buFont typeface="+mj-lt"/>
              <a:buAutoNum type="arabicPeriod"/>
              <a:tabLst>
                <a:tab pos="539750" algn="l"/>
              </a:tabLst>
              <a:defRPr/>
            </a:pPr>
            <a:r>
              <a:rPr lang="fi-FI" dirty="0">
                <a:latin typeface="Verdana" charset="0"/>
                <a:cs typeface="Times New Roman" charset="0"/>
              </a:rPr>
              <a:t>Tunnistakaa tehtävässä työn etenemisjärjestyksessä 3 vaaraa / haittaa, ketä ne koskee, ja koska ne esiintyy (</a:t>
            </a:r>
            <a:r>
              <a:rPr lang="fi-FI" dirty="0" err="1">
                <a:latin typeface="Verdana" charset="0"/>
                <a:cs typeface="Times New Roman" charset="0"/>
              </a:rPr>
              <a:t>maks</a:t>
            </a:r>
            <a:r>
              <a:rPr lang="fi-FI" dirty="0">
                <a:latin typeface="Verdana" charset="0"/>
                <a:cs typeface="Times New Roman" charset="0"/>
              </a:rPr>
              <a:t>. 5 min) -1 vaara työn valmisteluvaiheesta asennuskohteessa, 1 vaara työn tekemisen yhteydessä ja 1 vaara tehtävää päättävien töiden yhteydessä asennuskohteessa (vrt. edellinen dia)</a:t>
            </a:r>
            <a:endParaRPr lang="fi-FI" dirty="0">
              <a:latin typeface="Verdana" charset="0"/>
            </a:endParaRPr>
          </a:p>
          <a:p>
            <a:pPr marL="514350" indent="-514350" defTabSz="914400" eaLnBrk="0" hangingPunct="0">
              <a:buFont typeface="+mj-lt"/>
              <a:buAutoNum type="arabicPeriod"/>
              <a:tabLst>
                <a:tab pos="539750" algn="l"/>
              </a:tabLst>
            </a:pPr>
            <a:r>
              <a:rPr lang="fi-FI" dirty="0">
                <a:latin typeface="Verdana" charset="0"/>
                <a:cs typeface="Times New Roman" charset="0"/>
              </a:rPr>
              <a:t>Kirjatkaa vaarat paperille ja tarkentakaa vaarojen kuvausta siten, että kuka tahansa voisi kuvauksenne perusteella arvioida riskin suuruus sekä suunnitella vaaditut toimenpiteet kuvauksen ja riskitason perustella</a:t>
            </a:r>
          </a:p>
          <a:p>
            <a:pPr marL="514350" indent="-514350" defTabSz="914400" eaLnBrk="0" hangingPunct="0">
              <a:buFont typeface="+mj-lt"/>
              <a:buAutoNum type="arabicPeriod"/>
              <a:tabLst>
                <a:tab pos="539750" algn="l"/>
              </a:tabLst>
            </a:pPr>
            <a:r>
              <a:rPr lang="fi-FI" dirty="0">
                <a:latin typeface="Verdana" charset="0"/>
                <a:cs typeface="Times New Roman" charset="0"/>
              </a:rPr>
              <a:t>Vaihtakaa paperia naapuriryhmän kanssa ja arvioikaa heidän tunnistamiensa vaarojen riskitasot skaalalla 1-5, jossa 1 on merkityksetön riski ja 5 on liiallinen riski.</a:t>
            </a:r>
          </a:p>
          <a:p>
            <a:pPr marL="514350" marR="0" lvl="0" indent="-514350" algn="l" defTabSz="914400" rtl="0" eaLnBrk="0" fontAlgn="auto" latinLnBrk="0" hangingPunct="0">
              <a:lnSpc>
                <a:spcPct val="100000"/>
              </a:lnSpc>
              <a:spcBef>
                <a:spcPts val="0"/>
              </a:spcBef>
              <a:spcAft>
                <a:spcPts val="0"/>
              </a:spcAft>
              <a:buClrTx/>
              <a:buSzTx/>
              <a:buFont typeface="+mj-lt"/>
              <a:buAutoNum type="arabicPeriod"/>
              <a:tabLst>
                <a:tab pos="539750" algn="l"/>
              </a:tabLst>
              <a:defRPr/>
            </a:pPr>
            <a:r>
              <a:rPr lang="fi-FI" dirty="0">
                <a:latin typeface="Verdana" charset="0"/>
                <a:cs typeface="Times New Roman" charset="0"/>
              </a:rPr>
              <a:t>Suunnitelkaa toimenpiteet riskin pienentämiseksi kullekin vaaralle (harjoituksen vuoksi toimenpiteet suunnitellaan vaikka olisi merkityksettömästä riskistä kyse)</a:t>
            </a:r>
          </a:p>
          <a:p>
            <a:pPr marL="514350" indent="-514350" defTabSz="914400" eaLnBrk="0" hangingPunct="0">
              <a:buFont typeface="+mj-lt"/>
              <a:buAutoNum type="arabicPeriod"/>
              <a:tabLst>
                <a:tab pos="539750" algn="l"/>
              </a:tabLst>
            </a:pPr>
            <a:r>
              <a:rPr lang="fi-FI" dirty="0">
                <a:latin typeface="Verdana" charset="0"/>
                <a:cs typeface="Times New Roman" charset="0"/>
              </a:rPr>
              <a:t>Mikä on riskitaso arvionne mukaan toimenpiteiden toteuttamisen jälkeen?</a:t>
            </a:r>
          </a:p>
          <a:p>
            <a:pPr marL="514350" indent="-514350" defTabSz="914400" eaLnBrk="0" hangingPunct="0">
              <a:buFont typeface="+mj-lt"/>
              <a:buAutoNum type="arabicPeriod"/>
              <a:tabLst>
                <a:tab pos="539750" algn="l"/>
              </a:tabLst>
            </a:pPr>
            <a:r>
              <a:rPr lang="fi-FI" dirty="0">
                <a:latin typeface="Verdana" charset="0"/>
                <a:cs typeface="Times New Roman" charset="0"/>
              </a:rPr>
              <a:t>Kuka vastaa työmaalla siitä että toimenpiteet tulee toteutettua</a:t>
            </a:r>
          </a:p>
          <a:p>
            <a:pPr marL="514350" indent="-514350" defTabSz="914400" eaLnBrk="0" hangingPunct="0">
              <a:buFont typeface="+mj-lt"/>
              <a:buAutoNum type="arabicPeriod"/>
              <a:tabLst>
                <a:tab pos="539750" algn="l"/>
              </a:tabLst>
            </a:pPr>
            <a:r>
              <a:rPr lang="fi-FI" dirty="0">
                <a:latin typeface="Verdana" charset="0"/>
                <a:cs typeface="Times New Roman" charset="0"/>
              </a:rPr>
              <a:t>Kuka valvoo toimenpiteiden toteutumista</a:t>
            </a:r>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24</a:t>
            </a:fld>
            <a:endParaRPr lang="sv-SE"/>
          </a:p>
        </p:txBody>
      </p:sp>
    </p:spTree>
    <p:extLst>
      <p:ext uri="{BB962C8B-B14F-4D97-AF65-F5344CB8AC3E}">
        <p14:creationId xmlns:p14="http://schemas.microsoft.com/office/powerpoint/2010/main" val="415095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Työturvallisuuslaki 10§, työn vaarojen selvittäminen ja arviointi</a:t>
            </a:r>
          </a:p>
          <a:p>
            <a:pPr marL="0" indent="0">
              <a:buNone/>
            </a:pPr>
            <a:r>
              <a:rPr lang="fi-FI" sz="1600" dirty="0"/>
              <a:t>10 § Työn vaarojen selvittäminen ja arviointi</a:t>
            </a:r>
          </a:p>
          <a:p>
            <a:pPr marL="0" indent="0">
              <a:lnSpc>
                <a:spcPct val="100000"/>
              </a:lnSpc>
              <a:spcBef>
                <a:spcPts val="0"/>
              </a:spcBef>
              <a:buNone/>
            </a:pPr>
            <a:r>
              <a:rPr lang="fi-FI" sz="1600" dirty="0"/>
              <a:t>Työnantajan on työn ja toiminnan luonne huomioon ottaen riittävän järjestelmällisesti selvitettävä ja tunnistettava työstä, työajoista, työtilasta, muusta työympäristöstä ja työolosuhteista aiheutuvat haitta- ja vaaratekijät sekä, jos niitä ei voida poistaa, arvioitava niiden merkitys työntekijöiden turvallisuudelle ja terveydelle. Tällöin on otettava huomioon:</a:t>
            </a:r>
          </a:p>
          <a:p>
            <a:pPr marL="274320" indent="-274320">
              <a:lnSpc>
                <a:spcPct val="100000"/>
              </a:lnSpc>
              <a:spcBef>
                <a:spcPts val="0"/>
              </a:spcBef>
              <a:buFont typeface="+mj-lt"/>
              <a:buAutoNum type="arabicParenR"/>
            </a:pPr>
            <a:r>
              <a:rPr lang="fi-FI" sz="1200" dirty="0"/>
              <a:t>tapaturman ja muu terveyden menettämisen vaara kiinnittäen huomiota erityisesti kyseisessä työssä tai työpaikassa esiintyviin 5 luvussa tarkoitettuihin vaaroihin ja haittoihin;</a:t>
            </a:r>
          </a:p>
          <a:p>
            <a:pPr marL="274320" indent="-274320">
              <a:lnSpc>
                <a:spcPct val="100000"/>
              </a:lnSpc>
              <a:spcBef>
                <a:spcPts val="0"/>
              </a:spcBef>
              <a:buFont typeface="+mj-lt"/>
              <a:buAutoNum type="arabicParenR"/>
            </a:pPr>
            <a:r>
              <a:rPr lang="fi-FI" sz="1200" dirty="0"/>
              <a:t>esiintyneet tapaturmat, ammattitaudit ja työperäiset sairaudet sekä vaaratilanteet;</a:t>
            </a:r>
          </a:p>
          <a:p>
            <a:pPr marL="274320" indent="-274320">
              <a:lnSpc>
                <a:spcPct val="100000"/>
              </a:lnSpc>
              <a:spcBef>
                <a:spcPts val="0"/>
              </a:spcBef>
              <a:buFont typeface="+mj-lt"/>
              <a:buAutoNum type="arabicParenR"/>
            </a:pPr>
            <a:r>
              <a:rPr lang="fi-FI" sz="1200" dirty="0"/>
              <a:t>työntekijän ikä, sukupuoli, ammattitaito ja muut hänen henkilökohtaiset edellytyksensä;</a:t>
            </a:r>
          </a:p>
          <a:p>
            <a:pPr marL="274320" indent="-274320">
              <a:lnSpc>
                <a:spcPct val="100000"/>
              </a:lnSpc>
              <a:spcBef>
                <a:spcPts val="0"/>
              </a:spcBef>
              <a:buFont typeface="+mj-lt"/>
              <a:buAutoNum type="arabicParenR"/>
            </a:pPr>
            <a:r>
              <a:rPr lang="fi-FI" sz="1200" dirty="0"/>
              <a:t>työn kuormitustekijät;</a:t>
            </a:r>
          </a:p>
          <a:p>
            <a:pPr marL="274320" indent="-274320">
              <a:lnSpc>
                <a:spcPct val="100000"/>
              </a:lnSpc>
              <a:spcBef>
                <a:spcPts val="0"/>
              </a:spcBef>
              <a:buFont typeface="+mj-lt"/>
              <a:buAutoNum type="arabicParenR"/>
            </a:pPr>
            <a:r>
              <a:rPr lang="fi-FI" sz="1200" dirty="0"/>
              <a:t>työajan ulkopuolella tapahtuva työhön liittyvä matkustaminen;</a:t>
            </a:r>
          </a:p>
          <a:p>
            <a:pPr marL="274320" indent="-274320">
              <a:lnSpc>
                <a:spcPct val="100000"/>
              </a:lnSpc>
              <a:spcBef>
                <a:spcPts val="0"/>
              </a:spcBef>
              <a:buFont typeface="+mj-lt"/>
              <a:buAutoNum type="arabicParenR"/>
            </a:pPr>
            <a:r>
              <a:rPr lang="fi-FI" sz="1200" dirty="0"/>
              <a:t>mahdollinen lisääntymisterveydelle aiheutuva vaara;</a:t>
            </a:r>
          </a:p>
          <a:p>
            <a:pPr marL="274320" indent="-274320">
              <a:lnSpc>
                <a:spcPct val="100000"/>
              </a:lnSpc>
              <a:spcBef>
                <a:spcPts val="0"/>
              </a:spcBef>
              <a:buFont typeface="+mj-lt"/>
              <a:buAutoNum type="arabicParenR"/>
            </a:pPr>
            <a:r>
              <a:rPr lang="fi-FI" sz="1200" dirty="0"/>
              <a:t>muut vastaavat seikat</a:t>
            </a:r>
          </a:p>
          <a:p>
            <a:pPr marL="0" indent="0">
              <a:buNone/>
            </a:pPr>
            <a:r>
              <a:rPr lang="fi-FI" sz="1400" dirty="0"/>
              <a:t>Työnantajalla tulee olla hallussaan 1 momentissa tarkoitettu selvitys ja arviointi. Selvitys ja arviointi on tarkistettava olosuhteiden olennaisesti muuttuessa ja se on muutenkin pidettävä ajan tasalla</a:t>
            </a:r>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3</a:t>
            </a:fld>
            <a:endParaRPr lang="sv-SE"/>
          </a:p>
        </p:txBody>
      </p:sp>
    </p:spTree>
    <p:extLst>
      <p:ext uri="{BB962C8B-B14F-4D97-AF65-F5344CB8AC3E}">
        <p14:creationId xmlns:p14="http://schemas.microsoft.com/office/powerpoint/2010/main" val="375068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381000" indent="-381000">
              <a:lnSpc>
                <a:spcPct val="120000"/>
              </a:lnSpc>
              <a:spcBef>
                <a:spcPts val="250"/>
              </a:spcBef>
            </a:pPr>
            <a:r>
              <a:rPr lang="fi-FI" dirty="0"/>
              <a:t>Riskien arviointi on laaja-alaista ja järjestelmällistä vaarojen tunnistamista ja niiden aiheuttamien riskien suuruuden määrittämistä.</a:t>
            </a:r>
          </a:p>
          <a:p>
            <a:pPr marL="381000" indent="-381000">
              <a:lnSpc>
                <a:spcPct val="120000"/>
              </a:lnSpc>
              <a:spcBef>
                <a:spcPts val="250"/>
              </a:spcBef>
            </a:pPr>
            <a:r>
              <a:rPr lang="fi-FI" dirty="0"/>
              <a:t>Riskien arvioinnin tavoitteena on työn turvallisuuden tehokas parantaminen.</a:t>
            </a:r>
            <a:endParaRPr lang="fi-FI" b="1" dirty="0"/>
          </a:p>
          <a:p>
            <a:pPr marL="381000" indent="-381000">
              <a:lnSpc>
                <a:spcPct val="120000"/>
              </a:lnSpc>
              <a:spcBef>
                <a:spcPts val="250"/>
              </a:spcBef>
            </a:pPr>
            <a:r>
              <a:rPr lang="fi-FI" dirty="0"/>
              <a:t>Riskien arvioinnin tavoitteena on löytää tärkeimmät työolojen ja työturvallisuuden kehittämisalueet, joihin voidaan tehokkaasti keskittää suunniteltuja ja ennaltaehkäiseviä riskienhallinnan toimenpiteitä.</a:t>
            </a:r>
          </a:p>
          <a:p>
            <a:pPr marL="381000" indent="-381000">
              <a:lnSpc>
                <a:spcPct val="120000"/>
              </a:lnSpc>
              <a:spcBef>
                <a:spcPts val="250"/>
              </a:spcBef>
            </a:pPr>
            <a:r>
              <a:rPr lang="fi-FI" dirty="0"/>
              <a:t>Riskienarviointia on myös kun työntekijä valitsee työtapansa (riskinotto)</a:t>
            </a:r>
          </a:p>
          <a:p>
            <a:pPr marL="381000" indent="-381000">
              <a:lnSpc>
                <a:spcPct val="120000"/>
              </a:lnSpc>
              <a:spcBef>
                <a:spcPts val="250"/>
              </a:spcBef>
            </a:pPr>
            <a:r>
              <a:rPr lang="fi-FI" dirty="0"/>
              <a:t>Vaaroja on olemassa työpaikalla ja ne pitää tunnistaa, jotta ne voidaan huomioida toiminnassa ja suunnitella toimenpiteitä niiden hallitsemiseksi </a:t>
            </a:r>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4</a:t>
            </a:fld>
            <a:endParaRPr lang="sv-SE"/>
          </a:p>
        </p:txBody>
      </p:sp>
    </p:spTree>
    <p:extLst>
      <p:ext uri="{BB962C8B-B14F-4D97-AF65-F5344CB8AC3E}">
        <p14:creationId xmlns:p14="http://schemas.microsoft.com/office/powerpoint/2010/main" val="295506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Vaarojen tunnistaminen ja selvittäminen </a:t>
            </a:r>
            <a:r>
              <a:rPr lang="fi-FI" sz="1200" b="1" dirty="0"/>
              <a:t>tehdään työvaiheittain ja työtehtävittäin ympäristöolosuhteet huomioiden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dirty="0"/>
              <a:t>Vaarojen tunnistamisvaiheessa on tärkeä muistaa, että kaikki vaarat tulee tunnistettua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dirty="0"/>
              <a:t>Vaaroja ei saa valita pois tässä vaiheessa esim. sen perusteella, että riski tuntuu pieneltä (riskinarviointi tapahtuu vasta seuraavassa vaiheessa) </a:t>
            </a:r>
          </a:p>
          <a:p>
            <a:endParaRPr lang="fi-FI" dirty="0"/>
          </a:p>
          <a:p>
            <a:r>
              <a:rPr lang="fi-FI" dirty="0"/>
              <a:t>Työympäristössä esiintyviä turvallisuusteen ja terveyteen vaikuttavia vaaroja voivat olla yleisellä tasolla</a:t>
            </a:r>
          </a:p>
          <a:p>
            <a:pPr lvl="1"/>
            <a:r>
              <a:rPr lang="fi-FI" dirty="0"/>
              <a:t>Tapaturmavaaratekijät</a:t>
            </a:r>
          </a:p>
          <a:p>
            <a:pPr lvl="1"/>
            <a:r>
              <a:rPr lang="fi-FI" dirty="0"/>
              <a:t>Fysikaaliset vaaratekijät</a:t>
            </a:r>
          </a:p>
          <a:p>
            <a:pPr lvl="1"/>
            <a:r>
              <a:rPr lang="fi-FI" dirty="0"/>
              <a:t>Kemialliset vaaratekijät</a:t>
            </a:r>
          </a:p>
          <a:p>
            <a:pPr lvl="1"/>
            <a:r>
              <a:rPr lang="fi-FI" dirty="0"/>
              <a:t>Biologiset vaaratekijät</a:t>
            </a:r>
          </a:p>
          <a:p>
            <a:pPr lvl="1"/>
            <a:r>
              <a:rPr lang="fi-FI" dirty="0"/>
              <a:t>Fyysiset kuormitustekijät</a:t>
            </a:r>
          </a:p>
          <a:p>
            <a:pPr lvl="1"/>
            <a:r>
              <a:rPr lang="fi-FI" dirty="0" err="1"/>
              <a:t>Psykososiaaliset</a:t>
            </a:r>
            <a:r>
              <a:rPr lang="fi-FI" dirty="0"/>
              <a:t> kuormitustekijät</a:t>
            </a:r>
          </a:p>
          <a:p>
            <a:pPr lvl="1"/>
            <a:r>
              <a:rPr lang="fi-FI" dirty="0"/>
              <a:t>Johtamiseen mm. töiden, toimintojen ja toimijoiden yhteensovittamiseen liittyvät tekijät</a:t>
            </a:r>
          </a:p>
          <a:p>
            <a:r>
              <a:rPr lang="fi-FI" dirty="0"/>
              <a:t>Selvitetään</a:t>
            </a:r>
          </a:p>
          <a:p>
            <a:pPr lvl="1"/>
            <a:r>
              <a:rPr lang="fi-FI" dirty="0"/>
              <a:t>Ketkä ovat vaaralle alttiina</a:t>
            </a:r>
          </a:p>
          <a:p>
            <a:pPr lvl="1"/>
            <a:r>
              <a:rPr lang="fi-FI" dirty="0"/>
              <a:t>Missä tilanteissa vaara esiintyy</a:t>
            </a:r>
          </a:p>
          <a:p>
            <a:pPr lvl="1"/>
            <a:r>
              <a:rPr lang="fi-FI" dirty="0"/>
              <a:t>Eri tehtävien päällekkäisyydet</a:t>
            </a:r>
          </a:p>
          <a:p>
            <a:pPr marL="171450" indent="-171450">
              <a:buFont typeface="Arial" panose="020B0604020202020204" pitchFamily="34" charset="0"/>
              <a:buChar char="•"/>
            </a:pPr>
            <a:endParaRPr lang="fi-FI" noProof="0" dirty="0"/>
          </a:p>
          <a:p>
            <a:pPr marL="0" indent="0">
              <a:buFont typeface="Arial" panose="020B0604020202020204" pitchFamily="34" charset="0"/>
              <a:buNone/>
            </a:pPr>
            <a:r>
              <a:rPr lang="fi-FI" noProof="0" dirty="0"/>
              <a:t>Vaarakartan käyttäminen vaarojen tunnistamisvaiheessa helpottaa erilaisten vaarojen huomioimista riskinarvioinnissa. </a:t>
            </a:r>
          </a:p>
          <a:p>
            <a:pPr marL="171450" indent="-171450">
              <a:buFont typeface="Arial" panose="020B0604020202020204" pitchFamily="34" charset="0"/>
              <a:buChar char="•"/>
            </a:pPr>
            <a:r>
              <a:rPr lang="fi-FI" noProof="0" dirty="0"/>
              <a:t>Vaarakarttaa voivat hyödyntää kaikki rakennushankkeen osapuolet omissa arvioinneissaan. </a:t>
            </a:r>
          </a:p>
          <a:p>
            <a:pPr marL="171450" indent="-171450">
              <a:buFont typeface="Arial" panose="020B0604020202020204" pitchFamily="34" charset="0"/>
              <a:buChar char="•"/>
            </a:pPr>
            <a:r>
              <a:rPr lang="fi-FI" noProof="0" dirty="0"/>
              <a:t>Vaarakartan lähde: http://</a:t>
            </a:r>
            <a:r>
              <a:rPr lang="fi-FI" noProof="0" dirty="0" err="1"/>
              <a:t>virtual.vtt.fi</a:t>
            </a:r>
            <a:r>
              <a:rPr lang="fi-FI" noProof="0" dirty="0"/>
              <a:t>/</a:t>
            </a:r>
            <a:r>
              <a:rPr lang="fi-FI" noProof="0" dirty="0" err="1"/>
              <a:t>virtual</a:t>
            </a:r>
            <a:r>
              <a:rPr lang="fi-FI" noProof="0" dirty="0"/>
              <a:t>/proj3/</a:t>
            </a:r>
            <a:r>
              <a:rPr lang="fi-FI" noProof="0" dirty="0" err="1"/>
              <a:t>ytya</a:t>
            </a:r>
            <a:r>
              <a:rPr lang="fi-FI" noProof="0" dirty="0"/>
              <a:t>/</a:t>
            </a:r>
            <a:r>
              <a:rPr lang="fi-FI" noProof="0" dirty="0" err="1"/>
              <a:t>index.htm</a:t>
            </a:r>
            <a:r>
              <a:rPr lang="fi-FI" noProof="0" dirty="0"/>
              <a:t> </a:t>
            </a:r>
          </a:p>
        </p:txBody>
      </p:sp>
      <p:sp>
        <p:nvSpPr>
          <p:cNvPr id="4" name="Dian numeron paikkamerkki 3"/>
          <p:cNvSpPr>
            <a:spLocks noGrp="1"/>
          </p:cNvSpPr>
          <p:nvPr>
            <p:ph type="sldNum" sz="quarter" idx="5"/>
          </p:nvPr>
        </p:nvSpPr>
        <p:spPr/>
        <p:txBody>
          <a:bodyPr/>
          <a:lstStyle/>
          <a:p>
            <a:fld id="{42833144-BDD4-5F43-8ECB-77D5AD30B620}" type="slidenum">
              <a:rPr lang="sv-SE" smtClean="0"/>
              <a:t>5</a:t>
            </a:fld>
            <a:endParaRPr lang="sv-SE"/>
          </a:p>
        </p:txBody>
      </p:sp>
    </p:spTree>
    <p:extLst>
      <p:ext uri="{BB962C8B-B14F-4D97-AF65-F5344CB8AC3E}">
        <p14:creationId xmlns:p14="http://schemas.microsoft.com/office/powerpoint/2010/main" val="4125023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err="1"/>
              <a:t>Vna</a:t>
            </a:r>
            <a:r>
              <a:rPr lang="fi-FI" noProof="0" dirty="0"/>
              <a:t> 205/2009 rakennustyön turvallisuudesta Liite 2</a:t>
            </a:r>
          </a:p>
          <a:p>
            <a:r>
              <a:rPr lang="fi-FI" noProof="0" dirty="0"/>
              <a:t>Liitteessä mainittujen tunnistettujen vaarojen torjunta suunnitellaan kirjallisesti</a:t>
            </a:r>
          </a:p>
        </p:txBody>
      </p:sp>
      <p:sp>
        <p:nvSpPr>
          <p:cNvPr id="4" name="Dian numeron paikkamerkki 3"/>
          <p:cNvSpPr>
            <a:spLocks noGrp="1"/>
          </p:cNvSpPr>
          <p:nvPr>
            <p:ph type="sldNum" sz="quarter" idx="5"/>
          </p:nvPr>
        </p:nvSpPr>
        <p:spPr/>
        <p:txBody>
          <a:bodyPr/>
          <a:lstStyle/>
          <a:p>
            <a:fld id="{CF4801A9-C7F4-7F45-A044-B67E3C9A96DA}" type="slidenum">
              <a:rPr lang="sv-SE" smtClean="0"/>
              <a:t>6</a:t>
            </a:fld>
            <a:endParaRPr lang="sv-SE"/>
          </a:p>
        </p:txBody>
      </p:sp>
    </p:spTree>
    <p:extLst>
      <p:ext uri="{BB962C8B-B14F-4D97-AF65-F5344CB8AC3E}">
        <p14:creationId xmlns:p14="http://schemas.microsoft.com/office/powerpoint/2010/main" val="118565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Rakennustyömaan riskinarviointi, päätoteuttaja</a:t>
            </a:r>
          </a:p>
          <a:p>
            <a:pPr marL="171450" indent="-171450">
              <a:buFont typeface="Arial" panose="020B0604020202020204" pitchFamily="34" charset="0"/>
              <a:buChar char="•"/>
            </a:pPr>
            <a:r>
              <a:rPr lang="fi-FI" dirty="0"/>
              <a:t>Lähtötietoina käytetään rakennuttajan turvallisuusasiakirjassa tunnistamia vaaroja ja riskejä sekä omaa kokemusperäistä tietoa hanketyypistä</a:t>
            </a:r>
          </a:p>
          <a:p>
            <a:pPr marL="171450" indent="-171450">
              <a:buFont typeface="Arial" panose="020B0604020202020204" pitchFamily="34" charset="0"/>
              <a:buChar char="•"/>
            </a:pPr>
            <a:r>
              <a:rPr lang="fi-FI" dirty="0"/>
              <a:t>Päätoteuttaja täydentää omaa, tyypillisen rakennushankkeen, riskinarviointia hankekohtaiseksi</a:t>
            </a:r>
          </a:p>
          <a:p>
            <a:pPr marL="171450" indent="-171450">
              <a:buFont typeface="Arial" panose="020B0604020202020204" pitchFamily="34" charset="0"/>
              <a:buChar char="•"/>
            </a:pPr>
            <a:r>
              <a:rPr lang="fi-FI" dirty="0"/>
              <a:t>Päätoteuttaja hyödyntää suunnittelijoiden ja aliurakoitsijoiden tietotaitoa toimenpiteiden suunnittelussa ja turvallisuussuunnitelmien laatimisessa</a:t>
            </a:r>
          </a:p>
          <a:p>
            <a:pPr marL="171450" indent="-171450">
              <a:buFont typeface="Arial" panose="020B0604020202020204" pitchFamily="34" charset="0"/>
              <a:buChar char="•"/>
            </a:pPr>
            <a:r>
              <a:rPr lang="fi-FI" dirty="0"/>
              <a:t>Merkittävien riskien kohdalla varmistaa riittävät turvallisuustoimenpiteet tehtäväkohtaisella riskinarvioinnilla ennen työtä</a:t>
            </a:r>
          </a:p>
          <a:p>
            <a:pPr marL="171450" indent="-171450">
              <a:buFont typeface="Arial" panose="020B0604020202020204" pitchFamily="34" charset="0"/>
              <a:buChar char="•"/>
            </a:pPr>
            <a:r>
              <a:rPr lang="fi-FI" dirty="0"/>
              <a:t>Tiedottaa vaaroista ja </a:t>
            </a:r>
            <a:r>
              <a:rPr lang="fi-FI" dirty="0" err="1"/>
              <a:t>yhteensovittaa</a:t>
            </a:r>
            <a:r>
              <a:rPr lang="fi-FI" dirty="0"/>
              <a:t> vaaroja työmaalla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dirty="0"/>
              <a:t>Seurannan perusteella arvioidaan toimenpiteiden vaikuttavuutta ja tunnistetaan uusia vaaroja sekä suunnitellaan ja toteutetaan tarvittavat lisätoimenpiteet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b="1" dirty="0"/>
          </a:p>
          <a:p>
            <a:pPr marL="0" indent="0">
              <a:buFont typeface="Arial" panose="020B0604020202020204" pitchFamily="34" charset="0"/>
              <a:buNone/>
            </a:pPr>
            <a:endParaRPr lang="fi-FI"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dirty="0"/>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7</a:t>
            </a:fld>
            <a:endParaRPr lang="sv-SE"/>
          </a:p>
        </p:txBody>
      </p:sp>
    </p:spTree>
    <p:extLst>
      <p:ext uri="{BB962C8B-B14F-4D97-AF65-F5344CB8AC3E}">
        <p14:creationId xmlns:p14="http://schemas.microsoft.com/office/powerpoint/2010/main" val="69878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sz="1200" kern="1200" dirty="0">
                <a:solidFill>
                  <a:schemeClr val="tx1"/>
                </a:solidFill>
                <a:effectLst/>
                <a:latin typeface="+mn-lt"/>
                <a:ea typeface="+mn-ea"/>
                <a:cs typeface="+mn-cs"/>
              </a:rPr>
              <a:t>Rakennushanke</a:t>
            </a:r>
          </a:p>
          <a:p>
            <a:pPr marL="228600" indent="-228600">
              <a:buAutoNum type="arabicPeriod"/>
            </a:pPr>
            <a:r>
              <a:rPr lang="fi-FI" sz="1200" kern="1200" dirty="0">
                <a:solidFill>
                  <a:schemeClr val="tx1"/>
                </a:solidFill>
                <a:effectLst/>
                <a:latin typeface="+mn-lt"/>
                <a:ea typeface="+mn-ea"/>
                <a:cs typeface="+mn-cs"/>
              </a:rPr>
              <a:t>Tunnistetaan ja kuvataan yleisaikataulutehtävittäin rakennushankkeen vaaratekijät </a:t>
            </a:r>
          </a:p>
          <a:p>
            <a:pPr marL="228600" indent="-228600">
              <a:buAutoNum type="arabicPeriod"/>
            </a:pPr>
            <a:r>
              <a:rPr lang="fi-FI" sz="1200" kern="1200" dirty="0">
                <a:solidFill>
                  <a:schemeClr val="tx1"/>
                </a:solidFill>
                <a:effectLst/>
                <a:latin typeface="+mn-lt"/>
                <a:ea typeface="+mn-ea"/>
                <a:cs typeface="+mn-cs"/>
              </a:rPr>
              <a:t>Päätetään jatkotoimenpiteistä: olemassa olevan riskinarvioinnin ja suunnitelmien täydentäminen tai tarkennettu tehtäväkohtainen riskinarviointi ja sen perusteella laadittava turvallisuussuunnitelma. Esim. tehdään erillinen riskienarviointi työvaiheesta/työtehtävästä X ja tehdään erillinen turvallisuussuunnitelma esim. käsitellään putoamissuojaussuunnitelmassa työvaihe/työtehtävä X </a:t>
            </a:r>
          </a:p>
          <a:p>
            <a:pPr marL="228600" indent="-228600">
              <a:buAutoNum type="arabicPeriod"/>
            </a:pPr>
            <a:r>
              <a:rPr lang="fi-FI" sz="1200" kern="1200" dirty="0">
                <a:solidFill>
                  <a:schemeClr val="tx1"/>
                </a:solidFill>
                <a:effectLst/>
                <a:latin typeface="+mn-lt"/>
                <a:ea typeface="+mn-ea"/>
                <a:cs typeface="+mn-cs"/>
              </a:rPr>
              <a:t>Kuka tekee ja valvoo sekä aikataulu koska valmis</a:t>
            </a:r>
          </a:p>
          <a:p>
            <a:pPr marL="228600" indent="-228600">
              <a:buAutoNum type="arabicPeriod"/>
            </a:pPr>
            <a:r>
              <a:rPr lang="fi-FI" sz="1200" kern="1200" dirty="0">
                <a:solidFill>
                  <a:schemeClr val="tx1"/>
                </a:solidFill>
                <a:effectLst/>
                <a:latin typeface="+mn-lt"/>
                <a:ea typeface="+mn-ea"/>
                <a:cs typeface="+mn-cs"/>
              </a:rPr>
              <a:t>Kuittaukset</a:t>
            </a:r>
          </a:p>
          <a:p>
            <a:endParaRPr lang="sv-SE" dirty="0"/>
          </a:p>
        </p:txBody>
      </p:sp>
      <p:sp>
        <p:nvSpPr>
          <p:cNvPr id="4" name="Dian numeron paikkamerkki 3"/>
          <p:cNvSpPr>
            <a:spLocks noGrp="1"/>
          </p:cNvSpPr>
          <p:nvPr>
            <p:ph type="sldNum" sz="quarter" idx="5"/>
          </p:nvPr>
        </p:nvSpPr>
        <p:spPr/>
        <p:txBody>
          <a:bodyPr/>
          <a:lstStyle/>
          <a:p>
            <a:fld id="{CF4801A9-C7F4-7F45-A044-B67E3C9A96DA}" type="slidenum">
              <a:rPr lang="sv-SE" smtClean="0"/>
              <a:t>8</a:t>
            </a:fld>
            <a:endParaRPr lang="sv-SE"/>
          </a:p>
        </p:txBody>
      </p:sp>
    </p:spTree>
    <p:extLst>
      <p:ext uri="{BB962C8B-B14F-4D97-AF65-F5344CB8AC3E}">
        <p14:creationId xmlns:p14="http://schemas.microsoft.com/office/powerpoint/2010/main" val="846017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noProof="0" dirty="0"/>
              <a:t>Riskimatriisin avulla pyritään yhtenäiseen eri tunnistettujen vaarojen riskiluokitteluun </a:t>
            </a:r>
          </a:p>
          <a:p>
            <a:r>
              <a:rPr lang="fi-FI" noProof="0" dirty="0"/>
              <a:t>Riskitason arvioinnin tavoitteena on saada tukea päätöksentekoon toimenpiteistä (kiireellisyys)</a:t>
            </a:r>
          </a:p>
          <a:p>
            <a:pPr marL="171450" indent="-171450">
              <a:buFont typeface="Arial" panose="020B0604020202020204" pitchFamily="34" charset="0"/>
              <a:buChar char="•"/>
            </a:pPr>
            <a:r>
              <a:rPr lang="fi-FI" noProof="0" dirty="0"/>
              <a:t>Kaikkien tunnistettujen vaarojen analysointi seurausten ja todennäköisyyden avulla myös varmistaa, ettei vaarat poistu turvallisuuden jatkossuunnittelusta pelkän tunteen perusteella </a:t>
            </a:r>
          </a:p>
          <a:p>
            <a:pPr marL="628650" lvl="1" indent="-171450">
              <a:buFont typeface="Arial" panose="020B0604020202020204" pitchFamily="34" charset="0"/>
              <a:buChar char="•"/>
            </a:pPr>
            <a:r>
              <a:rPr lang="fi-FI" noProof="0" dirty="0"/>
              <a:t>Esimerkiksi nostotyöhön liittyvät vaaratekijät eivät poistu työmaalta sen perusteella, että nosturit ja välineet on tarkastettu, tekijät koulutettu ja työt suunniteltu – ainoastaan todennäköisyys vaaran toteutumiselle pienenee</a:t>
            </a:r>
          </a:p>
          <a:p>
            <a:pPr marL="628650" lvl="1" indent="-171450">
              <a:buFont typeface="Arial" panose="020B0604020202020204" pitchFamily="34" charset="0"/>
              <a:buChar char="•"/>
            </a:pPr>
            <a:r>
              <a:rPr lang="fi-FI" noProof="0" dirty="0"/>
              <a:t>Toinen esimerkki: kuulovaarallinen melu ei poistu vaarana työmaalta sen perusteella, että työssä on käytettävä kuulonsuojaimia. HUOM! henkilönsuojaimia ei yleensä huomioida riskinarvioinnissa koska ne ovat epävarma torjuntakeino (edellyttää, että niitä käytetään ja käytetään oikein (valvonta), niiden ominaisuudet vastaavat vaaraa (esim. melun vaimennus riittävä), ne ovat huolletut ja ehjät (opastus).</a:t>
            </a:r>
          </a:p>
          <a:p>
            <a:pPr marL="1085850" lvl="2" indent="-171450">
              <a:buFont typeface="Arial" panose="020B0604020202020204" pitchFamily="34" charset="0"/>
              <a:buChar char="•"/>
            </a:pPr>
            <a:r>
              <a:rPr lang="fi-FI" noProof="0" dirty="0"/>
              <a:t>Lisäksi on syytä muistaa, että kuulovaarallinen melu sekä kuulonsuojainten käyttö työmaalla vaikeuttavat varoitusten ja hälytysten kuulemista (arviointi tehdään myös tälle vaaralle) </a:t>
            </a:r>
          </a:p>
          <a:p>
            <a:pPr marL="171450" lvl="0" indent="-171450">
              <a:buFont typeface="Arial" panose="020B0604020202020204" pitchFamily="34" charset="0"/>
              <a:buChar char="•"/>
            </a:pPr>
            <a:r>
              <a:rPr lang="fi-FI" noProof="0" dirty="0"/>
              <a:t>vaarojen merkityksestä terveydelle ja turvallisuudelle rakennustyömaalla eri työtehtävissä ja työvaiheissa </a:t>
            </a:r>
          </a:p>
          <a:p>
            <a:pPr marL="171450" indent="-171450">
              <a:buFont typeface="Arial" panose="020B0604020202020204" pitchFamily="34" charset="0"/>
              <a:buChar char="•"/>
            </a:pPr>
            <a:r>
              <a:rPr lang="fi-FI" noProof="0" dirty="0"/>
              <a:t>Toimenpiteiden kiireellisyys ja mm. seurantamenettelyjen ja opastuksen tarkkuus määräytyy riskin suuruuden mukaan </a:t>
            </a:r>
          </a:p>
          <a:p>
            <a:pPr marL="171450" indent="-171450">
              <a:buFont typeface="Arial" panose="020B0604020202020204" pitchFamily="34" charset="0"/>
              <a:buChar char="•"/>
            </a:pPr>
            <a:r>
              <a:rPr lang="fi-FI" noProof="0" dirty="0"/>
              <a:t>Toimenpiteet riskin pienentämiseksi hyväksyttävälle tasolle suunnitellaan ja toteutetaan (vastuuhenkilö määritetään ja aikataulutetaan)</a:t>
            </a:r>
          </a:p>
          <a:p>
            <a:endParaRPr lang="fi-FI" noProof="0" dirty="0"/>
          </a:p>
          <a:p>
            <a:pPr marL="228600" indent="-228600">
              <a:buAutoNum type="arabicPeriod"/>
            </a:pPr>
            <a:r>
              <a:rPr lang="fi-FI" noProof="0" dirty="0"/>
              <a:t>Ensin arvioidaan työmaan tehtävässä/työvaiheessa tunnistetusta vaarasta johtuva seuraus </a:t>
            </a:r>
          </a:p>
          <a:p>
            <a:pPr marL="228600" indent="-228600">
              <a:buAutoNum type="arabicPeriod"/>
            </a:pPr>
            <a:r>
              <a:rPr lang="fi-FI" noProof="0" dirty="0"/>
              <a:t>jonka jälkeen arvioidaan miten todennäköinen vaaran seuraus on työmaan tehtävässä/työvaiheessa </a:t>
            </a:r>
          </a:p>
          <a:p>
            <a:pPr marL="228600" indent="-228600">
              <a:buAutoNum type="arabicPeriod"/>
            </a:pPr>
            <a:r>
              <a:rPr lang="fi-FI" noProof="0" dirty="0"/>
              <a:t>Tämän jälkeen matriisin avulla saadaan riskiluku 1 – 5. </a:t>
            </a:r>
          </a:p>
          <a:p>
            <a:endParaRPr lang="fi-FI" noProof="0" dirty="0"/>
          </a:p>
          <a:p>
            <a:r>
              <a:rPr lang="fi-FI" noProof="0" dirty="0"/>
              <a:t>Seuraukset luokittelua (terveys ja turvallisuus): </a:t>
            </a:r>
          </a:p>
          <a:p>
            <a:pPr marL="171450" indent="-171450">
              <a:buFont typeface="Arial" panose="020B0604020202020204" pitchFamily="34" charset="0"/>
              <a:buChar char="•"/>
            </a:pPr>
            <a:r>
              <a:rPr lang="fi-FI" b="1" noProof="0" dirty="0"/>
              <a:t>Vähäinen:</a:t>
            </a:r>
            <a:r>
              <a:rPr lang="fi-FI" noProof="0" dirty="0"/>
              <a:t> esim. Mustelma, venähdys, ärsytys esim. hengitysteissä;</a:t>
            </a:r>
          </a:p>
          <a:p>
            <a:pPr marL="171450" indent="-171450">
              <a:buFont typeface="Arial" panose="020B0604020202020204" pitchFamily="34" charset="0"/>
              <a:buChar char="•"/>
            </a:pPr>
            <a:r>
              <a:rPr lang="fi-FI" b="1" noProof="0" dirty="0"/>
              <a:t>Haitalinen:</a:t>
            </a:r>
            <a:r>
              <a:rPr lang="fi-FI" noProof="0" dirty="0"/>
              <a:t> Poissaoloon johtava vamma esim. iso haava, jalan nyrjähtäminen (lyhytkestoinen poissaolo)  tai elämänlaatua heikentävä sairaus/vamma esim. kuulonalenema, </a:t>
            </a:r>
          </a:p>
          <a:p>
            <a:pPr marL="171450" indent="-171450">
              <a:buFont typeface="Arial" panose="020B0604020202020204" pitchFamily="34" charset="0"/>
              <a:buChar char="•"/>
            </a:pPr>
            <a:r>
              <a:rPr lang="fi-FI" b="1" noProof="0" dirty="0"/>
              <a:t>Vakava:</a:t>
            </a:r>
            <a:r>
              <a:rPr lang="fi-FI" noProof="0" dirty="0"/>
              <a:t> Kuolema, käden menettäminen, jalan katkeaminen (pitkäkestoinen poissaolo), elämää lyhentävä sairaus esim. syöpä</a:t>
            </a:r>
          </a:p>
          <a:p>
            <a:pPr marL="0" indent="0">
              <a:buFont typeface="Arial" panose="020B0604020202020204" pitchFamily="34" charset="0"/>
              <a:buNone/>
            </a:pPr>
            <a:endParaRPr lang="fi-FI" noProof="0" dirty="0"/>
          </a:p>
          <a:p>
            <a:pPr marL="0" indent="0">
              <a:buFont typeface="Arial" panose="020B0604020202020204" pitchFamily="34" charset="0"/>
              <a:buNone/>
            </a:pPr>
            <a:r>
              <a:rPr lang="fi-FI" noProof="0" dirty="0"/>
              <a:t>Todennäköisyys luokittelua (terveys ja turvallisuus):</a:t>
            </a:r>
          </a:p>
          <a:p>
            <a:pPr marL="171450" lvl="0" indent="-171450">
              <a:buFont typeface="Arial" panose="020B0604020202020204" pitchFamily="34" charset="0"/>
              <a:buChar char="•"/>
            </a:pPr>
            <a:r>
              <a:rPr lang="fi-FI" b="1" noProof="0" dirty="0"/>
              <a:t>Epätodennäköinen</a:t>
            </a:r>
            <a:r>
              <a:rPr lang="fi-FI" noProof="0" dirty="0"/>
              <a:t>: vaara toteutuu ehkä kerran työuran aikana rakentamisessa</a:t>
            </a:r>
          </a:p>
          <a:p>
            <a:pPr marL="171450" lvl="0" indent="-171450">
              <a:buFont typeface="Arial" panose="020B0604020202020204" pitchFamily="34" charset="0"/>
              <a:buChar char="•"/>
            </a:pPr>
            <a:r>
              <a:rPr lang="fi-FI" b="1" noProof="0" dirty="0"/>
              <a:t>Mahdollinen</a:t>
            </a:r>
            <a:r>
              <a:rPr lang="fi-FI" noProof="0" dirty="0"/>
              <a:t>: vaara toteutuu noin viiden vuoden välein (epäsäännöllisesti) rakentamisessa</a:t>
            </a:r>
          </a:p>
          <a:p>
            <a:pPr marL="171450" lvl="0" indent="-171450">
              <a:buFont typeface="Arial" panose="020B0604020202020204" pitchFamily="34" charset="0"/>
              <a:buChar char="•"/>
            </a:pPr>
            <a:r>
              <a:rPr lang="fi-FI" b="1" noProof="0" dirty="0"/>
              <a:t>Todennäköinen</a:t>
            </a:r>
            <a:r>
              <a:rPr lang="fi-FI" noProof="0" dirty="0"/>
              <a:t>: vaara toteutuu säännöllisesti noin vuoden välein rakentamisessa </a:t>
            </a:r>
          </a:p>
          <a:p>
            <a:pPr marL="171450" lvl="0" indent="-171450">
              <a:buFont typeface="Arial" panose="020B0604020202020204" pitchFamily="34" charset="0"/>
              <a:buChar char="•"/>
            </a:pPr>
            <a:endParaRPr lang="fi-FI" noProof="0" dirty="0"/>
          </a:p>
          <a:p>
            <a:pPr marL="0" lvl="0" indent="0">
              <a:buFont typeface="Arial" panose="020B0604020202020204" pitchFamily="34" charset="0"/>
              <a:buNone/>
            </a:pPr>
            <a:r>
              <a:rPr lang="fi-FI" noProof="0" dirty="0"/>
              <a:t>Muitakin menetelmiä ja menettelyitä on olemassa ja käytössä riskin suuruuden määrittämiseksi. </a:t>
            </a:r>
          </a:p>
          <a:p>
            <a:pPr marL="0" lvl="0" indent="0">
              <a:buFont typeface="Arial" panose="020B0604020202020204" pitchFamily="34" charset="0"/>
              <a:buNone/>
            </a:pPr>
            <a:r>
              <a:rPr lang="fi-FI" noProof="0" dirty="0"/>
              <a:t>Tämä yksinkertainen 3 kertaa 3 matriisi on kuitenkin yksinkertainen käyttää riskin suuruuden määrittämiseksi analyyttisesti </a:t>
            </a:r>
          </a:p>
        </p:txBody>
      </p:sp>
      <p:sp>
        <p:nvSpPr>
          <p:cNvPr id="4" name="Dian numeron paikkamerkki 3"/>
          <p:cNvSpPr>
            <a:spLocks noGrp="1"/>
          </p:cNvSpPr>
          <p:nvPr>
            <p:ph type="sldNum" sz="quarter" idx="5"/>
          </p:nvPr>
        </p:nvSpPr>
        <p:spPr/>
        <p:txBody>
          <a:bodyPr/>
          <a:lstStyle/>
          <a:p>
            <a:fld id="{42833144-BDD4-5F43-8ECB-77D5AD30B620}" type="slidenum">
              <a:rPr lang="sv-SE" smtClean="0"/>
              <a:t>9</a:t>
            </a:fld>
            <a:endParaRPr lang="sv-SE"/>
          </a:p>
        </p:txBody>
      </p:sp>
    </p:spTree>
    <p:extLst>
      <p:ext uri="{BB962C8B-B14F-4D97-AF65-F5344CB8AC3E}">
        <p14:creationId xmlns:p14="http://schemas.microsoft.com/office/powerpoint/2010/main" val="195851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49EC35-5D7E-9941-9922-E022AFC5CD6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sv-SE"/>
          </a:p>
        </p:txBody>
      </p:sp>
      <p:sp>
        <p:nvSpPr>
          <p:cNvPr id="3" name="Alaotsikko 2">
            <a:extLst>
              <a:ext uri="{FF2B5EF4-FFF2-40B4-BE49-F238E27FC236}">
                <a16:creationId xmlns:a16="http://schemas.microsoft.com/office/drawing/2014/main" id="{621EC623-C6D8-1F45-856F-541665C658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sv-SE"/>
          </a:p>
        </p:txBody>
      </p:sp>
      <p:sp>
        <p:nvSpPr>
          <p:cNvPr id="4" name="Päivämäärän paikkamerkki 3">
            <a:extLst>
              <a:ext uri="{FF2B5EF4-FFF2-40B4-BE49-F238E27FC236}">
                <a16:creationId xmlns:a16="http://schemas.microsoft.com/office/drawing/2014/main" id="{C358A879-13B3-8045-A861-B1E66DA47CBC}"/>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7DEF109F-FB5F-FA49-A9F3-3883CA6AFA80}"/>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2026F83B-038C-594F-8056-F7F4662737A2}"/>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131284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D86FE2-93AB-2542-A4B1-5C7E457AE5E9}"/>
              </a:ext>
            </a:extLst>
          </p:cNvPr>
          <p:cNvSpPr>
            <a:spLocks noGrp="1"/>
          </p:cNvSpPr>
          <p:nvPr>
            <p:ph type="title"/>
          </p:nvPr>
        </p:nvSpPr>
        <p:spPr/>
        <p:txBody>
          <a:bodyPr/>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81DA7ABF-83F3-C34D-B9BC-30D705DB522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3CB0AE34-27D8-E941-AD58-5FB4B151A60F}"/>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AED2DD3E-5769-274A-810F-41B5FA38F8BF}"/>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5A517BB-35EA-F34F-9A7B-297B01A8D2C6}"/>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165617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7D6DEDE-82B2-1242-AE3B-5E9D0D20C525}"/>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sv-SE"/>
          </a:p>
        </p:txBody>
      </p:sp>
      <p:sp>
        <p:nvSpPr>
          <p:cNvPr id="3" name="Pystysuoran tekstin paikkamerkki 2">
            <a:extLst>
              <a:ext uri="{FF2B5EF4-FFF2-40B4-BE49-F238E27FC236}">
                <a16:creationId xmlns:a16="http://schemas.microsoft.com/office/drawing/2014/main" id="{9800A165-FC60-844B-94D2-925C9DC9F298}"/>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F95466C3-1209-C64A-97A1-0774F8C771BD}"/>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4F7B2550-7AC2-ED40-8606-BE10CDDD582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91E74419-2339-734E-AD19-ED35DA22A768}"/>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152591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C83F3-0021-9B4D-B5AA-5E6D036223D3}"/>
              </a:ext>
            </a:extLst>
          </p:cNvPr>
          <p:cNvSpPr>
            <a:spLocks noGrp="1"/>
          </p:cNvSpPr>
          <p:nvPr>
            <p:ph type="title"/>
          </p:nvPr>
        </p:nvSpPr>
        <p:spPr>
          <a:xfrm>
            <a:off x="838200" y="365125"/>
            <a:ext cx="10515600" cy="999849"/>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sv-SE" dirty="0"/>
          </a:p>
        </p:txBody>
      </p:sp>
      <p:sp>
        <p:nvSpPr>
          <p:cNvPr id="3" name="Sisällön paikkamerkki 2">
            <a:extLst>
              <a:ext uri="{FF2B5EF4-FFF2-40B4-BE49-F238E27FC236}">
                <a16:creationId xmlns:a16="http://schemas.microsoft.com/office/drawing/2014/main" id="{B171F95D-49D0-394B-A8BA-FF8689694565}"/>
              </a:ext>
            </a:extLst>
          </p:cNvPr>
          <p:cNvSpPr>
            <a:spLocks noGrp="1"/>
          </p:cNvSpPr>
          <p:nvPr>
            <p:ph idx="1"/>
          </p:nvPr>
        </p:nvSpPr>
        <p:spPr>
          <a:xfrm>
            <a:off x="838200" y="1454667"/>
            <a:ext cx="10515600" cy="415714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E0425011-E24E-B448-A75A-3B5F07F38E08}"/>
              </a:ext>
            </a:extLst>
          </p:cNvPr>
          <p:cNvSpPr>
            <a:spLocks noGrp="1"/>
          </p:cNvSpPr>
          <p:nvPr>
            <p:ph type="dt" sz="half" idx="10"/>
          </p:nvPr>
        </p:nvSpPr>
        <p:spPr/>
        <p:txBody>
          <a:bodyPr/>
          <a:lstStyle/>
          <a:p>
            <a:fld id="{FDB66C6A-93EA-944A-A03B-BED5BD5B1FE2}" type="datetimeFigureOut">
              <a:rPr lang="sv-SE" smtClean="0"/>
              <a:t>2022-06-27</a:t>
            </a:fld>
            <a:endParaRPr lang="sv-SE"/>
          </a:p>
        </p:txBody>
      </p:sp>
      <p:sp>
        <p:nvSpPr>
          <p:cNvPr id="5" name="Alatunnisteen paikkamerkki 4">
            <a:extLst>
              <a:ext uri="{FF2B5EF4-FFF2-40B4-BE49-F238E27FC236}">
                <a16:creationId xmlns:a16="http://schemas.microsoft.com/office/drawing/2014/main" id="{91BD585E-CC0E-0547-A199-82B627EC4C64}"/>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F3BF5026-4E52-0844-8932-E79C549E074E}"/>
              </a:ext>
            </a:extLst>
          </p:cNvPr>
          <p:cNvSpPr>
            <a:spLocks noGrp="1"/>
          </p:cNvSpPr>
          <p:nvPr>
            <p:ph type="sldNum" sz="quarter" idx="12"/>
          </p:nvPr>
        </p:nvSpPr>
        <p:spPr/>
        <p:txBody>
          <a:bodyPr/>
          <a:lstStyle/>
          <a:p>
            <a:fld id="{17AA476D-A91E-AA45-AC26-2A639485B637}" type="slidenum">
              <a:rPr lang="sv-SE" smtClean="0"/>
              <a:t>‹#›</a:t>
            </a:fld>
            <a:endParaRPr lang="sv-SE"/>
          </a:p>
        </p:txBody>
      </p:sp>
      <p:sp>
        <p:nvSpPr>
          <p:cNvPr id="8" name="Sisällön paikkamerkki 7">
            <a:extLst>
              <a:ext uri="{FF2B5EF4-FFF2-40B4-BE49-F238E27FC236}">
                <a16:creationId xmlns:a16="http://schemas.microsoft.com/office/drawing/2014/main" id="{F2B33E68-99BF-BD42-A447-218BC02C9538}"/>
              </a:ext>
            </a:extLst>
          </p:cNvPr>
          <p:cNvSpPr>
            <a:spLocks noGrp="1"/>
          </p:cNvSpPr>
          <p:nvPr>
            <p:ph sz="quarter" idx="13"/>
          </p:nvPr>
        </p:nvSpPr>
        <p:spPr>
          <a:xfrm>
            <a:off x="838200" y="5701507"/>
            <a:ext cx="10515600" cy="565150"/>
          </a:xfrm>
        </p:spPr>
        <p:txBody>
          <a:bodyPr/>
          <a:lstStyle>
            <a:lvl1pPr marL="0" indent="0">
              <a:buNone/>
              <a:defRPr/>
            </a:lvl1pPr>
          </a:lstStyle>
          <a:p>
            <a:pPr lvl="0"/>
            <a:r>
              <a:rPr lang="fi-FI" dirty="0"/>
              <a:t>Muokkaa tekstin perustyylejä napsauttamalla</a:t>
            </a:r>
            <a:endParaRPr lang="sv-SE" dirty="0"/>
          </a:p>
        </p:txBody>
      </p:sp>
    </p:spTree>
    <p:extLst>
      <p:ext uri="{BB962C8B-B14F-4D97-AF65-F5344CB8AC3E}">
        <p14:creationId xmlns:p14="http://schemas.microsoft.com/office/powerpoint/2010/main" val="342507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ukautettu asette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24C062-8789-604C-9827-5139EBFE27ED}"/>
              </a:ext>
            </a:extLst>
          </p:cNvPr>
          <p:cNvSpPr>
            <a:spLocks noGrp="1"/>
          </p:cNvSpPr>
          <p:nvPr>
            <p:ph type="title"/>
          </p:nvPr>
        </p:nvSpPr>
        <p:spPr/>
        <p:txBody>
          <a:bodyPr/>
          <a:lstStyle/>
          <a:p>
            <a:r>
              <a:rPr lang="fi-FI"/>
              <a:t>Muokkaa ots. perustyyl. napsautt.</a:t>
            </a:r>
            <a:endParaRPr lang="sv-SE"/>
          </a:p>
        </p:txBody>
      </p:sp>
      <p:sp>
        <p:nvSpPr>
          <p:cNvPr id="4" name="Dian numeron paikkamerkki 3">
            <a:extLst>
              <a:ext uri="{FF2B5EF4-FFF2-40B4-BE49-F238E27FC236}">
                <a16:creationId xmlns:a16="http://schemas.microsoft.com/office/drawing/2014/main" id="{26507667-FF3E-7549-A3AC-AE0D80E17D34}"/>
              </a:ext>
            </a:extLst>
          </p:cNvPr>
          <p:cNvSpPr>
            <a:spLocks noGrp="1"/>
          </p:cNvSpPr>
          <p:nvPr>
            <p:ph type="sldNum" sz="quarter" idx="11"/>
          </p:nvPr>
        </p:nvSpPr>
        <p:spPr/>
        <p:txBody>
          <a:bodyPr/>
          <a:lstStyle/>
          <a:p>
            <a:fld id="{30088326-30EF-4746-867D-B30A40191297}" type="slidenum">
              <a:rPr lang="fi-FI" smtClean="0"/>
              <a:pPr/>
              <a:t>‹#›</a:t>
            </a:fld>
            <a:endParaRPr lang="fi-FI" dirty="0"/>
          </a:p>
        </p:txBody>
      </p:sp>
      <p:sp>
        <p:nvSpPr>
          <p:cNvPr id="8" name="Sisällön paikkamerkki 7">
            <a:extLst>
              <a:ext uri="{FF2B5EF4-FFF2-40B4-BE49-F238E27FC236}">
                <a16:creationId xmlns:a16="http://schemas.microsoft.com/office/drawing/2014/main" id="{59C7D26C-0218-4D4F-8292-49B97D519775}"/>
              </a:ext>
            </a:extLst>
          </p:cNvPr>
          <p:cNvSpPr>
            <a:spLocks noGrp="1"/>
          </p:cNvSpPr>
          <p:nvPr>
            <p:ph sz="quarter" idx="12"/>
          </p:nvPr>
        </p:nvSpPr>
        <p:spPr>
          <a:xfrm>
            <a:off x="624840" y="1442086"/>
            <a:ext cx="5297806" cy="412501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10" name="Kuvan paikkamerkki 9">
            <a:extLst>
              <a:ext uri="{FF2B5EF4-FFF2-40B4-BE49-F238E27FC236}">
                <a16:creationId xmlns:a16="http://schemas.microsoft.com/office/drawing/2014/main" id="{B4D061C7-C962-464C-9582-02EEB71ECCE1}"/>
              </a:ext>
            </a:extLst>
          </p:cNvPr>
          <p:cNvSpPr>
            <a:spLocks noGrp="1"/>
          </p:cNvSpPr>
          <p:nvPr>
            <p:ph type="pic" sz="quarter" idx="13"/>
          </p:nvPr>
        </p:nvSpPr>
        <p:spPr>
          <a:xfrm>
            <a:off x="6355080" y="1442086"/>
            <a:ext cx="5212080" cy="4125019"/>
          </a:xfrm>
        </p:spPr>
        <p:txBody>
          <a:bodyPr/>
          <a:lstStyle/>
          <a:p>
            <a:endParaRPr lang="sv-SE"/>
          </a:p>
        </p:txBody>
      </p:sp>
      <p:sp>
        <p:nvSpPr>
          <p:cNvPr id="11" name="Tekstin paikkamerkki 9">
            <a:extLst>
              <a:ext uri="{FF2B5EF4-FFF2-40B4-BE49-F238E27FC236}">
                <a16:creationId xmlns:a16="http://schemas.microsoft.com/office/drawing/2014/main" id="{EC25870A-E844-6740-A463-113F606972A6}"/>
              </a:ext>
            </a:extLst>
          </p:cNvPr>
          <p:cNvSpPr>
            <a:spLocks noGrp="1"/>
          </p:cNvSpPr>
          <p:nvPr>
            <p:ph type="body" sz="quarter" idx="14"/>
          </p:nvPr>
        </p:nvSpPr>
        <p:spPr>
          <a:xfrm>
            <a:off x="624418" y="5709939"/>
            <a:ext cx="10943167" cy="276935"/>
          </a:xfrm>
        </p:spPr>
        <p:txBody>
          <a:bodyPr wrap="square">
            <a:spAutoFit/>
          </a:bodyPr>
          <a:lstStyle>
            <a:lvl1pPr marL="0" indent="0" algn="ctr">
              <a:buNone/>
              <a:defRPr lang="fi-FI" sz="1333" b="1" smtClean="0">
                <a:solidFill>
                  <a:schemeClr val="tx2"/>
                </a:solidFill>
                <a:latin typeface="+mn-lt"/>
              </a:defRPr>
            </a:lvl1pPr>
            <a:lvl2pPr>
              <a:defRPr lang="fi-FI" smtClean="0">
                <a:solidFill>
                  <a:schemeClr val="tx1"/>
                </a:solidFill>
                <a:latin typeface="+mn-lt"/>
              </a:defRPr>
            </a:lvl2pPr>
            <a:lvl3pPr>
              <a:defRPr lang="fi-FI" sz="2400" smtClean="0">
                <a:solidFill>
                  <a:schemeClr val="tx1"/>
                </a:solidFill>
                <a:latin typeface="+mn-lt"/>
              </a:defRPr>
            </a:lvl3pPr>
            <a:lvl4pPr>
              <a:defRPr lang="fi-FI" sz="2400" smtClean="0">
                <a:solidFill>
                  <a:schemeClr val="tx1"/>
                </a:solidFill>
                <a:latin typeface="+mn-lt"/>
              </a:defRPr>
            </a:lvl4pPr>
            <a:lvl5pPr>
              <a:defRPr lang="fi-FI" sz="2400">
                <a:solidFill>
                  <a:schemeClr val="tx1"/>
                </a:solidFill>
                <a:latin typeface="+mn-lt"/>
              </a:defRPr>
            </a:lvl5pPr>
          </a:lstStyle>
          <a:p>
            <a:pPr marL="0" lvl="0"/>
            <a:r>
              <a:rPr lang="fi-FI" dirty="0"/>
              <a:t>Muokkaa tekstin perustyylejä napsauttamalla</a:t>
            </a:r>
          </a:p>
        </p:txBody>
      </p:sp>
    </p:spTree>
    <p:extLst>
      <p:ext uri="{BB962C8B-B14F-4D97-AF65-F5344CB8AC3E}">
        <p14:creationId xmlns:p14="http://schemas.microsoft.com/office/powerpoint/2010/main" val="270676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CE58CA-49DB-8942-9751-F7C140DF1A48}"/>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AA68DEC7-1363-A34B-9867-89F67FF5801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6E39DCBF-0FCB-434C-8AB3-56EDDCA50999}"/>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513138C0-1C53-CF40-A9DE-C058F30FE343}"/>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7C73AABD-0DAD-404D-9D11-DC97D55F14FD}"/>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419666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C5D620-6275-084A-AB94-9672FD7D0A9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sv-SE"/>
          </a:p>
        </p:txBody>
      </p:sp>
      <p:sp>
        <p:nvSpPr>
          <p:cNvPr id="3" name="Tekstin paikkamerkki 2">
            <a:extLst>
              <a:ext uri="{FF2B5EF4-FFF2-40B4-BE49-F238E27FC236}">
                <a16:creationId xmlns:a16="http://schemas.microsoft.com/office/drawing/2014/main" id="{B3F14CD9-0249-6F45-8242-C92B96DBB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C5565C48-9B9F-0A46-86FF-4E91DA8442E0}"/>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1FA16273-65B1-DD4D-88EE-B169DAE6424E}"/>
              </a:ext>
            </a:extLst>
          </p:cNvPr>
          <p:cNvSpPr>
            <a:spLocks noGrp="1"/>
          </p:cNvSpPr>
          <p:nvPr>
            <p:ph type="ftr" sz="quarter" idx="11"/>
          </p:nvPr>
        </p:nvSpPr>
        <p:spPr/>
        <p:txBody>
          <a:bodyPr/>
          <a:lstStyle/>
          <a:p>
            <a:endParaRPr lang="sv-SE"/>
          </a:p>
        </p:txBody>
      </p:sp>
      <p:sp>
        <p:nvSpPr>
          <p:cNvPr id="6" name="Dian numeron paikkamerkki 5">
            <a:extLst>
              <a:ext uri="{FF2B5EF4-FFF2-40B4-BE49-F238E27FC236}">
                <a16:creationId xmlns:a16="http://schemas.microsoft.com/office/drawing/2014/main" id="{1D87C207-1438-AB4F-AF8B-C42ED27C1B09}"/>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215449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55E3B-BE16-2B49-9169-1E22BDCC1974}"/>
              </a:ext>
            </a:extLst>
          </p:cNvPr>
          <p:cNvSpPr>
            <a:spLocks noGrp="1"/>
          </p:cNvSpPr>
          <p:nvPr>
            <p:ph type="title"/>
          </p:nvPr>
        </p:nvSpPr>
        <p:spPr/>
        <p:txBody>
          <a:bodyPr/>
          <a:lstStyle/>
          <a:p>
            <a:r>
              <a:rPr lang="fi-FI"/>
              <a:t>Muokkaa ots. perustyyl. napsautt.</a:t>
            </a:r>
            <a:endParaRPr lang="sv-SE"/>
          </a:p>
        </p:txBody>
      </p:sp>
      <p:sp>
        <p:nvSpPr>
          <p:cNvPr id="3" name="Sisällön paikkamerkki 2">
            <a:extLst>
              <a:ext uri="{FF2B5EF4-FFF2-40B4-BE49-F238E27FC236}">
                <a16:creationId xmlns:a16="http://schemas.microsoft.com/office/drawing/2014/main" id="{7AC5B612-CF37-4A4C-AB41-B0BA5D8DCE2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Sisällön paikkamerkki 3">
            <a:extLst>
              <a:ext uri="{FF2B5EF4-FFF2-40B4-BE49-F238E27FC236}">
                <a16:creationId xmlns:a16="http://schemas.microsoft.com/office/drawing/2014/main" id="{56F3EB6C-A222-5D4F-ADA3-257E61CA84E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Päivämäärän paikkamerkki 4">
            <a:extLst>
              <a:ext uri="{FF2B5EF4-FFF2-40B4-BE49-F238E27FC236}">
                <a16:creationId xmlns:a16="http://schemas.microsoft.com/office/drawing/2014/main" id="{8142AD3B-EF38-7C45-96B9-9F3169F9DA44}"/>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6" name="Alatunnisteen paikkamerkki 5">
            <a:extLst>
              <a:ext uri="{FF2B5EF4-FFF2-40B4-BE49-F238E27FC236}">
                <a16:creationId xmlns:a16="http://schemas.microsoft.com/office/drawing/2014/main" id="{EFD5ED0D-F612-A840-B317-3A271F4BF551}"/>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5534C22C-410C-6E4C-8684-C4EEC55D6B90}"/>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76432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D7278E-1A12-9149-873D-33BA33909B58}"/>
              </a:ext>
            </a:extLst>
          </p:cNvPr>
          <p:cNvSpPr>
            <a:spLocks noGrp="1"/>
          </p:cNvSpPr>
          <p:nvPr>
            <p:ph type="title"/>
          </p:nvPr>
        </p:nvSpPr>
        <p:spPr>
          <a:xfrm>
            <a:off x="839788" y="365125"/>
            <a:ext cx="10515600" cy="1325563"/>
          </a:xfrm>
        </p:spPr>
        <p:txBody>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147070A3-08D7-D646-97FB-3A0E7420B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A28F0BB-D333-1544-A0D3-A01CBAC9DCA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5" name="Tekstin paikkamerkki 4">
            <a:extLst>
              <a:ext uri="{FF2B5EF4-FFF2-40B4-BE49-F238E27FC236}">
                <a16:creationId xmlns:a16="http://schemas.microsoft.com/office/drawing/2014/main" id="{0E94DC77-6CD3-6F4C-A42F-752B31D7A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67EF318-541B-1949-9E88-D67BEB7CF39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7" name="Päivämäärän paikkamerkki 6">
            <a:extLst>
              <a:ext uri="{FF2B5EF4-FFF2-40B4-BE49-F238E27FC236}">
                <a16:creationId xmlns:a16="http://schemas.microsoft.com/office/drawing/2014/main" id="{1278F0E9-B943-9746-9271-39B514A21CC5}"/>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8" name="Alatunnisteen paikkamerkki 7">
            <a:extLst>
              <a:ext uri="{FF2B5EF4-FFF2-40B4-BE49-F238E27FC236}">
                <a16:creationId xmlns:a16="http://schemas.microsoft.com/office/drawing/2014/main" id="{071D3BBD-0951-FE44-B959-528981774D96}"/>
              </a:ext>
            </a:extLst>
          </p:cNvPr>
          <p:cNvSpPr>
            <a:spLocks noGrp="1"/>
          </p:cNvSpPr>
          <p:nvPr>
            <p:ph type="ftr" sz="quarter" idx="11"/>
          </p:nvPr>
        </p:nvSpPr>
        <p:spPr/>
        <p:txBody>
          <a:bodyPr/>
          <a:lstStyle/>
          <a:p>
            <a:endParaRPr lang="sv-SE"/>
          </a:p>
        </p:txBody>
      </p:sp>
      <p:sp>
        <p:nvSpPr>
          <p:cNvPr id="9" name="Dian numeron paikkamerkki 8">
            <a:extLst>
              <a:ext uri="{FF2B5EF4-FFF2-40B4-BE49-F238E27FC236}">
                <a16:creationId xmlns:a16="http://schemas.microsoft.com/office/drawing/2014/main" id="{7811EC12-D09D-B64E-9F13-8D921D4C2A84}"/>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133542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7FA1DA-93AE-2346-82D2-13DDAF6BF301}"/>
              </a:ext>
            </a:extLst>
          </p:cNvPr>
          <p:cNvSpPr>
            <a:spLocks noGrp="1"/>
          </p:cNvSpPr>
          <p:nvPr>
            <p:ph type="title"/>
          </p:nvPr>
        </p:nvSpPr>
        <p:spPr/>
        <p:txBody>
          <a:bodyPr/>
          <a:lstStyle/>
          <a:p>
            <a:r>
              <a:rPr lang="fi-FI"/>
              <a:t>Muokkaa ots. perustyyl. napsautt.</a:t>
            </a:r>
            <a:endParaRPr lang="sv-SE"/>
          </a:p>
        </p:txBody>
      </p:sp>
      <p:sp>
        <p:nvSpPr>
          <p:cNvPr id="3" name="Päivämäärän paikkamerkki 2">
            <a:extLst>
              <a:ext uri="{FF2B5EF4-FFF2-40B4-BE49-F238E27FC236}">
                <a16:creationId xmlns:a16="http://schemas.microsoft.com/office/drawing/2014/main" id="{3AB1B5DD-2DCE-DD48-A57E-A46B587A7A08}"/>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4" name="Alatunnisteen paikkamerkki 3">
            <a:extLst>
              <a:ext uri="{FF2B5EF4-FFF2-40B4-BE49-F238E27FC236}">
                <a16:creationId xmlns:a16="http://schemas.microsoft.com/office/drawing/2014/main" id="{A9936E51-4DE5-6940-8427-879EC4634D14}"/>
              </a:ext>
            </a:extLst>
          </p:cNvPr>
          <p:cNvSpPr>
            <a:spLocks noGrp="1"/>
          </p:cNvSpPr>
          <p:nvPr>
            <p:ph type="ftr" sz="quarter" idx="11"/>
          </p:nvPr>
        </p:nvSpPr>
        <p:spPr/>
        <p:txBody>
          <a:bodyPr/>
          <a:lstStyle/>
          <a:p>
            <a:endParaRPr lang="sv-SE"/>
          </a:p>
        </p:txBody>
      </p:sp>
      <p:sp>
        <p:nvSpPr>
          <p:cNvPr id="5" name="Dian numeron paikkamerkki 4">
            <a:extLst>
              <a:ext uri="{FF2B5EF4-FFF2-40B4-BE49-F238E27FC236}">
                <a16:creationId xmlns:a16="http://schemas.microsoft.com/office/drawing/2014/main" id="{8538CC8E-B201-2F42-94FA-02645F8CC3E5}"/>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20456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5701AE3-EC2A-0544-92CA-2924C559ABA3}"/>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3" name="Alatunnisteen paikkamerkki 2">
            <a:extLst>
              <a:ext uri="{FF2B5EF4-FFF2-40B4-BE49-F238E27FC236}">
                <a16:creationId xmlns:a16="http://schemas.microsoft.com/office/drawing/2014/main" id="{C8F75AF3-98AA-0042-9C91-B025B0583862}"/>
              </a:ext>
            </a:extLst>
          </p:cNvPr>
          <p:cNvSpPr>
            <a:spLocks noGrp="1"/>
          </p:cNvSpPr>
          <p:nvPr>
            <p:ph type="ftr" sz="quarter" idx="11"/>
          </p:nvPr>
        </p:nvSpPr>
        <p:spPr/>
        <p:txBody>
          <a:bodyPr/>
          <a:lstStyle/>
          <a:p>
            <a:endParaRPr lang="sv-SE"/>
          </a:p>
        </p:txBody>
      </p:sp>
      <p:sp>
        <p:nvSpPr>
          <p:cNvPr id="4" name="Dian numeron paikkamerkki 3">
            <a:extLst>
              <a:ext uri="{FF2B5EF4-FFF2-40B4-BE49-F238E27FC236}">
                <a16:creationId xmlns:a16="http://schemas.microsoft.com/office/drawing/2014/main" id="{0F777D6C-34CD-B74D-B03C-C715A9F39E95}"/>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323082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7E8824-C343-1843-915F-538B84E49EB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Sisällön paikkamerkki 2">
            <a:extLst>
              <a:ext uri="{FF2B5EF4-FFF2-40B4-BE49-F238E27FC236}">
                <a16:creationId xmlns:a16="http://schemas.microsoft.com/office/drawing/2014/main" id="{9082A0CB-6281-1C47-BEC8-699D1A0FE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Tekstin paikkamerkki 3">
            <a:extLst>
              <a:ext uri="{FF2B5EF4-FFF2-40B4-BE49-F238E27FC236}">
                <a16:creationId xmlns:a16="http://schemas.microsoft.com/office/drawing/2014/main" id="{E6B7F536-2709-364B-8D57-6003129B6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2EBDCF7-9FC6-0247-9B91-91546EB9FF90}"/>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6" name="Alatunnisteen paikkamerkki 5">
            <a:extLst>
              <a:ext uri="{FF2B5EF4-FFF2-40B4-BE49-F238E27FC236}">
                <a16:creationId xmlns:a16="http://schemas.microsoft.com/office/drawing/2014/main" id="{6050267B-A0D7-804F-9F42-FECC8C03F2BE}"/>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84EB9F52-C8E8-6A46-A74A-2702C770E8BB}"/>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258602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858E03-A366-D244-8D11-7E488D6F38A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sv-SE"/>
          </a:p>
        </p:txBody>
      </p:sp>
      <p:sp>
        <p:nvSpPr>
          <p:cNvPr id="3" name="Kuvan paikkamerkki 2">
            <a:extLst>
              <a:ext uri="{FF2B5EF4-FFF2-40B4-BE49-F238E27FC236}">
                <a16:creationId xmlns:a16="http://schemas.microsoft.com/office/drawing/2014/main" id="{E688D231-CD38-7E4D-9343-01D2BAA90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kstin paikkamerkki 3">
            <a:extLst>
              <a:ext uri="{FF2B5EF4-FFF2-40B4-BE49-F238E27FC236}">
                <a16:creationId xmlns:a16="http://schemas.microsoft.com/office/drawing/2014/main" id="{220DE018-A807-A649-9B9D-2C00249EA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087DB98-2512-1B46-9A72-984AB40E2697}"/>
              </a:ext>
            </a:extLst>
          </p:cNvPr>
          <p:cNvSpPr>
            <a:spLocks noGrp="1"/>
          </p:cNvSpPr>
          <p:nvPr>
            <p:ph type="dt" sz="half" idx="10"/>
          </p:nvPr>
        </p:nvSpPr>
        <p:spPr/>
        <p:txBody>
          <a:bodyPr/>
          <a:lstStyle/>
          <a:p>
            <a:fld id="{B1AF3A4D-ADE6-394D-AE56-071B1BBCB9BE}" type="datetimeFigureOut">
              <a:rPr lang="sv-SE" smtClean="0"/>
              <a:t>2022-06-27</a:t>
            </a:fld>
            <a:endParaRPr lang="sv-SE"/>
          </a:p>
        </p:txBody>
      </p:sp>
      <p:sp>
        <p:nvSpPr>
          <p:cNvPr id="6" name="Alatunnisteen paikkamerkki 5">
            <a:extLst>
              <a:ext uri="{FF2B5EF4-FFF2-40B4-BE49-F238E27FC236}">
                <a16:creationId xmlns:a16="http://schemas.microsoft.com/office/drawing/2014/main" id="{09D80288-622F-FC45-976E-4E9C1C952F29}"/>
              </a:ext>
            </a:extLst>
          </p:cNvPr>
          <p:cNvSpPr>
            <a:spLocks noGrp="1"/>
          </p:cNvSpPr>
          <p:nvPr>
            <p:ph type="ftr" sz="quarter" idx="11"/>
          </p:nvPr>
        </p:nvSpPr>
        <p:spPr/>
        <p:txBody>
          <a:bodyPr/>
          <a:lstStyle/>
          <a:p>
            <a:endParaRPr lang="sv-SE"/>
          </a:p>
        </p:txBody>
      </p:sp>
      <p:sp>
        <p:nvSpPr>
          <p:cNvPr id="7" name="Dian numeron paikkamerkki 6">
            <a:extLst>
              <a:ext uri="{FF2B5EF4-FFF2-40B4-BE49-F238E27FC236}">
                <a16:creationId xmlns:a16="http://schemas.microsoft.com/office/drawing/2014/main" id="{CB17703E-6EB3-A840-8077-EA21167C18D0}"/>
              </a:ext>
            </a:extLst>
          </p:cNvPr>
          <p:cNvSpPr>
            <a:spLocks noGrp="1"/>
          </p:cNvSpPr>
          <p:nvPr>
            <p:ph type="sldNum" sz="quarter" idx="12"/>
          </p:nvPr>
        </p:nvSpPr>
        <p:spPr/>
        <p:txBody>
          <a:bodyPr/>
          <a:lstStyle/>
          <a:p>
            <a:fld id="{FCA7B063-3D65-1E4A-8C7F-75DC11FE957F}" type="slidenum">
              <a:rPr lang="sv-SE" smtClean="0"/>
              <a:t>‹#›</a:t>
            </a:fld>
            <a:endParaRPr lang="sv-SE"/>
          </a:p>
        </p:txBody>
      </p:sp>
    </p:spTree>
    <p:extLst>
      <p:ext uri="{BB962C8B-B14F-4D97-AF65-F5344CB8AC3E}">
        <p14:creationId xmlns:p14="http://schemas.microsoft.com/office/powerpoint/2010/main" val="34186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0F5F125-139F-614C-8004-129ACF4319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sv-SE"/>
          </a:p>
        </p:txBody>
      </p:sp>
      <p:sp>
        <p:nvSpPr>
          <p:cNvPr id="3" name="Tekstin paikkamerkki 2">
            <a:extLst>
              <a:ext uri="{FF2B5EF4-FFF2-40B4-BE49-F238E27FC236}">
                <a16:creationId xmlns:a16="http://schemas.microsoft.com/office/drawing/2014/main" id="{BDA0FA70-9364-874A-9F37-E7C5EDB512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sv-SE"/>
          </a:p>
        </p:txBody>
      </p:sp>
      <p:sp>
        <p:nvSpPr>
          <p:cNvPr id="4" name="Päivämäärän paikkamerkki 3">
            <a:extLst>
              <a:ext uri="{FF2B5EF4-FFF2-40B4-BE49-F238E27FC236}">
                <a16:creationId xmlns:a16="http://schemas.microsoft.com/office/drawing/2014/main" id="{1671AEE4-FEA7-FE4B-9BFE-0240C8254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F3A4D-ADE6-394D-AE56-071B1BBCB9BE}" type="datetimeFigureOut">
              <a:rPr lang="sv-SE" smtClean="0"/>
              <a:t>2022-06-27</a:t>
            </a:fld>
            <a:endParaRPr lang="sv-SE"/>
          </a:p>
        </p:txBody>
      </p:sp>
      <p:sp>
        <p:nvSpPr>
          <p:cNvPr id="5" name="Alatunnisteen paikkamerkki 4">
            <a:extLst>
              <a:ext uri="{FF2B5EF4-FFF2-40B4-BE49-F238E27FC236}">
                <a16:creationId xmlns:a16="http://schemas.microsoft.com/office/drawing/2014/main" id="{E7C37871-5CF8-3B4C-9F0B-723476F93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Dian numeron paikkamerkki 5">
            <a:extLst>
              <a:ext uri="{FF2B5EF4-FFF2-40B4-BE49-F238E27FC236}">
                <a16:creationId xmlns:a16="http://schemas.microsoft.com/office/drawing/2014/main" id="{89191CF9-55EE-8F47-9B4B-922BD3F57C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7B063-3D65-1E4A-8C7F-75DC11FE957F}" type="slidenum">
              <a:rPr lang="sv-SE" smtClean="0"/>
              <a:t>‹#›</a:t>
            </a:fld>
            <a:endParaRPr lang="sv-SE"/>
          </a:p>
        </p:txBody>
      </p:sp>
    </p:spTree>
    <p:extLst>
      <p:ext uri="{BB962C8B-B14F-4D97-AF65-F5344CB8AC3E}">
        <p14:creationId xmlns:p14="http://schemas.microsoft.com/office/powerpoint/2010/main" val="1447578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issuu.com/rakennusteollisuusrtry/docs/raxa_en_issuu/1?f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4" descr="Kuva, joka sisältää kohteen teksti&#10;&#10;Kuvaus luotu automaattisesti">
            <a:extLst>
              <a:ext uri="{FF2B5EF4-FFF2-40B4-BE49-F238E27FC236}">
                <a16:creationId xmlns:a16="http://schemas.microsoft.com/office/drawing/2014/main" id="{B2032A11-AE21-4F45-4AA2-5CF13CB5090C}"/>
              </a:ext>
            </a:extLst>
          </p:cNvPr>
          <p:cNvPicPr>
            <a:picLocks noChangeAspect="1"/>
          </p:cNvPicPr>
          <p:nvPr/>
        </p:nvPicPr>
        <p:blipFill>
          <a:blip r:embed="rId3"/>
          <a:stretch>
            <a:fillRect/>
          </a:stretch>
        </p:blipFill>
        <p:spPr>
          <a:xfrm>
            <a:off x="-4175" y="5720"/>
            <a:ext cx="12208042" cy="6867023"/>
          </a:xfrm>
          <a:prstGeom prst="rect">
            <a:avLst/>
          </a:prstGeom>
        </p:spPr>
      </p:pic>
      <p:sp>
        <p:nvSpPr>
          <p:cNvPr id="2" name="Otsikko 1">
            <a:extLst>
              <a:ext uri="{FF2B5EF4-FFF2-40B4-BE49-F238E27FC236}">
                <a16:creationId xmlns:a16="http://schemas.microsoft.com/office/drawing/2014/main" id="{21413F7C-6E6E-5F40-A319-A3161358F85E}"/>
              </a:ext>
            </a:extLst>
          </p:cNvPr>
          <p:cNvSpPr>
            <a:spLocks noGrp="1"/>
          </p:cNvSpPr>
          <p:nvPr>
            <p:ph type="ctrTitle"/>
          </p:nvPr>
        </p:nvSpPr>
        <p:spPr/>
        <p:txBody>
          <a:bodyPr>
            <a:normAutofit/>
          </a:bodyPr>
          <a:lstStyle/>
          <a:p>
            <a:r>
              <a:rPr lang="fi-FI" sz="5000" b="1" dirty="0">
                <a:solidFill>
                  <a:schemeClr val="bg1"/>
                </a:solidFill>
              </a:rPr>
              <a:t>Työturvallisuus rakennusalalla</a:t>
            </a:r>
            <a:endParaRPr lang="sv-SE" sz="5000" b="1">
              <a:solidFill>
                <a:schemeClr val="bg1"/>
              </a:solidFill>
              <a:cs typeface="Calibri Light"/>
            </a:endParaRPr>
          </a:p>
        </p:txBody>
      </p:sp>
      <p:sp>
        <p:nvSpPr>
          <p:cNvPr id="3" name="Alaotsikko 2">
            <a:extLst>
              <a:ext uri="{FF2B5EF4-FFF2-40B4-BE49-F238E27FC236}">
                <a16:creationId xmlns:a16="http://schemas.microsoft.com/office/drawing/2014/main" id="{0CD67FF9-BB5F-9E47-909F-58D111C8622C}"/>
              </a:ext>
            </a:extLst>
          </p:cNvPr>
          <p:cNvSpPr>
            <a:spLocks noGrp="1"/>
          </p:cNvSpPr>
          <p:nvPr>
            <p:ph type="subTitle" idx="1"/>
          </p:nvPr>
        </p:nvSpPr>
        <p:spPr/>
        <p:txBody>
          <a:bodyPr vert="horz" lIns="91440" tIns="45720" rIns="91440" bIns="45720" rtlCol="0" anchor="t">
            <a:normAutofit/>
          </a:bodyPr>
          <a:lstStyle/>
          <a:p>
            <a:r>
              <a:rPr lang="fi-FI" sz="2800" dirty="0">
                <a:solidFill>
                  <a:schemeClr val="bg1"/>
                </a:solidFill>
              </a:rPr>
              <a:t>Työturvallisuuden opetusmateriaali</a:t>
            </a:r>
            <a:endParaRPr lang="fi-FI" sz="2800" dirty="0">
              <a:solidFill>
                <a:schemeClr val="bg1"/>
              </a:solidFill>
              <a:cs typeface="Calibri"/>
            </a:endParaRPr>
          </a:p>
          <a:p>
            <a:endParaRPr lang="fi-FI" sz="2800" dirty="0">
              <a:solidFill>
                <a:schemeClr val="bg1"/>
              </a:solidFill>
              <a:cs typeface="Calibri"/>
            </a:endParaRPr>
          </a:p>
          <a:p>
            <a:r>
              <a:rPr lang="fi-FI" sz="2800" dirty="0">
                <a:solidFill>
                  <a:schemeClr val="bg1"/>
                </a:solidFill>
              </a:rPr>
              <a:t>15. Riskinarviointi</a:t>
            </a:r>
            <a:endParaRPr lang="sv-SE" sz="2800" dirty="0">
              <a:solidFill>
                <a:schemeClr val="bg1"/>
              </a:solidFill>
              <a:cs typeface="Calibri"/>
            </a:endParaRPr>
          </a:p>
        </p:txBody>
      </p:sp>
    </p:spTree>
    <p:extLst>
      <p:ext uri="{BB962C8B-B14F-4D97-AF65-F5344CB8AC3E}">
        <p14:creationId xmlns:p14="http://schemas.microsoft.com/office/powerpoint/2010/main" val="298333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D405A-193B-8340-8C5E-F5BBA518B892}"/>
              </a:ext>
            </a:extLst>
          </p:cNvPr>
          <p:cNvSpPr>
            <a:spLocks noGrp="1"/>
          </p:cNvSpPr>
          <p:nvPr>
            <p:ph type="title"/>
          </p:nvPr>
        </p:nvSpPr>
        <p:spPr>
          <a:xfrm>
            <a:off x="838200" y="254836"/>
            <a:ext cx="10515600" cy="1325563"/>
          </a:xfrm>
        </p:spPr>
        <p:txBody>
          <a:bodyPr/>
          <a:lstStyle/>
          <a:p>
            <a:r>
              <a:rPr lang="fi-FI" b="1" dirty="0"/>
              <a:t>Riskien arviointi</a:t>
            </a:r>
            <a:endParaRPr lang="fi-FI" b="1" dirty="0">
              <a:cs typeface="Calibri Light"/>
            </a:endParaRPr>
          </a:p>
        </p:txBody>
      </p:sp>
      <p:sp>
        <p:nvSpPr>
          <p:cNvPr id="4" name="Sisällön paikkamerkki 3">
            <a:extLst>
              <a:ext uri="{FF2B5EF4-FFF2-40B4-BE49-F238E27FC236}">
                <a16:creationId xmlns:a16="http://schemas.microsoft.com/office/drawing/2014/main" id="{B61E503C-FC76-7143-BFBC-49639B035FD6}"/>
              </a:ext>
            </a:extLst>
          </p:cNvPr>
          <p:cNvSpPr>
            <a:spLocks noGrp="1"/>
          </p:cNvSpPr>
          <p:nvPr>
            <p:ph sz="half" idx="1"/>
          </p:nvPr>
        </p:nvSpPr>
        <p:spPr>
          <a:xfrm>
            <a:off x="838200" y="1865730"/>
            <a:ext cx="5747416" cy="4351338"/>
          </a:xfrm>
        </p:spPr>
        <p:txBody>
          <a:bodyPr vert="horz" lIns="91440" tIns="45720" rIns="91440" bIns="45720" rtlCol="0" anchor="t">
            <a:normAutofit fontScale="85000" lnSpcReduction="20000"/>
          </a:bodyPr>
          <a:lstStyle/>
          <a:p>
            <a:pPr>
              <a:lnSpc>
                <a:spcPct val="110000"/>
              </a:lnSpc>
            </a:pPr>
            <a:r>
              <a:rPr lang="fi-FI" dirty="0"/>
              <a:t>Vaaroja sisältävä työvaihe puretaan osatyötehtäviin</a:t>
            </a:r>
            <a:endParaRPr lang="fi-FI"/>
          </a:p>
          <a:p>
            <a:pPr>
              <a:lnSpc>
                <a:spcPct val="110000"/>
              </a:lnSpc>
            </a:pPr>
            <a:r>
              <a:rPr lang="fi-FI" dirty="0"/>
              <a:t>Tunnistetaan vaaratilanteet työtehtävissä</a:t>
            </a:r>
            <a:endParaRPr lang="fi-FI" dirty="0">
              <a:cs typeface="Calibri" panose="020F0502020204030204"/>
            </a:endParaRPr>
          </a:p>
          <a:p>
            <a:pPr>
              <a:lnSpc>
                <a:spcPct val="110000"/>
              </a:lnSpc>
            </a:pPr>
            <a:r>
              <a:rPr lang="fi-FI" dirty="0"/>
              <a:t>Määritetään riskitaso </a:t>
            </a:r>
            <a:br>
              <a:rPr lang="fi-FI" dirty="0"/>
            </a:br>
            <a:r>
              <a:rPr lang="fi-FI" dirty="0"/>
              <a:t>(seuraus x todennäköisyys) </a:t>
            </a:r>
            <a:endParaRPr lang="fi-FI" dirty="0">
              <a:cs typeface="Calibri" panose="020F0502020204030204"/>
            </a:endParaRPr>
          </a:p>
          <a:p>
            <a:pPr>
              <a:lnSpc>
                <a:spcPct val="110000"/>
              </a:lnSpc>
            </a:pPr>
            <a:r>
              <a:rPr lang="fi-FI" dirty="0"/>
              <a:t>Suunnitellaan torjuntatoimenpiteet: turvalliset välineet, työmenetelmät ja -menettelyt -&gt; työsuunnitelma </a:t>
            </a:r>
            <a:endParaRPr lang="fi-FI" dirty="0">
              <a:cs typeface="Calibri" panose="020F0502020204030204"/>
            </a:endParaRPr>
          </a:p>
          <a:p>
            <a:pPr>
              <a:lnSpc>
                <a:spcPct val="110000"/>
              </a:lnSpc>
            </a:pPr>
            <a:r>
              <a:rPr lang="fi-FI" dirty="0"/>
              <a:t>Vastuuhenkilö ja aikataulu, kuittaus</a:t>
            </a:r>
            <a:endParaRPr lang="fi-FI" dirty="0">
              <a:cs typeface="Calibri" panose="020F0502020204030204"/>
            </a:endParaRPr>
          </a:p>
          <a:p>
            <a:pPr>
              <a:lnSpc>
                <a:spcPct val="110000"/>
              </a:lnSpc>
            </a:pPr>
            <a:r>
              <a:rPr lang="fi-FI" dirty="0"/>
              <a:t>Jäännösriskin seuranta ja valvonta</a:t>
            </a: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p:txBody>
      </p:sp>
      <p:pic>
        <p:nvPicPr>
          <p:cNvPr id="13" name="Sisällön paikkamerkki 12">
            <a:extLst>
              <a:ext uri="{FF2B5EF4-FFF2-40B4-BE49-F238E27FC236}">
                <a16:creationId xmlns:a16="http://schemas.microsoft.com/office/drawing/2014/main" id="{FD318424-D365-774A-9065-7D28E6B39DB8}"/>
              </a:ext>
            </a:extLst>
          </p:cNvPr>
          <p:cNvPicPr>
            <a:picLocks noGrp="1" noChangeAspect="1"/>
          </p:cNvPicPr>
          <p:nvPr>
            <p:ph sz="half" idx="2"/>
          </p:nvPr>
        </p:nvPicPr>
        <p:blipFill>
          <a:blip r:embed="rId3"/>
          <a:stretch>
            <a:fillRect/>
          </a:stretch>
        </p:blipFill>
        <p:spPr>
          <a:xfrm rot="1380000">
            <a:off x="6756170" y="1847730"/>
            <a:ext cx="4760495" cy="3159893"/>
          </a:xfrm>
        </p:spPr>
      </p:pic>
    </p:spTree>
    <p:extLst>
      <p:ext uri="{BB962C8B-B14F-4D97-AF65-F5344CB8AC3E}">
        <p14:creationId xmlns:p14="http://schemas.microsoft.com/office/powerpoint/2010/main" val="117658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iruutu 16">
            <a:extLst>
              <a:ext uri="{FF2B5EF4-FFF2-40B4-BE49-F238E27FC236}">
                <a16:creationId xmlns:a16="http://schemas.microsoft.com/office/drawing/2014/main" id="{6A2D87DC-C83A-D949-AFE1-CC243F76F1D0}"/>
              </a:ext>
            </a:extLst>
          </p:cNvPr>
          <p:cNvSpPr txBox="1"/>
          <p:nvPr/>
        </p:nvSpPr>
        <p:spPr>
          <a:xfrm>
            <a:off x="1113638" y="4816690"/>
            <a:ext cx="2970705" cy="299595"/>
          </a:xfrm>
          <a:prstGeom prst="rect">
            <a:avLst/>
          </a:prstGeom>
          <a:solidFill>
            <a:srgbClr val="00B0F0"/>
          </a:solidFill>
        </p:spPr>
        <p:txBody>
          <a:bodyPr wrap="square" rtlCol="0">
            <a:spAutoFit/>
          </a:bodyPr>
          <a:lstStyle/>
          <a:p>
            <a:pPr algn="l"/>
            <a:endParaRPr lang="sv-SE" dirty="0"/>
          </a:p>
        </p:txBody>
      </p:sp>
      <p:sp>
        <p:nvSpPr>
          <p:cNvPr id="16" name="Tekstiruutu 15">
            <a:extLst>
              <a:ext uri="{FF2B5EF4-FFF2-40B4-BE49-F238E27FC236}">
                <a16:creationId xmlns:a16="http://schemas.microsoft.com/office/drawing/2014/main" id="{27E93D1E-F8CC-D241-A925-42C8855533E4}"/>
              </a:ext>
            </a:extLst>
          </p:cNvPr>
          <p:cNvSpPr txBox="1"/>
          <p:nvPr/>
        </p:nvSpPr>
        <p:spPr>
          <a:xfrm>
            <a:off x="1396848" y="4348015"/>
            <a:ext cx="2687495" cy="321814"/>
          </a:xfrm>
          <a:prstGeom prst="rect">
            <a:avLst/>
          </a:prstGeom>
          <a:solidFill>
            <a:srgbClr val="92D050"/>
          </a:solidFill>
        </p:spPr>
        <p:txBody>
          <a:bodyPr wrap="square" rtlCol="0">
            <a:spAutoFit/>
          </a:bodyPr>
          <a:lstStyle/>
          <a:p>
            <a:pPr algn="l"/>
            <a:endParaRPr lang="sv-SE" dirty="0"/>
          </a:p>
        </p:txBody>
      </p:sp>
      <p:sp>
        <p:nvSpPr>
          <p:cNvPr id="15" name="Tekstiruutu 14">
            <a:extLst>
              <a:ext uri="{FF2B5EF4-FFF2-40B4-BE49-F238E27FC236}">
                <a16:creationId xmlns:a16="http://schemas.microsoft.com/office/drawing/2014/main" id="{052AD602-ED07-F742-AB38-CD2AD2A9E256}"/>
              </a:ext>
            </a:extLst>
          </p:cNvPr>
          <p:cNvSpPr txBox="1"/>
          <p:nvPr/>
        </p:nvSpPr>
        <p:spPr>
          <a:xfrm>
            <a:off x="1369112" y="4016050"/>
            <a:ext cx="2750454" cy="331965"/>
          </a:xfrm>
          <a:prstGeom prst="rect">
            <a:avLst/>
          </a:prstGeom>
          <a:solidFill>
            <a:srgbClr val="FFC000"/>
          </a:solidFill>
        </p:spPr>
        <p:txBody>
          <a:bodyPr wrap="square" rtlCol="0">
            <a:spAutoFit/>
          </a:bodyPr>
          <a:lstStyle/>
          <a:p>
            <a:pPr algn="l"/>
            <a:endParaRPr lang="sv-SE" dirty="0"/>
          </a:p>
        </p:txBody>
      </p:sp>
      <p:sp>
        <p:nvSpPr>
          <p:cNvPr id="2" name="Tekstiruutu 1">
            <a:extLst>
              <a:ext uri="{FF2B5EF4-FFF2-40B4-BE49-F238E27FC236}">
                <a16:creationId xmlns:a16="http://schemas.microsoft.com/office/drawing/2014/main" id="{49EF7D78-0489-174A-8509-935BCD2C696C}"/>
              </a:ext>
            </a:extLst>
          </p:cNvPr>
          <p:cNvSpPr txBox="1"/>
          <p:nvPr/>
        </p:nvSpPr>
        <p:spPr>
          <a:xfrm>
            <a:off x="1091431" y="2720660"/>
            <a:ext cx="3056968" cy="899648"/>
          </a:xfrm>
          <a:prstGeom prst="rect">
            <a:avLst/>
          </a:prstGeom>
          <a:solidFill>
            <a:schemeClr val="accent2"/>
          </a:solidFill>
        </p:spPr>
        <p:txBody>
          <a:bodyPr wrap="square" rtlCol="0">
            <a:spAutoFit/>
          </a:bodyPr>
          <a:lstStyle/>
          <a:p>
            <a:pPr algn="l"/>
            <a:endParaRPr lang="sv-SE" dirty="0"/>
          </a:p>
        </p:txBody>
      </p:sp>
      <p:graphicFrame>
        <p:nvGraphicFramePr>
          <p:cNvPr id="27" name="Kaaviokuva 26">
            <a:extLst>
              <a:ext uri="{FF2B5EF4-FFF2-40B4-BE49-F238E27FC236}">
                <a16:creationId xmlns:a16="http://schemas.microsoft.com/office/drawing/2014/main" id="{4C787BE0-A7DE-AA4E-87D3-033A79340C27}"/>
              </a:ext>
            </a:extLst>
          </p:cNvPr>
          <p:cNvGraphicFramePr/>
          <p:nvPr/>
        </p:nvGraphicFramePr>
        <p:xfrm>
          <a:off x="5688724" y="1377696"/>
          <a:ext cx="5761671" cy="469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5" name="Suora yhdysviiva 44">
            <a:extLst>
              <a:ext uri="{FF2B5EF4-FFF2-40B4-BE49-F238E27FC236}">
                <a16:creationId xmlns:a16="http://schemas.microsoft.com/office/drawing/2014/main" id="{6E6E519E-58E8-CF49-B6AC-0AECEF3F97D9}"/>
              </a:ext>
            </a:extLst>
          </p:cNvPr>
          <p:cNvCxnSpPr>
            <a:cxnSpLocks/>
          </p:cNvCxnSpPr>
          <p:nvPr/>
        </p:nvCxnSpPr>
        <p:spPr>
          <a:xfrm>
            <a:off x="10302615" y="3233842"/>
            <a:ext cx="0" cy="2095524"/>
          </a:xfrm>
          <a:prstGeom prst="line">
            <a:avLst/>
          </a:prstGeom>
          <a:ln w="1270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 name="Otsikko 7"/>
          <p:cNvSpPr>
            <a:spLocks noGrp="1"/>
          </p:cNvSpPr>
          <p:nvPr>
            <p:ph type="title"/>
          </p:nvPr>
        </p:nvSpPr>
        <p:spPr>
          <a:xfrm>
            <a:off x="837041" y="-4917"/>
            <a:ext cx="10704095" cy="934537"/>
          </a:xfrm>
        </p:spPr>
        <p:txBody>
          <a:bodyPr>
            <a:normAutofit/>
          </a:bodyPr>
          <a:lstStyle/>
          <a:p>
            <a:r>
              <a:rPr lang="fi-FI" sz="3600" b="1" dirty="0"/>
              <a:t>Riskien arviointi, toimenpiteiden toteuttaminen</a:t>
            </a:r>
            <a:endParaRPr lang="fi-FI" sz="3600" b="1">
              <a:cs typeface="Calibri Light"/>
            </a:endParaRPr>
          </a:p>
        </p:txBody>
      </p:sp>
      <p:sp>
        <p:nvSpPr>
          <p:cNvPr id="29" name="Oikea aaltosulje 28">
            <a:extLst>
              <a:ext uri="{FF2B5EF4-FFF2-40B4-BE49-F238E27FC236}">
                <a16:creationId xmlns:a16="http://schemas.microsoft.com/office/drawing/2014/main" id="{3D8BD249-FA68-8844-9C09-8D360681B141}"/>
              </a:ext>
            </a:extLst>
          </p:cNvPr>
          <p:cNvSpPr/>
          <p:nvPr/>
        </p:nvSpPr>
        <p:spPr>
          <a:xfrm rot="10800000">
            <a:off x="5582035" y="817149"/>
            <a:ext cx="621557" cy="5736559"/>
          </a:xfrm>
          <a:prstGeom prst="rightBrace">
            <a:avLst>
              <a:gd name="adj1" fmla="val 8333"/>
              <a:gd name="adj2" fmla="val 497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sp>
        <p:nvSpPr>
          <p:cNvPr id="32" name="Tekstiruutu 31">
            <a:extLst>
              <a:ext uri="{FF2B5EF4-FFF2-40B4-BE49-F238E27FC236}">
                <a16:creationId xmlns:a16="http://schemas.microsoft.com/office/drawing/2014/main" id="{1A69E702-9B87-4246-AA12-AF4BB2618C6C}"/>
              </a:ext>
            </a:extLst>
          </p:cNvPr>
          <p:cNvSpPr txBox="1"/>
          <p:nvPr/>
        </p:nvSpPr>
        <p:spPr>
          <a:xfrm>
            <a:off x="4094784" y="3492298"/>
            <a:ext cx="1619867" cy="369332"/>
          </a:xfrm>
          <a:prstGeom prst="rect">
            <a:avLst/>
          </a:prstGeom>
          <a:noFill/>
        </p:spPr>
        <p:txBody>
          <a:bodyPr wrap="none" rtlCol="0">
            <a:spAutoFit/>
          </a:bodyPr>
          <a:lstStyle/>
          <a:p>
            <a:pPr algn="l"/>
            <a:r>
              <a:rPr lang="fi-FI" dirty="0"/>
              <a:t>KOKONAISRISKI</a:t>
            </a:r>
          </a:p>
        </p:txBody>
      </p:sp>
      <p:sp>
        <p:nvSpPr>
          <p:cNvPr id="33" name="Kolmio 32">
            <a:extLst>
              <a:ext uri="{FF2B5EF4-FFF2-40B4-BE49-F238E27FC236}">
                <a16:creationId xmlns:a16="http://schemas.microsoft.com/office/drawing/2014/main" id="{793D1FD4-ADC2-D844-B35A-ED1115BBCFC2}"/>
              </a:ext>
            </a:extLst>
          </p:cNvPr>
          <p:cNvSpPr/>
          <p:nvPr/>
        </p:nvSpPr>
        <p:spPr>
          <a:xfrm rot="5400000">
            <a:off x="10350468" y="3500884"/>
            <a:ext cx="608427" cy="392395"/>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3" name="Tekstiruutu 52">
            <a:extLst>
              <a:ext uri="{FF2B5EF4-FFF2-40B4-BE49-F238E27FC236}">
                <a16:creationId xmlns:a16="http://schemas.microsoft.com/office/drawing/2014/main" id="{77469F57-AB2D-854F-AF2A-E0FED1A8A855}"/>
              </a:ext>
            </a:extLst>
          </p:cNvPr>
          <p:cNvSpPr txBox="1"/>
          <p:nvPr/>
        </p:nvSpPr>
        <p:spPr>
          <a:xfrm>
            <a:off x="6366596" y="3031594"/>
            <a:ext cx="1795363" cy="1200329"/>
          </a:xfrm>
          <a:prstGeom prst="rect">
            <a:avLst/>
          </a:prstGeom>
          <a:noFill/>
        </p:spPr>
        <p:txBody>
          <a:bodyPr wrap="none" lIns="91440" tIns="45720" rIns="91440" bIns="45720" rtlCol="0" anchor="t">
            <a:spAutoFit/>
          </a:bodyPr>
          <a:lstStyle/>
          <a:p>
            <a:pPr algn="l"/>
            <a:r>
              <a:rPr lang="fi-FI" dirty="0"/>
              <a:t>1. &amp; 2.</a:t>
            </a:r>
            <a:br>
              <a:rPr lang="fi-FI" dirty="0"/>
            </a:br>
            <a:r>
              <a:rPr lang="fi-FI" dirty="0"/>
              <a:t>MENETELMÄT,</a:t>
            </a:r>
          </a:p>
          <a:p>
            <a:pPr algn="l"/>
            <a:r>
              <a:rPr lang="fi-FI" dirty="0"/>
              <a:t>LAITTEET,</a:t>
            </a:r>
          </a:p>
          <a:p>
            <a:pPr algn="l"/>
            <a:r>
              <a:rPr lang="fi-FI" dirty="0"/>
              <a:t>TYÖYMPÄRISTÖ…</a:t>
            </a:r>
          </a:p>
        </p:txBody>
      </p:sp>
      <p:sp>
        <p:nvSpPr>
          <p:cNvPr id="54" name="Tekstiruutu 53">
            <a:extLst>
              <a:ext uri="{FF2B5EF4-FFF2-40B4-BE49-F238E27FC236}">
                <a16:creationId xmlns:a16="http://schemas.microsoft.com/office/drawing/2014/main" id="{5E89EC95-7AB1-6542-9AF0-87A111F8AF82}"/>
              </a:ext>
            </a:extLst>
          </p:cNvPr>
          <p:cNvSpPr txBox="1"/>
          <p:nvPr/>
        </p:nvSpPr>
        <p:spPr>
          <a:xfrm>
            <a:off x="9070862" y="2996953"/>
            <a:ext cx="1160446" cy="1477328"/>
          </a:xfrm>
          <a:prstGeom prst="rect">
            <a:avLst/>
          </a:prstGeom>
          <a:noFill/>
        </p:spPr>
        <p:txBody>
          <a:bodyPr wrap="none" rtlCol="0">
            <a:spAutoFit/>
          </a:bodyPr>
          <a:lstStyle/>
          <a:p>
            <a:pPr algn="l"/>
            <a:r>
              <a:rPr lang="fi-FI" dirty="0"/>
              <a:t>3a. </a:t>
            </a:r>
          </a:p>
          <a:p>
            <a:pPr algn="l"/>
            <a:r>
              <a:rPr lang="fi-FI" dirty="0"/>
              <a:t>TEKNISET </a:t>
            </a:r>
          </a:p>
          <a:p>
            <a:pPr algn="l"/>
            <a:r>
              <a:rPr lang="fi-FI" dirty="0"/>
              <a:t>RISKIN-</a:t>
            </a:r>
            <a:br>
              <a:rPr lang="fi-FI" dirty="0"/>
            </a:br>
            <a:r>
              <a:rPr lang="fi-FI" dirty="0"/>
              <a:t>HALLINTA-</a:t>
            </a:r>
            <a:br>
              <a:rPr lang="fi-FI" dirty="0"/>
            </a:br>
            <a:r>
              <a:rPr lang="fi-FI" dirty="0"/>
              <a:t>KEINOT</a:t>
            </a:r>
          </a:p>
        </p:txBody>
      </p:sp>
      <p:sp>
        <p:nvSpPr>
          <p:cNvPr id="55" name="Tekstiruutu 54">
            <a:extLst>
              <a:ext uri="{FF2B5EF4-FFF2-40B4-BE49-F238E27FC236}">
                <a16:creationId xmlns:a16="http://schemas.microsoft.com/office/drawing/2014/main" id="{1501706D-CB12-114A-B831-AC4E7A5BA176}"/>
              </a:ext>
            </a:extLst>
          </p:cNvPr>
          <p:cNvSpPr txBox="1"/>
          <p:nvPr/>
        </p:nvSpPr>
        <p:spPr>
          <a:xfrm>
            <a:off x="10133148" y="2480162"/>
            <a:ext cx="1628555" cy="646331"/>
          </a:xfrm>
          <a:prstGeom prst="rect">
            <a:avLst/>
          </a:prstGeom>
          <a:solidFill>
            <a:srgbClr val="92D050"/>
          </a:solidFill>
        </p:spPr>
        <p:txBody>
          <a:bodyPr wrap="square" rtlCol="0">
            <a:spAutoFit/>
          </a:bodyPr>
          <a:lstStyle/>
          <a:p>
            <a:pPr algn="l"/>
            <a:r>
              <a:rPr lang="fi-FI" dirty="0"/>
              <a:t>3b. </a:t>
            </a:r>
          </a:p>
          <a:p>
            <a:pPr algn="l"/>
            <a:r>
              <a:rPr lang="fi-FI" dirty="0"/>
              <a:t>SUOJAIMET</a:t>
            </a:r>
          </a:p>
        </p:txBody>
      </p:sp>
      <p:sp>
        <p:nvSpPr>
          <p:cNvPr id="56" name="Tekstiruutu 55">
            <a:extLst>
              <a:ext uri="{FF2B5EF4-FFF2-40B4-BE49-F238E27FC236}">
                <a16:creationId xmlns:a16="http://schemas.microsoft.com/office/drawing/2014/main" id="{C7EDCB11-214D-C342-9C0F-B9722D41EB3F}"/>
              </a:ext>
            </a:extLst>
          </p:cNvPr>
          <p:cNvSpPr txBox="1"/>
          <p:nvPr/>
        </p:nvSpPr>
        <p:spPr>
          <a:xfrm>
            <a:off x="10677536" y="3715564"/>
            <a:ext cx="1542410" cy="369332"/>
          </a:xfrm>
          <a:prstGeom prst="rect">
            <a:avLst/>
          </a:prstGeom>
          <a:solidFill>
            <a:srgbClr val="00B0F0"/>
          </a:solidFill>
        </p:spPr>
        <p:txBody>
          <a:bodyPr wrap="none" rtlCol="0">
            <a:spAutoFit/>
          </a:bodyPr>
          <a:lstStyle/>
          <a:p>
            <a:pPr algn="l"/>
            <a:r>
              <a:rPr lang="fi-FI" dirty="0"/>
              <a:t>4. Jäännösriski</a:t>
            </a:r>
          </a:p>
        </p:txBody>
      </p:sp>
      <p:sp>
        <p:nvSpPr>
          <p:cNvPr id="57" name="Tekstiruutu 56">
            <a:extLst>
              <a:ext uri="{FF2B5EF4-FFF2-40B4-BE49-F238E27FC236}">
                <a16:creationId xmlns:a16="http://schemas.microsoft.com/office/drawing/2014/main" id="{71DE5653-AF69-E547-AA2F-0D84AEE5A611}"/>
              </a:ext>
            </a:extLst>
          </p:cNvPr>
          <p:cNvSpPr txBox="1"/>
          <p:nvPr/>
        </p:nvSpPr>
        <p:spPr>
          <a:xfrm>
            <a:off x="9557387" y="5270534"/>
            <a:ext cx="1457771" cy="646331"/>
          </a:xfrm>
          <a:prstGeom prst="rect">
            <a:avLst/>
          </a:prstGeom>
          <a:noFill/>
        </p:spPr>
        <p:txBody>
          <a:bodyPr wrap="none" rtlCol="0">
            <a:spAutoFit/>
          </a:bodyPr>
          <a:lstStyle/>
          <a:p>
            <a:pPr algn="ctr"/>
            <a:r>
              <a:rPr lang="fi-FI" dirty="0"/>
              <a:t>Hyväksyttävä </a:t>
            </a:r>
            <a:br>
              <a:rPr lang="fi-FI" dirty="0"/>
            </a:br>
            <a:r>
              <a:rPr lang="fi-FI" dirty="0"/>
              <a:t>riskitaso</a:t>
            </a:r>
          </a:p>
        </p:txBody>
      </p:sp>
      <p:sp>
        <p:nvSpPr>
          <p:cNvPr id="9" name="Alaotsikko 8"/>
          <p:cNvSpPr>
            <a:spLocks noGrp="1"/>
          </p:cNvSpPr>
          <p:nvPr>
            <p:ph sz="half" idx="1"/>
          </p:nvPr>
        </p:nvSpPr>
        <p:spPr/>
        <p:txBody>
          <a:bodyPr>
            <a:normAutofit/>
          </a:bodyPr>
          <a:lstStyle/>
          <a:p>
            <a:pPr marL="0" indent="0">
              <a:buNone/>
              <a:tabLst>
                <a:tab pos="541338" algn="l"/>
              </a:tabLst>
            </a:pPr>
            <a:r>
              <a:rPr lang="fi-FI" sz="2800" dirty="0"/>
              <a:t>Toimenpiteet riskien arvioinnin pohjalta:</a:t>
            </a:r>
          </a:p>
          <a:p>
            <a:pPr marL="544513" indent="-363538">
              <a:buNone/>
              <a:tabLst>
                <a:tab pos="541338" algn="l"/>
              </a:tabLst>
            </a:pPr>
            <a:r>
              <a:rPr lang="fi-FI" sz="2400" b="0" dirty="0"/>
              <a:t>1. Vaarojen estäminen</a:t>
            </a:r>
          </a:p>
          <a:p>
            <a:pPr marL="544513" indent="-363538">
              <a:buNone/>
              <a:tabLst>
                <a:tab pos="541338" algn="l"/>
              </a:tabLst>
            </a:pPr>
            <a:r>
              <a:rPr lang="fi-FI" sz="2400" b="0" dirty="0"/>
              <a:t>2. Vaarojen poistaminen</a:t>
            </a:r>
          </a:p>
          <a:p>
            <a:pPr marL="544513" indent="-363538">
              <a:buNone/>
              <a:tabLst>
                <a:tab pos="541338" algn="l"/>
              </a:tabLst>
            </a:pPr>
            <a:r>
              <a:rPr lang="fi-FI" sz="2400" b="0" dirty="0"/>
              <a:t>3. Suojautuminen:</a:t>
            </a:r>
            <a:br>
              <a:rPr lang="fi-FI" sz="2400" b="0" dirty="0"/>
            </a:br>
            <a:r>
              <a:rPr lang="fi-FI" sz="2400" b="0" dirty="0"/>
              <a:t>a) yleiset</a:t>
            </a:r>
            <a:br>
              <a:rPr lang="fi-FI" sz="2400" b="0" dirty="0"/>
            </a:br>
            <a:r>
              <a:rPr lang="fi-FI" sz="2400" b="0" dirty="0"/>
              <a:t>b) henkilökohtaiset</a:t>
            </a:r>
          </a:p>
          <a:p>
            <a:pPr marL="544513" indent="-363538">
              <a:buNone/>
              <a:tabLst>
                <a:tab pos="541338" algn="l"/>
              </a:tabLst>
            </a:pPr>
            <a:r>
              <a:rPr lang="fi-FI" sz="2400" b="0" dirty="0"/>
              <a:t>4. Pidetään ajan tasalla</a:t>
            </a:r>
          </a:p>
        </p:txBody>
      </p:sp>
      <p:sp>
        <p:nvSpPr>
          <p:cNvPr id="4" name="Tekstiruutu 3">
            <a:extLst>
              <a:ext uri="{FF2B5EF4-FFF2-40B4-BE49-F238E27FC236}">
                <a16:creationId xmlns:a16="http://schemas.microsoft.com/office/drawing/2014/main" id="{1F67D6E4-7D22-B844-B0CB-2918D116E4CA}"/>
              </a:ext>
            </a:extLst>
          </p:cNvPr>
          <p:cNvSpPr txBox="1"/>
          <p:nvPr/>
        </p:nvSpPr>
        <p:spPr>
          <a:xfrm>
            <a:off x="315528" y="5788728"/>
            <a:ext cx="5888064" cy="400110"/>
          </a:xfrm>
          <a:prstGeom prst="rect">
            <a:avLst/>
          </a:prstGeom>
          <a:noFill/>
        </p:spPr>
        <p:txBody>
          <a:bodyPr wrap="square" lIns="91440" tIns="45720" rIns="91440" bIns="45720" rtlCol="0" anchor="t">
            <a:spAutoFit/>
          </a:bodyPr>
          <a:lstStyle/>
          <a:p>
            <a:r>
              <a:rPr lang="fi-FI" sz="2000" b="1" dirty="0"/>
              <a:t>Tekniikan ym. keinojen kehitys huomioitava</a:t>
            </a:r>
            <a:endParaRPr lang="fi-FI" sz="2000" b="1" dirty="0">
              <a:cs typeface="Calibri"/>
            </a:endParaRPr>
          </a:p>
        </p:txBody>
      </p:sp>
    </p:spTree>
    <p:extLst>
      <p:ext uri="{BB962C8B-B14F-4D97-AF65-F5344CB8AC3E}">
        <p14:creationId xmlns:p14="http://schemas.microsoft.com/office/powerpoint/2010/main" val="22413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D9AD6E-34E8-9943-B8C2-8E959B730DF2}"/>
              </a:ext>
            </a:extLst>
          </p:cNvPr>
          <p:cNvSpPr>
            <a:spLocks noGrp="1"/>
          </p:cNvSpPr>
          <p:nvPr>
            <p:ph type="title"/>
          </p:nvPr>
        </p:nvSpPr>
        <p:spPr>
          <a:xfrm>
            <a:off x="838200" y="254836"/>
            <a:ext cx="10515600" cy="999849"/>
          </a:xfrm>
        </p:spPr>
        <p:txBody>
          <a:bodyPr/>
          <a:lstStyle/>
          <a:p>
            <a:r>
              <a:rPr lang="fi-FI" b="1" dirty="0"/>
              <a:t>Riskinarviointi rakennushankkeessa</a:t>
            </a:r>
            <a:endParaRPr lang="fi-FI" b="1" dirty="0">
              <a:cs typeface="Calibri Light"/>
            </a:endParaRPr>
          </a:p>
        </p:txBody>
      </p:sp>
      <p:sp>
        <p:nvSpPr>
          <p:cNvPr id="3" name="Sisällön paikkamerkki 2">
            <a:extLst>
              <a:ext uri="{FF2B5EF4-FFF2-40B4-BE49-F238E27FC236}">
                <a16:creationId xmlns:a16="http://schemas.microsoft.com/office/drawing/2014/main" id="{6F703A4F-33EA-B945-9D3E-A9F5D65D6360}"/>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fi-FI" dirty="0"/>
              <a:t>Toteutetaan kaikkien rakennushankkeen osapuolten yhteistyönä </a:t>
            </a:r>
            <a:endParaRPr lang="fi-FI"/>
          </a:p>
          <a:p>
            <a:pPr>
              <a:lnSpc>
                <a:spcPct val="120000"/>
              </a:lnSpc>
            </a:pPr>
            <a:r>
              <a:rPr lang="fi-FI" dirty="0"/>
              <a:t>Rakennuttaja tunnistaa hankesuunnitteluvaiheesta lähtien vaarat ja suunnittelee rakennushankkeen turvallisuussäännöt ja -menettelyt vaarojen torjumiseksi </a:t>
            </a:r>
            <a:endParaRPr lang="fi-FI" dirty="0">
              <a:cs typeface="Calibri"/>
            </a:endParaRPr>
          </a:p>
          <a:p>
            <a:pPr>
              <a:lnSpc>
                <a:spcPct val="120000"/>
              </a:lnSpc>
            </a:pPr>
            <a:r>
              <a:rPr lang="fi-FI" dirty="0"/>
              <a:t>Suunnittelijat tunnistavat suunnitelmissaan vaaroja ja suunnittelevat toimenpiteet vaarojen poistamiseksi ja riskien pienentämiseksi</a:t>
            </a:r>
            <a:endParaRPr lang="fi-FI" dirty="0">
              <a:cs typeface="Calibri" panose="020F0502020204030204"/>
            </a:endParaRPr>
          </a:p>
          <a:p>
            <a:pPr>
              <a:lnSpc>
                <a:spcPct val="120000"/>
              </a:lnSpc>
            </a:pPr>
            <a:r>
              <a:rPr lang="fi-FI" dirty="0"/>
              <a:t>Päätoteuttaja täydentää omaa rakennushanketyypin riskinarviointiaan työmaan ja hankkeen erityispiirteet ja olosuhteet huomioiden ja laatii tämän perusteella turvallisuussuunnitelmat</a:t>
            </a:r>
            <a:endParaRPr lang="fi-FI" dirty="0">
              <a:cs typeface="Calibri" panose="020F0502020204030204"/>
            </a:endParaRPr>
          </a:p>
          <a:p>
            <a:pPr>
              <a:lnSpc>
                <a:spcPct val="120000"/>
              </a:lnSpc>
            </a:pPr>
            <a:r>
              <a:rPr lang="fi-FI" dirty="0"/>
              <a:t>Urakoitsijat täydentävät omaa tehtäväänsä koskevaa riskinarviointiaan työmaan erityispiirteet ja olosuhteet huomioiden ja suunnittelevat sekä toteuttavat torjuntatoimenpiteet</a:t>
            </a:r>
            <a:endParaRPr lang="fi-FI" dirty="0">
              <a:cs typeface="Calibri" panose="020F0502020204030204"/>
            </a:endParaRPr>
          </a:p>
          <a:p>
            <a:pPr>
              <a:lnSpc>
                <a:spcPct val="120000"/>
              </a:lnSpc>
            </a:pPr>
            <a:r>
              <a:rPr lang="fi-FI" dirty="0"/>
              <a:t>Työntekijät tunnistavat vaarat omassa työssään ja toteuttavat tarvittavat toimenpiteet</a:t>
            </a:r>
            <a:endParaRPr lang="fi-FI" dirty="0">
              <a:cs typeface="Calibri" panose="020F0502020204030204"/>
            </a:endParaRPr>
          </a:p>
        </p:txBody>
      </p:sp>
      <p:sp>
        <p:nvSpPr>
          <p:cNvPr id="4" name="Sisällön paikkamerkki 3">
            <a:extLst>
              <a:ext uri="{FF2B5EF4-FFF2-40B4-BE49-F238E27FC236}">
                <a16:creationId xmlns:a16="http://schemas.microsoft.com/office/drawing/2014/main" id="{8658852F-BACB-A34C-AE6F-7C7494E35C62}"/>
              </a:ext>
            </a:extLst>
          </p:cNvPr>
          <p:cNvSpPr>
            <a:spLocks noGrp="1"/>
          </p:cNvSpPr>
          <p:nvPr>
            <p:ph sz="quarter" idx="13"/>
          </p:nvPr>
        </p:nvSpPr>
        <p:spPr>
          <a:xfrm>
            <a:off x="838200" y="5611270"/>
            <a:ext cx="10515600" cy="795755"/>
          </a:xfrm>
        </p:spPr>
        <p:txBody>
          <a:bodyPr vert="horz" lIns="91440" tIns="45720" rIns="91440" bIns="45720" rtlCol="0" anchor="t">
            <a:noAutofit/>
          </a:bodyPr>
          <a:lstStyle/>
          <a:p>
            <a:pPr algn="ctr"/>
            <a:r>
              <a:rPr lang="fi-FI" sz="2400" b="1" dirty="0"/>
              <a:t>1. Tunnista vaarat 2. Arvioi vaarojen merkitys turvallisuudelle ja terveydelle ( = riskitaso) 3. Toteuta toimenpiteet</a:t>
            </a:r>
          </a:p>
        </p:txBody>
      </p:sp>
    </p:spTree>
    <p:extLst>
      <p:ext uri="{BB962C8B-B14F-4D97-AF65-F5344CB8AC3E}">
        <p14:creationId xmlns:p14="http://schemas.microsoft.com/office/powerpoint/2010/main" val="162760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06EBB9EF-FED3-904F-900F-A059EA4110AB}"/>
              </a:ext>
            </a:extLst>
          </p:cNvPr>
          <p:cNvPicPr>
            <a:picLocks noGrp="1" noChangeAspect="1"/>
          </p:cNvPicPr>
          <p:nvPr>
            <p:ph idx="1"/>
          </p:nvPr>
        </p:nvPicPr>
        <p:blipFill>
          <a:blip r:embed="rId3"/>
          <a:stretch>
            <a:fillRect/>
          </a:stretch>
        </p:blipFill>
        <p:spPr>
          <a:xfrm>
            <a:off x="357963" y="342689"/>
            <a:ext cx="11473090" cy="5364206"/>
          </a:xfrm>
          <a:prstGeom prst="rect">
            <a:avLst/>
          </a:prstGeom>
        </p:spPr>
      </p:pic>
      <p:sp>
        <p:nvSpPr>
          <p:cNvPr id="4" name="Sisällön paikkamerkki 3">
            <a:extLst>
              <a:ext uri="{FF2B5EF4-FFF2-40B4-BE49-F238E27FC236}">
                <a16:creationId xmlns:a16="http://schemas.microsoft.com/office/drawing/2014/main" id="{06441D0C-4B17-B346-9856-50D7E41CFA7C}"/>
              </a:ext>
            </a:extLst>
          </p:cNvPr>
          <p:cNvSpPr>
            <a:spLocks noGrp="1"/>
          </p:cNvSpPr>
          <p:nvPr>
            <p:ph sz="quarter" idx="13"/>
          </p:nvPr>
        </p:nvSpPr>
        <p:spPr>
          <a:xfrm>
            <a:off x="838200" y="5990264"/>
            <a:ext cx="10515600" cy="734385"/>
          </a:xfrm>
        </p:spPr>
        <p:txBody>
          <a:bodyPr vert="horz" lIns="91440" tIns="45720" rIns="91440" bIns="45720" rtlCol="0" anchor="t">
            <a:noAutofit/>
          </a:bodyPr>
          <a:lstStyle/>
          <a:p>
            <a:pPr algn="ctr"/>
            <a:r>
              <a:rPr lang="fi-FI" sz="2000" b="1" dirty="0"/>
              <a:t>Päätoteuttajan riskinarvioinnin päivittäminen hankekohtaiseksi yhdessä urakoitsijoiden kanssa </a:t>
            </a:r>
            <a:r>
              <a:rPr lang="fi-FI" sz="2000" dirty="0">
                <a:ea typeface="+mn-lt"/>
                <a:cs typeface="+mn-lt"/>
              </a:rPr>
              <a:t>–</a:t>
            </a:r>
            <a:r>
              <a:rPr lang="fi-FI" sz="2000" b="1" dirty="0"/>
              <a:t> lisäksi on huomioitava suunnittelijoiden ja rakennuttajan tunnistamat vaarat ja toimenpiteet</a:t>
            </a:r>
          </a:p>
        </p:txBody>
      </p:sp>
    </p:spTree>
    <p:extLst>
      <p:ext uri="{BB962C8B-B14F-4D97-AF65-F5344CB8AC3E}">
        <p14:creationId xmlns:p14="http://schemas.microsoft.com/office/powerpoint/2010/main" val="1383601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133D1-3051-9B42-B258-7B15781816E3}"/>
              </a:ext>
            </a:extLst>
          </p:cNvPr>
          <p:cNvSpPr>
            <a:spLocks noGrp="1"/>
          </p:cNvSpPr>
          <p:nvPr>
            <p:ph type="title"/>
          </p:nvPr>
        </p:nvSpPr>
        <p:spPr>
          <a:xfrm>
            <a:off x="838200" y="395204"/>
            <a:ext cx="10515600" cy="999849"/>
          </a:xfrm>
        </p:spPr>
        <p:txBody>
          <a:bodyPr>
            <a:normAutofit fontScale="90000"/>
          </a:bodyPr>
          <a:lstStyle/>
          <a:p>
            <a:r>
              <a:rPr lang="fi-FI" b="1" dirty="0"/>
              <a:t>Tunnista vaarat ja toteuta toimenpiteet ennalta</a:t>
            </a:r>
            <a:endParaRPr lang="fi-FI" b="1" dirty="0">
              <a:cs typeface="Calibri Light"/>
            </a:endParaRPr>
          </a:p>
        </p:txBody>
      </p:sp>
      <p:pic>
        <p:nvPicPr>
          <p:cNvPr id="6" name="Sisällön paikkamerkki 5">
            <a:extLst>
              <a:ext uri="{FF2B5EF4-FFF2-40B4-BE49-F238E27FC236}">
                <a16:creationId xmlns:a16="http://schemas.microsoft.com/office/drawing/2014/main" id="{54966D2E-DBBE-9748-8D6B-2D83B9BCBCE1}"/>
              </a:ext>
            </a:extLst>
          </p:cNvPr>
          <p:cNvPicPr>
            <a:picLocks noGrp="1" noChangeAspect="1"/>
          </p:cNvPicPr>
          <p:nvPr>
            <p:ph idx="1"/>
          </p:nvPr>
        </p:nvPicPr>
        <p:blipFill>
          <a:blip r:embed="rId3"/>
          <a:stretch>
            <a:fillRect/>
          </a:stretch>
        </p:blipFill>
        <p:spPr>
          <a:xfrm>
            <a:off x="2314102" y="1454150"/>
            <a:ext cx="7563795" cy="4157663"/>
          </a:xfrm>
        </p:spPr>
      </p:pic>
      <p:sp>
        <p:nvSpPr>
          <p:cNvPr id="4" name="Sisällön paikkamerkki 3">
            <a:extLst>
              <a:ext uri="{FF2B5EF4-FFF2-40B4-BE49-F238E27FC236}">
                <a16:creationId xmlns:a16="http://schemas.microsoft.com/office/drawing/2014/main" id="{3421D253-04E0-EB45-83B2-9D4E7F2C79A6}"/>
              </a:ext>
            </a:extLst>
          </p:cNvPr>
          <p:cNvSpPr>
            <a:spLocks noGrp="1"/>
          </p:cNvSpPr>
          <p:nvPr>
            <p:ph sz="quarter" idx="13"/>
          </p:nvPr>
        </p:nvSpPr>
        <p:spPr>
          <a:xfrm>
            <a:off x="838200" y="5671427"/>
            <a:ext cx="10515600" cy="999849"/>
          </a:xfrm>
        </p:spPr>
        <p:txBody>
          <a:bodyPr vert="horz" lIns="91440" tIns="45720" rIns="91440" bIns="45720" rtlCol="0" anchor="t">
            <a:normAutofit/>
          </a:bodyPr>
          <a:lstStyle/>
          <a:p>
            <a:pPr algn="ctr"/>
            <a:r>
              <a:rPr lang="fi-FI" sz="2400" b="1" dirty="0"/>
              <a:t>Toimenpiteet toteutetaan ennen työtä</a:t>
            </a:r>
          </a:p>
          <a:p>
            <a:pPr algn="ctr"/>
            <a:r>
              <a:rPr lang="fi-FI" sz="1500" dirty="0" err="1"/>
              <a:t>Raxa</a:t>
            </a:r>
            <a:r>
              <a:rPr lang="fi-FI" sz="1500" dirty="0"/>
              <a:t>-sarjakuva (Pekka Rahkonen): </a:t>
            </a:r>
            <a:r>
              <a:rPr lang="fi-FI" sz="1500" dirty="0">
                <a:hlinkClick r:id="rId4"/>
              </a:rPr>
              <a:t>https://issuu.com/rakennusteollisuusrtry/docs/raxa_en_issuu/1?ff</a:t>
            </a:r>
            <a:r>
              <a:rPr lang="fi-FI" sz="1500" dirty="0"/>
              <a:t> </a:t>
            </a:r>
          </a:p>
        </p:txBody>
      </p:sp>
    </p:spTree>
    <p:extLst>
      <p:ext uri="{BB962C8B-B14F-4D97-AF65-F5344CB8AC3E}">
        <p14:creationId xmlns:p14="http://schemas.microsoft.com/office/powerpoint/2010/main" val="269915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511B92-560C-EE43-976E-0627C94F21E3}"/>
              </a:ext>
            </a:extLst>
          </p:cNvPr>
          <p:cNvSpPr>
            <a:spLocks noGrp="1"/>
          </p:cNvSpPr>
          <p:nvPr>
            <p:ph type="title"/>
          </p:nvPr>
        </p:nvSpPr>
        <p:spPr/>
        <p:txBody>
          <a:bodyPr>
            <a:normAutofit fontScale="90000"/>
          </a:bodyPr>
          <a:lstStyle/>
          <a:p>
            <a:r>
              <a:rPr lang="fi-FI" b="1" dirty="0"/>
              <a:t>Esimerkki, pääurakoitsija: vaarojen tunnistaminen ja toimenpiteistä päättäminen</a:t>
            </a:r>
            <a:endParaRPr lang="fi-FI" b="1" dirty="0">
              <a:cs typeface="Calibri Light"/>
            </a:endParaRPr>
          </a:p>
        </p:txBody>
      </p:sp>
      <p:sp>
        <p:nvSpPr>
          <p:cNvPr id="3" name="Sisällön paikkamerkki 2">
            <a:extLst>
              <a:ext uri="{FF2B5EF4-FFF2-40B4-BE49-F238E27FC236}">
                <a16:creationId xmlns:a16="http://schemas.microsoft.com/office/drawing/2014/main" id="{63FA8BE0-C643-874A-9AE9-9EE924302E1E}"/>
              </a:ext>
            </a:extLst>
          </p:cNvPr>
          <p:cNvSpPr>
            <a:spLocks noGrp="1"/>
          </p:cNvSpPr>
          <p:nvPr>
            <p:ph idx="1"/>
          </p:nvPr>
        </p:nvSpPr>
        <p:spPr>
          <a:xfrm>
            <a:off x="838200" y="1615088"/>
            <a:ext cx="10515600" cy="3956621"/>
          </a:xfrm>
        </p:spPr>
        <p:txBody>
          <a:bodyPr vert="horz" lIns="91440" tIns="45720" rIns="91440" bIns="45720" rtlCol="0" anchor="t">
            <a:normAutofit fontScale="70000" lnSpcReduction="20000"/>
          </a:bodyPr>
          <a:lstStyle/>
          <a:p>
            <a:pPr>
              <a:lnSpc>
                <a:spcPct val="120000"/>
              </a:lnSpc>
            </a:pPr>
            <a:r>
              <a:rPr lang="fi-FI" dirty="0"/>
              <a:t>Perustamisvaiheessa tunnistetaan vaarana maa-ainessiirtojen aiheuttama pölyäminen</a:t>
            </a:r>
            <a:endParaRPr lang="fi-FI"/>
          </a:p>
          <a:p>
            <a:pPr lvl="1">
              <a:lnSpc>
                <a:spcPct val="120000"/>
              </a:lnSpc>
            </a:pPr>
            <a:r>
              <a:rPr lang="fi-FI" dirty="0"/>
              <a:t>Vaara esiintyy kuivaan aikaan kesällä (aikataulun mukaan suunniteltu 20</a:t>
            </a:r>
            <a:r>
              <a:rPr lang="fi-FI" dirty="0">
                <a:ea typeface="+mn-lt"/>
                <a:cs typeface="+mn-lt"/>
              </a:rPr>
              <a:t>–</a:t>
            </a:r>
            <a:r>
              <a:rPr lang="fi-FI" dirty="0"/>
              <a:t>25.6.) ja pölyämistä aiheuttaa ensisijaisesti täyttökiviaineksen kuljetukset, kippaaminen ja siirrot työmaalla</a:t>
            </a:r>
            <a:endParaRPr lang="fi-FI" dirty="0">
              <a:cs typeface="Calibri" panose="020F0502020204030204"/>
            </a:endParaRPr>
          </a:p>
          <a:p>
            <a:pPr lvl="1">
              <a:lnSpc>
                <a:spcPct val="120000"/>
              </a:lnSpc>
            </a:pPr>
            <a:r>
              <a:rPr lang="fi-FI" dirty="0"/>
              <a:t>Vaaraa aiheutuu työmaalla työskenteleville: koneenkuljettajien ja lapiohenkilöiden altistuminen kvartsipölylle</a:t>
            </a:r>
            <a:endParaRPr lang="fi-FI" dirty="0">
              <a:cs typeface="Calibri" panose="020F0502020204030204"/>
            </a:endParaRPr>
          </a:p>
          <a:p>
            <a:pPr lvl="1">
              <a:lnSpc>
                <a:spcPct val="120000"/>
              </a:lnSpc>
            </a:pPr>
            <a:r>
              <a:rPr lang="fi-FI" dirty="0"/>
              <a:t>Lisäksi työmaan ympärillä olevat toiminnot mm. läheisten kiinteistöjen tuloilmasuodattimien tukkeutuminen sekä imagohaitta</a:t>
            </a:r>
            <a:endParaRPr lang="fi-FI" dirty="0">
              <a:cs typeface="Calibri" panose="020F0502020204030204"/>
            </a:endParaRPr>
          </a:p>
          <a:p>
            <a:pPr>
              <a:lnSpc>
                <a:spcPct val="120000"/>
              </a:lnSpc>
            </a:pPr>
            <a:r>
              <a:rPr lang="fi-FI" dirty="0"/>
              <a:t>Olemassa olevat toimenpiteet: ei tunnistettu tyyppikohteen riskinarvioinnissa tai käsitelty pölyntorjuntasuunnitelmapohjassa</a:t>
            </a:r>
            <a:endParaRPr lang="fi-FI" dirty="0">
              <a:cs typeface="Calibri" panose="020F0502020204030204"/>
            </a:endParaRPr>
          </a:p>
          <a:p>
            <a:pPr>
              <a:lnSpc>
                <a:spcPct val="120000"/>
              </a:lnSpc>
            </a:pPr>
            <a:r>
              <a:rPr lang="fi-FI" dirty="0"/>
              <a:t>Jatkotoimenpiteet: tehdään tarkennettu riskinarviointi kiviainessiiroille työmaalla ja laaditaan tämän pohjalta pölyntorjuntasuunnitelmaan täydennys</a:t>
            </a:r>
            <a:endParaRPr lang="fi-FI" dirty="0">
              <a:cs typeface="Calibri" panose="020F0502020204030204"/>
            </a:endParaRPr>
          </a:p>
          <a:p>
            <a:pPr>
              <a:lnSpc>
                <a:spcPct val="120000"/>
              </a:lnSpc>
            </a:pPr>
            <a:r>
              <a:rPr lang="fi-FI" dirty="0"/>
              <a:t>Vastuuhenkilö: työmaainsinööri, valmis 4/2022</a:t>
            </a:r>
            <a:endParaRPr lang="fi-FI" dirty="0">
              <a:cs typeface="Calibri" panose="020F0502020204030204"/>
            </a:endParaRPr>
          </a:p>
          <a:p>
            <a:pPr>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73A25084-71F7-0F4E-96A2-DABFF197416E}"/>
              </a:ext>
            </a:extLst>
          </p:cNvPr>
          <p:cNvSpPr>
            <a:spLocks noGrp="1"/>
          </p:cNvSpPr>
          <p:nvPr>
            <p:ph sz="quarter" idx="13"/>
          </p:nvPr>
        </p:nvSpPr>
        <p:spPr>
          <a:xfrm>
            <a:off x="384875" y="5618950"/>
            <a:ext cx="11422250" cy="1126623"/>
          </a:xfrm>
        </p:spPr>
        <p:txBody>
          <a:bodyPr vert="horz" lIns="91440" tIns="45720" rIns="91440" bIns="45720" rtlCol="0" anchor="t">
            <a:noAutofit/>
          </a:bodyPr>
          <a:lstStyle/>
          <a:p>
            <a:pPr algn="ctr"/>
            <a:r>
              <a:rPr lang="fi-FI" sz="2400" b="1" dirty="0"/>
              <a:t>Tarkennettu riskinarviointi ja sen perusteella laadittu pölyntorjuntasuunnitelma täydentää pääurakoitsijan tyyppihanke-riskinarviointia ja pölyntorjuntasuunnitelmapohjia</a:t>
            </a:r>
          </a:p>
        </p:txBody>
      </p:sp>
    </p:spTree>
    <p:extLst>
      <p:ext uri="{BB962C8B-B14F-4D97-AF65-F5344CB8AC3E}">
        <p14:creationId xmlns:p14="http://schemas.microsoft.com/office/powerpoint/2010/main" val="336775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D920BB-BCC0-CC44-BCAF-047999B74293}"/>
              </a:ext>
            </a:extLst>
          </p:cNvPr>
          <p:cNvSpPr>
            <a:spLocks noGrp="1"/>
          </p:cNvSpPr>
          <p:nvPr>
            <p:ph type="title"/>
          </p:nvPr>
        </p:nvSpPr>
        <p:spPr/>
        <p:txBody>
          <a:bodyPr>
            <a:normAutofit fontScale="90000"/>
          </a:bodyPr>
          <a:lstStyle/>
          <a:p>
            <a:r>
              <a:rPr lang="fi-FI" b="1" dirty="0">
                <a:latin typeface="Calibri Light"/>
                <a:cs typeface="Arial"/>
              </a:rPr>
              <a:t>Perustamisvaihe / maa- ja kiviaineksen käsittely, esimerkki</a:t>
            </a:r>
            <a:endParaRPr lang="sv-SE" b="1">
              <a:latin typeface="Calibri Light"/>
              <a:cs typeface="Arial"/>
            </a:endParaRPr>
          </a:p>
        </p:txBody>
      </p:sp>
      <p:graphicFrame>
        <p:nvGraphicFramePr>
          <p:cNvPr id="5" name="Taulukko 5">
            <a:extLst>
              <a:ext uri="{FF2B5EF4-FFF2-40B4-BE49-F238E27FC236}">
                <a16:creationId xmlns:a16="http://schemas.microsoft.com/office/drawing/2014/main" id="{F27896BF-E09B-EF4F-B903-208244065A8F}"/>
              </a:ext>
            </a:extLst>
          </p:cNvPr>
          <p:cNvGraphicFramePr>
            <a:graphicFrameLocks noGrp="1"/>
          </p:cNvGraphicFramePr>
          <p:nvPr>
            <p:ph idx="1"/>
            <p:extLst>
              <p:ext uri="{D42A27DB-BD31-4B8C-83A1-F6EECF244321}">
                <p14:modId xmlns:p14="http://schemas.microsoft.com/office/powerpoint/2010/main" val="2448029013"/>
              </p:ext>
            </p:extLst>
          </p:nvPr>
        </p:nvGraphicFramePr>
        <p:xfrm>
          <a:off x="437800" y="1627495"/>
          <a:ext cx="11316399" cy="4114800"/>
        </p:xfrm>
        <a:graphic>
          <a:graphicData uri="http://schemas.openxmlformats.org/drawingml/2006/table">
            <a:tbl>
              <a:tblPr firstRow="1" bandRow="1">
                <a:tableStyleId>{5C22544A-7EE6-4342-B048-85BDC9FD1C3A}</a:tableStyleId>
              </a:tblPr>
              <a:tblGrid>
                <a:gridCol w="2842260">
                  <a:extLst>
                    <a:ext uri="{9D8B030D-6E8A-4147-A177-3AD203B41FA5}">
                      <a16:colId xmlns:a16="http://schemas.microsoft.com/office/drawing/2014/main" val="645369590"/>
                    </a:ext>
                  </a:extLst>
                </a:gridCol>
                <a:gridCol w="1943100">
                  <a:extLst>
                    <a:ext uri="{9D8B030D-6E8A-4147-A177-3AD203B41FA5}">
                      <a16:colId xmlns:a16="http://schemas.microsoft.com/office/drawing/2014/main" val="2637923255"/>
                    </a:ext>
                  </a:extLst>
                </a:gridCol>
                <a:gridCol w="1394460">
                  <a:extLst>
                    <a:ext uri="{9D8B030D-6E8A-4147-A177-3AD203B41FA5}">
                      <a16:colId xmlns:a16="http://schemas.microsoft.com/office/drawing/2014/main" val="1122590684"/>
                    </a:ext>
                  </a:extLst>
                </a:gridCol>
                <a:gridCol w="4149440">
                  <a:extLst>
                    <a:ext uri="{9D8B030D-6E8A-4147-A177-3AD203B41FA5}">
                      <a16:colId xmlns:a16="http://schemas.microsoft.com/office/drawing/2014/main" val="3381104231"/>
                    </a:ext>
                  </a:extLst>
                </a:gridCol>
                <a:gridCol w="987139">
                  <a:extLst>
                    <a:ext uri="{9D8B030D-6E8A-4147-A177-3AD203B41FA5}">
                      <a16:colId xmlns:a16="http://schemas.microsoft.com/office/drawing/2014/main" val="2320918255"/>
                    </a:ext>
                  </a:extLst>
                </a:gridCol>
              </a:tblGrid>
              <a:tr h="370840">
                <a:tc>
                  <a:txBody>
                    <a:bodyPr/>
                    <a:lstStyle/>
                    <a:p>
                      <a:r>
                        <a:rPr lang="fi-FI" sz="2000" noProof="0" dirty="0"/>
                        <a:t>Tehtävät</a:t>
                      </a:r>
                    </a:p>
                  </a:txBody>
                  <a:tcPr/>
                </a:tc>
                <a:tc>
                  <a:txBody>
                    <a:bodyPr/>
                    <a:lstStyle/>
                    <a:p>
                      <a:r>
                        <a:rPr lang="fi-FI" sz="2000" noProof="0" dirty="0"/>
                        <a:t>Vaarat</a:t>
                      </a:r>
                    </a:p>
                  </a:txBody>
                  <a:tcPr/>
                </a:tc>
                <a:tc>
                  <a:txBody>
                    <a:bodyPr/>
                    <a:lstStyle/>
                    <a:p>
                      <a:r>
                        <a:rPr lang="fi-FI" sz="2000" noProof="0" dirty="0"/>
                        <a:t>Riski</a:t>
                      </a:r>
                    </a:p>
                  </a:txBody>
                  <a:tcPr/>
                </a:tc>
                <a:tc>
                  <a:txBody>
                    <a:bodyPr/>
                    <a:lstStyle/>
                    <a:p>
                      <a:r>
                        <a:rPr lang="fi-FI" sz="2000" noProof="0" dirty="0"/>
                        <a:t>Toimenpiteet</a:t>
                      </a:r>
                    </a:p>
                  </a:txBody>
                  <a:tcPr/>
                </a:tc>
                <a:tc>
                  <a:txBody>
                    <a:bodyPr/>
                    <a:lstStyle/>
                    <a:p>
                      <a:r>
                        <a:rPr lang="fi-FI" sz="2000" noProof="0" dirty="0"/>
                        <a:t>Vastuuhlö/OK</a:t>
                      </a:r>
                    </a:p>
                  </a:txBody>
                  <a:tcPr/>
                </a:tc>
                <a:extLst>
                  <a:ext uri="{0D108BD9-81ED-4DB2-BD59-A6C34878D82A}">
                    <a16:rowId xmlns:a16="http://schemas.microsoft.com/office/drawing/2014/main" val="4216551462"/>
                  </a:ext>
                </a:extLst>
              </a:tr>
              <a:tr h="370840">
                <a:tc>
                  <a:txBody>
                    <a:bodyPr/>
                    <a:lstStyle/>
                    <a:p>
                      <a:r>
                        <a:rPr lang="fi-FI" sz="2000" noProof="0" dirty="0"/>
                        <a:t>Kiviaineksen kuljetus</a:t>
                      </a:r>
                    </a:p>
                  </a:txBody>
                  <a:tcPr/>
                </a:tc>
                <a:tc>
                  <a:txBody>
                    <a:bodyPr/>
                    <a:lstStyle/>
                    <a:p>
                      <a:r>
                        <a:rPr lang="fi-FI" sz="2000" noProof="0" dirty="0" err="1"/>
                        <a:t>Päälleajo</a:t>
                      </a:r>
                      <a:endParaRPr lang="fi-FI" sz="2000" noProof="0" dirty="0"/>
                    </a:p>
                  </a:txBody>
                  <a:tcPr/>
                </a:tc>
                <a:tc>
                  <a:txBody>
                    <a:bodyPr/>
                    <a:lstStyle/>
                    <a:p>
                      <a:r>
                        <a:rPr lang="fi-FI" sz="2000" noProof="0" dirty="0"/>
                        <a:t>Merkittävä</a:t>
                      </a:r>
                    </a:p>
                  </a:txBody>
                  <a:tcPr/>
                </a:tc>
                <a:tc>
                  <a:txBody>
                    <a:bodyPr/>
                    <a:lstStyle/>
                    <a:p>
                      <a:pPr marL="285750" indent="-285750">
                        <a:buFontTx/>
                        <a:buChar char="-"/>
                      </a:pPr>
                      <a:r>
                        <a:rPr lang="fi-FI" sz="2000" noProof="0" dirty="0"/>
                        <a:t>Liikennemuotojen erottaminen aidoilla</a:t>
                      </a:r>
                    </a:p>
                    <a:p>
                      <a:pPr marL="285750" indent="-285750">
                        <a:buFontTx/>
                        <a:buChar char="-"/>
                      </a:pPr>
                      <a:r>
                        <a:rPr lang="fi-FI" sz="2000" noProof="0" dirty="0"/>
                        <a:t>Järjestetään läpiajo</a:t>
                      </a:r>
                    </a:p>
                    <a:p>
                      <a:pPr marL="285750" indent="-285750">
                        <a:buFontTx/>
                        <a:buChar char="-"/>
                      </a:pPr>
                      <a:r>
                        <a:rPr lang="fi-FI" sz="2000" noProof="0" dirty="0"/>
                        <a:t>Aluesuunnitelma</a:t>
                      </a:r>
                    </a:p>
                  </a:txBody>
                  <a:tcPr/>
                </a:tc>
                <a:tc>
                  <a:txBody>
                    <a:bodyPr/>
                    <a:lstStyle/>
                    <a:p>
                      <a:r>
                        <a:rPr lang="fi-FI" sz="2000" noProof="0" dirty="0"/>
                        <a:t>NN, 03/22</a:t>
                      </a:r>
                    </a:p>
                  </a:txBody>
                  <a:tcPr/>
                </a:tc>
                <a:extLst>
                  <a:ext uri="{0D108BD9-81ED-4DB2-BD59-A6C34878D82A}">
                    <a16:rowId xmlns:a16="http://schemas.microsoft.com/office/drawing/2014/main" val="4231143598"/>
                  </a:ext>
                </a:extLst>
              </a:tr>
              <a:tr h="370840">
                <a:tc>
                  <a:txBody>
                    <a:bodyPr/>
                    <a:lstStyle/>
                    <a:p>
                      <a:endParaRPr lang="fi-FI" sz="2000" noProof="0" dirty="0"/>
                    </a:p>
                  </a:txBody>
                  <a:tcPr/>
                </a:tc>
                <a:tc>
                  <a:txBody>
                    <a:bodyPr/>
                    <a:lstStyle/>
                    <a:p>
                      <a:r>
                        <a:rPr lang="fi-FI" sz="2000" noProof="0" dirty="0"/>
                        <a:t>Pölyn leviäminen renkaissa tuulen mukana alueen ulkopuolelle</a:t>
                      </a:r>
                    </a:p>
                  </a:txBody>
                  <a:tcPr/>
                </a:tc>
                <a:tc>
                  <a:txBody>
                    <a:bodyPr/>
                    <a:lstStyle/>
                    <a:p>
                      <a:r>
                        <a:rPr lang="fi-FI" sz="2000" noProof="0" dirty="0"/>
                        <a:t>Vähäinen / maine-haitta</a:t>
                      </a:r>
                    </a:p>
                  </a:txBody>
                  <a:tcPr/>
                </a:tc>
                <a:tc>
                  <a:txBody>
                    <a:bodyPr/>
                    <a:lstStyle/>
                    <a:p>
                      <a:pPr marL="342900" indent="-342900">
                        <a:buFontTx/>
                        <a:buChar char="-"/>
                      </a:pPr>
                      <a:r>
                        <a:rPr lang="fi-FI" sz="2000" noProof="0" dirty="0"/>
                        <a:t>Työmaateiden suolaus</a:t>
                      </a:r>
                    </a:p>
                    <a:p>
                      <a:pPr marL="342900" indent="-342900">
                        <a:buFontTx/>
                        <a:buChar char="-"/>
                      </a:pPr>
                      <a:r>
                        <a:rPr lang="fi-FI" sz="2000" noProof="0" dirty="0"/>
                        <a:t>Rengaspesurit</a:t>
                      </a:r>
                    </a:p>
                  </a:txBody>
                  <a:tcPr/>
                </a:tc>
                <a:tc>
                  <a:txBody>
                    <a:bodyPr/>
                    <a:lstStyle/>
                    <a:p>
                      <a:r>
                        <a:rPr lang="fi-FI" sz="2000" noProof="0" dirty="0"/>
                        <a:t>NN, 04/22</a:t>
                      </a:r>
                    </a:p>
                  </a:txBody>
                  <a:tcPr/>
                </a:tc>
                <a:extLst>
                  <a:ext uri="{0D108BD9-81ED-4DB2-BD59-A6C34878D82A}">
                    <a16:rowId xmlns:a16="http://schemas.microsoft.com/office/drawing/2014/main" val="4290255161"/>
                  </a:ext>
                </a:extLst>
              </a:tr>
              <a:tr h="370840">
                <a:tc>
                  <a:txBody>
                    <a:bodyPr/>
                    <a:lstStyle/>
                    <a:p>
                      <a:endParaRPr lang="fi-FI" sz="2000" noProof="0" dirty="0"/>
                    </a:p>
                  </a:txBody>
                  <a:tcPr/>
                </a:tc>
                <a:tc>
                  <a:txBody>
                    <a:bodyPr/>
                    <a:lstStyle/>
                    <a:p>
                      <a:r>
                        <a:rPr lang="fi-FI" sz="2000" noProof="0" dirty="0"/>
                        <a:t>Vaara n</a:t>
                      </a:r>
                    </a:p>
                  </a:txBody>
                  <a:tcPr/>
                </a:tc>
                <a:tc>
                  <a:txBody>
                    <a:bodyPr/>
                    <a:lstStyle/>
                    <a:p>
                      <a:endParaRPr lang="fi-FI" sz="2000" noProof="0" dirty="0"/>
                    </a:p>
                  </a:txBody>
                  <a:tcPr/>
                </a:tc>
                <a:tc>
                  <a:txBody>
                    <a:bodyPr/>
                    <a:lstStyle/>
                    <a:p>
                      <a:endParaRPr lang="fi-FI" sz="2000" noProof="0" dirty="0"/>
                    </a:p>
                  </a:txBody>
                  <a:tcPr/>
                </a:tc>
                <a:tc>
                  <a:txBody>
                    <a:bodyPr/>
                    <a:lstStyle/>
                    <a:p>
                      <a:endParaRPr lang="fi-FI" sz="2000" noProof="0" dirty="0"/>
                    </a:p>
                  </a:txBody>
                  <a:tcPr/>
                </a:tc>
                <a:extLst>
                  <a:ext uri="{0D108BD9-81ED-4DB2-BD59-A6C34878D82A}">
                    <a16:rowId xmlns:a16="http://schemas.microsoft.com/office/drawing/2014/main" val="1148541952"/>
                  </a:ext>
                </a:extLst>
              </a:tr>
              <a:tr h="370840">
                <a:tc>
                  <a:txBody>
                    <a:bodyPr/>
                    <a:lstStyle/>
                    <a:p>
                      <a:r>
                        <a:rPr lang="fi-FI" sz="2000" noProof="0" dirty="0"/>
                        <a:t>Kiviaineksen kippaus…</a:t>
                      </a:r>
                    </a:p>
                  </a:txBody>
                  <a:tcPr/>
                </a:tc>
                <a:tc>
                  <a:txBody>
                    <a:bodyPr/>
                    <a:lstStyle/>
                    <a:p>
                      <a:endParaRPr lang="fi-FI" sz="2000" noProof="0" dirty="0"/>
                    </a:p>
                  </a:txBody>
                  <a:tcPr/>
                </a:tc>
                <a:tc>
                  <a:txBody>
                    <a:bodyPr/>
                    <a:lstStyle/>
                    <a:p>
                      <a:endParaRPr lang="fi-FI" sz="2000" noProof="0"/>
                    </a:p>
                  </a:txBody>
                  <a:tcPr/>
                </a:tc>
                <a:tc>
                  <a:txBody>
                    <a:bodyPr/>
                    <a:lstStyle/>
                    <a:p>
                      <a:endParaRPr lang="fi-FI" sz="2000" noProof="0"/>
                    </a:p>
                  </a:txBody>
                  <a:tcPr/>
                </a:tc>
                <a:tc>
                  <a:txBody>
                    <a:bodyPr/>
                    <a:lstStyle/>
                    <a:p>
                      <a:endParaRPr lang="fi-FI" sz="2000" noProof="0" dirty="0"/>
                    </a:p>
                  </a:txBody>
                  <a:tcPr/>
                </a:tc>
                <a:extLst>
                  <a:ext uri="{0D108BD9-81ED-4DB2-BD59-A6C34878D82A}">
                    <a16:rowId xmlns:a16="http://schemas.microsoft.com/office/drawing/2014/main" val="1964625984"/>
                  </a:ext>
                </a:extLst>
              </a:tr>
            </a:tbl>
          </a:graphicData>
        </a:graphic>
      </p:graphicFrame>
      <p:sp>
        <p:nvSpPr>
          <p:cNvPr id="6" name="Tekstiruutu 5">
            <a:extLst>
              <a:ext uri="{FF2B5EF4-FFF2-40B4-BE49-F238E27FC236}">
                <a16:creationId xmlns:a16="http://schemas.microsoft.com/office/drawing/2014/main" id="{CD6B7D95-BE5B-074E-8E4A-34439481A6C2}"/>
              </a:ext>
            </a:extLst>
          </p:cNvPr>
          <p:cNvSpPr txBox="1"/>
          <p:nvPr/>
        </p:nvSpPr>
        <p:spPr>
          <a:xfrm>
            <a:off x="2896174" y="5994790"/>
            <a:ext cx="6393482" cy="461665"/>
          </a:xfrm>
          <a:prstGeom prst="rect">
            <a:avLst/>
          </a:prstGeom>
          <a:noFill/>
        </p:spPr>
        <p:txBody>
          <a:bodyPr wrap="none" rtlCol="0">
            <a:spAutoFit/>
          </a:bodyPr>
          <a:lstStyle/>
          <a:p>
            <a:r>
              <a:rPr lang="fi-FI" sz="2400" b="1" dirty="0"/>
              <a:t>Kaikki tehtävän sisältämät työvaiheet arvioidaan</a:t>
            </a:r>
          </a:p>
        </p:txBody>
      </p:sp>
    </p:spTree>
    <p:extLst>
      <p:ext uri="{BB962C8B-B14F-4D97-AF65-F5344CB8AC3E}">
        <p14:creationId xmlns:p14="http://schemas.microsoft.com/office/powerpoint/2010/main" val="283690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511B92-560C-EE43-976E-0627C94F21E3}"/>
              </a:ext>
            </a:extLst>
          </p:cNvPr>
          <p:cNvSpPr>
            <a:spLocks noGrp="1"/>
          </p:cNvSpPr>
          <p:nvPr>
            <p:ph type="title"/>
          </p:nvPr>
        </p:nvSpPr>
        <p:spPr/>
        <p:txBody>
          <a:bodyPr>
            <a:normAutofit/>
          </a:bodyPr>
          <a:lstStyle/>
          <a:p>
            <a:r>
              <a:rPr lang="fi-FI" sz="3600" b="1" dirty="0"/>
              <a:t>Esimerkki, pääurakoitsija: työvaiheen riskinarviointi</a:t>
            </a:r>
            <a:endParaRPr lang="fi-FI" sz="3600" b="1">
              <a:cs typeface="Calibri Light"/>
            </a:endParaRPr>
          </a:p>
        </p:txBody>
      </p:sp>
      <p:sp>
        <p:nvSpPr>
          <p:cNvPr id="3" name="Sisällön paikkamerkki 2">
            <a:extLst>
              <a:ext uri="{FF2B5EF4-FFF2-40B4-BE49-F238E27FC236}">
                <a16:creationId xmlns:a16="http://schemas.microsoft.com/office/drawing/2014/main" id="{63FA8BE0-C643-874A-9AE9-9EE924302E1E}"/>
              </a:ext>
            </a:extLst>
          </p:cNvPr>
          <p:cNvSpPr>
            <a:spLocks noGrp="1"/>
          </p:cNvSpPr>
          <p:nvPr>
            <p:ph idx="1"/>
          </p:nvPr>
        </p:nvSpPr>
        <p:spPr>
          <a:xfrm>
            <a:off x="838200" y="1454667"/>
            <a:ext cx="6101947" cy="4267436"/>
          </a:xfrm>
        </p:spPr>
        <p:txBody>
          <a:bodyPr vert="horz" lIns="91440" tIns="45720" rIns="91440" bIns="45720" rtlCol="0" anchor="t">
            <a:normAutofit fontScale="70000" lnSpcReduction="20000"/>
          </a:bodyPr>
          <a:lstStyle/>
          <a:p>
            <a:pPr>
              <a:lnSpc>
                <a:spcPct val="120000"/>
              </a:lnSpc>
            </a:pPr>
            <a:r>
              <a:rPr lang="fi-FI" dirty="0"/>
              <a:t>Täyttökiviainessiirrot työmaalla perustamisvaiheessa</a:t>
            </a:r>
            <a:endParaRPr lang="fi-FI"/>
          </a:p>
          <a:p>
            <a:pPr>
              <a:lnSpc>
                <a:spcPct val="120000"/>
              </a:lnSpc>
            </a:pPr>
            <a:r>
              <a:rPr lang="fi-FI" dirty="0"/>
              <a:t>Vaaratilanteen kuvaus: kuivan kiviaineksen kuljetus, kippaus ja siirto tuottaa hetkellisesti runsaasti kvartsipitoista pölyä työmaalla </a:t>
            </a:r>
            <a:endParaRPr lang="fi-FI" dirty="0">
              <a:cs typeface="Calibri" panose="020F0502020204030204"/>
            </a:endParaRPr>
          </a:p>
          <a:p>
            <a:pPr lvl="1">
              <a:lnSpc>
                <a:spcPct val="120000"/>
              </a:lnSpc>
            </a:pPr>
            <a:r>
              <a:rPr lang="fi-FI" dirty="0"/>
              <a:t>Pölymäärä ilmassa ja pölyn leviäminen riippuu lisäksi tuulesta</a:t>
            </a:r>
            <a:endParaRPr lang="fi-FI" dirty="0">
              <a:cs typeface="Calibri" panose="020F0502020204030204"/>
            </a:endParaRPr>
          </a:p>
          <a:p>
            <a:pPr lvl="1">
              <a:lnSpc>
                <a:spcPct val="120000"/>
              </a:lnSpc>
            </a:pPr>
            <a:r>
              <a:rPr lang="fi-FI" dirty="0"/>
              <a:t>Sateen sattuessa pölymäärä ilmassa on hyvin pieni ja altistuminen kvartsipölyn seurauksille on hyvin epätodennäköistä  </a:t>
            </a:r>
            <a:endParaRPr lang="fi-FI" dirty="0">
              <a:cs typeface="Calibri" panose="020F0502020204030204"/>
            </a:endParaRPr>
          </a:p>
          <a:p>
            <a:pPr>
              <a:lnSpc>
                <a:spcPct val="120000"/>
              </a:lnSpc>
            </a:pPr>
            <a:r>
              <a:rPr lang="fi-FI" dirty="0"/>
              <a:t>Seurausten arviointi: kvartsipöly on syöpävaarallista, joten seuraukset altistumisesta ovat vakavat -&gt; toimenpiteet</a:t>
            </a:r>
            <a:endParaRPr lang="fi-FI" dirty="0">
              <a:cs typeface="Calibri"/>
            </a:endParaRPr>
          </a:p>
        </p:txBody>
      </p:sp>
      <p:sp>
        <p:nvSpPr>
          <p:cNvPr id="4" name="Sisällön paikkamerkki 3">
            <a:extLst>
              <a:ext uri="{FF2B5EF4-FFF2-40B4-BE49-F238E27FC236}">
                <a16:creationId xmlns:a16="http://schemas.microsoft.com/office/drawing/2014/main" id="{73A25084-71F7-0F4E-96A2-DABFF197416E}"/>
              </a:ext>
            </a:extLst>
          </p:cNvPr>
          <p:cNvSpPr>
            <a:spLocks noGrp="1"/>
          </p:cNvSpPr>
          <p:nvPr>
            <p:ph sz="quarter" idx="13"/>
          </p:nvPr>
        </p:nvSpPr>
        <p:spPr>
          <a:xfrm>
            <a:off x="838200" y="5892007"/>
            <a:ext cx="10515600" cy="795756"/>
          </a:xfrm>
        </p:spPr>
        <p:txBody>
          <a:bodyPr vert="horz" lIns="91440" tIns="45720" rIns="91440" bIns="45720" rtlCol="0" anchor="t">
            <a:noAutofit/>
          </a:bodyPr>
          <a:lstStyle/>
          <a:p>
            <a:pPr algn="ctr"/>
            <a:r>
              <a:rPr lang="fi-FI" sz="2000" b="1" dirty="0"/>
              <a:t>Tunnistetaan lisäksi, että myös louhintatyössä louheen siirrot työmaalla aiheuttavat kvartsipölyä ilmaan: toimenpiteet ovat vastaavia – päivitetään suunnitelmiin</a:t>
            </a:r>
            <a:endParaRPr lang="fi-FI" sz="2000" b="1" dirty="0">
              <a:cs typeface="Calibri"/>
            </a:endParaRPr>
          </a:p>
        </p:txBody>
      </p:sp>
      <p:sp>
        <p:nvSpPr>
          <p:cNvPr id="8" name="Tekstiruutu 7">
            <a:extLst>
              <a:ext uri="{FF2B5EF4-FFF2-40B4-BE49-F238E27FC236}">
                <a16:creationId xmlns:a16="http://schemas.microsoft.com/office/drawing/2014/main" id="{A73C2C4B-0C25-E54A-AD2E-31FC3961C239}"/>
              </a:ext>
            </a:extLst>
          </p:cNvPr>
          <p:cNvSpPr txBox="1"/>
          <p:nvPr/>
        </p:nvSpPr>
        <p:spPr>
          <a:xfrm>
            <a:off x="8516471" y="2976282"/>
            <a:ext cx="184731" cy="369332"/>
          </a:xfrm>
          <a:prstGeom prst="rect">
            <a:avLst/>
          </a:prstGeom>
          <a:noFill/>
        </p:spPr>
        <p:txBody>
          <a:bodyPr wrap="square" rtlCol="0">
            <a:spAutoFit/>
          </a:bodyPr>
          <a:lstStyle/>
          <a:p>
            <a:endParaRPr lang="sv-SE" dirty="0"/>
          </a:p>
        </p:txBody>
      </p:sp>
      <p:pic>
        <p:nvPicPr>
          <p:cNvPr id="7" name="Kuva 6">
            <a:extLst>
              <a:ext uri="{FF2B5EF4-FFF2-40B4-BE49-F238E27FC236}">
                <a16:creationId xmlns:a16="http://schemas.microsoft.com/office/drawing/2014/main" id="{9F6E9E3A-FDEB-7C4D-A5D1-5C47BFEA45C0}"/>
              </a:ext>
            </a:extLst>
          </p:cNvPr>
          <p:cNvPicPr>
            <a:picLocks noChangeAspect="1"/>
          </p:cNvPicPr>
          <p:nvPr/>
        </p:nvPicPr>
        <p:blipFill>
          <a:blip r:embed="rId3"/>
          <a:stretch>
            <a:fillRect/>
          </a:stretch>
        </p:blipFill>
        <p:spPr>
          <a:xfrm>
            <a:off x="7291067" y="1453769"/>
            <a:ext cx="4049688" cy="4018774"/>
          </a:xfrm>
          <a:prstGeom prst="rect">
            <a:avLst/>
          </a:prstGeom>
        </p:spPr>
      </p:pic>
      <p:sp>
        <p:nvSpPr>
          <p:cNvPr id="5" name="Tekstiruutu 4">
            <a:extLst>
              <a:ext uri="{FF2B5EF4-FFF2-40B4-BE49-F238E27FC236}">
                <a16:creationId xmlns:a16="http://schemas.microsoft.com/office/drawing/2014/main" id="{645231FF-5E9F-984C-940E-A39B1E6348AD}"/>
              </a:ext>
            </a:extLst>
          </p:cNvPr>
          <p:cNvSpPr txBox="1"/>
          <p:nvPr/>
        </p:nvSpPr>
        <p:spPr>
          <a:xfrm>
            <a:off x="8609939" y="5103970"/>
            <a:ext cx="1875513" cy="369332"/>
          </a:xfrm>
          <a:prstGeom prst="rect">
            <a:avLst/>
          </a:prstGeom>
          <a:noFill/>
        </p:spPr>
        <p:txBody>
          <a:bodyPr wrap="none" lIns="91440" tIns="45720" rIns="91440" bIns="45720" rtlCol="0" anchor="t">
            <a:spAutoFit/>
          </a:bodyPr>
          <a:lstStyle/>
          <a:p>
            <a:r>
              <a:rPr lang="sv-SE" dirty="0">
                <a:solidFill>
                  <a:schemeClr val="bg1"/>
                </a:solidFill>
              </a:rPr>
              <a:t>Kuva: Mika Ripatti</a:t>
            </a:r>
            <a:endParaRPr lang="sv-SE" dirty="0">
              <a:solidFill>
                <a:schemeClr val="bg1"/>
              </a:solidFill>
              <a:cs typeface="Calibri"/>
            </a:endParaRPr>
          </a:p>
        </p:txBody>
      </p:sp>
    </p:spTree>
    <p:extLst>
      <p:ext uri="{BB962C8B-B14F-4D97-AF65-F5344CB8AC3E}">
        <p14:creationId xmlns:p14="http://schemas.microsoft.com/office/powerpoint/2010/main" val="4015687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511B92-560C-EE43-976E-0627C94F21E3}"/>
              </a:ext>
            </a:extLst>
          </p:cNvPr>
          <p:cNvSpPr>
            <a:spLocks noGrp="1"/>
          </p:cNvSpPr>
          <p:nvPr>
            <p:ph type="title"/>
          </p:nvPr>
        </p:nvSpPr>
        <p:spPr/>
        <p:txBody>
          <a:bodyPr>
            <a:normAutofit/>
          </a:bodyPr>
          <a:lstStyle/>
          <a:p>
            <a:r>
              <a:rPr lang="fi-FI" sz="3600" b="1" dirty="0"/>
              <a:t>Esimerkki, pääurakoitsija: työvaiheen riskinarviointi</a:t>
            </a:r>
            <a:endParaRPr lang="fi-FI" sz="3600" b="1" dirty="0">
              <a:cs typeface="Calibri Light"/>
            </a:endParaRPr>
          </a:p>
        </p:txBody>
      </p:sp>
      <p:sp>
        <p:nvSpPr>
          <p:cNvPr id="3" name="Sisällön paikkamerkki 2">
            <a:extLst>
              <a:ext uri="{FF2B5EF4-FFF2-40B4-BE49-F238E27FC236}">
                <a16:creationId xmlns:a16="http://schemas.microsoft.com/office/drawing/2014/main" id="{63FA8BE0-C643-874A-9AE9-9EE924302E1E}"/>
              </a:ext>
            </a:extLst>
          </p:cNvPr>
          <p:cNvSpPr>
            <a:spLocks noGrp="1"/>
          </p:cNvSpPr>
          <p:nvPr>
            <p:ph idx="1"/>
          </p:nvPr>
        </p:nvSpPr>
        <p:spPr>
          <a:xfrm>
            <a:off x="838200" y="1464693"/>
            <a:ext cx="10515600" cy="4157147"/>
          </a:xfrm>
        </p:spPr>
        <p:txBody>
          <a:bodyPr vert="horz" lIns="91440" tIns="45720" rIns="91440" bIns="45720" rtlCol="0" anchor="t">
            <a:normAutofit fontScale="92500" lnSpcReduction="20000"/>
          </a:bodyPr>
          <a:lstStyle/>
          <a:p>
            <a:pPr>
              <a:lnSpc>
                <a:spcPct val="110000"/>
              </a:lnSpc>
            </a:pPr>
            <a:r>
              <a:rPr lang="fi-FI" dirty="0"/>
              <a:t>Täyttökiviainessiirrot työmaalla, kvartsipölylle altistavat tehtävät</a:t>
            </a:r>
            <a:endParaRPr lang="fi-FI"/>
          </a:p>
          <a:p>
            <a:pPr>
              <a:lnSpc>
                <a:spcPct val="110000"/>
              </a:lnSpc>
            </a:pPr>
            <a:r>
              <a:rPr lang="fi-FI" dirty="0"/>
              <a:t>Työmaan kaivinkonekuljettajien altistuminen kvartsipölylle työvaiheen aikana: altistumisaika koko työpäivä </a:t>
            </a:r>
            <a:endParaRPr lang="fi-FI" dirty="0">
              <a:cs typeface="Calibri" panose="020F0502020204030204"/>
            </a:endParaRPr>
          </a:p>
          <a:p>
            <a:pPr lvl="2">
              <a:lnSpc>
                <a:spcPct val="110000"/>
              </a:lnSpc>
            </a:pPr>
            <a:r>
              <a:rPr lang="fi-FI" dirty="0"/>
              <a:t>Käytössä olevat toimenpiteet: ylipaineistettu hytti, jonka tuloilma on suodatettu</a:t>
            </a:r>
            <a:endParaRPr lang="fi-FI" dirty="0">
              <a:cs typeface="Calibri" panose="020F0502020204030204"/>
            </a:endParaRPr>
          </a:p>
          <a:p>
            <a:pPr lvl="2">
              <a:lnSpc>
                <a:spcPct val="110000"/>
              </a:lnSpc>
            </a:pPr>
            <a:r>
              <a:rPr lang="fi-FI" dirty="0"/>
              <a:t>Kaivinkoneenkuljettajilla on muulloinkin pölyävän kiviaineksen siirtoja työvuoden aikana</a:t>
            </a:r>
            <a:endParaRPr lang="fi-FI" dirty="0">
              <a:cs typeface="Calibri" panose="020F0502020204030204"/>
            </a:endParaRPr>
          </a:p>
          <a:p>
            <a:pPr lvl="1">
              <a:lnSpc>
                <a:spcPct val="110000"/>
              </a:lnSpc>
            </a:pPr>
            <a:r>
              <a:rPr lang="fi-FI" dirty="0"/>
              <a:t>Todennäköisyys: epätodennäköinen -&gt; riskitaso kohtalainen</a:t>
            </a:r>
            <a:endParaRPr lang="fi-FI" dirty="0">
              <a:cs typeface="Calibri"/>
            </a:endParaRPr>
          </a:p>
          <a:p>
            <a:pPr lvl="2">
              <a:lnSpc>
                <a:spcPct val="110000"/>
              </a:lnSpc>
            </a:pPr>
            <a:r>
              <a:rPr lang="fi-FI" dirty="0"/>
              <a:t>Toimenpiteet: hytin ikkunat ja ovet on pidettävä jatkuvasti kiinni, hytin ilmastointi lämpötilan hallitsemiseksi, hyttituloilmasuodattimien (HEPA 13) tarkastaminen päivittäin työpäivän päätteeksi, kenkien puhtaanapito, kiviaineksen pudotuskorkeuden minimointi siirtojen yhteydessä</a:t>
            </a:r>
            <a:endParaRPr lang="fi-FI" dirty="0">
              <a:cs typeface="Calibri" panose="020F0502020204030204"/>
            </a:endParaRPr>
          </a:p>
          <a:p>
            <a:pPr lvl="1">
              <a:lnSpc>
                <a:spcPct val="110000"/>
              </a:lnSpc>
            </a:pPr>
            <a:r>
              <a:rPr lang="fi-FI" dirty="0"/>
              <a:t>Jäännösriski kohtalainen -&gt; koneenkuljettajien tiedottaminen ja opastus, toimenpiteiden toteutumisen ja tehokkuuden valvonta  </a:t>
            </a:r>
            <a:endParaRPr lang="fi-FI" dirty="0">
              <a:cs typeface="Calibri" panose="020F0502020204030204"/>
            </a:endParaRPr>
          </a:p>
          <a:p>
            <a:pPr>
              <a:lnSpc>
                <a:spcPct val="110000"/>
              </a:lnSpc>
            </a:pPr>
            <a:endParaRPr lang="fi-FI" dirty="0">
              <a:cs typeface="Calibri" panose="020F0502020204030204"/>
            </a:endParaRPr>
          </a:p>
          <a:p>
            <a:pPr>
              <a:lnSpc>
                <a:spcPct val="11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73A25084-71F7-0F4E-96A2-DABFF197416E}"/>
              </a:ext>
            </a:extLst>
          </p:cNvPr>
          <p:cNvSpPr>
            <a:spLocks noGrp="1"/>
          </p:cNvSpPr>
          <p:nvPr>
            <p:ph sz="quarter" idx="13"/>
          </p:nvPr>
        </p:nvSpPr>
        <p:spPr>
          <a:xfrm>
            <a:off x="838200" y="5912060"/>
            <a:ext cx="10515600" cy="795755"/>
          </a:xfrm>
        </p:spPr>
        <p:txBody>
          <a:bodyPr vert="horz" lIns="91440" tIns="45720" rIns="91440" bIns="45720" rtlCol="0" anchor="t">
            <a:noAutofit/>
          </a:bodyPr>
          <a:lstStyle/>
          <a:p>
            <a:pPr algn="ctr"/>
            <a:r>
              <a:rPr lang="fi-FI" sz="2400" b="1" dirty="0"/>
              <a:t>Kaivinkoneiden ja muiden maarakennustyökoneiden hankinnassa huomioidaan </a:t>
            </a:r>
            <a:br>
              <a:rPr lang="fi-FI" sz="2400" b="1" dirty="0"/>
            </a:br>
            <a:r>
              <a:rPr lang="fi-FI" sz="2400" b="1" dirty="0"/>
              <a:t>ylipaineistettu ja ilmastoitu hytti, sekä HEPA 13 -suodatinvaatimus</a:t>
            </a:r>
          </a:p>
        </p:txBody>
      </p:sp>
    </p:spTree>
    <p:extLst>
      <p:ext uri="{BB962C8B-B14F-4D97-AF65-F5344CB8AC3E}">
        <p14:creationId xmlns:p14="http://schemas.microsoft.com/office/powerpoint/2010/main" val="135327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511B92-560C-EE43-976E-0627C94F21E3}"/>
              </a:ext>
            </a:extLst>
          </p:cNvPr>
          <p:cNvSpPr>
            <a:spLocks noGrp="1"/>
          </p:cNvSpPr>
          <p:nvPr>
            <p:ph type="title"/>
          </p:nvPr>
        </p:nvSpPr>
        <p:spPr/>
        <p:txBody>
          <a:bodyPr>
            <a:normAutofit/>
          </a:bodyPr>
          <a:lstStyle/>
          <a:p>
            <a:r>
              <a:rPr lang="fi-FI" sz="3600" b="1" dirty="0"/>
              <a:t>Esimerkki, pääurakoitsija: työvaiheen riskinarviointi</a:t>
            </a:r>
            <a:endParaRPr lang="fi-FI" sz="3600" b="1" dirty="0">
              <a:cs typeface="Calibri Light"/>
            </a:endParaRPr>
          </a:p>
        </p:txBody>
      </p:sp>
      <p:sp>
        <p:nvSpPr>
          <p:cNvPr id="3" name="Sisällön paikkamerkki 2">
            <a:extLst>
              <a:ext uri="{FF2B5EF4-FFF2-40B4-BE49-F238E27FC236}">
                <a16:creationId xmlns:a16="http://schemas.microsoft.com/office/drawing/2014/main" id="{63FA8BE0-C643-874A-9AE9-9EE924302E1E}"/>
              </a:ext>
            </a:extLst>
          </p:cNvPr>
          <p:cNvSpPr>
            <a:spLocks noGrp="1"/>
          </p:cNvSpPr>
          <p:nvPr>
            <p:ph idx="1"/>
          </p:nvPr>
        </p:nvSpPr>
        <p:spPr>
          <a:xfrm>
            <a:off x="838200" y="1454667"/>
            <a:ext cx="7366512" cy="4257410"/>
          </a:xfrm>
        </p:spPr>
        <p:txBody>
          <a:bodyPr vert="horz" lIns="91440" tIns="45720" rIns="91440" bIns="45720" rtlCol="0" anchor="t">
            <a:normAutofit fontScale="85000" lnSpcReduction="20000"/>
          </a:bodyPr>
          <a:lstStyle/>
          <a:p>
            <a:pPr>
              <a:lnSpc>
                <a:spcPct val="110000"/>
              </a:lnSpc>
            </a:pPr>
            <a:r>
              <a:rPr lang="fi-FI" dirty="0"/>
              <a:t>Täyttökiviainessiirrot työmaalla, kvartsipölylle altistavat tehtävät</a:t>
            </a:r>
            <a:endParaRPr lang="fi-FI"/>
          </a:p>
          <a:p>
            <a:pPr lvl="1">
              <a:lnSpc>
                <a:spcPct val="110000"/>
              </a:lnSpc>
            </a:pPr>
            <a:r>
              <a:rPr lang="fi-FI" dirty="0"/>
              <a:t>Työmaan apuhenkilöiden (lapiomiesten) altistumisaika kvartsipölylle työvaiheen aikana: koko työpäivä</a:t>
            </a:r>
            <a:endParaRPr lang="fi-FI" dirty="0">
              <a:cs typeface="Calibri"/>
            </a:endParaRPr>
          </a:p>
          <a:p>
            <a:pPr lvl="2">
              <a:lnSpc>
                <a:spcPct val="110000"/>
              </a:lnSpc>
            </a:pPr>
            <a:r>
              <a:rPr lang="fi-FI" sz="2200" dirty="0"/>
              <a:t>Todennäköisyys: mahdollinen -&gt; riskitaso merkittävä</a:t>
            </a:r>
            <a:endParaRPr lang="fi-FI" sz="2200" dirty="0">
              <a:cs typeface="Calibri"/>
            </a:endParaRPr>
          </a:p>
          <a:p>
            <a:pPr lvl="2">
              <a:lnSpc>
                <a:spcPct val="110000"/>
              </a:lnSpc>
            </a:pPr>
            <a:r>
              <a:rPr lang="fi-FI" sz="2200" dirty="0"/>
              <a:t>Toimenpiteet: kiviaineksen kippauksen ja siirtojen yhteydessä apuhenkilö tuulen yläpuolella, apuhenkilö kastelee kiviainesta säännöllisesti (vesi järjestetään  työkohteeseen säiliöautolla)</a:t>
            </a:r>
            <a:endParaRPr lang="fi-FI" sz="2200" dirty="0">
              <a:cs typeface="Calibri" panose="020F0502020204030204"/>
            </a:endParaRPr>
          </a:p>
          <a:p>
            <a:pPr lvl="2">
              <a:lnSpc>
                <a:spcPct val="110000"/>
              </a:lnSpc>
            </a:pPr>
            <a:r>
              <a:rPr lang="fi-FI" sz="2200" dirty="0"/>
              <a:t>Jäännösriski: kohtalainen -&gt; apuhenkilöllä käyttöönotettavissa suodattava puolinaamari P3-suodattimella häiriötilanteita varten, torjuntatoimien opastus, toimenpiteiden toteutumisen ja tehokkuuden valvonta </a:t>
            </a:r>
            <a:endParaRPr lang="fi-FI" sz="2200" dirty="0">
              <a:cs typeface="Calibri" panose="020F0502020204030204"/>
            </a:endParaRPr>
          </a:p>
          <a:p>
            <a:pPr marL="0" indent="0">
              <a:lnSpc>
                <a:spcPct val="110000"/>
              </a:lnSpc>
              <a:buNone/>
            </a:pPr>
            <a:endParaRPr lang="fi-FI" dirty="0">
              <a:cs typeface="Calibri" panose="020F0502020204030204"/>
            </a:endParaRPr>
          </a:p>
          <a:p>
            <a:pPr>
              <a:lnSpc>
                <a:spcPct val="11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73A25084-71F7-0F4E-96A2-DABFF197416E}"/>
              </a:ext>
            </a:extLst>
          </p:cNvPr>
          <p:cNvSpPr>
            <a:spLocks noGrp="1"/>
          </p:cNvSpPr>
          <p:nvPr>
            <p:ph sz="quarter" idx="13"/>
          </p:nvPr>
        </p:nvSpPr>
        <p:spPr>
          <a:xfrm>
            <a:off x="838200" y="5932112"/>
            <a:ext cx="10515600" cy="675439"/>
          </a:xfrm>
        </p:spPr>
        <p:txBody>
          <a:bodyPr>
            <a:noAutofit/>
          </a:bodyPr>
          <a:lstStyle/>
          <a:p>
            <a:pPr algn="ctr"/>
            <a:r>
              <a:rPr lang="fi-FI" sz="2400" b="1" dirty="0"/>
              <a:t>Apuhenkilöillä voi olla lisäksi muita kvartsille altistavia tehtäviä työmaalla, joita tässä ei ole huomioitu</a:t>
            </a:r>
          </a:p>
        </p:txBody>
      </p:sp>
      <p:pic>
        <p:nvPicPr>
          <p:cNvPr id="9" name="Kuva 8">
            <a:extLst>
              <a:ext uri="{FF2B5EF4-FFF2-40B4-BE49-F238E27FC236}">
                <a16:creationId xmlns:a16="http://schemas.microsoft.com/office/drawing/2014/main" id="{A51F4572-E282-194D-95D1-452CDA4A4B52}"/>
              </a:ext>
            </a:extLst>
          </p:cNvPr>
          <p:cNvPicPr>
            <a:picLocks noChangeAspect="1"/>
          </p:cNvPicPr>
          <p:nvPr/>
        </p:nvPicPr>
        <p:blipFill>
          <a:blip r:embed="rId3"/>
          <a:stretch>
            <a:fillRect/>
          </a:stretch>
        </p:blipFill>
        <p:spPr>
          <a:xfrm>
            <a:off x="8559250" y="1364430"/>
            <a:ext cx="3022600" cy="3695700"/>
          </a:xfrm>
          <a:prstGeom prst="rect">
            <a:avLst/>
          </a:prstGeom>
        </p:spPr>
      </p:pic>
      <p:sp>
        <p:nvSpPr>
          <p:cNvPr id="7" name="Tekstiruutu 6">
            <a:extLst>
              <a:ext uri="{FF2B5EF4-FFF2-40B4-BE49-F238E27FC236}">
                <a16:creationId xmlns:a16="http://schemas.microsoft.com/office/drawing/2014/main" id="{AB3223BA-1174-B249-9412-5224E038482A}"/>
              </a:ext>
            </a:extLst>
          </p:cNvPr>
          <p:cNvSpPr txBox="1"/>
          <p:nvPr/>
        </p:nvSpPr>
        <p:spPr>
          <a:xfrm>
            <a:off x="9549416" y="1452783"/>
            <a:ext cx="1875513" cy="369332"/>
          </a:xfrm>
          <a:prstGeom prst="rect">
            <a:avLst/>
          </a:prstGeom>
          <a:noFill/>
        </p:spPr>
        <p:txBody>
          <a:bodyPr wrap="none" lIns="91440" tIns="45720" rIns="91440" bIns="45720" rtlCol="0" anchor="t">
            <a:spAutoFit/>
          </a:bodyPr>
          <a:lstStyle/>
          <a:p>
            <a:r>
              <a:rPr lang="sv-SE" dirty="0">
                <a:solidFill>
                  <a:schemeClr val="bg1"/>
                </a:solidFill>
              </a:rPr>
              <a:t>Kuva: Mika Ripatti</a:t>
            </a:r>
            <a:endParaRPr lang="sv-SE" dirty="0">
              <a:solidFill>
                <a:schemeClr val="bg1"/>
              </a:solidFill>
              <a:cs typeface="Calibri"/>
            </a:endParaRPr>
          </a:p>
        </p:txBody>
      </p:sp>
    </p:spTree>
    <p:extLst>
      <p:ext uri="{BB962C8B-B14F-4D97-AF65-F5344CB8AC3E}">
        <p14:creationId xmlns:p14="http://schemas.microsoft.com/office/powerpoint/2010/main" val="22050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3152F2-47D2-5B43-B55C-0C6FA62D192D}"/>
              </a:ext>
            </a:extLst>
          </p:cNvPr>
          <p:cNvSpPr>
            <a:spLocks noGrp="1"/>
          </p:cNvSpPr>
          <p:nvPr>
            <p:ph type="title"/>
          </p:nvPr>
        </p:nvSpPr>
        <p:spPr/>
        <p:txBody>
          <a:bodyPr/>
          <a:lstStyle/>
          <a:p>
            <a:r>
              <a:rPr lang="fi-FI" b="1" dirty="0"/>
              <a:t>15. Riskinarviointi</a:t>
            </a:r>
            <a:endParaRPr lang="fi-FI" b="1" dirty="0">
              <a:cs typeface="Calibri Light"/>
            </a:endParaRPr>
          </a:p>
        </p:txBody>
      </p:sp>
      <p:sp>
        <p:nvSpPr>
          <p:cNvPr id="3" name="Sisällön paikkamerkki 2">
            <a:extLst>
              <a:ext uri="{FF2B5EF4-FFF2-40B4-BE49-F238E27FC236}">
                <a16:creationId xmlns:a16="http://schemas.microsoft.com/office/drawing/2014/main" id="{45857A7A-0152-6145-B873-FAFE547D7BA8}"/>
              </a:ext>
            </a:extLst>
          </p:cNvPr>
          <p:cNvSpPr>
            <a:spLocks noGrp="1"/>
          </p:cNvSpPr>
          <p:nvPr>
            <p:ph sz="half" idx="1"/>
          </p:nvPr>
        </p:nvSpPr>
        <p:spPr/>
        <p:txBody>
          <a:bodyPr vert="horz" lIns="91440" tIns="45720" rIns="91440" bIns="45720" rtlCol="0" anchor="t">
            <a:normAutofit/>
          </a:bodyPr>
          <a:lstStyle/>
          <a:p>
            <a:pPr>
              <a:lnSpc>
                <a:spcPct val="100000"/>
              </a:lnSpc>
            </a:pPr>
            <a:r>
              <a:rPr lang="fi-FI" dirty="0"/>
              <a:t>Perusteet</a:t>
            </a:r>
            <a:endParaRPr lang="fi-FI"/>
          </a:p>
          <a:p>
            <a:pPr>
              <a:lnSpc>
                <a:spcPct val="100000"/>
              </a:lnSpc>
            </a:pPr>
            <a:r>
              <a:rPr lang="fi-FI" dirty="0"/>
              <a:t>Esimerkki rakennushankkeessa tunnistetun vaaran riskinarvioinnista</a:t>
            </a:r>
            <a:endParaRPr lang="fi-FI" dirty="0">
              <a:cs typeface="Calibri" panose="020F0502020204030204"/>
            </a:endParaRPr>
          </a:p>
          <a:p>
            <a:pPr>
              <a:lnSpc>
                <a:spcPct val="100000"/>
              </a:lnSpc>
            </a:pPr>
            <a:r>
              <a:rPr lang="fi-FI" dirty="0"/>
              <a:t>Työsuunnitelma riskinarvioinnin pohjalta</a:t>
            </a:r>
            <a:endParaRPr lang="fi-FI" dirty="0">
              <a:cs typeface="Calibri" panose="020F0502020204030204"/>
            </a:endParaRPr>
          </a:p>
          <a:p>
            <a:pPr marL="0" indent="0">
              <a:lnSpc>
                <a:spcPct val="100000"/>
              </a:lnSpc>
              <a:buNone/>
            </a:pPr>
            <a:endParaRPr lang="fi-FI" dirty="0">
              <a:cs typeface="Calibri" panose="020F0502020204030204"/>
            </a:endParaRPr>
          </a:p>
        </p:txBody>
      </p:sp>
      <p:pic>
        <p:nvPicPr>
          <p:cNvPr id="8" name="Sisällön paikkamerkki 7">
            <a:extLst>
              <a:ext uri="{FF2B5EF4-FFF2-40B4-BE49-F238E27FC236}">
                <a16:creationId xmlns:a16="http://schemas.microsoft.com/office/drawing/2014/main" id="{07A06EBC-93B7-AB43-A8FD-BB9D68B9FA5C}"/>
              </a:ext>
            </a:extLst>
          </p:cNvPr>
          <p:cNvPicPr>
            <a:picLocks noGrp="1" noChangeAspect="1"/>
          </p:cNvPicPr>
          <p:nvPr>
            <p:ph sz="half" idx="2"/>
          </p:nvPr>
        </p:nvPicPr>
        <p:blipFill>
          <a:blip r:embed="rId3"/>
          <a:stretch>
            <a:fillRect/>
          </a:stretch>
        </p:blipFill>
        <p:spPr>
          <a:xfrm>
            <a:off x="6091988" y="1825625"/>
            <a:ext cx="5807673" cy="3405218"/>
          </a:xfrm>
          <a:prstGeom prst="rect">
            <a:avLst/>
          </a:prstGeom>
        </p:spPr>
      </p:pic>
      <p:sp>
        <p:nvSpPr>
          <p:cNvPr id="5" name="Suorakulmio 4">
            <a:extLst>
              <a:ext uri="{FF2B5EF4-FFF2-40B4-BE49-F238E27FC236}">
                <a16:creationId xmlns:a16="http://schemas.microsoft.com/office/drawing/2014/main" id="{23A54305-BDA7-5F79-ACDD-4C1A06D2E2DE}"/>
              </a:ext>
            </a:extLst>
          </p:cNvPr>
          <p:cNvSpPr/>
          <p:nvPr/>
        </p:nvSpPr>
        <p:spPr>
          <a:xfrm>
            <a:off x="6102517" y="5089859"/>
            <a:ext cx="1945103" cy="28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5678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511B92-560C-EE43-976E-0627C94F21E3}"/>
              </a:ext>
            </a:extLst>
          </p:cNvPr>
          <p:cNvSpPr>
            <a:spLocks noGrp="1"/>
          </p:cNvSpPr>
          <p:nvPr>
            <p:ph type="title"/>
          </p:nvPr>
        </p:nvSpPr>
        <p:spPr/>
        <p:txBody>
          <a:bodyPr>
            <a:normAutofit/>
          </a:bodyPr>
          <a:lstStyle/>
          <a:p>
            <a:r>
              <a:rPr lang="fi-FI" sz="3600" b="1" dirty="0"/>
              <a:t>Esimerkki, pääurakoitsija: työvaiheen riskinarviointi</a:t>
            </a:r>
            <a:endParaRPr lang="fi-FI" sz="3600" b="1" dirty="0">
              <a:cs typeface="Calibri Light"/>
            </a:endParaRPr>
          </a:p>
        </p:txBody>
      </p:sp>
      <p:sp>
        <p:nvSpPr>
          <p:cNvPr id="3" name="Sisällön paikkamerkki 2">
            <a:extLst>
              <a:ext uri="{FF2B5EF4-FFF2-40B4-BE49-F238E27FC236}">
                <a16:creationId xmlns:a16="http://schemas.microsoft.com/office/drawing/2014/main" id="{63FA8BE0-C643-874A-9AE9-9EE924302E1E}"/>
              </a:ext>
            </a:extLst>
          </p:cNvPr>
          <p:cNvSpPr>
            <a:spLocks noGrp="1"/>
          </p:cNvSpPr>
          <p:nvPr>
            <p:ph idx="1"/>
          </p:nvPr>
        </p:nvSpPr>
        <p:spPr>
          <a:xfrm>
            <a:off x="838200" y="1564956"/>
            <a:ext cx="10515600" cy="4157147"/>
          </a:xfrm>
        </p:spPr>
        <p:txBody>
          <a:bodyPr vert="horz" lIns="91440" tIns="45720" rIns="91440" bIns="45720" rtlCol="0" anchor="t">
            <a:normAutofit/>
          </a:bodyPr>
          <a:lstStyle/>
          <a:p>
            <a:pPr>
              <a:lnSpc>
                <a:spcPct val="100000"/>
              </a:lnSpc>
            </a:pPr>
            <a:r>
              <a:rPr lang="fi-FI" dirty="0"/>
              <a:t>Täyttökiviainessiirrot työmaalla, kvartsipölylle altistavat tehtävät</a:t>
            </a:r>
            <a:endParaRPr lang="fi-FI"/>
          </a:p>
          <a:p>
            <a:pPr lvl="1">
              <a:lnSpc>
                <a:spcPct val="100000"/>
              </a:lnSpc>
            </a:pPr>
            <a:r>
              <a:rPr lang="fi-FI" dirty="0"/>
              <a:t>Kuorma-autokuljettajien altistuminen kvartsipölylle työmaalla n. 1 h / päivä</a:t>
            </a:r>
            <a:endParaRPr lang="fi-FI" dirty="0">
              <a:cs typeface="Calibri" panose="020F0502020204030204"/>
            </a:endParaRPr>
          </a:p>
          <a:p>
            <a:pPr lvl="2">
              <a:lnSpc>
                <a:spcPct val="100000"/>
              </a:lnSpc>
            </a:pPr>
            <a:r>
              <a:rPr lang="fi-FI" dirty="0"/>
              <a:t>Kiviainesta kuljettavat henkilöt altistuvat kvartsipölylle myös työmaan ulkopuolella</a:t>
            </a:r>
            <a:endParaRPr lang="fi-FI" dirty="0">
              <a:cs typeface="Calibri" panose="020F0502020204030204"/>
            </a:endParaRPr>
          </a:p>
          <a:p>
            <a:pPr lvl="2">
              <a:lnSpc>
                <a:spcPct val="100000"/>
              </a:lnSpc>
            </a:pPr>
            <a:r>
              <a:rPr lang="fi-FI" dirty="0"/>
              <a:t>Todennäköisyys epätodennäköinen -&gt; riskitaso kohtalainen</a:t>
            </a:r>
            <a:endParaRPr lang="fi-FI" dirty="0">
              <a:cs typeface="Calibri"/>
            </a:endParaRPr>
          </a:p>
          <a:p>
            <a:pPr lvl="2">
              <a:lnSpc>
                <a:spcPct val="100000"/>
              </a:lnSpc>
            </a:pPr>
            <a:r>
              <a:rPr lang="fi-FI" dirty="0"/>
              <a:t>Toimenpiteet: kuljettajien pysyttävä työmaalla kuorma-auton hytissä, jonka ikkunat ja aukot pidetään suljettuina, kuljettajan käytettävä työmaalla suolattuja ajoteitä ja ajonopeus </a:t>
            </a:r>
            <a:r>
              <a:rPr lang="fi-FI" dirty="0" err="1"/>
              <a:t>max</a:t>
            </a:r>
            <a:r>
              <a:rPr lang="fi-FI" dirty="0"/>
              <a:t>. 15 km/h, ennen poistumistaan työmaalta kuljettaja pesee renkaansa ajoliittymän lähellä olevassa rengaspesurissa</a:t>
            </a:r>
            <a:endParaRPr lang="fi-FI" dirty="0">
              <a:cs typeface="Calibri" panose="020F0502020204030204"/>
            </a:endParaRPr>
          </a:p>
          <a:p>
            <a:pPr lvl="2">
              <a:lnSpc>
                <a:spcPct val="100000"/>
              </a:lnSpc>
            </a:pPr>
            <a:r>
              <a:rPr lang="fi-FI" dirty="0"/>
              <a:t>Jäännösriski kohtalainen -&gt; torjuntatoimien opastus kuljettajille ja vaatimusten ja ohjeiden sisällyttäminen kuljetussopimuksiin, toimenpiteiden toteutumisen ja tehokkuuden valvonta</a:t>
            </a:r>
            <a:endParaRPr lang="fi-FI" dirty="0">
              <a:cs typeface="Calibri" panose="020F0502020204030204"/>
            </a:endParaRPr>
          </a:p>
          <a:p>
            <a:pPr lvl="1">
              <a:lnSpc>
                <a:spcPct val="100000"/>
              </a:lnSpc>
            </a:pPr>
            <a:endParaRPr lang="fi-FI" dirty="0">
              <a:cs typeface="Calibri" panose="020F0502020204030204"/>
            </a:endParaRPr>
          </a:p>
          <a:p>
            <a:pPr>
              <a:lnSpc>
                <a:spcPct val="100000"/>
              </a:lnSpc>
            </a:pPr>
            <a:endParaRPr lang="fi-FI" dirty="0">
              <a:cs typeface="Calibri" panose="020F0502020204030204"/>
            </a:endParaRPr>
          </a:p>
          <a:p>
            <a:pPr>
              <a:lnSpc>
                <a:spcPct val="10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73A25084-71F7-0F4E-96A2-DABFF197416E}"/>
              </a:ext>
            </a:extLst>
          </p:cNvPr>
          <p:cNvSpPr>
            <a:spLocks noGrp="1"/>
          </p:cNvSpPr>
          <p:nvPr>
            <p:ph sz="quarter" idx="13"/>
          </p:nvPr>
        </p:nvSpPr>
        <p:spPr>
          <a:xfrm>
            <a:off x="838200" y="5801770"/>
            <a:ext cx="10515600" cy="695492"/>
          </a:xfrm>
        </p:spPr>
        <p:txBody>
          <a:bodyPr vert="horz" lIns="91440" tIns="45720" rIns="91440" bIns="45720" rtlCol="0" anchor="t">
            <a:noAutofit/>
          </a:bodyPr>
          <a:lstStyle/>
          <a:p>
            <a:pPr algn="ctr"/>
            <a:r>
              <a:rPr lang="fi-FI" sz="2400" b="1" dirty="0"/>
              <a:t>Huolellinen riskinarviointi tuottaa valmiin turvallisuussuunnitelman.</a:t>
            </a:r>
            <a:br>
              <a:rPr lang="fi-FI" sz="2400" b="1" dirty="0"/>
            </a:br>
            <a:r>
              <a:rPr lang="fi-FI" sz="2400" b="1" dirty="0"/>
              <a:t>Toimenpiteistä tiedottaminen ja valvonta on </a:t>
            </a:r>
            <a:r>
              <a:rPr lang="fi-FI" sz="2400" b="1" dirty="0" err="1"/>
              <a:t>vastuutettava</a:t>
            </a:r>
            <a:r>
              <a:rPr lang="fi-FI" sz="2400" b="1" dirty="0"/>
              <a:t> työmaalla!</a:t>
            </a:r>
          </a:p>
        </p:txBody>
      </p:sp>
    </p:spTree>
    <p:extLst>
      <p:ext uri="{BB962C8B-B14F-4D97-AF65-F5344CB8AC3E}">
        <p14:creationId xmlns:p14="http://schemas.microsoft.com/office/powerpoint/2010/main" val="382693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67B00E-BB86-0449-8623-2A2B87F47FF0}"/>
              </a:ext>
            </a:extLst>
          </p:cNvPr>
          <p:cNvSpPr>
            <a:spLocks noGrp="1"/>
          </p:cNvSpPr>
          <p:nvPr>
            <p:ph type="title"/>
          </p:nvPr>
        </p:nvSpPr>
        <p:spPr/>
        <p:txBody>
          <a:bodyPr>
            <a:normAutofit/>
          </a:bodyPr>
          <a:lstStyle/>
          <a:p>
            <a:r>
              <a:rPr lang="fi-FI" sz="4000" b="1" dirty="0"/>
              <a:t>Toimenpiteet riskinarvioinnin jälkeen</a:t>
            </a:r>
            <a:endParaRPr lang="fi-FI" sz="4000" b="1">
              <a:cs typeface="Calibri Light"/>
            </a:endParaRPr>
          </a:p>
        </p:txBody>
      </p:sp>
      <p:sp>
        <p:nvSpPr>
          <p:cNvPr id="3" name="Sisällön paikkamerkki 2">
            <a:extLst>
              <a:ext uri="{FF2B5EF4-FFF2-40B4-BE49-F238E27FC236}">
                <a16:creationId xmlns:a16="http://schemas.microsoft.com/office/drawing/2014/main" id="{7C153441-0E13-5547-A28D-C95F34774024}"/>
              </a:ext>
            </a:extLst>
          </p:cNvPr>
          <p:cNvSpPr>
            <a:spLocks noGrp="1"/>
          </p:cNvSpPr>
          <p:nvPr>
            <p:ph idx="1"/>
          </p:nvPr>
        </p:nvSpPr>
        <p:spPr>
          <a:xfrm>
            <a:off x="838200" y="1715351"/>
            <a:ext cx="10515600" cy="3756095"/>
          </a:xfrm>
        </p:spPr>
        <p:txBody>
          <a:bodyPr vert="horz" lIns="91440" tIns="45720" rIns="91440" bIns="45720" rtlCol="0" anchor="t">
            <a:normAutofit/>
          </a:bodyPr>
          <a:lstStyle/>
          <a:p>
            <a:pPr>
              <a:lnSpc>
                <a:spcPct val="100000"/>
              </a:lnSpc>
            </a:pPr>
            <a:r>
              <a:rPr lang="fi-FI" dirty="0"/>
              <a:t>Seurataan toimenpiteiden vaikutusta terveyteen ja tehtävien turvallisuuteen</a:t>
            </a:r>
            <a:endParaRPr lang="fi-FI" dirty="0">
              <a:cs typeface="Calibri"/>
            </a:endParaRPr>
          </a:p>
          <a:p>
            <a:pPr>
              <a:lnSpc>
                <a:spcPct val="100000"/>
              </a:lnSpc>
            </a:pPr>
            <a:r>
              <a:rPr lang="fi-FI" dirty="0"/>
              <a:t>Päivitetään rakennusyrityksen riskinarviointi</a:t>
            </a:r>
            <a:endParaRPr lang="fi-FI" dirty="0">
              <a:cs typeface="Calibri" panose="020F0502020204030204"/>
            </a:endParaRPr>
          </a:p>
          <a:p>
            <a:pPr>
              <a:lnSpc>
                <a:spcPct val="100000"/>
              </a:lnSpc>
            </a:pPr>
            <a:r>
              <a:rPr lang="fi-FI" dirty="0"/>
              <a:t>Päivitetään turvallisuussuunnitelmat, mm. pölyntorjuntasuunnitelma, aluesuunnitelma (päivitetään myös suunnitelmapohjat)</a:t>
            </a:r>
            <a:endParaRPr lang="fi-FI" dirty="0">
              <a:cs typeface="Calibri" panose="020F0502020204030204"/>
            </a:endParaRPr>
          </a:p>
          <a:p>
            <a:pPr>
              <a:lnSpc>
                <a:spcPct val="100000"/>
              </a:lnSpc>
            </a:pPr>
            <a:r>
              <a:rPr lang="fi-FI" dirty="0"/>
              <a:t>Päivitetään opastus- ja perehdytysmateriaali </a:t>
            </a:r>
            <a:endParaRPr lang="fi-FI" dirty="0">
              <a:cs typeface="Calibri" panose="020F0502020204030204"/>
            </a:endParaRPr>
          </a:p>
        </p:txBody>
      </p:sp>
      <p:sp>
        <p:nvSpPr>
          <p:cNvPr id="4" name="Sisällön paikkamerkki 3">
            <a:extLst>
              <a:ext uri="{FF2B5EF4-FFF2-40B4-BE49-F238E27FC236}">
                <a16:creationId xmlns:a16="http://schemas.microsoft.com/office/drawing/2014/main" id="{32973FF6-6DE1-AE40-AC27-3805A5A5FF5F}"/>
              </a:ext>
            </a:extLst>
          </p:cNvPr>
          <p:cNvSpPr>
            <a:spLocks noGrp="1"/>
          </p:cNvSpPr>
          <p:nvPr>
            <p:ph sz="quarter" idx="13"/>
          </p:nvPr>
        </p:nvSpPr>
        <p:spPr>
          <a:xfrm>
            <a:off x="838200" y="5541086"/>
            <a:ext cx="10515600" cy="755650"/>
          </a:xfrm>
        </p:spPr>
        <p:txBody>
          <a:bodyPr vert="horz" lIns="91440" tIns="45720" rIns="91440" bIns="45720" rtlCol="0" anchor="t">
            <a:noAutofit/>
          </a:bodyPr>
          <a:lstStyle/>
          <a:p>
            <a:pPr algn="ctr"/>
            <a:r>
              <a:rPr lang="fi-FI" sz="2400" b="1" dirty="0"/>
              <a:t>Jatkossa työvaiheen vaatimat toimenpiteet mm. pölyntorjunnan osalta ovat valmiiksi mietittyinä ja käyttöönotettavissa tulevilla työmailla  </a:t>
            </a:r>
          </a:p>
        </p:txBody>
      </p:sp>
    </p:spTree>
    <p:extLst>
      <p:ext uri="{BB962C8B-B14F-4D97-AF65-F5344CB8AC3E}">
        <p14:creationId xmlns:p14="http://schemas.microsoft.com/office/powerpoint/2010/main" val="3225457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B17C14F4-F185-4D43-BA13-31DEAF00767A}"/>
              </a:ext>
            </a:extLst>
          </p:cNvPr>
          <p:cNvSpPr>
            <a:spLocks noGrp="1"/>
          </p:cNvSpPr>
          <p:nvPr>
            <p:ph type="title"/>
          </p:nvPr>
        </p:nvSpPr>
        <p:spPr>
          <a:xfrm>
            <a:off x="838200" y="64336"/>
            <a:ext cx="10515600" cy="1325563"/>
          </a:xfrm>
        </p:spPr>
        <p:txBody>
          <a:bodyPr>
            <a:normAutofit/>
          </a:bodyPr>
          <a:lstStyle/>
          <a:p>
            <a:r>
              <a:rPr lang="fi-FI" sz="4000" b="1" dirty="0"/>
              <a:t>Riskiarviointi osana työn suunnittelua</a:t>
            </a:r>
            <a:endParaRPr lang="fi-FI" sz="4000" b="1">
              <a:cs typeface="Calibri Light"/>
            </a:endParaRPr>
          </a:p>
        </p:txBody>
      </p:sp>
      <p:sp>
        <p:nvSpPr>
          <p:cNvPr id="4" name="Dian numeron paikkamerkki 3">
            <a:extLst>
              <a:ext uri="{FF2B5EF4-FFF2-40B4-BE49-F238E27FC236}">
                <a16:creationId xmlns:a16="http://schemas.microsoft.com/office/drawing/2014/main" id="{EDC14989-AC5F-854A-A2C4-E865EF110E51}"/>
              </a:ext>
            </a:extLst>
          </p:cNvPr>
          <p:cNvSpPr>
            <a:spLocks noGrp="1"/>
          </p:cNvSpPr>
          <p:nvPr>
            <p:ph type="sldNum" sz="quarter" idx="11"/>
          </p:nvPr>
        </p:nvSpPr>
        <p:spPr/>
        <p:txBody>
          <a:bodyPr/>
          <a:lstStyle/>
          <a:p>
            <a:fld id="{30088326-30EF-4746-867D-B30A40191297}" type="slidenum">
              <a:rPr lang="fi-FI" smtClean="0"/>
              <a:t>22</a:t>
            </a:fld>
            <a:endParaRPr lang="fi-FI"/>
          </a:p>
        </p:txBody>
      </p:sp>
      <p:sp>
        <p:nvSpPr>
          <p:cNvPr id="8" name="Sisällön paikkamerkki 7">
            <a:extLst>
              <a:ext uri="{FF2B5EF4-FFF2-40B4-BE49-F238E27FC236}">
                <a16:creationId xmlns:a16="http://schemas.microsoft.com/office/drawing/2014/main" id="{CAE08999-7064-FE47-AF67-0F41953C0C54}"/>
              </a:ext>
            </a:extLst>
          </p:cNvPr>
          <p:cNvSpPr>
            <a:spLocks noGrp="1"/>
          </p:cNvSpPr>
          <p:nvPr>
            <p:ph sz="quarter" idx="12"/>
          </p:nvPr>
        </p:nvSpPr>
        <p:spPr>
          <a:xfrm>
            <a:off x="584735" y="1712796"/>
            <a:ext cx="5297806" cy="3693889"/>
          </a:xfrm>
        </p:spPr>
        <p:txBody>
          <a:bodyPr vert="horz" lIns="91440" tIns="45720" rIns="91440" bIns="45720" rtlCol="0" anchor="t">
            <a:normAutofit/>
          </a:bodyPr>
          <a:lstStyle/>
          <a:p>
            <a:pPr>
              <a:lnSpc>
                <a:spcPct val="100000"/>
              </a:lnSpc>
            </a:pPr>
            <a:r>
              <a:rPr lang="fi-FI" sz="2400" dirty="0"/>
              <a:t>Riskinarviointia varten työt ja työvaiheet pilkotaan kerralla hallittaviin kokonaisuuksiin</a:t>
            </a:r>
            <a:endParaRPr lang="fi-FI" sz="2400" dirty="0">
              <a:cs typeface="Calibri"/>
            </a:endParaRPr>
          </a:p>
          <a:p>
            <a:pPr>
              <a:lnSpc>
                <a:spcPct val="100000"/>
              </a:lnSpc>
            </a:pPr>
            <a:r>
              <a:rPr lang="fi-FI" sz="2400" dirty="0"/>
              <a:t>Vaarat tunnistetaan järjestyksessä aina töiden valmistelusta päättäviin töihin, unohtamatta mm. häiriö-, puhdistus- ja huoltotilanteita, sekä yhteensovittamista muiden töiden kanssa</a:t>
            </a:r>
            <a:endParaRPr lang="fi-FI" sz="2400" dirty="0">
              <a:cs typeface="Calibri" panose="020F0502020204030204"/>
            </a:endParaRPr>
          </a:p>
          <a:p>
            <a:pPr>
              <a:lnSpc>
                <a:spcPct val="100000"/>
              </a:lnSpc>
            </a:pPr>
            <a:endParaRPr lang="fi-FI" sz="2400" dirty="0">
              <a:cs typeface="Calibri" panose="020F0502020204030204"/>
            </a:endParaRPr>
          </a:p>
          <a:p>
            <a:pPr>
              <a:lnSpc>
                <a:spcPct val="100000"/>
              </a:lnSpc>
            </a:pPr>
            <a:endParaRPr lang="fi-FI" sz="2400" dirty="0">
              <a:cs typeface="Calibri" panose="020F0502020204030204"/>
            </a:endParaRPr>
          </a:p>
        </p:txBody>
      </p:sp>
      <p:graphicFrame>
        <p:nvGraphicFramePr>
          <p:cNvPr id="10" name="Taulukko 10">
            <a:extLst>
              <a:ext uri="{FF2B5EF4-FFF2-40B4-BE49-F238E27FC236}">
                <a16:creationId xmlns:a16="http://schemas.microsoft.com/office/drawing/2014/main" id="{48B95B7C-C6E4-9A45-B343-67F07BD0B4B2}"/>
              </a:ext>
            </a:extLst>
          </p:cNvPr>
          <p:cNvGraphicFramePr>
            <a:graphicFrameLocks noGrp="1"/>
          </p:cNvGraphicFramePr>
          <p:nvPr>
            <p:ph type="pic" sz="quarter" idx="13"/>
            <p:extLst>
              <p:ext uri="{D42A27DB-BD31-4B8C-83A1-F6EECF244321}">
                <p14:modId xmlns:p14="http://schemas.microsoft.com/office/powerpoint/2010/main" val="846815209"/>
              </p:ext>
            </p:extLst>
          </p:nvPr>
        </p:nvGraphicFramePr>
        <p:xfrm>
          <a:off x="6134184" y="1692108"/>
          <a:ext cx="5211762" cy="3450336"/>
        </p:xfrm>
        <a:graphic>
          <a:graphicData uri="http://schemas.openxmlformats.org/drawingml/2006/table">
            <a:tbl>
              <a:tblPr firstRow="1" bandRow="1">
                <a:tableStyleId>{5C22544A-7EE6-4342-B048-85BDC9FD1C3A}</a:tableStyleId>
              </a:tblPr>
              <a:tblGrid>
                <a:gridCol w="5211762">
                  <a:extLst>
                    <a:ext uri="{9D8B030D-6E8A-4147-A177-3AD203B41FA5}">
                      <a16:colId xmlns:a16="http://schemas.microsoft.com/office/drawing/2014/main" val="2207409294"/>
                    </a:ext>
                  </a:extLst>
                </a:gridCol>
              </a:tblGrid>
              <a:tr h="768096">
                <a:tc>
                  <a:txBody>
                    <a:bodyPr/>
                    <a:lstStyle/>
                    <a:p>
                      <a:r>
                        <a:rPr lang="fi-FI" sz="2200" noProof="0" dirty="0"/>
                        <a:t>Riskinarvioinnissa huomioidaan kaikki  työn sisältämät vaiheet</a:t>
                      </a:r>
                    </a:p>
                  </a:txBody>
                  <a:tcPr marL="109728" marR="109728" marT="54864" marB="54864"/>
                </a:tc>
                <a:extLst>
                  <a:ext uri="{0D108BD9-81ED-4DB2-BD59-A6C34878D82A}">
                    <a16:rowId xmlns:a16="http://schemas.microsoft.com/office/drawing/2014/main" val="3343598474"/>
                  </a:ext>
                </a:extLst>
              </a:tr>
              <a:tr h="445008">
                <a:tc>
                  <a:txBody>
                    <a:bodyPr/>
                    <a:lstStyle/>
                    <a:p>
                      <a:r>
                        <a:rPr lang="fi-FI" sz="2200" noProof="0" dirty="0"/>
                        <a:t>Välineet työpisteeseen</a:t>
                      </a:r>
                    </a:p>
                  </a:txBody>
                  <a:tcPr marL="109728" marR="109728" marT="54864" marB="54864"/>
                </a:tc>
                <a:extLst>
                  <a:ext uri="{0D108BD9-81ED-4DB2-BD59-A6C34878D82A}">
                    <a16:rowId xmlns:a16="http://schemas.microsoft.com/office/drawing/2014/main" val="598837198"/>
                  </a:ext>
                </a:extLst>
              </a:tr>
              <a:tr h="445008">
                <a:tc>
                  <a:txBody>
                    <a:bodyPr/>
                    <a:lstStyle/>
                    <a:p>
                      <a:r>
                        <a:rPr lang="fi-FI" sz="2200" noProof="0" dirty="0"/>
                        <a:t>Kappaleet katkaistaan määrämittaisiksi</a:t>
                      </a:r>
                    </a:p>
                  </a:txBody>
                  <a:tcPr marL="109728" marR="109728" marT="54864" marB="54864"/>
                </a:tc>
                <a:extLst>
                  <a:ext uri="{0D108BD9-81ED-4DB2-BD59-A6C34878D82A}">
                    <a16:rowId xmlns:a16="http://schemas.microsoft.com/office/drawing/2014/main" val="1941635557"/>
                  </a:ext>
                </a:extLst>
              </a:tr>
              <a:tr h="445008">
                <a:tc>
                  <a:txBody>
                    <a:bodyPr/>
                    <a:lstStyle/>
                    <a:p>
                      <a:r>
                        <a:rPr lang="fi-FI" sz="2200" noProof="0" dirty="0"/>
                        <a:t>Kappaleet kiinnitetään toisiinsa</a:t>
                      </a:r>
                    </a:p>
                  </a:txBody>
                  <a:tcPr marL="109728" marR="109728" marT="54864" marB="54864"/>
                </a:tc>
                <a:extLst>
                  <a:ext uri="{0D108BD9-81ED-4DB2-BD59-A6C34878D82A}">
                    <a16:rowId xmlns:a16="http://schemas.microsoft.com/office/drawing/2014/main" val="4041175229"/>
                  </a:ext>
                </a:extLst>
              </a:tr>
              <a:tr h="445008">
                <a:tc>
                  <a:txBody>
                    <a:bodyPr/>
                    <a:lstStyle/>
                    <a:p>
                      <a:r>
                        <a:rPr lang="fi-FI" sz="2200" noProof="0" dirty="0"/>
                        <a:t>….</a:t>
                      </a:r>
                    </a:p>
                  </a:txBody>
                  <a:tcPr marL="109728" marR="109728" marT="54864" marB="54864"/>
                </a:tc>
                <a:extLst>
                  <a:ext uri="{0D108BD9-81ED-4DB2-BD59-A6C34878D82A}">
                    <a16:rowId xmlns:a16="http://schemas.microsoft.com/office/drawing/2014/main" val="698656897"/>
                  </a:ext>
                </a:extLst>
              </a:tr>
              <a:tr h="445008">
                <a:tc>
                  <a:txBody>
                    <a:bodyPr/>
                    <a:lstStyle/>
                    <a:p>
                      <a:r>
                        <a:rPr lang="fi-FI" sz="2200" noProof="0" dirty="0"/>
                        <a:t>Työpisteen siivous</a:t>
                      </a:r>
                    </a:p>
                  </a:txBody>
                  <a:tcPr marL="109728" marR="109728" marT="54864" marB="54864"/>
                </a:tc>
                <a:extLst>
                  <a:ext uri="{0D108BD9-81ED-4DB2-BD59-A6C34878D82A}">
                    <a16:rowId xmlns:a16="http://schemas.microsoft.com/office/drawing/2014/main" val="450859830"/>
                  </a:ext>
                </a:extLst>
              </a:tr>
              <a:tr h="445008">
                <a:tc>
                  <a:txBody>
                    <a:bodyPr/>
                    <a:lstStyle/>
                    <a:p>
                      <a:r>
                        <a:rPr lang="fi-FI" sz="2200" noProof="0" dirty="0"/>
                        <a:t>Välineet takaisin paikoilleen</a:t>
                      </a:r>
                    </a:p>
                  </a:txBody>
                  <a:tcPr marL="109728" marR="109728" marT="54864" marB="54864"/>
                </a:tc>
                <a:extLst>
                  <a:ext uri="{0D108BD9-81ED-4DB2-BD59-A6C34878D82A}">
                    <a16:rowId xmlns:a16="http://schemas.microsoft.com/office/drawing/2014/main" val="3104173358"/>
                  </a:ext>
                </a:extLst>
              </a:tr>
            </a:tbl>
          </a:graphicData>
        </a:graphic>
      </p:graphicFrame>
      <p:sp>
        <p:nvSpPr>
          <p:cNvPr id="5" name="Tekstin paikkamerkki 4">
            <a:extLst>
              <a:ext uri="{FF2B5EF4-FFF2-40B4-BE49-F238E27FC236}">
                <a16:creationId xmlns:a16="http://schemas.microsoft.com/office/drawing/2014/main" id="{3CC5FE04-3D25-F04B-B79D-03DBDAC0D4AE}"/>
              </a:ext>
            </a:extLst>
          </p:cNvPr>
          <p:cNvSpPr>
            <a:spLocks noGrp="1"/>
          </p:cNvSpPr>
          <p:nvPr>
            <p:ph type="body" sz="quarter" idx="14"/>
          </p:nvPr>
        </p:nvSpPr>
        <p:spPr>
          <a:xfrm>
            <a:off x="624418" y="5639755"/>
            <a:ext cx="10943167" cy="885371"/>
          </a:xfrm>
        </p:spPr>
        <p:txBody>
          <a:bodyPr vert="horz" wrap="square" lIns="91440" tIns="45720" rIns="91440" bIns="45720" rtlCol="0" anchor="t">
            <a:spAutoFit/>
          </a:bodyPr>
          <a:lstStyle/>
          <a:p>
            <a:r>
              <a:rPr lang="fi-FI" sz="2400" dirty="0">
                <a:solidFill>
                  <a:schemeClr val="tx1"/>
                </a:solidFill>
              </a:rPr>
              <a:t>Hyvin tehty riskinarviointi tuottaa työsuunnitelman </a:t>
            </a:r>
            <a:r>
              <a:rPr lang="fi-FI" sz="2400" b="0" dirty="0">
                <a:ea typeface="+mn-lt"/>
                <a:cs typeface="+mn-lt"/>
              </a:rPr>
              <a:t>–</a:t>
            </a:r>
            <a:endParaRPr lang="fi-FI" sz="2400" dirty="0">
              <a:solidFill>
                <a:schemeClr val="tx1"/>
              </a:solidFill>
            </a:endParaRPr>
          </a:p>
          <a:p>
            <a:r>
              <a:rPr lang="fi-FI" sz="2400" dirty="0">
                <a:solidFill>
                  <a:schemeClr val="tx1"/>
                </a:solidFill>
              </a:rPr>
              <a:t>Urakoitsijan riskinarvioinnin päivittäminen tehtäväkohtaiseksi</a:t>
            </a:r>
          </a:p>
        </p:txBody>
      </p:sp>
    </p:spTree>
    <p:extLst>
      <p:ext uri="{BB962C8B-B14F-4D97-AF65-F5344CB8AC3E}">
        <p14:creationId xmlns:p14="http://schemas.microsoft.com/office/powerpoint/2010/main" val="8535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F84A72A3-966F-4CE8-B84C-18E72276ECF8}"/>
              </a:ext>
            </a:extLst>
          </p:cNvPr>
          <p:cNvSpPr>
            <a:spLocks noGrp="1"/>
          </p:cNvSpPr>
          <p:nvPr>
            <p:ph type="title"/>
          </p:nvPr>
        </p:nvSpPr>
        <p:spPr>
          <a:xfrm>
            <a:off x="838200" y="44283"/>
            <a:ext cx="10515600" cy="1325563"/>
          </a:xfrm>
        </p:spPr>
        <p:txBody>
          <a:bodyPr>
            <a:normAutofit/>
          </a:bodyPr>
          <a:lstStyle/>
          <a:p>
            <a:r>
              <a:rPr lang="fi-FI" sz="4000" b="1" dirty="0"/>
              <a:t>Riskien arviointi osana työn suunnittelua</a:t>
            </a:r>
            <a:endParaRPr lang="fi-FI" sz="4000" b="1">
              <a:cs typeface="Calibri Light"/>
            </a:endParaRPr>
          </a:p>
        </p:txBody>
      </p:sp>
      <p:sp>
        <p:nvSpPr>
          <p:cNvPr id="2" name="Dian numeron paikkamerkki 1">
            <a:extLst>
              <a:ext uri="{FF2B5EF4-FFF2-40B4-BE49-F238E27FC236}">
                <a16:creationId xmlns:a16="http://schemas.microsoft.com/office/drawing/2014/main" id="{DCF38688-FB7C-489A-8167-10E87E885D42}"/>
              </a:ext>
            </a:extLst>
          </p:cNvPr>
          <p:cNvSpPr>
            <a:spLocks noGrp="1"/>
          </p:cNvSpPr>
          <p:nvPr>
            <p:ph type="sldNum" sz="quarter" idx="12"/>
          </p:nvPr>
        </p:nvSpPr>
        <p:spPr/>
        <p:txBody>
          <a:bodyPr/>
          <a:lstStyle/>
          <a:p>
            <a:fld id="{30088326-30EF-4746-867D-B30A40191297}" type="slidenum">
              <a:rPr lang="fi-FI" smtClean="0"/>
              <a:pPr/>
              <a:t>23</a:t>
            </a:fld>
            <a:endParaRPr lang="fi-FI"/>
          </a:p>
        </p:txBody>
      </p:sp>
      <p:sp>
        <p:nvSpPr>
          <p:cNvPr id="4" name="Tekstiruutu 3">
            <a:extLst>
              <a:ext uri="{FF2B5EF4-FFF2-40B4-BE49-F238E27FC236}">
                <a16:creationId xmlns:a16="http://schemas.microsoft.com/office/drawing/2014/main" id="{BA36501F-A8F5-5F42-8027-5C0AABF1F9D9}"/>
              </a:ext>
            </a:extLst>
          </p:cNvPr>
          <p:cNvSpPr txBox="1"/>
          <p:nvPr/>
        </p:nvSpPr>
        <p:spPr>
          <a:xfrm>
            <a:off x="841949" y="1329463"/>
            <a:ext cx="2649216" cy="5115246"/>
          </a:xfrm>
          <a:prstGeom prst="rect">
            <a:avLst/>
          </a:prstGeom>
          <a:solidFill>
            <a:schemeClr val="accent5">
              <a:lumMod val="20000"/>
              <a:lumOff val="80000"/>
              <a:alpha val="45000"/>
            </a:schemeClr>
          </a:solidFill>
          <a:ln>
            <a:noFill/>
          </a:ln>
        </p:spPr>
        <p:txBody>
          <a:bodyPr wrap="square" rtlCol="0">
            <a:spAutoFit/>
          </a:bodyPr>
          <a:lstStyle/>
          <a:p>
            <a:r>
              <a:rPr lang="fi-FI" sz="2160" b="1" dirty="0"/>
              <a:t>1. Yleinen riskien arviointi:</a:t>
            </a:r>
          </a:p>
          <a:p>
            <a:r>
              <a:rPr lang="fi-FI" sz="2160" dirty="0"/>
              <a:t>Jääminen kiviainesta tuovan raskaan ajoneuvon alle</a:t>
            </a:r>
          </a:p>
          <a:p>
            <a:endParaRPr lang="fi-FI" sz="2160" b="1" dirty="0"/>
          </a:p>
          <a:p>
            <a:r>
              <a:rPr lang="fi-FI" sz="2160" b="1" dirty="0"/>
              <a:t>Todennäköisyys: </a:t>
            </a:r>
            <a:r>
              <a:rPr lang="fi-FI" sz="2160" dirty="0"/>
              <a:t>?</a:t>
            </a:r>
          </a:p>
          <a:p>
            <a:r>
              <a:rPr lang="fi-FI" sz="2160" b="1" dirty="0"/>
              <a:t>Seuraus: </a:t>
            </a:r>
            <a:r>
              <a:rPr lang="fi-FI" sz="2160" dirty="0"/>
              <a:t>vakava</a:t>
            </a:r>
          </a:p>
          <a:p>
            <a:endParaRPr lang="fi-FI" sz="2160" dirty="0"/>
          </a:p>
          <a:p>
            <a:endParaRPr lang="fi-FI" sz="2160" dirty="0"/>
          </a:p>
          <a:p>
            <a:endParaRPr lang="fi-FI" sz="2160" dirty="0"/>
          </a:p>
          <a:p>
            <a:endParaRPr lang="fi-FI" sz="2160" dirty="0"/>
          </a:p>
          <a:p>
            <a:endParaRPr lang="fi-FI" sz="2160" dirty="0"/>
          </a:p>
          <a:p>
            <a:endParaRPr lang="fi-FI" sz="2160" dirty="0"/>
          </a:p>
          <a:p>
            <a:endParaRPr lang="fi-FI" sz="2400" dirty="0"/>
          </a:p>
        </p:txBody>
      </p:sp>
      <p:sp>
        <p:nvSpPr>
          <p:cNvPr id="5" name="Tekstiruutu 4">
            <a:extLst>
              <a:ext uri="{FF2B5EF4-FFF2-40B4-BE49-F238E27FC236}">
                <a16:creationId xmlns:a16="http://schemas.microsoft.com/office/drawing/2014/main" id="{34C0F836-4D3E-2445-BFBF-097B8CB62086}"/>
              </a:ext>
            </a:extLst>
          </p:cNvPr>
          <p:cNvSpPr txBox="1"/>
          <p:nvPr/>
        </p:nvSpPr>
        <p:spPr>
          <a:xfrm>
            <a:off x="3554810" y="1324325"/>
            <a:ext cx="3781306" cy="5078313"/>
          </a:xfrm>
          <a:prstGeom prst="rect">
            <a:avLst/>
          </a:prstGeom>
          <a:solidFill>
            <a:srgbClr val="92D050">
              <a:alpha val="45000"/>
            </a:srgbClr>
          </a:solidFill>
          <a:ln>
            <a:noFill/>
          </a:ln>
        </p:spPr>
        <p:txBody>
          <a:bodyPr wrap="square" rtlCol="0">
            <a:spAutoFit/>
          </a:bodyPr>
          <a:lstStyle/>
          <a:p>
            <a:r>
              <a:rPr lang="fi-FI" sz="2160" b="1" dirty="0"/>
              <a:t>2. Työmaakohtainen riskien arviointi:</a:t>
            </a:r>
          </a:p>
          <a:p>
            <a:pPr marL="190500" indent="-190500">
              <a:buFont typeface="Arial" panose="020B0604020202020204" pitchFamily="34" charset="0"/>
              <a:buChar char="•"/>
            </a:pPr>
            <a:r>
              <a:rPr lang="fi-FI" sz="2160" dirty="0"/>
              <a:t>Työmaalla ei ole  läpiajomahdollisuutta eikä kääntöpaikkaa </a:t>
            </a:r>
          </a:p>
          <a:p>
            <a:pPr marL="190500" indent="-190500">
              <a:buFont typeface="Arial" panose="020B0604020202020204" pitchFamily="34" charset="0"/>
              <a:buChar char="•"/>
            </a:pPr>
            <a:r>
              <a:rPr lang="fi-FI" sz="2160" dirty="0"/>
              <a:t>Raskas ajoneuvo joutuu peruuttamaan jompaankumpaan suuntaan</a:t>
            </a:r>
            <a:br>
              <a:rPr lang="fi-FI" sz="2160" dirty="0"/>
            </a:br>
            <a:endParaRPr lang="fi-FI" sz="2160" dirty="0"/>
          </a:p>
          <a:p>
            <a:r>
              <a:rPr lang="fi-FI" sz="2160" b="1" dirty="0"/>
              <a:t>Todennäköisyys: </a:t>
            </a:r>
            <a:r>
              <a:rPr lang="fi-FI" sz="2160" dirty="0"/>
              <a:t>mahdollinen</a:t>
            </a:r>
          </a:p>
          <a:p>
            <a:r>
              <a:rPr lang="fi-FI" sz="2160" b="1" dirty="0"/>
              <a:t>Seuraus: </a:t>
            </a:r>
            <a:r>
              <a:rPr lang="fi-FI" sz="2160" dirty="0"/>
              <a:t>vakava</a:t>
            </a:r>
          </a:p>
          <a:p>
            <a:br>
              <a:rPr lang="fi-FI" sz="2160" b="1" dirty="0"/>
            </a:br>
            <a:r>
              <a:rPr lang="fi-FI" sz="2160" b="1" dirty="0"/>
              <a:t>Miten korjataan:</a:t>
            </a:r>
            <a:r>
              <a:rPr lang="fi-FI" sz="2160" dirty="0"/>
              <a:t> …</a:t>
            </a:r>
            <a:endParaRPr lang="fi-FI" sz="2160" b="1" dirty="0"/>
          </a:p>
          <a:p>
            <a:r>
              <a:rPr lang="fi-FI" sz="2160" b="1" dirty="0"/>
              <a:t>Kuka tekee:</a:t>
            </a:r>
            <a:r>
              <a:rPr lang="fi-FI" sz="2160" dirty="0"/>
              <a:t> …</a:t>
            </a:r>
          </a:p>
          <a:p>
            <a:r>
              <a:rPr lang="fi-FI" sz="2160" b="1" dirty="0"/>
              <a:t>Milloin</a:t>
            </a:r>
            <a:r>
              <a:rPr lang="fi-FI" sz="2160" dirty="0"/>
              <a:t>: ...</a:t>
            </a:r>
          </a:p>
        </p:txBody>
      </p:sp>
      <p:sp>
        <p:nvSpPr>
          <p:cNvPr id="6" name="Tekstiruutu 5">
            <a:extLst>
              <a:ext uri="{FF2B5EF4-FFF2-40B4-BE49-F238E27FC236}">
                <a16:creationId xmlns:a16="http://schemas.microsoft.com/office/drawing/2014/main" id="{638D8531-892D-0646-A4F6-FD3DC43F9C53}"/>
              </a:ext>
            </a:extLst>
          </p:cNvPr>
          <p:cNvSpPr txBox="1"/>
          <p:nvPr/>
        </p:nvSpPr>
        <p:spPr>
          <a:xfrm>
            <a:off x="7404816" y="1329462"/>
            <a:ext cx="4273575" cy="5078313"/>
          </a:xfrm>
          <a:prstGeom prst="rect">
            <a:avLst/>
          </a:prstGeom>
          <a:solidFill>
            <a:schemeClr val="tx2">
              <a:lumMod val="50000"/>
              <a:lumOff val="50000"/>
              <a:alpha val="45000"/>
            </a:schemeClr>
          </a:solidFill>
          <a:ln>
            <a:noFill/>
          </a:ln>
        </p:spPr>
        <p:txBody>
          <a:bodyPr wrap="square" lIns="91440" tIns="45720" rIns="91440" bIns="45720" rtlCol="0" anchor="t">
            <a:spAutoFit/>
          </a:bodyPr>
          <a:lstStyle/>
          <a:p>
            <a:r>
              <a:rPr lang="fi-FI" sz="2160" b="1" dirty="0"/>
              <a:t>3. Työsuunnitelma</a:t>
            </a:r>
          </a:p>
          <a:p>
            <a:pPr marL="190500" indent="-190500">
              <a:buFont typeface="+mj-lt"/>
              <a:buAutoNum type="arabicPeriod"/>
            </a:pPr>
            <a:r>
              <a:rPr lang="fi-FI" sz="2150" dirty="0"/>
              <a:t> Kuorma-auto tuo kiviaineskuorman ja peruuttaa purkupaikalle </a:t>
            </a:r>
            <a:endParaRPr lang="fi-FI" sz="2150" dirty="0">
              <a:cs typeface="Calibri"/>
            </a:endParaRPr>
          </a:p>
          <a:p>
            <a:pPr marL="190500" indent="-190500">
              <a:buFont typeface="+mj-lt"/>
              <a:buAutoNum type="arabicPeriod"/>
            </a:pPr>
            <a:r>
              <a:rPr lang="fi-FI" sz="2150" dirty="0"/>
              <a:t> Työmaan liittymän portti pidetään kiinni ja kuljettajan soitettava liikenteenohjaaja (N.N.) paikalle, joka saattaa auton perille </a:t>
            </a:r>
            <a:endParaRPr lang="fi-FI" sz="2150" dirty="0">
              <a:cs typeface="Calibri"/>
            </a:endParaRPr>
          </a:p>
          <a:p>
            <a:pPr marL="190500" indent="-190500">
              <a:buFont typeface="+mj-lt"/>
              <a:buAutoNum type="arabicPeriod"/>
            </a:pPr>
            <a:r>
              <a:rPr lang="fi-FI" sz="2150" dirty="0"/>
              <a:t> Liikenteenohjaajalla 3-luokan vaate ja 40 cm tikkari (pimeällä 20 cm led-tikkari)</a:t>
            </a:r>
            <a:endParaRPr lang="fi-FI" sz="2150" dirty="0">
              <a:cs typeface="Calibri"/>
            </a:endParaRPr>
          </a:p>
          <a:p>
            <a:pPr marL="190500" indent="-190500">
              <a:buFont typeface="+mj-lt"/>
              <a:buAutoNum type="arabicPeriod"/>
            </a:pPr>
            <a:r>
              <a:rPr lang="fi-FI" sz="2150" dirty="0"/>
              <a:t> Kuorma-auto ajaa etuperin omatoimisesti pois työmaalta</a:t>
            </a:r>
            <a:endParaRPr lang="fi-FI" sz="2150" dirty="0">
              <a:cs typeface="Calibri"/>
            </a:endParaRPr>
          </a:p>
          <a:p>
            <a:r>
              <a:rPr lang="fi-FI" sz="2160" b="1" dirty="0"/>
              <a:t>Todennäköisyys: </a:t>
            </a:r>
            <a:r>
              <a:rPr lang="fi-FI" sz="2160" dirty="0"/>
              <a:t>epätodennäköinen</a:t>
            </a:r>
          </a:p>
          <a:p>
            <a:r>
              <a:rPr lang="fi-FI" sz="2160" b="1" dirty="0"/>
              <a:t>Seuraus: </a:t>
            </a:r>
            <a:r>
              <a:rPr lang="fi-FI" sz="2160" dirty="0"/>
              <a:t>vakava</a:t>
            </a:r>
          </a:p>
        </p:txBody>
      </p:sp>
    </p:spTree>
    <p:extLst>
      <p:ext uri="{BB962C8B-B14F-4D97-AF65-F5344CB8AC3E}">
        <p14:creationId xmlns:p14="http://schemas.microsoft.com/office/powerpoint/2010/main" val="1113083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B9B4DD0A-8A39-164D-BBED-AFEBA28D974A}"/>
              </a:ext>
            </a:extLst>
          </p:cNvPr>
          <p:cNvSpPr>
            <a:spLocks noGrp="1"/>
          </p:cNvSpPr>
          <p:nvPr>
            <p:ph type="title"/>
          </p:nvPr>
        </p:nvSpPr>
        <p:spPr/>
        <p:txBody>
          <a:bodyPr>
            <a:normAutofit/>
          </a:bodyPr>
          <a:lstStyle/>
          <a:p>
            <a:r>
              <a:rPr lang="fi-FI" sz="3600" b="1" dirty="0">
                <a:solidFill>
                  <a:srgbClr val="FF0000"/>
                </a:solidFill>
              </a:rPr>
              <a:t>Riskinarviointitehtävä: kattorännien asennus 2,5 m korkeuteen vinopuomillisesta  henkilönostimesta</a:t>
            </a:r>
            <a:endParaRPr lang="fi-FI" sz="3600" b="1">
              <a:solidFill>
                <a:srgbClr val="FF0000"/>
              </a:solidFill>
              <a:cs typeface="Calibri Light"/>
            </a:endParaRPr>
          </a:p>
        </p:txBody>
      </p:sp>
      <p:graphicFrame>
        <p:nvGraphicFramePr>
          <p:cNvPr id="13" name="Sisällön paikkamerkki 12">
            <a:extLst>
              <a:ext uri="{FF2B5EF4-FFF2-40B4-BE49-F238E27FC236}">
                <a16:creationId xmlns:a16="http://schemas.microsoft.com/office/drawing/2014/main" id="{0EAE7628-D710-BF46-9BFE-DB6720B6C7F3}"/>
              </a:ext>
            </a:extLst>
          </p:cNvPr>
          <p:cNvGraphicFramePr>
            <a:graphicFrameLocks noGrp="1"/>
          </p:cNvGraphicFramePr>
          <p:nvPr>
            <p:ph idx="1"/>
            <p:extLst>
              <p:ext uri="{D42A27DB-BD31-4B8C-83A1-F6EECF244321}">
                <p14:modId xmlns:p14="http://schemas.microsoft.com/office/powerpoint/2010/main" val="426441827"/>
              </p:ext>
            </p:extLst>
          </p:nvPr>
        </p:nvGraphicFramePr>
        <p:xfrm>
          <a:off x="976779" y="1825626"/>
          <a:ext cx="10238441" cy="4431424"/>
        </p:xfrm>
        <a:graphic>
          <a:graphicData uri="http://schemas.openxmlformats.org/drawingml/2006/table">
            <a:tbl>
              <a:tblPr>
                <a:tableStyleId>{5C22544A-7EE6-4342-B048-85BDC9FD1C3A}</a:tableStyleId>
              </a:tblPr>
              <a:tblGrid>
                <a:gridCol w="3983841">
                  <a:extLst>
                    <a:ext uri="{9D8B030D-6E8A-4147-A177-3AD203B41FA5}">
                      <a16:colId xmlns:a16="http://schemas.microsoft.com/office/drawing/2014/main" val="2695474621"/>
                    </a:ext>
                  </a:extLst>
                </a:gridCol>
                <a:gridCol w="982980">
                  <a:extLst>
                    <a:ext uri="{9D8B030D-6E8A-4147-A177-3AD203B41FA5}">
                      <a16:colId xmlns:a16="http://schemas.microsoft.com/office/drawing/2014/main" val="664191116"/>
                    </a:ext>
                  </a:extLst>
                </a:gridCol>
                <a:gridCol w="960120">
                  <a:extLst>
                    <a:ext uri="{9D8B030D-6E8A-4147-A177-3AD203B41FA5}">
                      <a16:colId xmlns:a16="http://schemas.microsoft.com/office/drawing/2014/main" val="878795431"/>
                    </a:ext>
                  </a:extLst>
                </a:gridCol>
                <a:gridCol w="662940">
                  <a:extLst>
                    <a:ext uri="{9D8B030D-6E8A-4147-A177-3AD203B41FA5}">
                      <a16:colId xmlns:a16="http://schemas.microsoft.com/office/drawing/2014/main" val="1113201808"/>
                    </a:ext>
                  </a:extLst>
                </a:gridCol>
                <a:gridCol w="3648560">
                  <a:extLst>
                    <a:ext uri="{9D8B030D-6E8A-4147-A177-3AD203B41FA5}">
                      <a16:colId xmlns:a16="http://schemas.microsoft.com/office/drawing/2014/main" val="2489354927"/>
                    </a:ext>
                  </a:extLst>
                </a:gridCol>
              </a:tblGrid>
              <a:tr h="681091">
                <a:tc>
                  <a:txBody>
                    <a:bodyPr/>
                    <a:lstStyle/>
                    <a:p>
                      <a:pPr algn="l" fontAlgn="t"/>
                      <a:r>
                        <a:rPr lang="fi-FI" sz="2000" b="1" u="none" strike="noStrike" dirty="0">
                          <a:effectLst/>
                        </a:rPr>
                        <a:t>Vaaratilanteen kuvaus</a:t>
                      </a:r>
                      <a:br>
                        <a:rPr lang="fi-FI" sz="2000" b="1" u="none" strike="noStrike" dirty="0">
                          <a:effectLst/>
                        </a:rPr>
                      </a:br>
                      <a:r>
                        <a:rPr lang="fi-FI" sz="2000" b="1" u="none" strike="noStrike" dirty="0">
                          <a:effectLst/>
                        </a:rPr>
                        <a:t>+ kuka/ketkä ovat vaarassa ja miten?</a:t>
                      </a:r>
                      <a:br>
                        <a:rPr lang="fi-FI" sz="2000" b="1" u="none" strike="noStrike" dirty="0">
                          <a:effectLst/>
                        </a:rPr>
                      </a:br>
                      <a:r>
                        <a:rPr lang="fi-FI" sz="2000" b="1" u="none" strike="noStrike" dirty="0">
                          <a:effectLst/>
                        </a:rPr>
                        <a:t>+ mitä torjuntatoimenpiteitä on jo käytössä?</a:t>
                      </a:r>
                      <a:endParaRPr lang="fi-FI" sz="2000" b="1" i="0" u="none" strike="noStrike" dirty="0">
                        <a:effectLst/>
                        <a:latin typeface="Verdana" panose="020B0604030504040204" pitchFamily="34" charset="0"/>
                      </a:endParaRPr>
                    </a:p>
                  </a:txBody>
                  <a:tcPr marL="8476" marR="8476" marT="8476" marB="0"/>
                </a:tc>
                <a:tc>
                  <a:txBody>
                    <a:bodyPr/>
                    <a:lstStyle/>
                    <a:p>
                      <a:pPr algn="l" fontAlgn="t"/>
                      <a:r>
                        <a:rPr lang="fi-FI" sz="2000" b="1" u="none" strike="noStrike" dirty="0">
                          <a:effectLst/>
                          <a:latin typeface="Calibri"/>
                          <a:cs typeface="Arial"/>
                        </a:rPr>
                        <a:t>Seuraus</a:t>
                      </a:r>
                      <a:endParaRPr lang="fi-FI" sz="2000" b="1" i="0" u="none" strike="noStrike" dirty="0">
                        <a:effectLst/>
                        <a:latin typeface="Calibri"/>
                        <a:cs typeface="Arial"/>
                      </a:endParaRPr>
                    </a:p>
                  </a:txBody>
                  <a:tcPr marL="8476" marR="8476" marT="8476" marB="0"/>
                </a:tc>
                <a:tc>
                  <a:txBody>
                    <a:bodyPr/>
                    <a:lstStyle/>
                    <a:p>
                      <a:pPr algn="l" fontAlgn="t"/>
                      <a:r>
                        <a:rPr lang="fi-FI" sz="2000" b="1" i="0" u="none" strike="noStrike" dirty="0">
                          <a:effectLst/>
                          <a:latin typeface="Calibri"/>
                          <a:cs typeface="Arial"/>
                        </a:rPr>
                        <a:t>Toden-</a:t>
                      </a:r>
                      <a:r>
                        <a:rPr lang="fi-FI" sz="2000" b="1" i="0" u="none" strike="noStrike" dirty="0" err="1">
                          <a:effectLst/>
                          <a:latin typeface="Calibri"/>
                          <a:cs typeface="Arial"/>
                        </a:rPr>
                        <a:t>näköi</a:t>
                      </a:r>
                      <a:r>
                        <a:rPr lang="fi-FI" sz="2000" b="1" i="0" u="none" strike="noStrike" dirty="0">
                          <a:effectLst/>
                          <a:latin typeface="Calibri"/>
                          <a:cs typeface="Arial"/>
                        </a:rPr>
                        <a:t>-syys</a:t>
                      </a:r>
                    </a:p>
                  </a:txBody>
                  <a:tcPr marL="8476" marR="8476" marT="8476" marB="0"/>
                </a:tc>
                <a:tc>
                  <a:txBody>
                    <a:bodyPr/>
                    <a:lstStyle/>
                    <a:p>
                      <a:pPr algn="ctr" fontAlgn="t"/>
                      <a:r>
                        <a:rPr lang="fi-FI" sz="2000" b="1" u="none" strike="noStrike" dirty="0">
                          <a:effectLst/>
                        </a:rPr>
                        <a:t>Riski</a:t>
                      </a:r>
                      <a:endParaRPr lang="fi-FI" sz="2000" b="1" i="0" u="none" strike="noStrike" dirty="0">
                        <a:effectLst/>
                        <a:latin typeface="Verdana" panose="020B0604030504040204" pitchFamily="34" charset="0"/>
                      </a:endParaRPr>
                    </a:p>
                  </a:txBody>
                  <a:tcPr marL="8476" marR="8476" marT="8476" marB="0"/>
                </a:tc>
                <a:tc>
                  <a:txBody>
                    <a:bodyPr/>
                    <a:lstStyle/>
                    <a:p>
                      <a:pPr algn="ctr" fontAlgn="t"/>
                      <a:r>
                        <a:rPr lang="fi-FI" sz="2000" b="1" u="none" strike="noStrike" dirty="0">
                          <a:effectLst/>
                        </a:rPr>
                        <a:t>Toimenpiteet</a:t>
                      </a:r>
                      <a:endParaRPr lang="fi-FI" sz="2000" b="1" i="0" u="none" strike="noStrike" dirty="0">
                        <a:effectLst/>
                        <a:latin typeface="Verdana" panose="020B0604030504040204" pitchFamily="34" charset="0"/>
                      </a:endParaRPr>
                    </a:p>
                  </a:txBody>
                  <a:tcPr marL="8476" marR="8476" marT="8476" marB="0"/>
                </a:tc>
                <a:extLst>
                  <a:ext uri="{0D108BD9-81ED-4DB2-BD59-A6C34878D82A}">
                    <a16:rowId xmlns:a16="http://schemas.microsoft.com/office/drawing/2014/main" val="3056104741"/>
                  </a:ext>
                </a:extLst>
              </a:tr>
              <a:tr h="533958">
                <a:tc rowSpan="2">
                  <a:txBody>
                    <a:bodyPr/>
                    <a:lstStyle/>
                    <a:p>
                      <a:pPr algn="l" fontAlgn="t"/>
                      <a:r>
                        <a:rPr lang="fi-FI" sz="1200" u="none" strike="noStrike" dirty="0">
                          <a:effectLst/>
                        </a:rPr>
                        <a:t> </a:t>
                      </a:r>
                      <a:endParaRPr lang="fi-FI" sz="1200" b="0" i="0" u="none" strike="noStrike" dirty="0">
                        <a:effectLst/>
                        <a:latin typeface="Verdana" panose="020B0604030504040204" pitchFamily="34" charset="0"/>
                      </a:endParaRPr>
                    </a:p>
                  </a:txBody>
                  <a:tcPr marL="8476" marR="8476" marT="8476" marB="0"/>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rowSpan="2">
                  <a:txBody>
                    <a:bodyPr/>
                    <a:lstStyle/>
                    <a:p>
                      <a:pPr algn="ctr" fontAlgn="t"/>
                      <a:endParaRPr lang="fi-FI" sz="1100" b="0" i="0" u="none" strike="noStrike" dirty="0">
                        <a:effectLst/>
                        <a:latin typeface="Verdana" panose="020B0604030504040204" pitchFamily="34" charset="0"/>
                      </a:endParaRPr>
                    </a:p>
                  </a:txBody>
                  <a:tcPr marL="8476" marR="8476" marT="8476" marB="0"/>
                </a:tc>
                <a:extLst>
                  <a:ext uri="{0D108BD9-81ED-4DB2-BD59-A6C34878D82A}">
                    <a16:rowId xmlns:a16="http://schemas.microsoft.com/office/drawing/2014/main" val="126696736"/>
                  </a:ext>
                </a:extLst>
              </a:tr>
              <a:tr h="533958">
                <a:tc vMerge="1">
                  <a:txBody>
                    <a:bodyPr/>
                    <a:lstStyle/>
                    <a:p>
                      <a:endParaRPr lang="sv-SE"/>
                    </a:p>
                  </a:txBody>
                  <a:tcP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vMerge="1">
                  <a:txBody>
                    <a:bodyPr/>
                    <a:lstStyle/>
                    <a:p>
                      <a:endParaRPr lang="sv-SE"/>
                    </a:p>
                  </a:txBody>
                  <a:tcPr/>
                </a:tc>
                <a:extLst>
                  <a:ext uri="{0D108BD9-81ED-4DB2-BD59-A6C34878D82A}">
                    <a16:rowId xmlns:a16="http://schemas.microsoft.com/office/drawing/2014/main" val="1648436486"/>
                  </a:ext>
                </a:extLst>
              </a:tr>
              <a:tr h="533958">
                <a:tc rowSpan="2">
                  <a:txBody>
                    <a:bodyPr/>
                    <a:lstStyle/>
                    <a:p>
                      <a:pPr algn="l" fontAlgn="t"/>
                      <a:r>
                        <a:rPr lang="fi-FI" sz="1200" u="none" strike="noStrike" dirty="0">
                          <a:effectLst/>
                        </a:rPr>
                        <a:t> </a:t>
                      </a:r>
                      <a:endParaRPr lang="fi-FI" sz="1200" b="0" i="0" u="none" strike="noStrike" dirty="0">
                        <a:effectLst/>
                        <a:latin typeface="Verdana" panose="020B0604030504040204" pitchFamily="34" charset="0"/>
                      </a:endParaRPr>
                    </a:p>
                  </a:txBody>
                  <a:tcPr marL="8476" marR="8476" marT="8476" marB="0"/>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rowSpan="2">
                  <a:txBody>
                    <a:bodyPr/>
                    <a:lstStyle/>
                    <a:p>
                      <a:pPr algn="ctr" fontAlgn="t"/>
                      <a:endParaRPr lang="fi-FI" sz="1100" b="0" i="0" u="none" strike="noStrike" dirty="0">
                        <a:effectLst/>
                        <a:latin typeface="Verdana" panose="020B0604030504040204" pitchFamily="34" charset="0"/>
                      </a:endParaRPr>
                    </a:p>
                  </a:txBody>
                  <a:tcPr marL="8476" marR="8476" marT="8476" marB="0"/>
                </a:tc>
                <a:extLst>
                  <a:ext uri="{0D108BD9-81ED-4DB2-BD59-A6C34878D82A}">
                    <a16:rowId xmlns:a16="http://schemas.microsoft.com/office/drawing/2014/main" val="1018110230"/>
                  </a:ext>
                </a:extLst>
              </a:tr>
              <a:tr h="533958">
                <a:tc vMerge="1">
                  <a:txBody>
                    <a:bodyPr/>
                    <a:lstStyle/>
                    <a:p>
                      <a:endParaRPr lang="sv-SE"/>
                    </a:p>
                  </a:txBody>
                  <a:tcP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vMerge="1">
                  <a:txBody>
                    <a:bodyPr/>
                    <a:lstStyle/>
                    <a:p>
                      <a:endParaRPr lang="sv-SE"/>
                    </a:p>
                  </a:txBody>
                  <a:tcPr/>
                </a:tc>
                <a:extLst>
                  <a:ext uri="{0D108BD9-81ED-4DB2-BD59-A6C34878D82A}">
                    <a16:rowId xmlns:a16="http://schemas.microsoft.com/office/drawing/2014/main" val="117124813"/>
                  </a:ext>
                </a:extLst>
              </a:tr>
              <a:tr h="533958">
                <a:tc rowSpan="2">
                  <a:txBody>
                    <a:bodyPr/>
                    <a:lstStyle/>
                    <a:p>
                      <a:pPr algn="l" fontAlgn="t"/>
                      <a:endParaRPr lang="fi-FI" sz="1200" b="0" i="0" u="none" strike="noStrike" dirty="0">
                        <a:effectLst/>
                        <a:latin typeface="Verdana" panose="020B0604030504040204" pitchFamily="34" charset="0"/>
                      </a:endParaRPr>
                    </a:p>
                  </a:txBody>
                  <a:tcPr marL="8476" marR="8476" marT="8476" marB="0"/>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rowSpan="2">
                  <a:txBody>
                    <a:bodyPr/>
                    <a:lstStyle/>
                    <a:p>
                      <a:pPr algn="ctr" fontAlgn="t"/>
                      <a:endParaRPr lang="fi-FI" sz="1100" b="0" i="0" u="none" strike="noStrike" dirty="0">
                        <a:effectLst/>
                        <a:latin typeface="Verdana" panose="020B0604030504040204" pitchFamily="34" charset="0"/>
                      </a:endParaRPr>
                    </a:p>
                  </a:txBody>
                  <a:tcPr marL="8476" marR="8476" marT="8476" marB="0"/>
                </a:tc>
                <a:extLst>
                  <a:ext uri="{0D108BD9-81ED-4DB2-BD59-A6C34878D82A}">
                    <a16:rowId xmlns:a16="http://schemas.microsoft.com/office/drawing/2014/main" val="118244451"/>
                  </a:ext>
                </a:extLst>
              </a:tr>
              <a:tr h="533958">
                <a:tc vMerge="1">
                  <a:txBody>
                    <a:bodyPr/>
                    <a:lstStyle/>
                    <a:p>
                      <a:endParaRPr lang="sv-SE"/>
                    </a:p>
                  </a:txBody>
                  <a:tcP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endParaRPr lang="fi-FI" sz="1000" b="0" i="0" u="none" strike="noStrike" dirty="0">
                        <a:effectLst/>
                        <a:latin typeface="Verdana" panose="020B0604030504040204" pitchFamily="34" charset="0"/>
                      </a:endParaRPr>
                    </a:p>
                  </a:txBody>
                  <a:tcPr marL="8476" marR="8476" marT="8476" marB="0" anchor="ctr"/>
                </a:tc>
                <a:tc>
                  <a:txBody>
                    <a:bodyPr/>
                    <a:lstStyle/>
                    <a:p>
                      <a:pPr algn="ctr" fontAlgn="ctr"/>
                      <a:r>
                        <a:rPr lang="fi-FI" sz="1000" u="none" strike="noStrike" dirty="0">
                          <a:effectLst/>
                        </a:rPr>
                        <a:t> </a:t>
                      </a:r>
                      <a:endParaRPr lang="fi-FI" sz="1000" b="0" i="0" u="none" strike="noStrike" dirty="0">
                        <a:effectLst/>
                        <a:latin typeface="Verdana" panose="020B0604030504040204" pitchFamily="34" charset="0"/>
                      </a:endParaRPr>
                    </a:p>
                  </a:txBody>
                  <a:tcPr marL="8476" marR="8476" marT="8476" marB="0" anchor="ctr"/>
                </a:tc>
                <a:tc vMerge="1">
                  <a:txBody>
                    <a:bodyPr/>
                    <a:lstStyle/>
                    <a:p>
                      <a:endParaRPr lang="sv-SE"/>
                    </a:p>
                  </a:txBody>
                  <a:tcPr/>
                </a:tc>
                <a:extLst>
                  <a:ext uri="{0D108BD9-81ED-4DB2-BD59-A6C34878D82A}">
                    <a16:rowId xmlns:a16="http://schemas.microsoft.com/office/drawing/2014/main" val="1539714363"/>
                  </a:ext>
                </a:extLst>
              </a:tr>
            </a:tbl>
          </a:graphicData>
        </a:graphic>
      </p:graphicFrame>
    </p:spTree>
    <p:extLst>
      <p:ext uri="{BB962C8B-B14F-4D97-AF65-F5344CB8AC3E}">
        <p14:creationId xmlns:p14="http://schemas.microsoft.com/office/powerpoint/2010/main" val="96775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5D2015-6E7E-5F44-96A3-99A6E0AA0370}"/>
              </a:ext>
            </a:extLst>
          </p:cNvPr>
          <p:cNvSpPr>
            <a:spLocks noGrp="1"/>
          </p:cNvSpPr>
          <p:nvPr>
            <p:ph type="title"/>
          </p:nvPr>
        </p:nvSpPr>
        <p:spPr/>
        <p:txBody>
          <a:bodyPr>
            <a:normAutofit/>
          </a:bodyPr>
          <a:lstStyle/>
          <a:p>
            <a:r>
              <a:rPr lang="fi-FI" b="1" dirty="0"/>
              <a:t>Riskinarviointi on työturvallisuuden perusta: kaikki pohjautuu siihen</a:t>
            </a:r>
            <a:endParaRPr lang="fi-FI" b="1" dirty="0">
              <a:cs typeface="Calibri Light"/>
            </a:endParaRPr>
          </a:p>
        </p:txBody>
      </p:sp>
      <p:sp>
        <p:nvSpPr>
          <p:cNvPr id="3" name="Sisällön paikkamerkki 2">
            <a:extLst>
              <a:ext uri="{FF2B5EF4-FFF2-40B4-BE49-F238E27FC236}">
                <a16:creationId xmlns:a16="http://schemas.microsoft.com/office/drawing/2014/main" id="{3EA5D710-8182-1348-9534-C0397519AD7B}"/>
              </a:ext>
            </a:extLst>
          </p:cNvPr>
          <p:cNvSpPr>
            <a:spLocks noGrp="1"/>
          </p:cNvSpPr>
          <p:nvPr>
            <p:ph sz="half" idx="1"/>
          </p:nvPr>
        </p:nvSpPr>
        <p:spPr/>
        <p:txBody>
          <a:bodyPr vert="horz" lIns="91440" tIns="45720" rIns="91440" bIns="45720" rtlCol="0" anchor="t">
            <a:normAutofit fontScale="70000" lnSpcReduction="20000"/>
          </a:bodyPr>
          <a:lstStyle/>
          <a:p>
            <a:pPr>
              <a:lnSpc>
                <a:spcPct val="120000"/>
              </a:lnSpc>
            </a:pPr>
            <a:r>
              <a:rPr lang="fi-FI" dirty="0"/>
              <a:t>Vaiheet: suunnittelu, vaaran tunnistaminen, suuruuden arviointi, toimenpiteet, seuranta</a:t>
            </a:r>
            <a:endParaRPr lang="fi-FI"/>
          </a:p>
          <a:p>
            <a:pPr lvl="1">
              <a:lnSpc>
                <a:spcPct val="120000"/>
              </a:lnSpc>
            </a:pPr>
            <a:r>
              <a:rPr lang="fi-FI" dirty="0"/>
              <a:t>Rakennushankkeessa riskinarviointia tekevät kaikki osapuolet kaikissa hankevaiheissa hankesuunnittelusta luovutusvaiheeseen</a:t>
            </a:r>
            <a:endParaRPr lang="fi-FI" dirty="0">
              <a:cs typeface="Calibri" panose="020F0502020204030204"/>
            </a:endParaRPr>
          </a:p>
          <a:p>
            <a:pPr>
              <a:lnSpc>
                <a:spcPct val="120000"/>
              </a:lnSpc>
            </a:pPr>
            <a:r>
              <a:rPr lang="fi-FI" dirty="0"/>
              <a:t>Tehdään yhteistyössä, myös työntekijät mukana</a:t>
            </a:r>
            <a:endParaRPr lang="fi-FI" dirty="0">
              <a:cs typeface="Calibri" panose="020F0502020204030204"/>
            </a:endParaRPr>
          </a:p>
          <a:p>
            <a:pPr lvl="1">
              <a:lnSpc>
                <a:spcPct val="120000"/>
              </a:lnSpc>
            </a:pPr>
            <a:r>
              <a:rPr lang="fi-FI" dirty="0"/>
              <a:t>Mukaan tarvitaan usein myös asiantuntijoita (esim. suunnittelijat)</a:t>
            </a:r>
            <a:endParaRPr lang="fi-FI" dirty="0">
              <a:cs typeface="Calibri" panose="020F0502020204030204"/>
            </a:endParaRPr>
          </a:p>
          <a:p>
            <a:pPr>
              <a:lnSpc>
                <a:spcPct val="120000"/>
              </a:lnSpc>
            </a:pPr>
            <a:r>
              <a:rPr lang="fi-FI" dirty="0"/>
              <a:t>Perusidea on ennakoivuus</a:t>
            </a:r>
            <a:endParaRPr lang="fi-FI" dirty="0">
              <a:cs typeface="Calibri" panose="020F0502020204030204"/>
            </a:endParaRPr>
          </a:p>
          <a:p>
            <a:pPr>
              <a:lnSpc>
                <a:spcPct val="120000"/>
              </a:lnSpc>
            </a:pPr>
            <a:r>
              <a:rPr lang="fi-FI" dirty="0"/>
              <a:t>Arviointi on dokumentoitava</a:t>
            </a:r>
            <a:endParaRPr lang="fi-FI" dirty="0">
              <a:cs typeface="Calibri" panose="020F0502020204030204"/>
            </a:endParaRPr>
          </a:p>
          <a:p>
            <a:pPr marL="0" indent="0">
              <a:lnSpc>
                <a:spcPct val="120000"/>
              </a:lnSpc>
              <a:buNone/>
            </a:pPr>
            <a:endParaRPr lang="fi-FI" dirty="0">
              <a:cs typeface="Calibri" panose="020F0502020204030204"/>
            </a:endParaRPr>
          </a:p>
        </p:txBody>
      </p:sp>
      <p:sp>
        <p:nvSpPr>
          <p:cNvPr id="5" name="Tekstiruutu 4">
            <a:extLst>
              <a:ext uri="{FF2B5EF4-FFF2-40B4-BE49-F238E27FC236}">
                <a16:creationId xmlns:a16="http://schemas.microsoft.com/office/drawing/2014/main" id="{1B08E367-E907-5D49-B2FE-C84D688EDC8A}"/>
              </a:ext>
            </a:extLst>
          </p:cNvPr>
          <p:cNvSpPr txBox="1"/>
          <p:nvPr/>
        </p:nvSpPr>
        <p:spPr>
          <a:xfrm>
            <a:off x="840877" y="5911121"/>
            <a:ext cx="5170005" cy="400110"/>
          </a:xfrm>
          <a:prstGeom prst="rect">
            <a:avLst/>
          </a:prstGeom>
          <a:noFill/>
        </p:spPr>
        <p:txBody>
          <a:bodyPr wrap="none" lIns="91440" tIns="45720" rIns="91440" bIns="45720" rtlCol="0" anchor="t">
            <a:spAutoFit/>
          </a:bodyPr>
          <a:lstStyle/>
          <a:p>
            <a:r>
              <a:rPr lang="fi-FI" sz="2000" b="1" dirty="0"/>
              <a:t>Riskien arviointi on oltava tehtynä ennen työtä</a:t>
            </a:r>
            <a:endParaRPr lang="fi-FI" sz="2000">
              <a:cs typeface="Calibri"/>
            </a:endParaRPr>
          </a:p>
        </p:txBody>
      </p:sp>
      <p:pic>
        <p:nvPicPr>
          <p:cNvPr id="10" name="Sisällön paikkamerkki 9">
            <a:extLst>
              <a:ext uri="{FF2B5EF4-FFF2-40B4-BE49-F238E27FC236}">
                <a16:creationId xmlns:a16="http://schemas.microsoft.com/office/drawing/2014/main" id="{E7F3D0C2-F887-C641-A0FC-D3BD0768577B}"/>
              </a:ext>
            </a:extLst>
          </p:cNvPr>
          <p:cNvPicPr>
            <a:picLocks noGrp="1" noChangeAspect="1"/>
          </p:cNvPicPr>
          <p:nvPr>
            <p:ph sz="half" idx="2"/>
          </p:nvPr>
        </p:nvPicPr>
        <p:blipFill>
          <a:blip r:embed="rId3"/>
          <a:stretch>
            <a:fillRect/>
          </a:stretch>
        </p:blipFill>
        <p:spPr>
          <a:xfrm>
            <a:off x="6724648" y="1825624"/>
            <a:ext cx="5192814" cy="4075200"/>
          </a:xfrm>
        </p:spPr>
      </p:pic>
      <p:sp>
        <p:nvSpPr>
          <p:cNvPr id="11" name="Tekstiruutu 10">
            <a:extLst>
              <a:ext uri="{FF2B5EF4-FFF2-40B4-BE49-F238E27FC236}">
                <a16:creationId xmlns:a16="http://schemas.microsoft.com/office/drawing/2014/main" id="{54FFDC77-9537-E44B-8C61-93BD489B399E}"/>
              </a:ext>
            </a:extLst>
          </p:cNvPr>
          <p:cNvSpPr txBox="1"/>
          <p:nvPr/>
        </p:nvSpPr>
        <p:spPr>
          <a:xfrm>
            <a:off x="6725920" y="5910329"/>
            <a:ext cx="2919838" cy="307777"/>
          </a:xfrm>
          <a:prstGeom prst="rect">
            <a:avLst/>
          </a:prstGeom>
          <a:noFill/>
        </p:spPr>
        <p:txBody>
          <a:bodyPr wrap="none" lIns="91440" tIns="45720" rIns="91440" bIns="45720" rtlCol="0" anchor="t">
            <a:spAutoFit/>
          </a:bodyPr>
          <a:lstStyle/>
          <a:p>
            <a:r>
              <a:rPr lang="fi-FI" sz="1400" dirty="0"/>
              <a:t>Riskinarvioinnin vaiheet: tyosuojelu.fi</a:t>
            </a:r>
            <a:endParaRPr lang="fi-FI" sz="1400" dirty="0">
              <a:cs typeface="Calibri"/>
            </a:endParaRPr>
          </a:p>
        </p:txBody>
      </p:sp>
    </p:spTree>
    <p:extLst>
      <p:ext uri="{BB962C8B-B14F-4D97-AF65-F5344CB8AC3E}">
        <p14:creationId xmlns:p14="http://schemas.microsoft.com/office/powerpoint/2010/main" val="266508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B917B7-BDFC-044B-AA60-862CBF49F56B}"/>
              </a:ext>
            </a:extLst>
          </p:cNvPr>
          <p:cNvSpPr>
            <a:spLocks noGrp="1"/>
          </p:cNvSpPr>
          <p:nvPr>
            <p:ph type="title"/>
          </p:nvPr>
        </p:nvSpPr>
        <p:spPr/>
        <p:txBody>
          <a:bodyPr>
            <a:normAutofit/>
          </a:bodyPr>
          <a:lstStyle/>
          <a:p>
            <a:r>
              <a:rPr lang="fi-FI" b="1" dirty="0"/>
              <a:t>Riskinarviointi: määritelmät</a:t>
            </a:r>
            <a:endParaRPr lang="fi-FI" b="1" dirty="0">
              <a:cs typeface="Calibri Light"/>
            </a:endParaRPr>
          </a:p>
        </p:txBody>
      </p:sp>
      <p:sp>
        <p:nvSpPr>
          <p:cNvPr id="3" name="Sisällön paikkamerkki 2">
            <a:extLst>
              <a:ext uri="{FF2B5EF4-FFF2-40B4-BE49-F238E27FC236}">
                <a16:creationId xmlns:a16="http://schemas.microsoft.com/office/drawing/2014/main" id="{0946C9C6-11F7-8249-A867-3E3906ED5BA8}"/>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fi-FI" b="1" dirty="0"/>
              <a:t>Vaara</a:t>
            </a:r>
            <a:endParaRPr lang="fi-FI"/>
          </a:p>
          <a:p>
            <a:pPr lvl="1">
              <a:lnSpc>
                <a:spcPct val="120000"/>
              </a:lnSpc>
            </a:pPr>
            <a:r>
              <a:rPr lang="fi-FI" dirty="0"/>
              <a:t>on työssä esiintyvä tekijä, ominaisuus tai ilmiö, joka voi saada aikaan haitallisen tapahtuman, onnettomuuden, ammattitaudin tai haitallista kuormitusta</a:t>
            </a:r>
            <a:endParaRPr lang="fi-FI" dirty="0">
              <a:cs typeface="Calibri"/>
            </a:endParaRPr>
          </a:p>
          <a:p>
            <a:pPr>
              <a:lnSpc>
                <a:spcPct val="120000"/>
              </a:lnSpc>
            </a:pPr>
            <a:r>
              <a:rPr lang="fi-FI" b="1" dirty="0"/>
              <a:t>Riski</a:t>
            </a:r>
            <a:endParaRPr lang="fi-FI" b="1" dirty="0">
              <a:cs typeface="Calibri" panose="020F0502020204030204"/>
            </a:endParaRPr>
          </a:p>
          <a:p>
            <a:pPr lvl="1">
              <a:lnSpc>
                <a:spcPct val="120000"/>
              </a:lnSpc>
            </a:pPr>
            <a:r>
              <a:rPr lang="fi-FI" dirty="0"/>
              <a:t>on vaaratilanteen aiheuttamien vahinkojen vakavuuden ja todennäköisyyden yhdistelmä (kuinka vaarallista x kuinka usein)</a:t>
            </a:r>
            <a:endParaRPr lang="fi-FI" dirty="0">
              <a:cs typeface="Calibri" panose="020F0502020204030204"/>
            </a:endParaRPr>
          </a:p>
          <a:p>
            <a:pPr lvl="1">
              <a:lnSpc>
                <a:spcPct val="120000"/>
              </a:lnSpc>
            </a:pPr>
            <a:r>
              <a:rPr lang="fi-FI" dirty="0"/>
              <a:t>kuvaa vaaran suuruutta</a:t>
            </a:r>
            <a:endParaRPr lang="fi-FI" dirty="0">
              <a:cs typeface="Calibri" panose="020F0502020204030204"/>
            </a:endParaRPr>
          </a:p>
          <a:p>
            <a:pPr>
              <a:lnSpc>
                <a:spcPct val="120000"/>
              </a:lnSpc>
            </a:pPr>
            <a:r>
              <a:rPr lang="fi-FI" b="1" dirty="0"/>
              <a:t>Riskien arviointi</a:t>
            </a:r>
            <a:endParaRPr lang="fi-FI" b="1" dirty="0">
              <a:cs typeface="Calibri" panose="020F0502020204030204"/>
            </a:endParaRPr>
          </a:p>
          <a:p>
            <a:pPr lvl="1">
              <a:lnSpc>
                <a:spcPct val="120000"/>
              </a:lnSpc>
            </a:pPr>
            <a:r>
              <a:rPr lang="fi-FI" dirty="0"/>
              <a:t>on laaja-alaista ja systemaattista vaarojen tunnistamista ja niiden aiheuttamien riskien suuruuden määrittämistä</a:t>
            </a:r>
            <a:endParaRPr lang="fi-FI" dirty="0">
              <a:cs typeface="Calibri"/>
            </a:endParaRPr>
          </a:p>
          <a:p>
            <a:pPr>
              <a:lnSpc>
                <a:spcPct val="120000"/>
              </a:lnSpc>
            </a:pPr>
            <a:r>
              <a:rPr lang="fi-FI" b="1" dirty="0"/>
              <a:t>Riskienhallinta</a:t>
            </a:r>
            <a:endParaRPr lang="fi-FI" b="1" dirty="0">
              <a:cs typeface="Calibri" panose="020F0502020204030204"/>
            </a:endParaRPr>
          </a:p>
          <a:p>
            <a:pPr lvl="1">
              <a:lnSpc>
                <a:spcPct val="120000"/>
              </a:lnSpc>
            </a:pPr>
            <a:r>
              <a:rPr lang="fi-FI" dirty="0"/>
              <a:t>on järjestelmällistä työtä toiminnan jatkuvuuden varmistamiseksi ja henkilöstön hyvinvoinnin turvaamiseksi </a:t>
            </a:r>
            <a:endParaRPr lang="fi-FI" dirty="0">
              <a:cs typeface="Calibri" panose="020F0502020204030204"/>
            </a:endParaRPr>
          </a:p>
          <a:p>
            <a:pPr>
              <a:lnSpc>
                <a:spcPct val="120000"/>
              </a:lnSpc>
            </a:pPr>
            <a:endParaRPr lang="fi-FI" dirty="0">
              <a:cs typeface="Calibri" panose="020F0502020204030204"/>
            </a:endParaRPr>
          </a:p>
        </p:txBody>
      </p:sp>
      <p:sp>
        <p:nvSpPr>
          <p:cNvPr id="4" name="Sisällön paikkamerkki 3">
            <a:extLst>
              <a:ext uri="{FF2B5EF4-FFF2-40B4-BE49-F238E27FC236}">
                <a16:creationId xmlns:a16="http://schemas.microsoft.com/office/drawing/2014/main" id="{33A4962D-B561-0A45-8186-E8BEBF610829}"/>
              </a:ext>
            </a:extLst>
          </p:cNvPr>
          <p:cNvSpPr>
            <a:spLocks noGrp="1"/>
          </p:cNvSpPr>
          <p:nvPr>
            <p:ph sz="quarter" idx="13"/>
          </p:nvPr>
        </p:nvSpPr>
        <p:spPr>
          <a:xfrm>
            <a:off x="838200" y="5892007"/>
            <a:ext cx="10515600" cy="565150"/>
          </a:xfrm>
        </p:spPr>
        <p:txBody>
          <a:bodyPr vert="horz" lIns="91440" tIns="45720" rIns="91440" bIns="45720" rtlCol="0" anchor="t">
            <a:noAutofit/>
          </a:bodyPr>
          <a:lstStyle/>
          <a:p>
            <a:pPr algn="ctr"/>
            <a:r>
              <a:rPr lang="fi-FI" sz="2200" b="1" dirty="0"/>
              <a:t>Vaarojen määrä rakennustyöpaikalla ei lisäänny, jos ne tunnistetaan ja niiden merkitys arvioidaan</a:t>
            </a:r>
            <a:endParaRPr lang="fi-FI" sz="2200" b="1">
              <a:cs typeface="Calibri"/>
            </a:endParaRPr>
          </a:p>
        </p:txBody>
      </p:sp>
    </p:spTree>
    <p:extLst>
      <p:ext uri="{BB962C8B-B14F-4D97-AF65-F5344CB8AC3E}">
        <p14:creationId xmlns:p14="http://schemas.microsoft.com/office/powerpoint/2010/main" val="174952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a:extLst>
              <a:ext uri="{FF2B5EF4-FFF2-40B4-BE49-F238E27FC236}">
                <a16:creationId xmlns:a16="http://schemas.microsoft.com/office/drawing/2014/main" id="{AA59C03C-09E6-844E-B6B0-943404F9320F}"/>
              </a:ext>
            </a:extLst>
          </p:cNvPr>
          <p:cNvSpPr>
            <a:spLocks/>
          </p:cNvSpPr>
          <p:nvPr/>
        </p:nvSpPr>
        <p:spPr bwMode="auto">
          <a:xfrm>
            <a:off x="3593082" y="2959294"/>
            <a:ext cx="3600450" cy="952500"/>
          </a:xfrm>
          <a:custGeom>
            <a:avLst/>
            <a:gdLst>
              <a:gd name="T0" fmla="*/ 1892 w 1893"/>
              <a:gd name="T1" fmla="*/ 228 h 600"/>
              <a:gd name="T2" fmla="*/ 1880 w 1893"/>
              <a:gd name="T3" fmla="*/ 259 h 600"/>
              <a:gd name="T4" fmla="*/ 1860 w 1893"/>
              <a:gd name="T5" fmla="*/ 287 h 600"/>
              <a:gd name="T6" fmla="*/ 1831 w 1893"/>
              <a:gd name="T7" fmla="*/ 318 h 600"/>
              <a:gd name="T8" fmla="*/ 1793 w 1893"/>
              <a:gd name="T9" fmla="*/ 347 h 600"/>
              <a:gd name="T10" fmla="*/ 1749 w 1893"/>
              <a:gd name="T11" fmla="*/ 374 h 600"/>
              <a:gd name="T12" fmla="*/ 1696 w 1893"/>
              <a:gd name="T13" fmla="*/ 401 h 600"/>
              <a:gd name="T14" fmla="*/ 1637 w 1893"/>
              <a:gd name="T15" fmla="*/ 428 h 600"/>
              <a:gd name="T16" fmla="*/ 1572 w 1893"/>
              <a:gd name="T17" fmla="*/ 453 h 600"/>
              <a:gd name="T18" fmla="*/ 1501 w 1893"/>
              <a:gd name="T19" fmla="*/ 477 h 600"/>
              <a:gd name="T20" fmla="*/ 1425 w 1893"/>
              <a:gd name="T21" fmla="*/ 500 h 600"/>
              <a:gd name="T22" fmla="*/ 1343 w 1893"/>
              <a:gd name="T23" fmla="*/ 521 h 600"/>
              <a:gd name="T24" fmla="*/ 1257 w 1893"/>
              <a:gd name="T25" fmla="*/ 539 h 600"/>
              <a:gd name="T26" fmla="*/ 1167 w 1893"/>
              <a:gd name="T27" fmla="*/ 556 h 600"/>
              <a:gd name="T28" fmla="*/ 1073 w 1893"/>
              <a:gd name="T29" fmla="*/ 569 h 600"/>
              <a:gd name="T30" fmla="*/ 976 w 1893"/>
              <a:gd name="T31" fmla="*/ 581 h 600"/>
              <a:gd name="T32" fmla="*/ 831 w 1893"/>
              <a:gd name="T33" fmla="*/ 594 h 600"/>
              <a:gd name="T34" fmla="*/ 738 w 1893"/>
              <a:gd name="T35" fmla="*/ 598 h 600"/>
              <a:gd name="T36" fmla="*/ 649 w 1893"/>
              <a:gd name="T37" fmla="*/ 600 h 600"/>
              <a:gd name="T38" fmla="*/ 563 w 1893"/>
              <a:gd name="T39" fmla="*/ 598 h 600"/>
              <a:gd name="T40" fmla="*/ 481 w 1893"/>
              <a:gd name="T41" fmla="*/ 594 h 600"/>
              <a:gd name="T42" fmla="*/ 404 w 1893"/>
              <a:gd name="T43" fmla="*/ 586 h 600"/>
              <a:gd name="T44" fmla="*/ 332 w 1893"/>
              <a:gd name="T45" fmla="*/ 575 h 600"/>
              <a:gd name="T46" fmla="*/ 266 w 1893"/>
              <a:gd name="T47" fmla="*/ 563 h 600"/>
              <a:gd name="T48" fmla="*/ 207 w 1893"/>
              <a:gd name="T49" fmla="*/ 548 h 600"/>
              <a:gd name="T50" fmla="*/ 152 w 1893"/>
              <a:gd name="T51" fmla="*/ 531 h 600"/>
              <a:gd name="T52" fmla="*/ 107 w 1893"/>
              <a:gd name="T53" fmla="*/ 512 h 600"/>
              <a:gd name="T54" fmla="*/ 69 w 1893"/>
              <a:gd name="T55" fmla="*/ 491 h 600"/>
              <a:gd name="T56" fmla="*/ 38 w 1893"/>
              <a:gd name="T57" fmla="*/ 468 h 600"/>
              <a:gd name="T58" fmla="*/ 16 w 1893"/>
              <a:gd name="T59" fmla="*/ 442 h 600"/>
              <a:gd name="T60" fmla="*/ 4 w 1893"/>
              <a:gd name="T61" fmla="*/ 415 h 600"/>
              <a:gd name="T62" fmla="*/ 2 w 1893"/>
              <a:gd name="T63" fmla="*/ 371 h 600"/>
              <a:gd name="T64" fmla="*/ 14 w 1893"/>
              <a:gd name="T65" fmla="*/ 340 h 600"/>
              <a:gd name="T66" fmla="*/ 34 w 1893"/>
              <a:gd name="T67" fmla="*/ 312 h 600"/>
              <a:gd name="T68" fmla="*/ 63 w 1893"/>
              <a:gd name="T69" fmla="*/ 281 h 600"/>
              <a:gd name="T70" fmla="*/ 101 w 1893"/>
              <a:gd name="T71" fmla="*/ 253 h 600"/>
              <a:gd name="T72" fmla="*/ 144 w 1893"/>
              <a:gd name="T73" fmla="*/ 224 h 600"/>
              <a:gd name="T74" fmla="*/ 196 w 1893"/>
              <a:gd name="T75" fmla="*/ 197 h 600"/>
              <a:gd name="T76" fmla="*/ 255 w 1893"/>
              <a:gd name="T77" fmla="*/ 171 h 600"/>
              <a:gd name="T78" fmla="*/ 320 w 1893"/>
              <a:gd name="T79" fmla="*/ 145 h 600"/>
              <a:gd name="T80" fmla="*/ 391 w 1893"/>
              <a:gd name="T81" fmla="*/ 121 h 600"/>
              <a:gd name="T82" fmla="*/ 469 w 1893"/>
              <a:gd name="T83" fmla="*/ 100 h 600"/>
              <a:gd name="T84" fmla="*/ 551 w 1893"/>
              <a:gd name="T85" fmla="*/ 78 h 600"/>
              <a:gd name="T86" fmla="*/ 635 w 1893"/>
              <a:gd name="T87" fmla="*/ 60 h 600"/>
              <a:gd name="T88" fmla="*/ 726 w 1893"/>
              <a:gd name="T89" fmla="*/ 43 h 600"/>
              <a:gd name="T90" fmla="*/ 820 w 1893"/>
              <a:gd name="T91" fmla="*/ 30 h 600"/>
              <a:gd name="T92" fmla="*/ 917 w 1893"/>
              <a:gd name="T93" fmla="*/ 18 h 600"/>
              <a:gd name="T94" fmla="*/ 1063 w 1893"/>
              <a:gd name="T95" fmla="*/ 6 h 600"/>
              <a:gd name="T96" fmla="*/ 1155 w 1893"/>
              <a:gd name="T97" fmla="*/ 1 h 600"/>
              <a:gd name="T98" fmla="*/ 1245 w 1893"/>
              <a:gd name="T99" fmla="*/ 0 h 600"/>
              <a:gd name="T100" fmla="*/ 1331 w 1893"/>
              <a:gd name="T101" fmla="*/ 1 h 600"/>
              <a:gd name="T102" fmla="*/ 1413 w 1893"/>
              <a:gd name="T103" fmla="*/ 6 h 600"/>
              <a:gd name="T104" fmla="*/ 1490 w 1893"/>
              <a:gd name="T105" fmla="*/ 13 h 600"/>
              <a:gd name="T106" fmla="*/ 1561 w 1893"/>
              <a:gd name="T107" fmla="*/ 24 h 600"/>
              <a:gd name="T108" fmla="*/ 1628 w 1893"/>
              <a:gd name="T109" fmla="*/ 36 h 600"/>
              <a:gd name="T110" fmla="*/ 1687 w 1893"/>
              <a:gd name="T111" fmla="*/ 51 h 600"/>
              <a:gd name="T112" fmla="*/ 1742 w 1893"/>
              <a:gd name="T113" fmla="*/ 68 h 600"/>
              <a:gd name="T114" fmla="*/ 1787 w 1893"/>
              <a:gd name="T115" fmla="*/ 87 h 600"/>
              <a:gd name="T116" fmla="*/ 1825 w 1893"/>
              <a:gd name="T117" fmla="*/ 109 h 600"/>
              <a:gd name="T118" fmla="*/ 1855 w 1893"/>
              <a:gd name="T119" fmla="*/ 131 h 600"/>
              <a:gd name="T120" fmla="*/ 1878 w 1893"/>
              <a:gd name="T121" fmla="*/ 157 h 600"/>
              <a:gd name="T122" fmla="*/ 1890 w 1893"/>
              <a:gd name="T123" fmla="*/ 18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3" h="600">
                <a:moveTo>
                  <a:pt x="1893" y="200"/>
                </a:moveTo>
                <a:lnTo>
                  <a:pt x="1892" y="228"/>
                </a:lnTo>
                <a:lnTo>
                  <a:pt x="1887" y="244"/>
                </a:lnTo>
                <a:lnTo>
                  <a:pt x="1880" y="259"/>
                </a:lnTo>
                <a:lnTo>
                  <a:pt x="1870" y="274"/>
                </a:lnTo>
                <a:lnTo>
                  <a:pt x="1860" y="287"/>
                </a:lnTo>
                <a:lnTo>
                  <a:pt x="1846" y="303"/>
                </a:lnTo>
                <a:lnTo>
                  <a:pt x="1831" y="318"/>
                </a:lnTo>
                <a:lnTo>
                  <a:pt x="1813" y="331"/>
                </a:lnTo>
                <a:lnTo>
                  <a:pt x="1793" y="347"/>
                </a:lnTo>
                <a:lnTo>
                  <a:pt x="1772" y="360"/>
                </a:lnTo>
                <a:lnTo>
                  <a:pt x="1749" y="374"/>
                </a:lnTo>
                <a:lnTo>
                  <a:pt x="1723" y="387"/>
                </a:lnTo>
                <a:lnTo>
                  <a:pt x="1696" y="401"/>
                </a:lnTo>
                <a:lnTo>
                  <a:pt x="1667" y="415"/>
                </a:lnTo>
                <a:lnTo>
                  <a:pt x="1637" y="428"/>
                </a:lnTo>
                <a:lnTo>
                  <a:pt x="1605" y="441"/>
                </a:lnTo>
                <a:lnTo>
                  <a:pt x="1572" y="453"/>
                </a:lnTo>
                <a:lnTo>
                  <a:pt x="1537" y="465"/>
                </a:lnTo>
                <a:lnTo>
                  <a:pt x="1501" y="477"/>
                </a:lnTo>
                <a:lnTo>
                  <a:pt x="1464" y="489"/>
                </a:lnTo>
                <a:lnTo>
                  <a:pt x="1425" y="500"/>
                </a:lnTo>
                <a:lnTo>
                  <a:pt x="1384" y="510"/>
                </a:lnTo>
                <a:lnTo>
                  <a:pt x="1343" y="521"/>
                </a:lnTo>
                <a:lnTo>
                  <a:pt x="1301" y="530"/>
                </a:lnTo>
                <a:lnTo>
                  <a:pt x="1257" y="539"/>
                </a:lnTo>
                <a:lnTo>
                  <a:pt x="1213" y="547"/>
                </a:lnTo>
                <a:lnTo>
                  <a:pt x="1167" y="556"/>
                </a:lnTo>
                <a:lnTo>
                  <a:pt x="1120" y="563"/>
                </a:lnTo>
                <a:lnTo>
                  <a:pt x="1073" y="569"/>
                </a:lnTo>
                <a:lnTo>
                  <a:pt x="1025" y="575"/>
                </a:lnTo>
                <a:lnTo>
                  <a:pt x="976" y="581"/>
                </a:lnTo>
                <a:lnTo>
                  <a:pt x="879" y="591"/>
                </a:lnTo>
                <a:lnTo>
                  <a:pt x="831" y="594"/>
                </a:lnTo>
                <a:lnTo>
                  <a:pt x="784" y="597"/>
                </a:lnTo>
                <a:lnTo>
                  <a:pt x="738" y="598"/>
                </a:lnTo>
                <a:lnTo>
                  <a:pt x="693" y="598"/>
                </a:lnTo>
                <a:lnTo>
                  <a:pt x="649" y="600"/>
                </a:lnTo>
                <a:lnTo>
                  <a:pt x="605" y="598"/>
                </a:lnTo>
                <a:lnTo>
                  <a:pt x="563" y="598"/>
                </a:lnTo>
                <a:lnTo>
                  <a:pt x="522" y="595"/>
                </a:lnTo>
                <a:lnTo>
                  <a:pt x="481" y="594"/>
                </a:lnTo>
                <a:lnTo>
                  <a:pt x="441" y="589"/>
                </a:lnTo>
                <a:lnTo>
                  <a:pt x="404" y="586"/>
                </a:lnTo>
                <a:lnTo>
                  <a:pt x="367" y="581"/>
                </a:lnTo>
                <a:lnTo>
                  <a:pt x="332" y="575"/>
                </a:lnTo>
                <a:lnTo>
                  <a:pt x="298" y="571"/>
                </a:lnTo>
                <a:lnTo>
                  <a:pt x="266" y="563"/>
                </a:lnTo>
                <a:lnTo>
                  <a:pt x="235" y="557"/>
                </a:lnTo>
                <a:lnTo>
                  <a:pt x="207" y="548"/>
                </a:lnTo>
                <a:lnTo>
                  <a:pt x="178" y="541"/>
                </a:lnTo>
                <a:lnTo>
                  <a:pt x="152" y="531"/>
                </a:lnTo>
                <a:lnTo>
                  <a:pt x="129" y="522"/>
                </a:lnTo>
                <a:lnTo>
                  <a:pt x="107" y="512"/>
                </a:lnTo>
                <a:lnTo>
                  <a:pt x="87" y="501"/>
                </a:lnTo>
                <a:lnTo>
                  <a:pt x="69" y="491"/>
                </a:lnTo>
                <a:lnTo>
                  <a:pt x="52" y="478"/>
                </a:lnTo>
                <a:lnTo>
                  <a:pt x="38" y="468"/>
                </a:lnTo>
                <a:lnTo>
                  <a:pt x="26" y="454"/>
                </a:lnTo>
                <a:lnTo>
                  <a:pt x="16" y="442"/>
                </a:lnTo>
                <a:lnTo>
                  <a:pt x="8" y="428"/>
                </a:lnTo>
                <a:lnTo>
                  <a:pt x="4" y="415"/>
                </a:lnTo>
                <a:lnTo>
                  <a:pt x="0" y="400"/>
                </a:lnTo>
                <a:lnTo>
                  <a:pt x="2" y="371"/>
                </a:lnTo>
                <a:lnTo>
                  <a:pt x="7" y="356"/>
                </a:lnTo>
                <a:lnTo>
                  <a:pt x="14" y="340"/>
                </a:lnTo>
                <a:lnTo>
                  <a:pt x="23" y="325"/>
                </a:lnTo>
                <a:lnTo>
                  <a:pt x="34" y="312"/>
                </a:lnTo>
                <a:lnTo>
                  <a:pt x="47" y="297"/>
                </a:lnTo>
                <a:lnTo>
                  <a:pt x="63" y="281"/>
                </a:lnTo>
                <a:lnTo>
                  <a:pt x="81" y="268"/>
                </a:lnTo>
                <a:lnTo>
                  <a:pt x="101" y="253"/>
                </a:lnTo>
                <a:lnTo>
                  <a:pt x="122" y="239"/>
                </a:lnTo>
                <a:lnTo>
                  <a:pt x="144" y="224"/>
                </a:lnTo>
                <a:lnTo>
                  <a:pt x="170" y="210"/>
                </a:lnTo>
                <a:lnTo>
                  <a:pt x="196" y="197"/>
                </a:lnTo>
                <a:lnTo>
                  <a:pt x="225" y="184"/>
                </a:lnTo>
                <a:lnTo>
                  <a:pt x="255" y="171"/>
                </a:lnTo>
                <a:lnTo>
                  <a:pt x="287" y="157"/>
                </a:lnTo>
                <a:lnTo>
                  <a:pt x="320" y="145"/>
                </a:lnTo>
                <a:lnTo>
                  <a:pt x="355" y="133"/>
                </a:lnTo>
                <a:lnTo>
                  <a:pt x="391" y="121"/>
                </a:lnTo>
                <a:lnTo>
                  <a:pt x="429" y="110"/>
                </a:lnTo>
                <a:lnTo>
                  <a:pt x="469" y="100"/>
                </a:lnTo>
                <a:lnTo>
                  <a:pt x="508" y="89"/>
                </a:lnTo>
                <a:lnTo>
                  <a:pt x="551" y="78"/>
                </a:lnTo>
                <a:lnTo>
                  <a:pt x="593" y="69"/>
                </a:lnTo>
                <a:lnTo>
                  <a:pt x="635" y="60"/>
                </a:lnTo>
                <a:lnTo>
                  <a:pt x="681" y="51"/>
                </a:lnTo>
                <a:lnTo>
                  <a:pt x="726" y="43"/>
                </a:lnTo>
                <a:lnTo>
                  <a:pt x="773" y="36"/>
                </a:lnTo>
                <a:lnTo>
                  <a:pt x="820" y="30"/>
                </a:lnTo>
                <a:lnTo>
                  <a:pt x="869" y="24"/>
                </a:lnTo>
                <a:lnTo>
                  <a:pt x="917" y="18"/>
                </a:lnTo>
                <a:lnTo>
                  <a:pt x="1014" y="9"/>
                </a:lnTo>
                <a:lnTo>
                  <a:pt x="1063" y="6"/>
                </a:lnTo>
                <a:lnTo>
                  <a:pt x="1110" y="3"/>
                </a:lnTo>
                <a:lnTo>
                  <a:pt x="1155" y="1"/>
                </a:lnTo>
                <a:lnTo>
                  <a:pt x="1201" y="1"/>
                </a:lnTo>
                <a:lnTo>
                  <a:pt x="1245" y="0"/>
                </a:lnTo>
                <a:lnTo>
                  <a:pt x="1289" y="1"/>
                </a:lnTo>
                <a:lnTo>
                  <a:pt x="1331" y="1"/>
                </a:lnTo>
                <a:lnTo>
                  <a:pt x="1372" y="4"/>
                </a:lnTo>
                <a:lnTo>
                  <a:pt x="1413" y="6"/>
                </a:lnTo>
                <a:lnTo>
                  <a:pt x="1452" y="10"/>
                </a:lnTo>
                <a:lnTo>
                  <a:pt x="1490" y="13"/>
                </a:lnTo>
                <a:lnTo>
                  <a:pt x="1526" y="18"/>
                </a:lnTo>
                <a:lnTo>
                  <a:pt x="1561" y="24"/>
                </a:lnTo>
                <a:lnTo>
                  <a:pt x="1596" y="30"/>
                </a:lnTo>
                <a:lnTo>
                  <a:pt x="1628" y="36"/>
                </a:lnTo>
                <a:lnTo>
                  <a:pt x="1658" y="42"/>
                </a:lnTo>
                <a:lnTo>
                  <a:pt x="1687" y="51"/>
                </a:lnTo>
                <a:lnTo>
                  <a:pt x="1716" y="59"/>
                </a:lnTo>
                <a:lnTo>
                  <a:pt x="1742" y="68"/>
                </a:lnTo>
                <a:lnTo>
                  <a:pt x="1764" y="77"/>
                </a:lnTo>
                <a:lnTo>
                  <a:pt x="1787" y="87"/>
                </a:lnTo>
                <a:lnTo>
                  <a:pt x="1807" y="98"/>
                </a:lnTo>
                <a:lnTo>
                  <a:pt x="1825" y="109"/>
                </a:lnTo>
                <a:lnTo>
                  <a:pt x="1842" y="121"/>
                </a:lnTo>
                <a:lnTo>
                  <a:pt x="1855" y="131"/>
                </a:lnTo>
                <a:lnTo>
                  <a:pt x="1867" y="145"/>
                </a:lnTo>
                <a:lnTo>
                  <a:pt x="1878" y="157"/>
                </a:lnTo>
                <a:lnTo>
                  <a:pt x="1886" y="171"/>
                </a:lnTo>
                <a:lnTo>
                  <a:pt x="1890" y="184"/>
                </a:lnTo>
                <a:lnTo>
                  <a:pt x="1893" y="2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20495" name="Text Box 15">
            <a:extLst>
              <a:ext uri="{FF2B5EF4-FFF2-40B4-BE49-F238E27FC236}">
                <a16:creationId xmlns:a16="http://schemas.microsoft.com/office/drawing/2014/main" id="{2596B05F-65D0-3A4C-9B8A-BB058314C2C0}"/>
              </a:ext>
            </a:extLst>
          </p:cNvPr>
          <p:cNvSpPr txBox="1">
            <a:spLocks noChangeArrowheads="1"/>
          </p:cNvSpPr>
          <p:nvPr/>
        </p:nvSpPr>
        <p:spPr bwMode="auto">
          <a:xfrm>
            <a:off x="4129939" y="3139434"/>
            <a:ext cx="29134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b="1" dirty="0"/>
              <a:t>Rakennushankkeen vaaroja, </a:t>
            </a:r>
            <a:br>
              <a:rPr lang="fi-FI" altLang="fi-FI" b="1" dirty="0"/>
            </a:br>
            <a:r>
              <a:rPr lang="fi-FI" altLang="fi-FI" b="1" dirty="0"/>
              <a:t>muistikartta</a:t>
            </a:r>
          </a:p>
        </p:txBody>
      </p:sp>
      <p:sp>
        <p:nvSpPr>
          <p:cNvPr id="20581" name="AutoShape 101">
            <a:extLst>
              <a:ext uri="{FF2B5EF4-FFF2-40B4-BE49-F238E27FC236}">
                <a16:creationId xmlns:a16="http://schemas.microsoft.com/office/drawing/2014/main" id="{7F01B7D0-E392-734C-BD4C-638BE764CFB8}"/>
              </a:ext>
            </a:extLst>
          </p:cNvPr>
          <p:cNvSpPr>
            <a:spLocks noChangeArrowheads="1"/>
          </p:cNvSpPr>
          <p:nvPr/>
        </p:nvSpPr>
        <p:spPr bwMode="auto">
          <a:xfrm>
            <a:off x="697279" y="326651"/>
            <a:ext cx="3028239" cy="309730"/>
          </a:xfrm>
          <a:prstGeom prst="roundRect">
            <a:avLst>
              <a:gd name="adj" fmla="val 16356"/>
            </a:avLst>
          </a:pr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lnSpc>
                <a:spcPct val="110000"/>
              </a:lnSpc>
            </a:pPr>
            <a:r>
              <a:rPr lang="fi-FI" altLang="fi-FI" sz="1400" b="1"/>
              <a:t>Rakennushankkeen ominaisuudet</a:t>
            </a:r>
            <a:endParaRPr lang="en-GB" altLang="fi-FI" sz="1200" b="1"/>
          </a:p>
        </p:txBody>
      </p:sp>
      <p:sp>
        <p:nvSpPr>
          <p:cNvPr id="20611" name="AutoShape 131">
            <a:extLst>
              <a:ext uri="{FF2B5EF4-FFF2-40B4-BE49-F238E27FC236}">
                <a16:creationId xmlns:a16="http://schemas.microsoft.com/office/drawing/2014/main" id="{8BD6AB26-7D38-A747-9A91-23332498A8CE}"/>
              </a:ext>
            </a:extLst>
          </p:cNvPr>
          <p:cNvSpPr>
            <a:spLocks noChangeArrowheads="1"/>
          </p:cNvSpPr>
          <p:nvPr/>
        </p:nvSpPr>
        <p:spPr bwMode="auto">
          <a:xfrm>
            <a:off x="7343776" y="326505"/>
            <a:ext cx="2298383" cy="385235"/>
          </a:xfrm>
          <a:prstGeom prst="roundRect">
            <a:avLst>
              <a:gd name="adj" fmla="val 16356"/>
            </a:avLst>
          </a:pr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lnSpc>
                <a:spcPct val="110000"/>
              </a:lnSpc>
            </a:pPr>
            <a:r>
              <a:rPr lang="fi-FI" altLang="fi-FI" sz="1400" b="1" dirty="0"/>
              <a:t>Rakennuskohteen luonne</a:t>
            </a:r>
            <a:endParaRPr lang="fi-FI" altLang="fi-FI" sz="1400" dirty="0"/>
          </a:p>
        </p:txBody>
      </p:sp>
      <p:sp>
        <p:nvSpPr>
          <p:cNvPr id="20690" name="AutoShape 210">
            <a:extLst>
              <a:ext uri="{FF2B5EF4-FFF2-40B4-BE49-F238E27FC236}">
                <a16:creationId xmlns:a16="http://schemas.microsoft.com/office/drawing/2014/main" id="{F370ABBA-DB91-B24D-96DA-6785BC5802C9}"/>
              </a:ext>
            </a:extLst>
          </p:cNvPr>
          <p:cNvSpPr>
            <a:spLocks noChangeArrowheads="1"/>
          </p:cNvSpPr>
          <p:nvPr/>
        </p:nvSpPr>
        <p:spPr bwMode="auto">
          <a:xfrm>
            <a:off x="697280" y="3466499"/>
            <a:ext cx="1905000" cy="381000"/>
          </a:xfrm>
          <a:prstGeom prst="roundRect">
            <a:avLst>
              <a:gd name="adj" fmla="val 16356"/>
            </a:avLst>
          </a:pr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lnSpc>
                <a:spcPct val="110000"/>
              </a:lnSpc>
            </a:pPr>
            <a:r>
              <a:rPr lang="fi-FI" altLang="fi-FI" sz="1400" b="1"/>
              <a:t>Olosuhteet</a:t>
            </a:r>
            <a:endParaRPr lang="fi-FI" altLang="fi-FI" sz="1400"/>
          </a:p>
        </p:txBody>
      </p:sp>
      <p:sp>
        <p:nvSpPr>
          <p:cNvPr id="20641" name="AutoShape 161">
            <a:extLst>
              <a:ext uri="{FF2B5EF4-FFF2-40B4-BE49-F238E27FC236}">
                <a16:creationId xmlns:a16="http://schemas.microsoft.com/office/drawing/2014/main" id="{A59A5984-7091-1649-9240-C40E8A41C290}"/>
              </a:ext>
            </a:extLst>
          </p:cNvPr>
          <p:cNvSpPr>
            <a:spLocks noChangeArrowheads="1"/>
          </p:cNvSpPr>
          <p:nvPr/>
        </p:nvSpPr>
        <p:spPr bwMode="auto">
          <a:xfrm>
            <a:off x="7591859" y="3125685"/>
            <a:ext cx="3600450" cy="410431"/>
          </a:xfrm>
          <a:prstGeom prst="roundRect">
            <a:avLst>
              <a:gd name="adj" fmla="val 16356"/>
            </a:avLst>
          </a:prstGeom>
          <a:solidFill>
            <a:srgbClr val="DCD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lnSpc>
                <a:spcPct val="110000"/>
              </a:lnSpc>
            </a:pPr>
            <a:r>
              <a:rPr lang="fi-FI" altLang="fi-FI" sz="1400" b="1" dirty="0"/>
              <a:t>Työturvallisuutta ja terveyttä koskevat tiedot</a:t>
            </a:r>
          </a:p>
        </p:txBody>
      </p:sp>
      <p:grpSp>
        <p:nvGrpSpPr>
          <p:cNvPr id="20979" name="Group 499">
            <a:extLst>
              <a:ext uri="{FF2B5EF4-FFF2-40B4-BE49-F238E27FC236}">
                <a16:creationId xmlns:a16="http://schemas.microsoft.com/office/drawing/2014/main" id="{8F552AFF-2743-C942-ACE2-61424F224BD6}"/>
              </a:ext>
            </a:extLst>
          </p:cNvPr>
          <p:cNvGrpSpPr>
            <a:grpSpLocks/>
          </p:cNvGrpSpPr>
          <p:nvPr/>
        </p:nvGrpSpPr>
        <p:grpSpPr bwMode="auto">
          <a:xfrm>
            <a:off x="7343776" y="663370"/>
            <a:ext cx="3997325" cy="2312988"/>
            <a:chOff x="3885" y="406"/>
            <a:chExt cx="2518" cy="1457"/>
          </a:xfrm>
        </p:grpSpPr>
        <p:sp>
          <p:nvSpPr>
            <p:cNvPr id="20819" name="Text Box 339">
              <a:extLst>
                <a:ext uri="{FF2B5EF4-FFF2-40B4-BE49-F238E27FC236}">
                  <a16:creationId xmlns:a16="http://schemas.microsoft.com/office/drawing/2014/main" id="{292D71F5-8DBE-D945-B017-94D87F192A99}"/>
                </a:ext>
              </a:extLst>
            </p:cNvPr>
            <p:cNvSpPr txBox="1">
              <a:spLocks noChangeArrowheads="1"/>
            </p:cNvSpPr>
            <p:nvPr/>
          </p:nvSpPr>
          <p:spPr bwMode="auto">
            <a:xfrm>
              <a:off x="3890" y="554"/>
              <a:ext cx="7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Sivu-urakat</a:t>
              </a:r>
            </a:p>
          </p:txBody>
        </p:sp>
        <p:sp>
          <p:nvSpPr>
            <p:cNvPr id="20822" name="Text Box 342">
              <a:extLst>
                <a:ext uri="{FF2B5EF4-FFF2-40B4-BE49-F238E27FC236}">
                  <a16:creationId xmlns:a16="http://schemas.microsoft.com/office/drawing/2014/main" id="{6801E784-F3EE-814C-98B2-2DE6CBA0837E}"/>
                </a:ext>
              </a:extLst>
            </p:cNvPr>
            <p:cNvSpPr txBox="1">
              <a:spLocks noChangeArrowheads="1"/>
            </p:cNvSpPr>
            <p:nvPr/>
          </p:nvSpPr>
          <p:spPr bwMode="auto">
            <a:xfrm>
              <a:off x="3885" y="406"/>
              <a:ext cx="6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Aliurakat</a:t>
              </a:r>
            </a:p>
          </p:txBody>
        </p:sp>
        <p:sp>
          <p:nvSpPr>
            <p:cNvPr id="20825" name="Text Box 345">
              <a:extLst>
                <a:ext uri="{FF2B5EF4-FFF2-40B4-BE49-F238E27FC236}">
                  <a16:creationId xmlns:a16="http://schemas.microsoft.com/office/drawing/2014/main" id="{865B3161-E4C6-2D48-8B9F-3D501D25423E}"/>
                </a:ext>
              </a:extLst>
            </p:cNvPr>
            <p:cNvSpPr txBox="1">
              <a:spLocks noChangeArrowheads="1"/>
            </p:cNvSpPr>
            <p:nvPr/>
          </p:nvSpPr>
          <p:spPr bwMode="auto">
            <a:xfrm>
              <a:off x="3890" y="688"/>
              <a:ext cx="10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Erillistoimitukset</a:t>
              </a:r>
            </a:p>
          </p:txBody>
        </p:sp>
        <p:sp>
          <p:nvSpPr>
            <p:cNvPr id="20827" name="Text Box 347">
              <a:extLst>
                <a:ext uri="{FF2B5EF4-FFF2-40B4-BE49-F238E27FC236}">
                  <a16:creationId xmlns:a16="http://schemas.microsoft.com/office/drawing/2014/main" id="{705FB051-E193-3D45-A5E9-493B899A483F}"/>
                </a:ext>
              </a:extLst>
            </p:cNvPr>
            <p:cNvSpPr txBox="1">
              <a:spLocks noChangeArrowheads="1"/>
            </p:cNvSpPr>
            <p:nvPr/>
          </p:nvSpPr>
          <p:spPr bwMode="auto">
            <a:xfrm>
              <a:off x="3886" y="852"/>
              <a:ext cx="90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Suunnitelmat</a:t>
              </a:r>
              <a:endParaRPr lang="fi-FI" altLang="fi-FI" b="1" dirty="0">
                <a:solidFill>
                  <a:srgbClr val="F08C00"/>
                </a:solidFill>
              </a:endParaRPr>
            </a:p>
          </p:txBody>
        </p:sp>
        <p:sp>
          <p:nvSpPr>
            <p:cNvPr id="20831" name="Text Box 351">
              <a:extLst>
                <a:ext uri="{FF2B5EF4-FFF2-40B4-BE49-F238E27FC236}">
                  <a16:creationId xmlns:a16="http://schemas.microsoft.com/office/drawing/2014/main" id="{EDED94F2-DD78-134F-BC11-C5A37EFD7490}"/>
                </a:ext>
              </a:extLst>
            </p:cNvPr>
            <p:cNvSpPr txBox="1">
              <a:spLocks noChangeArrowheads="1"/>
            </p:cNvSpPr>
            <p:nvPr/>
          </p:nvSpPr>
          <p:spPr bwMode="auto">
            <a:xfrm>
              <a:off x="3885" y="1453"/>
              <a:ext cx="25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Työmenetelmien valinta, työmenetelmät</a:t>
              </a:r>
            </a:p>
          </p:txBody>
        </p:sp>
        <p:sp>
          <p:nvSpPr>
            <p:cNvPr id="20833" name="Text Box 353">
              <a:extLst>
                <a:ext uri="{FF2B5EF4-FFF2-40B4-BE49-F238E27FC236}">
                  <a16:creationId xmlns:a16="http://schemas.microsoft.com/office/drawing/2014/main" id="{D6F2BB14-BA08-FC48-BD31-80D0EB614CA6}"/>
                </a:ext>
              </a:extLst>
            </p:cNvPr>
            <p:cNvSpPr txBox="1">
              <a:spLocks noChangeArrowheads="1"/>
            </p:cNvSpPr>
            <p:nvPr/>
          </p:nvSpPr>
          <p:spPr bwMode="auto">
            <a:xfrm>
              <a:off x="3885" y="991"/>
              <a:ext cx="19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Aikataulusuunnittelu, aikataulut</a:t>
              </a:r>
              <a:endParaRPr lang="fi-FI" altLang="fi-FI" b="1" dirty="0">
                <a:solidFill>
                  <a:srgbClr val="F08C00"/>
                </a:solidFill>
              </a:endParaRPr>
            </a:p>
          </p:txBody>
        </p:sp>
        <p:sp>
          <p:nvSpPr>
            <p:cNvPr id="20836" name="Text Box 356">
              <a:extLst>
                <a:ext uri="{FF2B5EF4-FFF2-40B4-BE49-F238E27FC236}">
                  <a16:creationId xmlns:a16="http://schemas.microsoft.com/office/drawing/2014/main" id="{B7F12AE0-7760-2647-80FF-8F28FD87AACC}"/>
                </a:ext>
              </a:extLst>
            </p:cNvPr>
            <p:cNvSpPr txBox="1">
              <a:spLocks noChangeArrowheads="1"/>
            </p:cNvSpPr>
            <p:nvPr/>
          </p:nvSpPr>
          <p:spPr bwMode="auto">
            <a:xfrm>
              <a:off x="3900" y="1151"/>
              <a:ext cx="18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Samanaikaisesti tehtävät työt</a:t>
              </a:r>
              <a:endParaRPr lang="fi-FI" altLang="fi-FI" b="1" dirty="0">
                <a:solidFill>
                  <a:srgbClr val="F08C00"/>
                </a:solidFill>
              </a:endParaRPr>
            </a:p>
          </p:txBody>
        </p:sp>
        <p:sp>
          <p:nvSpPr>
            <p:cNvPr id="20839" name="Text Box 359">
              <a:extLst>
                <a:ext uri="{FF2B5EF4-FFF2-40B4-BE49-F238E27FC236}">
                  <a16:creationId xmlns:a16="http://schemas.microsoft.com/office/drawing/2014/main" id="{779BC252-4665-DA4C-A072-175CC9235B88}"/>
                </a:ext>
              </a:extLst>
            </p:cNvPr>
            <p:cNvSpPr txBox="1">
              <a:spLocks noChangeArrowheads="1"/>
            </p:cNvSpPr>
            <p:nvPr/>
          </p:nvSpPr>
          <p:spPr bwMode="auto">
            <a:xfrm>
              <a:off x="3891" y="1304"/>
              <a:ext cx="14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Peräkkäin tehtävät työt</a:t>
              </a:r>
              <a:endParaRPr lang="fi-FI" altLang="fi-FI" b="1" dirty="0">
                <a:solidFill>
                  <a:srgbClr val="F08C00"/>
                </a:solidFill>
              </a:endParaRPr>
            </a:p>
          </p:txBody>
        </p:sp>
        <p:sp>
          <p:nvSpPr>
            <p:cNvPr id="20843" name="Text Box 363">
              <a:extLst>
                <a:ext uri="{FF2B5EF4-FFF2-40B4-BE49-F238E27FC236}">
                  <a16:creationId xmlns:a16="http://schemas.microsoft.com/office/drawing/2014/main" id="{CE5718E9-3952-4040-B114-9EDD62ECEDF3}"/>
                </a:ext>
              </a:extLst>
            </p:cNvPr>
            <p:cNvSpPr txBox="1">
              <a:spLocks noChangeArrowheads="1"/>
            </p:cNvSpPr>
            <p:nvPr/>
          </p:nvSpPr>
          <p:spPr bwMode="auto">
            <a:xfrm>
              <a:off x="3885" y="1630"/>
              <a:ext cx="187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Töiden ja työvaiheiden ajoitus</a:t>
              </a:r>
            </a:p>
          </p:txBody>
        </p:sp>
      </p:grpSp>
      <p:grpSp>
        <p:nvGrpSpPr>
          <p:cNvPr id="20844" name="Group 364">
            <a:extLst>
              <a:ext uri="{FF2B5EF4-FFF2-40B4-BE49-F238E27FC236}">
                <a16:creationId xmlns:a16="http://schemas.microsoft.com/office/drawing/2014/main" id="{FF683EBD-944B-B343-952B-D6CF57273E1B}"/>
              </a:ext>
            </a:extLst>
          </p:cNvPr>
          <p:cNvGrpSpPr>
            <a:grpSpLocks/>
          </p:cNvGrpSpPr>
          <p:nvPr/>
        </p:nvGrpSpPr>
        <p:grpSpPr bwMode="auto">
          <a:xfrm>
            <a:off x="7293691" y="3461606"/>
            <a:ext cx="3184525" cy="3133726"/>
            <a:chOff x="567" y="2024"/>
            <a:chExt cx="2006" cy="1974"/>
          </a:xfrm>
        </p:grpSpPr>
        <p:sp>
          <p:nvSpPr>
            <p:cNvPr id="20847" name="Text Box 367">
              <a:extLst>
                <a:ext uri="{FF2B5EF4-FFF2-40B4-BE49-F238E27FC236}">
                  <a16:creationId xmlns:a16="http://schemas.microsoft.com/office/drawing/2014/main" id="{D27AF0E3-0DC9-C24D-A0EA-9DDAC2B8D713}"/>
                </a:ext>
              </a:extLst>
            </p:cNvPr>
            <p:cNvSpPr txBox="1">
              <a:spLocks noChangeArrowheads="1"/>
            </p:cNvSpPr>
            <p:nvPr/>
          </p:nvSpPr>
          <p:spPr bwMode="auto">
            <a:xfrm>
              <a:off x="758" y="2149"/>
              <a:ext cx="3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Pöly</a:t>
              </a:r>
            </a:p>
          </p:txBody>
        </p:sp>
        <p:grpSp>
          <p:nvGrpSpPr>
            <p:cNvPr id="20848" name="Group 368">
              <a:extLst>
                <a:ext uri="{FF2B5EF4-FFF2-40B4-BE49-F238E27FC236}">
                  <a16:creationId xmlns:a16="http://schemas.microsoft.com/office/drawing/2014/main" id="{59206294-8139-4C4A-96D3-7D5053682B74}"/>
                </a:ext>
              </a:extLst>
            </p:cNvPr>
            <p:cNvGrpSpPr>
              <a:grpSpLocks/>
            </p:cNvGrpSpPr>
            <p:nvPr/>
          </p:nvGrpSpPr>
          <p:grpSpPr bwMode="auto">
            <a:xfrm>
              <a:off x="567" y="2024"/>
              <a:ext cx="1532" cy="233"/>
              <a:chOff x="3515" y="1633"/>
              <a:chExt cx="1438" cy="217"/>
            </a:xfrm>
          </p:grpSpPr>
          <p:sp>
            <p:nvSpPr>
              <p:cNvPr id="20849" name="Rectangle 369">
                <a:extLst>
                  <a:ext uri="{FF2B5EF4-FFF2-40B4-BE49-F238E27FC236}">
                    <a16:creationId xmlns:a16="http://schemas.microsoft.com/office/drawing/2014/main" id="{F24EA756-1784-ED4D-B5A2-28CAA3A21108}"/>
                  </a:ext>
                </a:extLst>
              </p:cNvPr>
              <p:cNvSpPr>
                <a:spLocks noChangeArrowheads="1"/>
              </p:cNvSpPr>
              <p:nvPr/>
            </p:nvSpPr>
            <p:spPr bwMode="auto">
              <a:xfrm>
                <a:off x="3515" y="1665"/>
                <a:ext cx="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i-FI" altLang="fi-FI" dirty="0">
                  <a:latin typeface="Times New Roman" panose="02020603050405020304" pitchFamily="18" charset="0"/>
                </a:endParaRPr>
              </a:p>
            </p:txBody>
          </p:sp>
          <p:sp>
            <p:nvSpPr>
              <p:cNvPr id="20850" name="Text Box 370">
                <a:extLst>
                  <a:ext uri="{FF2B5EF4-FFF2-40B4-BE49-F238E27FC236}">
                    <a16:creationId xmlns:a16="http://schemas.microsoft.com/office/drawing/2014/main" id="{85427BE4-53DA-1745-8EC5-C6B9B0AF9EEA}"/>
                  </a:ext>
                </a:extLst>
              </p:cNvPr>
              <p:cNvSpPr txBox="1">
                <a:spLocks noChangeArrowheads="1"/>
              </p:cNvSpPr>
              <p:nvPr/>
            </p:nvSpPr>
            <p:spPr bwMode="auto">
              <a:xfrm>
                <a:off x="3686" y="1633"/>
                <a:ext cx="1267"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fi-FI"/>
                  <a:t>Homeet</a:t>
                </a:r>
              </a:p>
            </p:txBody>
          </p:sp>
        </p:grpSp>
        <p:sp>
          <p:nvSpPr>
            <p:cNvPr id="20852" name="Text Box 372">
              <a:extLst>
                <a:ext uri="{FF2B5EF4-FFF2-40B4-BE49-F238E27FC236}">
                  <a16:creationId xmlns:a16="http://schemas.microsoft.com/office/drawing/2014/main" id="{A24524DD-8113-E84D-994A-FA887CE2874C}"/>
                </a:ext>
              </a:extLst>
            </p:cNvPr>
            <p:cNvSpPr txBox="1">
              <a:spLocks noChangeArrowheads="1"/>
            </p:cNvSpPr>
            <p:nvPr/>
          </p:nvSpPr>
          <p:spPr bwMode="auto">
            <a:xfrm>
              <a:off x="749" y="2273"/>
              <a:ext cx="5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Kaasut</a:t>
              </a:r>
              <a:endParaRPr lang="fi-FI" altLang="fi-FI" b="1">
                <a:solidFill>
                  <a:srgbClr val="F08C00"/>
                </a:solidFill>
              </a:endParaRPr>
            </a:p>
          </p:txBody>
        </p:sp>
        <p:sp>
          <p:nvSpPr>
            <p:cNvPr id="20856" name="Text Box 376">
              <a:extLst>
                <a:ext uri="{FF2B5EF4-FFF2-40B4-BE49-F238E27FC236}">
                  <a16:creationId xmlns:a16="http://schemas.microsoft.com/office/drawing/2014/main" id="{1F8AE96A-B930-8043-924E-DD3EB15401C9}"/>
                </a:ext>
              </a:extLst>
            </p:cNvPr>
            <p:cNvSpPr txBox="1">
              <a:spLocks noChangeArrowheads="1"/>
            </p:cNvSpPr>
            <p:nvPr/>
          </p:nvSpPr>
          <p:spPr bwMode="auto">
            <a:xfrm>
              <a:off x="748" y="2771"/>
              <a:ext cx="4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Tärinä</a:t>
              </a:r>
            </a:p>
          </p:txBody>
        </p:sp>
        <p:sp>
          <p:nvSpPr>
            <p:cNvPr id="20859" name="Text Box 379">
              <a:extLst>
                <a:ext uri="{FF2B5EF4-FFF2-40B4-BE49-F238E27FC236}">
                  <a16:creationId xmlns:a16="http://schemas.microsoft.com/office/drawing/2014/main" id="{C4224F9B-53C4-4441-AD46-165DC8546372}"/>
                </a:ext>
              </a:extLst>
            </p:cNvPr>
            <p:cNvSpPr txBox="1">
              <a:spLocks noChangeArrowheads="1"/>
            </p:cNvSpPr>
            <p:nvPr/>
          </p:nvSpPr>
          <p:spPr bwMode="auto">
            <a:xfrm>
              <a:off x="749" y="2896"/>
              <a:ext cx="66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Kuumuus</a:t>
              </a:r>
            </a:p>
          </p:txBody>
        </p:sp>
        <p:sp>
          <p:nvSpPr>
            <p:cNvPr id="20862" name="Text Box 382">
              <a:extLst>
                <a:ext uri="{FF2B5EF4-FFF2-40B4-BE49-F238E27FC236}">
                  <a16:creationId xmlns:a16="http://schemas.microsoft.com/office/drawing/2014/main" id="{97524798-D292-3647-85D4-7F6D58795350}"/>
                </a:ext>
              </a:extLst>
            </p:cNvPr>
            <p:cNvSpPr txBox="1">
              <a:spLocks noChangeArrowheads="1"/>
            </p:cNvSpPr>
            <p:nvPr/>
          </p:nvSpPr>
          <p:spPr bwMode="auto">
            <a:xfrm>
              <a:off x="752" y="3019"/>
              <a:ext cx="58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Kylmyys</a:t>
              </a:r>
            </a:p>
          </p:txBody>
        </p:sp>
        <p:sp>
          <p:nvSpPr>
            <p:cNvPr id="20865" name="Text Box 385">
              <a:extLst>
                <a:ext uri="{FF2B5EF4-FFF2-40B4-BE49-F238E27FC236}">
                  <a16:creationId xmlns:a16="http://schemas.microsoft.com/office/drawing/2014/main" id="{5AAA1E25-E9F9-A141-B652-C2BF615716DA}"/>
                </a:ext>
              </a:extLst>
            </p:cNvPr>
            <p:cNvSpPr txBox="1">
              <a:spLocks noChangeArrowheads="1"/>
            </p:cNvSpPr>
            <p:nvPr/>
          </p:nvSpPr>
          <p:spPr bwMode="auto">
            <a:xfrm>
              <a:off x="756" y="3137"/>
              <a:ext cx="50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Säteily</a:t>
              </a:r>
            </a:p>
          </p:txBody>
        </p:sp>
        <p:sp>
          <p:nvSpPr>
            <p:cNvPr id="20868" name="Text Box 388">
              <a:extLst>
                <a:ext uri="{FF2B5EF4-FFF2-40B4-BE49-F238E27FC236}">
                  <a16:creationId xmlns:a16="http://schemas.microsoft.com/office/drawing/2014/main" id="{F200ED4D-67EA-1F4A-A9D8-9E3ED335E121}"/>
                </a:ext>
              </a:extLst>
            </p:cNvPr>
            <p:cNvSpPr txBox="1">
              <a:spLocks noChangeArrowheads="1"/>
            </p:cNvSpPr>
            <p:nvPr/>
          </p:nvSpPr>
          <p:spPr bwMode="auto">
            <a:xfrm>
              <a:off x="750" y="3392"/>
              <a:ext cx="18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Happipitoisuus, hapen puute</a:t>
              </a:r>
            </a:p>
          </p:txBody>
        </p:sp>
        <p:sp>
          <p:nvSpPr>
            <p:cNvPr id="20871" name="Text Box 391">
              <a:extLst>
                <a:ext uri="{FF2B5EF4-FFF2-40B4-BE49-F238E27FC236}">
                  <a16:creationId xmlns:a16="http://schemas.microsoft.com/office/drawing/2014/main" id="{E877A66D-5C7E-6B41-B615-89D6FE0309CA}"/>
                </a:ext>
              </a:extLst>
            </p:cNvPr>
            <p:cNvSpPr txBox="1">
              <a:spLocks noChangeArrowheads="1"/>
            </p:cNvSpPr>
            <p:nvPr/>
          </p:nvSpPr>
          <p:spPr bwMode="auto">
            <a:xfrm>
              <a:off x="749" y="3261"/>
              <a:ext cx="5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Häikäisy</a:t>
              </a:r>
            </a:p>
          </p:txBody>
        </p:sp>
        <p:sp>
          <p:nvSpPr>
            <p:cNvPr id="20874" name="Text Box 394">
              <a:extLst>
                <a:ext uri="{FF2B5EF4-FFF2-40B4-BE49-F238E27FC236}">
                  <a16:creationId xmlns:a16="http://schemas.microsoft.com/office/drawing/2014/main" id="{36C086E7-8B79-E24C-BA03-608E7F32C794}"/>
                </a:ext>
              </a:extLst>
            </p:cNvPr>
            <p:cNvSpPr txBox="1">
              <a:spLocks noChangeArrowheads="1"/>
            </p:cNvSpPr>
            <p:nvPr/>
          </p:nvSpPr>
          <p:spPr bwMode="auto">
            <a:xfrm>
              <a:off x="747" y="3518"/>
              <a:ext cx="5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Myrkyt</a:t>
              </a:r>
            </a:p>
          </p:txBody>
        </p:sp>
        <p:sp>
          <p:nvSpPr>
            <p:cNvPr id="20877" name="Text Box 397">
              <a:extLst>
                <a:ext uri="{FF2B5EF4-FFF2-40B4-BE49-F238E27FC236}">
                  <a16:creationId xmlns:a16="http://schemas.microsoft.com/office/drawing/2014/main" id="{8A7A4BCF-0C68-724F-9EAD-FBFC19BE24E3}"/>
                </a:ext>
              </a:extLst>
            </p:cNvPr>
            <p:cNvSpPr txBox="1">
              <a:spLocks noChangeArrowheads="1"/>
            </p:cNvSpPr>
            <p:nvPr/>
          </p:nvSpPr>
          <p:spPr bwMode="auto">
            <a:xfrm>
              <a:off x="753" y="3641"/>
              <a:ext cx="14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Muut vaaralliset aineet</a:t>
              </a:r>
            </a:p>
          </p:txBody>
        </p:sp>
        <p:sp>
          <p:nvSpPr>
            <p:cNvPr id="20880" name="Text Box 400">
              <a:extLst>
                <a:ext uri="{FF2B5EF4-FFF2-40B4-BE49-F238E27FC236}">
                  <a16:creationId xmlns:a16="http://schemas.microsoft.com/office/drawing/2014/main" id="{7115D981-06E5-1248-9249-D26EF278B5DE}"/>
                </a:ext>
              </a:extLst>
            </p:cNvPr>
            <p:cNvSpPr txBox="1">
              <a:spLocks noChangeArrowheads="1"/>
            </p:cNvSpPr>
            <p:nvPr/>
          </p:nvSpPr>
          <p:spPr bwMode="auto">
            <a:xfrm>
              <a:off x="746" y="3765"/>
              <a:ext cx="87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Altistuminen</a:t>
              </a:r>
            </a:p>
          </p:txBody>
        </p:sp>
        <p:sp>
          <p:nvSpPr>
            <p:cNvPr id="20882" name="Text Box 402">
              <a:extLst>
                <a:ext uri="{FF2B5EF4-FFF2-40B4-BE49-F238E27FC236}">
                  <a16:creationId xmlns:a16="http://schemas.microsoft.com/office/drawing/2014/main" id="{6C498471-9953-434E-A73A-E1603FE7E82D}"/>
                </a:ext>
              </a:extLst>
            </p:cNvPr>
            <p:cNvSpPr txBox="1">
              <a:spLocks noChangeArrowheads="1"/>
            </p:cNvSpPr>
            <p:nvPr/>
          </p:nvSpPr>
          <p:spPr bwMode="auto">
            <a:xfrm>
              <a:off x="749" y="2398"/>
              <a:ext cx="46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Höyry</a:t>
              </a:r>
              <a:endParaRPr lang="fi-FI" altLang="fi-FI" b="1">
                <a:solidFill>
                  <a:srgbClr val="F08C00"/>
                </a:solidFill>
              </a:endParaRPr>
            </a:p>
          </p:txBody>
        </p:sp>
        <p:sp>
          <p:nvSpPr>
            <p:cNvPr id="20885" name="Text Box 405">
              <a:extLst>
                <a:ext uri="{FF2B5EF4-FFF2-40B4-BE49-F238E27FC236}">
                  <a16:creationId xmlns:a16="http://schemas.microsoft.com/office/drawing/2014/main" id="{1FA9DC81-0CF2-0A43-B32C-B5100FEF0556}"/>
                </a:ext>
              </a:extLst>
            </p:cNvPr>
            <p:cNvSpPr txBox="1">
              <a:spLocks noChangeArrowheads="1"/>
            </p:cNvSpPr>
            <p:nvPr/>
          </p:nvSpPr>
          <p:spPr bwMode="auto">
            <a:xfrm>
              <a:off x="749" y="2522"/>
              <a:ext cx="16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Muut ilman epäpuhtaudet</a:t>
              </a:r>
              <a:endParaRPr lang="fi-FI" altLang="fi-FI" b="1">
                <a:solidFill>
                  <a:srgbClr val="F08C00"/>
                </a:solidFill>
              </a:endParaRPr>
            </a:p>
          </p:txBody>
        </p:sp>
        <p:sp>
          <p:nvSpPr>
            <p:cNvPr id="20888" name="Text Box 408">
              <a:extLst>
                <a:ext uri="{FF2B5EF4-FFF2-40B4-BE49-F238E27FC236}">
                  <a16:creationId xmlns:a16="http://schemas.microsoft.com/office/drawing/2014/main" id="{2DC06E14-044A-3C49-85BC-196FAFEBFA14}"/>
                </a:ext>
              </a:extLst>
            </p:cNvPr>
            <p:cNvSpPr txBox="1">
              <a:spLocks noChangeArrowheads="1"/>
            </p:cNvSpPr>
            <p:nvPr/>
          </p:nvSpPr>
          <p:spPr bwMode="auto">
            <a:xfrm>
              <a:off x="749" y="2646"/>
              <a:ext cx="4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Melu</a:t>
              </a:r>
              <a:endParaRPr lang="fi-FI" altLang="fi-FI" b="1">
                <a:solidFill>
                  <a:srgbClr val="F08C00"/>
                </a:solidFill>
              </a:endParaRPr>
            </a:p>
          </p:txBody>
        </p:sp>
      </p:grpSp>
      <p:grpSp>
        <p:nvGrpSpPr>
          <p:cNvPr id="20980" name="Group 500">
            <a:extLst>
              <a:ext uri="{FF2B5EF4-FFF2-40B4-BE49-F238E27FC236}">
                <a16:creationId xmlns:a16="http://schemas.microsoft.com/office/drawing/2014/main" id="{A79CF24C-2A2D-854E-89AE-3BE1149599CA}"/>
              </a:ext>
            </a:extLst>
          </p:cNvPr>
          <p:cNvGrpSpPr>
            <a:grpSpLocks/>
          </p:cNvGrpSpPr>
          <p:nvPr/>
        </p:nvGrpSpPr>
        <p:grpSpPr bwMode="auto">
          <a:xfrm>
            <a:off x="662410" y="3812181"/>
            <a:ext cx="5997575" cy="2890839"/>
            <a:chOff x="1247" y="2433"/>
            <a:chExt cx="3778" cy="1821"/>
          </a:xfrm>
        </p:grpSpPr>
        <p:sp>
          <p:nvSpPr>
            <p:cNvPr id="20893" name="Text Box 413">
              <a:extLst>
                <a:ext uri="{FF2B5EF4-FFF2-40B4-BE49-F238E27FC236}">
                  <a16:creationId xmlns:a16="http://schemas.microsoft.com/office/drawing/2014/main" id="{8C0AD8C4-5CF9-1049-9260-A397C78B3709}"/>
                </a:ext>
              </a:extLst>
            </p:cNvPr>
            <p:cNvSpPr txBox="1">
              <a:spLocks noChangeArrowheads="1"/>
            </p:cNvSpPr>
            <p:nvPr/>
          </p:nvSpPr>
          <p:spPr bwMode="auto">
            <a:xfrm>
              <a:off x="1249" y="2800"/>
              <a:ext cx="160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Liikenne, liikennemuodot</a:t>
              </a:r>
            </a:p>
          </p:txBody>
        </p:sp>
        <p:sp>
          <p:nvSpPr>
            <p:cNvPr id="20896" name="Text Box 416">
              <a:extLst>
                <a:ext uri="{FF2B5EF4-FFF2-40B4-BE49-F238E27FC236}">
                  <a16:creationId xmlns:a16="http://schemas.microsoft.com/office/drawing/2014/main" id="{73C81BFA-7068-5E47-A7C8-91F0B394E2DC}"/>
                </a:ext>
              </a:extLst>
            </p:cNvPr>
            <p:cNvSpPr txBox="1">
              <a:spLocks noChangeArrowheads="1"/>
            </p:cNvSpPr>
            <p:nvPr/>
          </p:nvSpPr>
          <p:spPr bwMode="auto">
            <a:xfrm>
              <a:off x="1247" y="2923"/>
              <a:ext cx="126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Työkoneiden käyttö</a:t>
              </a:r>
            </a:p>
          </p:txBody>
        </p:sp>
        <p:sp>
          <p:nvSpPr>
            <p:cNvPr id="20899" name="Text Box 419">
              <a:extLst>
                <a:ext uri="{FF2B5EF4-FFF2-40B4-BE49-F238E27FC236}">
                  <a16:creationId xmlns:a16="http://schemas.microsoft.com/office/drawing/2014/main" id="{39E990FD-5A98-AB42-832C-E80EDBAFDCF1}"/>
                </a:ext>
              </a:extLst>
            </p:cNvPr>
            <p:cNvSpPr txBox="1">
              <a:spLocks noChangeArrowheads="1"/>
            </p:cNvSpPr>
            <p:nvPr/>
          </p:nvSpPr>
          <p:spPr bwMode="auto">
            <a:xfrm>
              <a:off x="1249" y="3044"/>
              <a:ext cx="13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Työvälineiden käyttö</a:t>
              </a:r>
            </a:p>
          </p:txBody>
        </p:sp>
        <p:sp>
          <p:nvSpPr>
            <p:cNvPr id="20902" name="Text Box 422">
              <a:extLst>
                <a:ext uri="{FF2B5EF4-FFF2-40B4-BE49-F238E27FC236}">
                  <a16:creationId xmlns:a16="http://schemas.microsoft.com/office/drawing/2014/main" id="{3E05ED24-3A59-9D45-B621-807E6558F78D}"/>
                </a:ext>
              </a:extLst>
            </p:cNvPr>
            <p:cNvSpPr txBox="1">
              <a:spLocks noChangeArrowheads="1"/>
            </p:cNvSpPr>
            <p:nvPr/>
          </p:nvSpPr>
          <p:spPr bwMode="auto">
            <a:xfrm>
              <a:off x="1249" y="3159"/>
              <a:ext cx="131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Materiaalit ja aineet</a:t>
              </a:r>
            </a:p>
          </p:txBody>
        </p:sp>
        <p:sp>
          <p:nvSpPr>
            <p:cNvPr id="20905" name="Text Box 425">
              <a:extLst>
                <a:ext uri="{FF2B5EF4-FFF2-40B4-BE49-F238E27FC236}">
                  <a16:creationId xmlns:a16="http://schemas.microsoft.com/office/drawing/2014/main" id="{7A165522-4C6D-CD4A-A4D6-AF76E6C4E4DA}"/>
                </a:ext>
              </a:extLst>
            </p:cNvPr>
            <p:cNvSpPr txBox="1">
              <a:spLocks noChangeArrowheads="1"/>
            </p:cNvSpPr>
            <p:nvPr/>
          </p:nvSpPr>
          <p:spPr bwMode="auto">
            <a:xfrm>
              <a:off x="1248" y="3281"/>
              <a:ext cx="114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Vaaralliset jätteet</a:t>
              </a:r>
            </a:p>
          </p:txBody>
        </p:sp>
        <p:sp>
          <p:nvSpPr>
            <p:cNvPr id="20908" name="Text Box 428">
              <a:extLst>
                <a:ext uri="{FF2B5EF4-FFF2-40B4-BE49-F238E27FC236}">
                  <a16:creationId xmlns:a16="http://schemas.microsoft.com/office/drawing/2014/main" id="{762A42F9-B68A-494A-AC27-693111E3273E}"/>
                </a:ext>
              </a:extLst>
            </p:cNvPr>
            <p:cNvSpPr txBox="1">
              <a:spLocks noChangeArrowheads="1"/>
            </p:cNvSpPr>
            <p:nvPr/>
          </p:nvSpPr>
          <p:spPr bwMode="auto">
            <a:xfrm>
              <a:off x="1251" y="3411"/>
              <a:ext cx="219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Teollinen toiminta lähellä, prosessit</a:t>
              </a:r>
            </a:p>
          </p:txBody>
        </p:sp>
        <p:sp>
          <p:nvSpPr>
            <p:cNvPr id="20911" name="Text Box 431">
              <a:extLst>
                <a:ext uri="{FF2B5EF4-FFF2-40B4-BE49-F238E27FC236}">
                  <a16:creationId xmlns:a16="http://schemas.microsoft.com/office/drawing/2014/main" id="{99F89049-F490-124B-BFF4-D878B2F86EBF}"/>
                </a:ext>
              </a:extLst>
            </p:cNvPr>
            <p:cNvSpPr txBox="1">
              <a:spLocks noChangeArrowheads="1"/>
            </p:cNvSpPr>
            <p:nvPr/>
          </p:nvSpPr>
          <p:spPr bwMode="auto">
            <a:xfrm>
              <a:off x="1251" y="3532"/>
              <a:ext cx="198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Tilojen rakennusaikainen käyttö</a:t>
              </a:r>
            </a:p>
          </p:txBody>
        </p:sp>
        <p:sp>
          <p:nvSpPr>
            <p:cNvPr id="20914" name="Text Box 434">
              <a:extLst>
                <a:ext uri="{FF2B5EF4-FFF2-40B4-BE49-F238E27FC236}">
                  <a16:creationId xmlns:a16="http://schemas.microsoft.com/office/drawing/2014/main" id="{E0DFAAE1-FF51-6048-8AA5-EEC4ABB6F663}"/>
                </a:ext>
              </a:extLst>
            </p:cNvPr>
            <p:cNvSpPr txBox="1">
              <a:spLocks noChangeArrowheads="1"/>
            </p:cNvSpPr>
            <p:nvPr/>
          </p:nvSpPr>
          <p:spPr bwMode="auto">
            <a:xfrm>
              <a:off x="1248" y="3777"/>
              <a:ext cx="17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Herkät laitteet ja laitteistot</a:t>
              </a:r>
            </a:p>
          </p:txBody>
        </p:sp>
        <p:sp>
          <p:nvSpPr>
            <p:cNvPr id="20917" name="Text Box 437">
              <a:extLst>
                <a:ext uri="{FF2B5EF4-FFF2-40B4-BE49-F238E27FC236}">
                  <a16:creationId xmlns:a16="http://schemas.microsoft.com/office/drawing/2014/main" id="{F37D61C5-D263-0540-8458-7BCB94E42110}"/>
                </a:ext>
              </a:extLst>
            </p:cNvPr>
            <p:cNvSpPr txBox="1">
              <a:spLocks noChangeArrowheads="1"/>
            </p:cNvSpPr>
            <p:nvPr/>
          </p:nvSpPr>
          <p:spPr bwMode="auto">
            <a:xfrm>
              <a:off x="1250" y="3654"/>
              <a:ext cx="9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Muu toiminta</a:t>
              </a:r>
            </a:p>
          </p:txBody>
        </p:sp>
        <p:sp>
          <p:nvSpPr>
            <p:cNvPr id="20920" name="Text Box 440">
              <a:extLst>
                <a:ext uri="{FF2B5EF4-FFF2-40B4-BE49-F238E27FC236}">
                  <a16:creationId xmlns:a16="http://schemas.microsoft.com/office/drawing/2014/main" id="{2E1E6661-9CB1-F649-9F11-FF8679A9EC9D}"/>
                </a:ext>
              </a:extLst>
            </p:cNvPr>
            <p:cNvSpPr txBox="1">
              <a:spLocks noChangeArrowheads="1"/>
            </p:cNvSpPr>
            <p:nvPr/>
          </p:nvSpPr>
          <p:spPr bwMode="auto">
            <a:xfrm>
              <a:off x="1248" y="3898"/>
              <a:ext cx="75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Ergonomia</a:t>
              </a:r>
            </a:p>
          </p:txBody>
        </p:sp>
        <p:sp>
          <p:nvSpPr>
            <p:cNvPr id="20922" name="Text Box 442">
              <a:extLst>
                <a:ext uri="{FF2B5EF4-FFF2-40B4-BE49-F238E27FC236}">
                  <a16:creationId xmlns:a16="http://schemas.microsoft.com/office/drawing/2014/main" id="{70BFA3B1-DF43-9244-8D3F-24CC0BE24D63}"/>
                </a:ext>
              </a:extLst>
            </p:cNvPr>
            <p:cNvSpPr txBox="1">
              <a:spLocks noChangeArrowheads="1"/>
            </p:cNvSpPr>
            <p:nvPr/>
          </p:nvSpPr>
          <p:spPr bwMode="auto">
            <a:xfrm>
              <a:off x="1248" y="2433"/>
              <a:ext cx="13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Varottavat rakenteet</a:t>
              </a:r>
              <a:endParaRPr lang="fi-FI" altLang="fi-FI" b="1">
                <a:solidFill>
                  <a:srgbClr val="F08C00"/>
                </a:solidFill>
              </a:endParaRPr>
            </a:p>
          </p:txBody>
        </p:sp>
        <p:sp>
          <p:nvSpPr>
            <p:cNvPr id="20925" name="Text Box 445">
              <a:extLst>
                <a:ext uri="{FF2B5EF4-FFF2-40B4-BE49-F238E27FC236}">
                  <a16:creationId xmlns:a16="http://schemas.microsoft.com/office/drawing/2014/main" id="{4B07959A-AF06-4046-A3DC-41D3F676B1A6}"/>
                </a:ext>
              </a:extLst>
            </p:cNvPr>
            <p:cNvSpPr txBox="1">
              <a:spLocks noChangeArrowheads="1"/>
            </p:cNvSpPr>
            <p:nvPr/>
          </p:nvSpPr>
          <p:spPr bwMode="auto">
            <a:xfrm>
              <a:off x="1248" y="2556"/>
              <a:ext cx="13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Varottavat toiminnot</a:t>
              </a:r>
              <a:endParaRPr lang="fi-FI" altLang="fi-FI" b="1">
                <a:solidFill>
                  <a:srgbClr val="F08C00"/>
                </a:solidFill>
              </a:endParaRPr>
            </a:p>
          </p:txBody>
        </p:sp>
        <p:sp>
          <p:nvSpPr>
            <p:cNvPr id="20928" name="Text Box 448">
              <a:extLst>
                <a:ext uri="{FF2B5EF4-FFF2-40B4-BE49-F238E27FC236}">
                  <a16:creationId xmlns:a16="http://schemas.microsoft.com/office/drawing/2014/main" id="{5776B5F8-5C0F-6043-B55C-43BEC108ACCE}"/>
                </a:ext>
              </a:extLst>
            </p:cNvPr>
            <p:cNvSpPr txBox="1">
              <a:spLocks noChangeArrowheads="1"/>
            </p:cNvSpPr>
            <p:nvPr/>
          </p:nvSpPr>
          <p:spPr bwMode="auto">
            <a:xfrm>
              <a:off x="1248" y="2678"/>
              <a:ext cx="377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Asukkaat, asiakkaat, tilaajan henkilöstö, vuokralaiset, käyttäjät</a:t>
              </a:r>
              <a:endParaRPr lang="fi-FI" altLang="fi-FI" b="1">
                <a:solidFill>
                  <a:srgbClr val="F08C00"/>
                </a:solidFill>
              </a:endParaRPr>
            </a:p>
          </p:txBody>
        </p:sp>
        <p:sp>
          <p:nvSpPr>
            <p:cNvPr id="20932" name="Text Box 452">
              <a:extLst>
                <a:ext uri="{FF2B5EF4-FFF2-40B4-BE49-F238E27FC236}">
                  <a16:creationId xmlns:a16="http://schemas.microsoft.com/office/drawing/2014/main" id="{88A269C9-BA76-8345-8465-5F0DFC0B415A}"/>
                </a:ext>
              </a:extLst>
            </p:cNvPr>
            <p:cNvSpPr txBox="1">
              <a:spLocks noChangeArrowheads="1"/>
            </p:cNvSpPr>
            <p:nvPr/>
          </p:nvSpPr>
          <p:spPr bwMode="auto">
            <a:xfrm>
              <a:off x="1249" y="4021"/>
              <a:ext cx="143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Muut ympäristötekijät</a:t>
              </a:r>
            </a:p>
          </p:txBody>
        </p:sp>
      </p:grpSp>
      <p:grpSp>
        <p:nvGrpSpPr>
          <p:cNvPr id="20982" name="Group 502">
            <a:extLst>
              <a:ext uri="{FF2B5EF4-FFF2-40B4-BE49-F238E27FC236}">
                <a16:creationId xmlns:a16="http://schemas.microsoft.com/office/drawing/2014/main" id="{6934AF4A-C16A-DE48-A270-7753EC818B79}"/>
              </a:ext>
            </a:extLst>
          </p:cNvPr>
          <p:cNvGrpSpPr>
            <a:grpSpLocks/>
          </p:cNvGrpSpPr>
          <p:nvPr/>
        </p:nvGrpSpPr>
        <p:grpSpPr bwMode="auto">
          <a:xfrm>
            <a:off x="370310" y="585187"/>
            <a:ext cx="3519488" cy="2890838"/>
            <a:chOff x="128" y="363"/>
            <a:chExt cx="2217" cy="1821"/>
          </a:xfrm>
        </p:grpSpPr>
        <p:sp>
          <p:nvSpPr>
            <p:cNvPr id="20936" name="Text Box 456">
              <a:extLst>
                <a:ext uri="{FF2B5EF4-FFF2-40B4-BE49-F238E27FC236}">
                  <a16:creationId xmlns:a16="http://schemas.microsoft.com/office/drawing/2014/main" id="{A9907814-C9E8-1B42-A43D-EFB34CF38A6E}"/>
                </a:ext>
              </a:extLst>
            </p:cNvPr>
            <p:cNvSpPr txBox="1">
              <a:spLocks noChangeArrowheads="1"/>
            </p:cNvSpPr>
            <p:nvPr/>
          </p:nvSpPr>
          <p:spPr bwMode="auto">
            <a:xfrm>
              <a:off x="312" y="477"/>
              <a:ext cx="9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Henkilönostot</a:t>
              </a:r>
            </a:p>
          </p:txBody>
        </p:sp>
        <p:sp>
          <p:nvSpPr>
            <p:cNvPr id="20939" name="Text Box 459">
              <a:extLst>
                <a:ext uri="{FF2B5EF4-FFF2-40B4-BE49-F238E27FC236}">
                  <a16:creationId xmlns:a16="http://schemas.microsoft.com/office/drawing/2014/main" id="{37689F07-18FC-CA41-BFDA-7F6EF5B5A580}"/>
                </a:ext>
              </a:extLst>
            </p:cNvPr>
            <p:cNvSpPr txBox="1">
              <a:spLocks noChangeArrowheads="1"/>
            </p:cNvSpPr>
            <p:nvPr/>
          </p:nvSpPr>
          <p:spPr bwMode="auto">
            <a:xfrm>
              <a:off x="311" y="363"/>
              <a:ext cx="135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i-FI" altLang="fi-FI" dirty="0"/>
                <a:t>Nostot</a:t>
              </a:r>
            </a:p>
          </p:txBody>
        </p:sp>
        <p:grpSp>
          <p:nvGrpSpPr>
            <p:cNvPr id="20940" name="Group 460">
              <a:extLst>
                <a:ext uri="{FF2B5EF4-FFF2-40B4-BE49-F238E27FC236}">
                  <a16:creationId xmlns:a16="http://schemas.microsoft.com/office/drawing/2014/main" id="{D28A262D-A315-F149-AFF6-AA69B77F33EB}"/>
                </a:ext>
              </a:extLst>
            </p:cNvPr>
            <p:cNvGrpSpPr>
              <a:grpSpLocks/>
            </p:cNvGrpSpPr>
            <p:nvPr/>
          </p:nvGrpSpPr>
          <p:grpSpPr bwMode="auto">
            <a:xfrm>
              <a:off x="128" y="590"/>
              <a:ext cx="655" cy="233"/>
              <a:chOff x="3379" y="790"/>
              <a:chExt cx="655" cy="233"/>
            </a:xfrm>
          </p:grpSpPr>
          <p:sp>
            <p:nvSpPr>
              <p:cNvPr id="20941" name="Text Box 461">
                <a:extLst>
                  <a:ext uri="{FF2B5EF4-FFF2-40B4-BE49-F238E27FC236}">
                    <a16:creationId xmlns:a16="http://schemas.microsoft.com/office/drawing/2014/main" id="{5BD14B55-3679-8943-9A92-2E8E70E0065A}"/>
                  </a:ext>
                </a:extLst>
              </p:cNvPr>
              <p:cNvSpPr txBox="1">
                <a:spLocks noChangeArrowheads="1"/>
              </p:cNvSpPr>
              <p:nvPr/>
            </p:nvSpPr>
            <p:spPr bwMode="auto">
              <a:xfrm>
                <a:off x="3561" y="790"/>
                <a:ext cx="4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Siirrot</a:t>
                </a:r>
                <a:endParaRPr lang="fi-FI" altLang="fi-FI" b="1">
                  <a:solidFill>
                    <a:srgbClr val="F08C00"/>
                  </a:solidFill>
                </a:endParaRPr>
              </a:p>
            </p:txBody>
          </p:sp>
          <p:sp>
            <p:nvSpPr>
              <p:cNvPr id="20942" name="Rectangle 462">
                <a:extLst>
                  <a:ext uri="{FF2B5EF4-FFF2-40B4-BE49-F238E27FC236}">
                    <a16:creationId xmlns:a16="http://schemas.microsoft.com/office/drawing/2014/main" id="{0CE93EDD-34E2-F243-B45F-1FC3C6812EEC}"/>
                  </a:ext>
                </a:extLst>
              </p:cNvPr>
              <p:cNvSpPr>
                <a:spLocks noChangeArrowheads="1"/>
              </p:cNvSpPr>
              <p:nvPr/>
            </p:nvSpPr>
            <p:spPr bwMode="auto">
              <a:xfrm>
                <a:off x="3379" y="8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fi-FI" altLang="fi-FI" dirty="0">
                  <a:latin typeface="Times New Roman" panose="02020603050405020304" pitchFamily="18" charset="0"/>
                </a:endParaRPr>
              </a:p>
            </p:txBody>
          </p:sp>
        </p:grpSp>
        <p:sp>
          <p:nvSpPr>
            <p:cNvPr id="20945" name="Text Box 465">
              <a:extLst>
                <a:ext uri="{FF2B5EF4-FFF2-40B4-BE49-F238E27FC236}">
                  <a16:creationId xmlns:a16="http://schemas.microsoft.com/office/drawing/2014/main" id="{EC945DA3-6BAA-7849-A1B5-B4AA7728E4A0}"/>
                </a:ext>
              </a:extLst>
            </p:cNvPr>
            <p:cNvSpPr txBox="1">
              <a:spLocks noChangeArrowheads="1"/>
            </p:cNvSpPr>
            <p:nvPr/>
          </p:nvSpPr>
          <p:spPr bwMode="auto">
            <a:xfrm>
              <a:off x="309" y="1044"/>
              <a:ext cx="119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Muottien asennus</a:t>
              </a:r>
            </a:p>
          </p:txBody>
        </p:sp>
        <p:sp>
          <p:nvSpPr>
            <p:cNvPr id="20948" name="Text Box 468">
              <a:extLst>
                <a:ext uri="{FF2B5EF4-FFF2-40B4-BE49-F238E27FC236}">
                  <a16:creationId xmlns:a16="http://schemas.microsoft.com/office/drawing/2014/main" id="{6D32A9C2-C547-BF42-A89B-F54B5134A922}"/>
                </a:ext>
              </a:extLst>
            </p:cNvPr>
            <p:cNvSpPr txBox="1">
              <a:spLocks noChangeArrowheads="1"/>
            </p:cNvSpPr>
            <p:nvPr/>
          </p:nvSpPr>
          <p:spPr bwMode="auto">
            <a:xfrm>
              <a:off x="310" y="1158"/>
              <a:ext cx="6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Purkutyöt</a:t>
              </a:r>
            </a:p>
          </p:txBody>
        </p:sp>
        <p:sp>
          <p:nvSpPr>
            <p:cNvPr id="20951" name="Text Box 471">
              <a:extLst>
                <a:ext uri="{FF2B5EF4-FFF2-40B4-BE49-F238E27FC236}">
                  <a16:creationId xmlns:a16="http://schemas.microsoft.com/office/drawing/2014/main" id="{DC2A4BB7-3514-A04B-B412-37403AB1172C}"/>
                </a:ext>
              </a:extLst>
            </p:cNvPr>
            <p:cNvSpPr txBox="1">
              <a:spLocks noChangeArrowheads="1"/>
            </p:cNvSpPr>
            <p:nvPr/>
          </p:nvSpPr>
          <p:spPr bwMode="auto">
            <a:xfrm>
              <a:off x="312" y="1271"/>
              <a:ext cx="8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Kaivantotyöt</a:t>
              </a:r>
            </a:p>
          </p:txBody>
        </p:sp>
        <p:sp>
          <p:nvSpPr>
            <p:cNvPr id="20954" name="Text Box 474">
              <a:extLst>
                <a:ext uri="{FF2B5EF4-FFF2-40B4-BE49-F238E27FC236}">
                  <a16:creationId xmlns:a16="http://schemas.microsoft.com/office/drawing/2014/main" id="{5AD864FF-F918-7F41-8D3B-D97FD6BC344D}"/>
                </a:ext>
              </a:extLst>
            </p:cNvPr>
            <p:cNvSpPr txBox="1">
              <a:spLocks noChangeArrowheads="1"/>
            </p:cNvSpPr>
            <p:nvPr/>
          </p:nvSpPr>
          <p:spPr bwMode="auto">
            <a:xfrm>
              <a:off x="312" y="1377"/>
              <a:ext cx="19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Sähkötapaturmavaaralliset työt</a:t>
              </a:r>
            </a:p>
          </p:txBody>
        </p:sp>
        <p:sp>
          <p:nvSpPr>
            <p:cNvPr id="20957" name="Text Box 477">
              <a:extLst>
                <a:ext uri="{FF2B5EF4-FFF2-40B4-BE49-F238E27FC236}">
                  <a16:creationId xmlns:a16="http://schemas.microsoft.com/office/drawing/2014/main" id="{4E773809-B4D8-0543-B139-8B6A4C3B6E0A}"/>
                </a:ext>
              </a:extLst>
            </p:cNvPr>
            <p:cNvSpPr txBox="1">
              <a:spLocks noChangeArrowheads="1"/>
            </p:cNvSpPr>
            <p:nvPr/>
          </p:nvSpPr>
          <p:spPr bwMode="auto">
            <a:xfrm>
              <a:off x="311" y="1611"/>
              <a:ext cx="114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Työt rata-alueella</a:t>
              </a:r>
            </a:p>
          </p:txBody>
        </p:sp>
        <p:sp>
          <p:nvSpPr>
            <p:cNvPr id="20960" name="Text Box 480">
              <a:extLst>
                <a:ext uri="{FF2B5EF4-FFF2-40B4-BE49-F238E27FC236}">
                  <a16:creationId xmlns:a16="http://schemas.microsoft.com/office/drawing/2014/main" id="{F1A606AD-E3A5-C349-A6C1-A932229ECA5C}"/>
                </a:ext>
              </a:extLst>
            </p:cNvPr>
            <p:cNvSpPr txBox="1">
              <a:spLocks noChangeArrowheads="1"/>
            </p:cNvSpPr>
            <p:nvPr/>
          </p:nvSpPr>
          <p:spPr bwMode="auto">
            <a:xfrm>
              <a:off x="310" y="1491"/>
              <a:ext cx="175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Tulityöt, palovaaralliset työt</a:t>
              </a:r>
            </a:p>
          </p:txBody>
        </p:sp>
        <p:sp>
          <p:nvSpPr>
            <p:cNvPr id="20963" name="Text Box 483">
              <a:extLst>
                <a:ext uri="{FF2B5EF4-FFF2-40B4-BE49-F238E27FC236}">
                  <a16:creationId xmlns:a16="http://schemas.microsoft.com/office/drawing/2014/main" id="{BA904C49-65CF-4645-A30D-75DE8D5DC21F}"/>
                </a:ext>
              </a:extLst>
            </p:cNvPr>
            <p:cNvSpPr txBox="1">
              <a:spLocks noChangeArrowheads="1"/>
            </p:cNvSpPr>
            <p:nvPr/>
          </p:nvSpPr>
          <p:spPr bwMode="auto">
            <a:xfrm>
              <a:off x="312" y="1726"/>
              <a:ext cx="203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Työt teollisten prosessien lähellä</a:t>
              </a:r>
            </a:p>
          </p:txBody>
        </p:sp>
        <p:sp>
          <p:nvSpPr>
            <p:cNvPr id="20966" name="Text Box 486">
              <a:extLst>
                <a:ext uri="{FF2B5EF4-FFF2-40B4-BE49-F238E27FC236}">
                  <a16:creationId xmlns:a16="http://schemas.microsoft.com/office/drawing/2014/main" id="{769B1543-AD50-C54F-865B-1D5E5249EA6E}"/>
                </a:ext>
              </a:extLst>
            </p:cNvPr>
            <p:cNvSpPr txBox="1">
              <a:spLocks noChangeArrowheads="1"/>
            </p:cNvSpPr>
            <p:nvPr/>
          </p:nvSpPr>
          <p:spPr bwMode="auto">
            <a:xfrm>
              <a:off x="312" y="1838"/>
              <a:ext cx="7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Asbestityöt</a:t>
              </a:r>
            </a:p>
          </p:txBody>
        </p:sp>
        <p:sp>
          <p:nvSpPr>
            <p:cNvPr id="20969" name="Text Box 489">
              <a:extLst>
                <a:ext uri="{FF2B5EF4-FFF2-40B4-BE49-F238E27FC236}">
                  <a16:creationId xmlns:a16="http://schemas.microsoft.com/office/drawing/2014/main" id="{0B692E5E-83BC-C84D-AC26-1C23130EA5B9}"/>
                </a:ext>
              </a:extLst>
            </p:cNvPr>
            <p:cNvSpPr txBox="1">
              <a:spLocks noChangeArrowheads="1"/>
            </p:cNvSpPr>
            <p:nvPr/>
          </p:nvSpPr>
          <p:spPr bwMode="auto">
            <a:xfrm>
              <a:off x="308" y="1951"/>
              <a:ext cx="13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Muut vaaralliset työt</a:t>
              </a:r>
            </a:p>
          </p:txBody>
        </p:sp>
        <p:sp>
          <p:nvSpPr>
            <p:cNvPr id="20971" name="Text Box 491">
              <a:extLst>
                <a:ext uri="{FF2B5EF4-FFF2-40B4-BE49-F238E27FC236}">
                  <a16:creationId xmlns:a16="http://schemas.microsoft.com/office/drawing/2014/main" id="{C98ACF60-1E14-454C-B436-8ED2A1012027}"/>
                </a:ext>
              </a:extLst>
            </p:cNvPr>
            <p:cNvSpPr txBox="1">
              <a:spLocks noChangeArrowheads="1"/>
            </p:cNvSpPr>
            <p:nvPr/>
          </p:nvSpPr>
          <p:spPr bwMode="auto">
            <a:xfrm>
              <a:off x="310" y="704"/>
              <a:ext cx="89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Työtelinetyöt</a:t>
              </a:r>
              <a:endParaRPr lang="fi-FI" altLang="fi-FI" b="1" dirty="0">
                <a:solidFill>
                  <a:srgbClr val="F08C00"/>
                </a:solidFill>
              </a:endParaRPr>
            </a:p>
          </p:txBody>
        </p:sp>
        <p:sp>
          <p:nvSpPr>
            <p:cNvPr id="20974" name="Text Box 494">
              <a:extLst>
                <a:ext uri="{FF2B5EF4-FFF2-40B4-BE49-F238E27FC236}">
                  <a16:creationId xmlns:a16="http://schemas.microsoft.com/office/drawing/2014/main" id="{A6519538-8C5B-B247-A164-D1C286948183}"/>
                </a:ext>
              </a:extLst>
            </p:cNvPr>
            <p:cNvSpPr txBox="1">
              <a:spLocks noChangeArrowheads="1"/>
            </p:cNvSpPr>
            <p:nvPr/>
          </p:nvSpPr>
          <p:spPr bwMode="auto">
            <a:xfrm>
              <a:off x="310" y="817"/>
              <a:ext cx="9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Tukitelinetyöt</a:t>
              </a:r>
              <a:endParaRPr lang="fi-FI" altLang="fi-FI" b="1">
                <a:solidFill>
                  <a:srgbClr val="F08C00"/>
                </a:solidFill>
              </a:endParaRPr>
            </a:p>
          </p:txBody>
        </p:sp>
        <p:sp>
          <p:nvSpPr>
            <p:cNvPr id="20977" name="Text Box 497">
              <a:extLst>
                <a:ext uri="{FF2B5EF4-FFF2-40B4-BE49-F238E27FC236}">
                  <a16:creationId xmlns:a16="http://schemas.microsoft.com/office/drawing/2014/main" id="{ADD10671-EBD5-2344-8434-B573DF1F77B3}"/>
                </a:ext>
              </a:extLst>
            </p:cNvPr>
            <p:cNvSpPr txBox="1">
              <a:spLocks noChangeArrowheads="1"/>
            </p:cNvSpPr>
            <p:nvPr/>
          </p:nvSpPr>
          <p:spPr bwMode="auto">
            <a:xfrm>
              <a:off x="310" y="931"/>
              <a:ext cx="135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Elementtien asennus</a:t>
              </a:r>
              <a:endParaRPr lang="fi-FI" altLang="fi-FI" b="1">
                <a:solidFill>
                  <a:srgbClr val="F08C00"/>
                </a:solidFill>
              </a:endParaRPr>
            </a:p>
          </p:txBody>
        </p:sp>
      </p:grpSp>
      <p:sp>
        <p:nvSpPr>
          <p:cNvPr id="2" name="Tekstiruutu 1">
            <a:extLst>
              <a:ext uri="{FF2B5EF4-FFF2-40B4-BE49-F238E27FC236}">
                <a16:creationId xmlns:a16="http://schemas.microsoft.com/office/drawing/2014/main" id="{6B396C8E-F5CE-AA4E-9748-5FEACC1BE9AE}"/>
              </a:ext>
            </a:extLst>
          </p:cNvPr>
          <p:cNvSpPr txBox="1"/>
          <p:nvPr/>
        </p:nvSpPr>
        <p:spPr>
          <a:xfrm>
            <a:off x="4120131" y="5916397"/>
            <a:ext cx="3393507" cy="646331"/>
          </a:xfrm>
          <a:prstGeom prst="rect">
            <a:avLst/>
          </a:prstGeom>
          <a:noFill/>
        </p:spPr>
        <p:txBody>
          <a:bodyPr wrap="square" lIns="91440" tIns="45720" rIns="91440" bIns="45720" rtlCol="0" anchor="t">
            <a:spAutoFit/>
          </a:bodyPr>
          <a:lstStyle/>
          <a:p>
            <a:r>
              <a:rPr lang="fi-FI" b="1" dirty="0"/>
              <a:t>Lähde: VTT </a:t>
            </a:r>
            <a:r>
              <a:rPr lang="fi-FI" b="1" dirty="0">
                <a:ea typeface="+mn-lt"/>
                <a:cs typeface="+mn-lt"/>
              </a:rPr>
              <a:t>–</a:t>
            </a:r>
            <a:r>
              <a:rPr lang="fi-FI" b="1" dirty="0"/>
              <a:t> Rakentamisen turvallisuuden hallinta</a:t>
            </a:r>
            <a:endParaRPr lang="sv-SE" b="1">
              <a:cs typeface="Calibri"/>
            </a:endParaRPr>
          </a:p>
        </p:txBody>
      </p:sp>
      <p:sp>
        <p:nvSpPr>
          <p:cNvPr id="3" name="Tekstiruutu 2">
            <a:extLst>
              <a:ext uri="{FF2B5EF4-FFF2-40B4-BE49-F238E27FC236}">
                <a16:creationId xmlns:a16="http://schemas.microsoft.com/office/drawing/2014/main" id="{7216AC42-B1D2-C44E-885B-E0515DC7219B}"/>
              </a:ext>
            </a:extLst>
          </p:cNvPr>
          <p:cNvSpPr txBox="1"/>
          <p:nvPr/>
        </p:nvSpPr>
        <p:spPr>
          <a:xfrm>
            <a:off x="3312810" y="753262"/>
            <a:ext cx="4019060" cy="1200329"/>
          </a:xfrm>
          <a:prstGeom prst="rect">
            <a:avLst/>
          </a:prstGeom>
          <a:noFill/>
        </p:spPr>
        <p:txBody>
          <a:bodyPr wrap="square" lIns="91440" tIns="45720" rIns="91440" bIns="45720" rtlCol="0" anchor="t">
            <a:spAutoFit/>
          </a:bodyPr>
          <a:lstStyle/>
          <a:p>
            <a:pPr algn="ctr"/>
            <a:r>
              <a:rPr lang="sv-SE" sz="2400" b="1" dirty="0"/>
              <a:t>KAIKENLAISET VAARAT KAIKISSA TYÖVAIHEISSA ON HUOMIOITAVA</a:t>
            </a:r>
          </a:p>
        </p:txBody>
      </p:sp>
    </p:spTree>
    <p:extLst>
      <p:ext uri="{BB962C8B-B14F-4D97-AF65-F5344CB8AC3E}">
        <p14:creationId xmlns:p14="http://schemas.microsoft.com/office/powerpoint/2010/main" val="379717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507A02-F0E9-8F44-9140-EF0CACADC851}"/>
              </a:ext>
            </a:extLst>
          </p:cNvPr>
          <p:cNvSpPr>
            <a:spLocks noGrp="1"/>
          </p:cNvSpPr>
          <p:nvPr>
            <p:ph type="title"/>
          </p:nvPr>
        </p:nvSpPr>
        <p:spPr/>
        <p:txBody>
          <a:bodyPr vert="horz" lIns="91440" tIns="45720" rIns="91440" bIns="45720" rtlCol="0" anchor="ctr">
            <a:noAutofit/>
          </a:bodyPr>
          <a:lstStyle/>
          <a:p>
            <a:r>
              <a:rPr lang="fi-FI" sz="3600" b="1" dirty="0"/>
              <a:t>Rakentamisen työt, joihin liittyy erityisiä vaaroja työntekijöiden turvallisuudelle tai terveydelle</a:t>
            </a:r>
            <a:endParaRPr lang="fi-FI" sz="3600" b="1" dirty="0">
              <a:cs typeface="Calibri Light"/>
            </a:endParaRPr>
          </a:p>
        </p:txBody>
      </p:sp>
      <p:sp>
        <p:nvSpPr>
          <p:cNvPr id="3" name="Sisällön paikkamerkki 2">
            <a:extLst>
              <a:ext uri="{FF2B5EF4-FFF2-40B4-BE49-F238E27FC236}">
                <a16:creationId xmlns:a16="http://schemas.microsoft.com/office/drawing/2014/main" id="{88B78DF5-1D91-9E46-AB7E-B44EBCEB3B6A}"/>
              </a:ext>
            </a:extLst>
          </p:cNvPr>
          <p:cNvSpPr>
            <a:spLocks noGrp="1"/>
          </p:cNvSpPr>
          <p:nvPr>
            <p:ph idx="1"/>
          </p:nvPr>
        </p:nvSpPr>
        <p:spPr>
          <a:xfrm>
            <a:off x="838200" y="1715351"/>
            <a:ext cx="4750468" cy="4273368"/>
          </a:xfrm>
        </p:spPr>
        <p:txBody>
          <a:bodyPr vert="horz" lIns="91440" tIns="45720" rIns="91440" bIns="45720" rtlCol="0" anchor="t">
            <a:noAutofit/>
          </a:bodyPr>
          <a:lstStyle/>
          <a:p>
            <a:pPr marL="0" indent="0">
              <a:lnSpc>
                <a:spcPct val="120000"/>
              </a:lnSpc>
              <a:buNone/>
            </a:pPr>
            <a:r>
              <a:rPr lang="fi-FI" sz="1400" dirty="0"/>
              <a:t>1. Työt, joissa työntekijöihin kohdistuu maansortuman alle hautautumisen, maahan vajoamisen tai korkealta putoamisen vaara, joka on erityisen suuri työn luonteen tai käytettyjen työmenetelmien taikka työskentelypaikan tai työmaan olosuhteiden vuoksi</a:t>
            </a:r>
            <a:endParaRPr lang="fi-FI" sz="1400">
              <a:cs typeface="Calibri"/>
            </a:endParaRPr>
          </a:p>
          <a:p>
            <a:pPr marL="0" indent="0">
              <a:lnSpc>
                <a:spcPct val="120000"/>
              </a:lnSpc>
              <a:buNone/>
            </a:pPr>
            <a:r>
              <a:rPr lang="fi-FI" sz="1400" dirty="0"/>
              <a:t>2. Työt, joissa työntekijät altistuvat kemiallisille tai biologisille aineille, jotka muodostavat erityisen vaaran työntekijöiden turvallisuudelle ja terveydelle, tai joihin liittyy määräaikainen terveyden seuranta</a:t>
            </a:r>
            <a:endParaRPr lang="fi-FI" sz="1400">
              <a:cs typeface="Calibri" panose="020F0502020204030204"/>
            </a:endParaRPr>
          </a:p>
          <a:p>
            <a:pPr marL="0" indent="0">
              <a:lnSpc>
                <a:spcPct val="120000"/>
              </a:lnSpc>
              <a:buNone/>
            </a:pPr>
            <a:r>
              <a:rPr lang="fi-FI" sz="1400" dirty="0"/>
              <a:t>3. Työt, joissa käytetään sellaista ionisoivaa säteilyä, joka edellyttää määrättyjen tai valvottujen alueiden merkitsemistä erikseen määrätyllä tavalla</a:t>
            </a:r>
            <a:endParaRPr lang="fi-FI" sz="1400">
              <a:cs typeface="Calibri" panose="020F0502020204030204"/>
            </a:endParaRPr>
          </a:p>
          <a:p>
            <a:pPr marL="0" indent="0">
              <a:lnSpc>
                <a:spcPct val="120000"/>
              </a:lnSpc>
              <a:buNone/>
            </a:pPr>
            <a:r>
              <a:rPr lang="fi-FI" sz="1400" dirty="0"/>
              <a:t>4. Suurjännitejohtojen ja -linjojen läheisyydessä tehtävät työt</a:t>
            </a:r>
            <a:endParaRPr lang="fi-FI" sz="1400" dirty="0">
              <a:cs typeface="Calibri" panose="020F0502020204030204"/>
            </a:endParaRPr>
          </a:p>
          <a:p>
            <a:pPr marL="0" indent="0">
              <a:lnSpc>
                <a:spcPct val="120000"/>
              </a:lnSpc>
              <a:buNone/>
            </a:pPr>
            <a:r>
              <a:rPr lang="fi-FI" sz="1400" dirty="0"/>
              <a:t>5. Työt, joihin liittyy työntekijöiden hukkumisvaara</a:t>
            </a:r>
            <a:endParaRPr lang="fi-FI" sz="1400" dirty="0">
              <a:cs typeface="Calibri" panose="020F0502020204030204"/>
            </a:endParaRPr>
          </a:p>
        </p:txBody>
      </p:sp>
      <p:sp>
        <p:nvSpPr>
          <p:cNvPr id="4" name="Sisällön paikkamerkki 3">
            <a:extLst>
              <a:ext uri="{FF2B5EF4-FFF2-40B4-BE49-F238E27FC236}">
                <a16:creationId xmlns:a16="http://schemas.microsoft.com/office/drawing/2014/main" id="{F033EDB6-C061-044A-B005-0BAF2700FE19}"/>
              </a:ext>
            </a:extLst>
          </p:cNvPr>
          <p:cNvSpPr>
            <a:spLocks noGrp="1"/>
          </p:cNvSpPr>
          <p:nvPr>
            <p:ph sz="quarter" idx="13"/>
          </p:nvPr>
        </p:nvSpPr>
        <p:spPr>
          <a:xfrm>
            <a:off x="838200" y="6129087"/>
            <a:ext cx="10515600" cy="565150"/>
          </a:xfrm>
        </p:spPr>
        <p:txBody>
          <a:bodyPr>
            <a:normAutofit/>
          </a:bodyPr>
          <a:lstStyle/>
          <a:p>
            <a:pPr algn="ctr"/>
            <a:r>
              <a:rPr lang="fi-FI" sz="2400" b="1" dirty="0"/>
              <a:t>Nämä työt ja työvaiheet arvioitava aina rakennushankkeen riskinarvioinneissa </a:t>
            </a:r>
          </a:p>
        </p:txBody>
      </p:sp>
      <p:sp>
        <p:nvSpPr>
          <p:cNvPr id="5" name="Tekstiruutu 4">
            <a:extLst>
              <a:ext uri="{FF2B5EF4-FFF2-40B4-BE49-F238E27FC236}">
                <a16:creationId xmlns:a16="http://schemas.microsoft.com/office/drawing/2014/main" id="{62342C86-F795-5980-C0AA-F29137A89DB4}"/>
              </a:ext>
            </a:extLst>
          </p:cNvPr>
          <p:cNvSpPr txBox="1"/>
          <p:nvPr/>
        </p:nvSpPr>
        <p:spPr>
          <a:xfrm>
            <a:off x="6098005" y="1716505"/>
            <a:ext cx="4818647" cy="29127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Bef>
                <a:spcPts val="1000"/>
              </a:spcBef>
            </a:pPr>
            <a:r>
              <a:rPr lang="fi-FI" sz="1400" dirty="0"/>
              <a:t>6. Työt</a:t>
            </a:r>
            <a:r>
              <a:rPr lang="fi-FI" sz="1400" dirty="0">
                <a:ea typeface="+mn-lt"/>
                <a:cs typeface="+mn-lt"/>
              </a:rPr>
              <a:t> kuiluissa, maanalaisissa rakennuskohteissa ja tunneleissa</a:t>
            </a:r>
            <a:endParaRPr lang="fi-FI" sz="1400" dirty="0">
              <a:cs typeface="Calibri"/>
            </a:endParaRPr>
          </a:p>
          <a:p>
            <a:pPr>
              <a:lnSpc>
                <a:spcPct val="120000"/>
              </a:lnSpc>
              <a:spcBef>
                <a:spcPts val="1000"/>
              </a:spcBef>
            </a:pPr>
            <a:r>
              <a:rPr lang="fi-FI" sz="1400" dirty="0">
                <a:ea typeface="+mn-lt"/>
                <a:cs typeface="+mn-lt"/>
              </a:rPr>
              <a:t>7. Työt, joissa käytetään sukellusvälineitä</a:t>
            </a:r>
          </a:p>
          <a:p>
            <a:pPr>
              <a:lnSpc>
                <a:spcPct val="120000"/>
              </a:lnSpc>
              <a:spcBef>
                <a:spcPts val="1000"/>
              </a:spcBef>
            </a:pPr>
            <a:r>
              <a:rPr lang="fi-FI" sz="1400" dirty="0">
                <a:ea typeface="+mn-lt"/>
                <a:cs typeface="+mn-lt"/>
              </a:rPr>
              <a:t>8. Painekammiossa tehtävät työt</a:t>
            </a:r>
            <a:endParaRPr lang="fi-FI" sz="1400" dirty="0">
              <a:cs typeface="Calibri"/>
            </a:endParaRPr>
          </a:p>
          <a:p>
            <a:pPr>
              <a:lnSpc>
                <a:spcPct val="120000"/>
              </a:lnSpc>
              <a:spcBef>
                <a:spcPts val="1000"/>
              </a:spcBef>
            </a:pPr>
            <a:r>
              <a:rPr lang="fi-FI" sz="1400" dirty="0">
                <a:ea typeface="+mn-lt"/>
                <a:cs typeface="+mn-lt"/>
              </a:rPr>
              <a:t>9. Työt, joissa käytetään räjähdysaineita</a:t>
            </a:r>
          </a:p>
          <a:p>
            <a:pPr>
              <a:lnSpc>
                <a:spcPct val="120000"/>
              </a:lnSpc>
              <a:spcBef>
                <a:spcPts val="1000"/>
              </a:spcBef>
            </a:pPr>
            <a:r>
              <a:rPr lang="fi-FI" sz="1400" dirty="0">
                <a:ea typeface="+mn-lt"/>
                <a:cs typeface="+mn-lt"/>
              </a:rPr>
              <a:t>10. Työt, joihin liittyy raskaiden esivalmisteisten osien kokoamista tai purkamista</a:t>
            </a:r>
          </a:p>
          <a:p>
            <a:pPr>
              <a:lnSpc>
                <a:spcPct val="120000"/>
              </a:lnSpc>
              <a:spcBef>
                <a:spcPts val="1000"/>
              </a:spcBef>
            </a:pPr>
            <a:r>
              <a:rPr lang="fi-FI" sz="1400" dirty="0">
                <a:ea typeface="+mn-lt"/>
                <a:cs typeface="+mn-lt"/>
              </a:rPr>
              <a:t>11. Rakenteiden, rakenneosien tai materiaalien purkutyö</a:t>
            </a:r>
          </a:p>
          <a:p>
            <a:pPr>
              <a:lnSpc>
                <a:spcPct val="120000"/>
              </a:lnSpc>
              <a:spcBef>
                <a:spcPts val="1000"/>
              </a:spcBef>
            </a:pPr>
            <a:r>
              <a:rPr lang="fi-FI" sz="1400" dirty="0">
                <a:ea typeface="+mn-lt"/>
                <a:cs typeface="+mn-lt"/>
              </a:rPr>
              <a:t>12. Työt tie- ja katualueella sekä rautatiealueilla</a:t>
            </a:r>
            <a:endParaRPr lang="fi-FI" sz="1400">
              <a:cs typeface="Calibri"/>
            </a:endParaRPr>
          </a:p>
        </p:txBody>
      </p:sp>
    </p:spTree>
    <p:extLst>
      <p:ext uri="{BB962C8B-B14F-4D97-AF65-F5344CB8AC3E}">
        <p14:creationId xmlns:p14="http://schemas.microsoft.com/office/powerpoint/2010/main" val="244957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3783730C-6124-1846-93D3-5ABE58757A62}"/>
              </a:ext>
            </a:extLst>
          </p:cNvPr>
          <p:cNvSpPr>
            <a:spLocks noGrp="1"/>
          </p:cNvSpPr>
          <p:nvPr>
            <p:ph type="title"/>
          </p:nvPr>
        </p:nvSpPr>
        <p:spPr>
          <a:xfrm>
            <a:off x="838200" y="244809"/>
            <a:ext cx="10515600" cy="999849"/>
          </a:xfrm>
        </p:spPr>
        <p:txBody>
          <a:bodyPr>
            <a:normAutofit/>
          </a:bodyPr>
          <a:lstStyle/>
          <a:p>
            <a:r>
              <a:rPr lang="fi-FI" sz="3200" b="1" dirty="0"/>
              <a:t>Rakennustyön riskinarviointi tehdään työvaiheittain siten, että toimenpiteet voidaan toteuttaa ennen työtä </a:t>
            </a:r>
            <a:endParaRPr lang="fi-FI" sz="3200" b="1" dirty="0">
              <a:cs typeface="Calibri Light"/>
            </a:endParaRPr>
          </a:p>
        </p:txBody>
      </p:sp>
      <p:sp>
        <p:nvSpPr>
          <p:cNvPr id="7" name="Sisällön paikkamerkki 6">
            <a:extLst>
              <a:ext uri="{FF2B5EF4-FFF2-40B4-BE49-F238E27FC236}">
                <a16:creationId xmlns:a16="http://schemas.microsoft.com/office/drawing/2014/main" id="{A8C915B6-EEA4-2444-A65A-A54F6492B9BE}"/>
              </a:ext>
            </a:extLst>
          </p:cNvPr>
          <p:cNvSpPr>
            <a:spLocks noGrp="1"/>
          </p:cNvSpPr>
          <p:nvPr>
            <p:ph sz="quarter" idx="13"/>
          </p:nvPr>
        </p:nvSpPr>
        <p:spPr>
          <a:xfrm>
            <a:off x="838200" y="5992270"/>
            <a:ext cx="10515600" cy="565150"/>
          </a:xfrm>
        </p:spPr>
        <p:txBody>
          <a:bodyPr>
            <a:noAutofit/>
          </a:bodyPr>
          <a:lstStyle/>
          <a:p>
            <a:pPr algn="ctr"/>
            <a:r>
              <a:rPr lang="fi-FI" sz="2400" b="1" dirty="0"/>
              <a:t>Vaarat tunnistetaan yleisaikataulu-, rakentamisvaiheaikataulu- ja työvaiheaikataulutehtävittäin</a:t>
            </a:r>
          </a:p>
        </p:txBody>
      </p:sp>
      <p:pic>
        <p:nvPicPr>
          <p:cNvPr id="18" name="Sisällön paikkamerkki 17">
            <a:extLst>
              <a:ext uri="{FF2B5EF4-FFF2-40B4-BE49-F238E27FC236}">
                <a16:creationId xmlns:a16="http://schemas.microsoft.com/office/drawing/2014/main" id="{9BB4E62C-B877-4240-806C-74D9B3BA9B57}"/>
              </a:ext>
            </a:extLst>
          </p:cNvPr>
          <p:cNvPicPr>
            <a:picLocks noGrp="1" noChangeAspect="1"/>
          </p:cNvPicPr>
          <p:nvPr>
            <p:ph idx="1"/>
          </p:nvPr>
        </p:nvPicPr>
        <p:blipFill>
          <a:blip r:embed="rId3"/>
          <a:stretch>
            <a:fillRect/>
          </a:stretch>
        </p:blipFill>
        <p:spPr>
          <a:xfrm>
            <a:off x="1826" y="1495316"/>
            <a:ext cx="12186484" cy="4326507"/>
          </a:xfrm>
          <a:prstGeom prst="rect">
            <a:avLst/>
          </a:prstGeom>
        </p:spPr>
      </p:pic>
    </p:spTree>
    <p:extLst>
      <p:ext uri="{BB962C8B-B14F-4D97-AF65-F5344CB8AC3E}">
        <p14:creationId xmlns:p14="http://schemas.microsoft.com/office/powerpoint/2010/main" val="127600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isällön paikkamerkki 13">
            <a:extLst>
              <a:ext uri="{FF2B5EF4-FFF2-40B4-BE49-F238E27FC236}">
                <a16:creationId xmlns:a16="http://schemas.microsoft.com/office/drawing/2014/main" id="{A32CF47F-E4C5-FA49-8E13-02A9D8500E03}"/>
              </a:ext>
            </a:extLst>
          </p:cNvPr>
          <p:cNvPicPr>
            <a:picLocks noGrp="1" noChangeAspect="1"/>
          </p:cNvPicPr>
          <p:nvPr>
            <p:ph sz="half" idx="2"/>
          </p:nvPr>
        </p:nvPicPr>
        <p:blipFill>
          <a:blip r:embed="rId3"/>
          <a:stretch>
            <a:fillRect/>
          </a:stretch>
        </p:blipFill>
        <p:spPr>
          <a:xfrm rot="791315">
            <a:off x="6422899" y="1319749"/>
            <a:ext cx="5242452" cy="3462607"/>
          </a:xfrm>
          <a:prstGeom prst="rect">
            <a:avLst/>
          </a:prstGeom>
        </p:spPr>
      </p:pic>
      <p:sp>
        <p:nvSpPr>
          <p:cNvPr id="2" name="Otsikko 1">
            <a:extLst>
              <a:ext uri="{FF2B5EF4-FFF2-40B4-BE49-F238E27FC236}">
                <a16:creationId xmlns:a16="http://schemas.microsoft.com/office/drawing/2014/main" id="{0062B469-B488-FD44-BBCF-6DD29D826439}"/>
              </a:ext>
            </a:extLst>
          </p:cNvPr>
          <p:cNvSpPr>
            <a:spLocks noGrp="1"/>
          </p:cNvSpPr>
          <p:nvPr>
            <p:ph type="title"/>
          </p:nvPr>
        </p:nvSpPr>
        <p:spPr>
          <a:xfrm>
            <a:off x="838200" y="234783"/>
            <a:ext cx="5692943" cy="1335589"/>
          </a:xfrm>
        </p:spPr>
        <p:txBody>
          <a:bodyPr/>
          <a:lstStyle/>
          <a:p>
            <a:r>
              <a:rPr lang="fi-FI" b="1" dirty="0"/>
              <a:t>Vaarojen tunnistaminen</a:t>
            </a:r>
            <a:endParaRPr lang="fi-FI" b="1" dirty="0">
              <a:cs typeface="Calibri Light"/>
            </a:endParaRPr>
          </a:p>
        </p:txBody>
      </p:sp>
      <p:sp>
        <p:nvSpPr>
          <p:cNvPr id="4" name="Sisällön paikkamerkki 3">
            <a:extLst>
              <a:ext uri="{FF2B5EF4-FFF2-40B4-BE49-F238E27FC236}">
                <a16:creationId xmlns:a16="http://schemas.microsoft.com/office/drawing/2014/main" id="{0984434E-F0F0-6842-874C-C235E8D79C9D}"/>
              </a:ext>
            </a:extLst>
          </p:cNvPr>
          <p:cNvSpPr>
            <a:spLocks noGrp="1"/>
          </p:cNvSpPr>
          <p:nvPr>
            <p:ph sz="half" idx="1"/>
          </p:nvPr>
        </p:nvSpPr>
        <p:spPr>
          <a:xfrm>
            <a:off x="838200" y="1574967"/>
            <a:ext cx="5562600" cy="4351338"/>
          </a:xfrm>
        </p:spPr>
        <p:txBody>
          <a:bodyPr vert="horz" lIns="91440" tIns="45720" rIns="91440" bIns="45720" rtlCol="0" anchor="t">
            <a:normAutofit fontScale="62500" lnSpcReduction="20000"/>
          </a:bodyPr>
          <a:lstStyle/>
          <a:p>
            <a:pPr>
              <a:lnSpc>
                <a:spcPct val="120000"/>
              </a:lnSpc>
            </a:pPr>
            <a:r>
              <a:rPr lang="fi-FI" dirty="0"/>
              <a:t>Rakennusvaihe/työvaihe/työtehtävä</a:t>
            </a:r>
          </a:p>
          <a:p>
            <a:pPr>
              <a:lnSpc>
                <a:spcPct val="120000"/>
              </a:lnSpc>
            </a:pPr>
            <a:r>
              <a:rPr lang="fi-FI" dirty="0"/>
              <a:t>Vaaratilanteiden kuvaus </a:t>
            </a:r>
            <a:endParaRPr lang="fi-FI" dirty="0">
              <a:cs typeface="Calibri" panose="020F0502020204030204"/>
            </a:endParaRPr>
          </a:p>
          <a:p>
            <a:pPr lvl="1">
              <a:lnSpc>
                <a:spcPct val="120000"/>
              </a:lnSpc>
              <a:buFont typeface="Normaali järjestelmäfontti"/>
              <a:buChar char="+"/>
            </a:pPr>
            <a:r>
              <a:rPr lang="fi-FI" dirty="0"/>
              <a:t>missä tilanteissa esiintyy</a:t>
            </a:r>
            <a:endParaRPr lang="fi-FI" dirty="0">
              <a:cs typeface="Calibri" panose="020F0502020204030204"/>
            </a:endParaRPr>
          </a:p>
          <a:p>
            <a:pPr lvl="1">
              <a:lnSpc>
                <a:spcPct val="120000"/>
              </a:lnSpc>
              <a:buFont typeface="Normaali järjestelmäfontti"/>
              <a:buChar char="+"/>
            </a:pPr>
            <a:r>
              <a:rPr lang="fi-FI" dirty="0"/>
              <a:t>kuka/ketkä ovat vaarassa ja miten?</a:t>
            </a:r>
            <a:endParaRPr lang="fi-FI" dirty="0">
              <a:cs typeface="Calibri" panose="020F0502020204030204"/>
            </a:endParaRPr>
          </a:p>
          <a:p>
            <a:pPr>
              <a:lnSpc>
                <a:spcPct val="120000"/>
              </a:lnSpc>
            </a:pPr>
            <a:r>
              <a:rPr lang="fi-FI" dirty="0"/>
              <a:t>Olemassa olevat torjuntatoimenpiteet </a:t>
            </a:r>
            <a:endParaRPr lang="fi-FI" dirty="0">
              <a:cs typeface="Calibri" panose="020F0502020204030204"/>
            </a:endParaRPr>
          </a:p>
          <a:p>
            <a:pPr lvl="1">
              <a:lnSpc>
                <a:spcPct val="120000"/>
              </a:lnSpc>
            </a:pPr>
            <a:r>
              <a:rPr lang="fi-FI" dirty="0"/>
              <a:t>voi olla esim. viittaus olemassa olevaan riskinarviointiin/suunnitelmaan</a:t>
            </a:r>
            <a:endParaRPr lang="fi-FI" dirty="0">
              <a:cs typeface="Calibri"/>
            </a:endParaRPr>
          </a:p>
          <a:p>
            <a:pPr>
              <a:lnSpc>
                <a:spcPct val="120000"/>
              </a:lnSpc>
            </a:pPr>
            <a:r>
              <a:rPr lang="fi-FI" dirty="0"/>
              <a:t>Jatkotoimenpiteet</a:t>
            </a:r>
            <a:endParaRPr lang="fi-FI" dirty="0">
              <a:cs typeface="Calibri" panose="020F0502020204030204"/>
            </a:endParaRPr>
          </a:p>
          <a:p>
            <a:pPr lvl="1">
              <a:lnSpc>
                <a:spcPct val="120000"/>
              </a:lnSpc>
            </a:pPr>
            <a:r>
              <a:rPr lang="fi-FI" dirty="0"/>
              <a:t>riskinarvioinnin täydentäminen,  tehtäväkohtainen riskinarviointi, suunnitelma tai suunnitelmien täydentäminen</a:t>
            </a:r>
            <a:endParaRPr lang="fi-FI" dirty="0">
              <a:cs typeface="Calibri" panose="020F0502020204030204"/>
            </a:endParaRPr>
          </a:p>
          <a:p>
            <a:pPr>
              <a:lnSpc>
                <a:spcPct val="120000"/>
              </a:lnSpc>
            </a:pPr>
            <a:r>
              <a:rPr lang="fi-FI" dirty="0"/>
              <a:t>Vastuuhenkilö ja aikataulu</a:t>
            </a:r>
            <a:endParaRPr lang="fi-FI" dirty="0">
              <a:cs typeface="Calibri" panose="020F0502020204030204"/>
            </a:endParaRPr>
          </a:p>
          <a:p>
            <a:pPr>
              <a:lnSpc>
                <a:spcPct val="120000"/>
              </a:lnSpc>
            </a:pPr>
            <a:r>
              <a:rPr lang="fi-FI" dirty="0"/>
              <a:t>Kuittaus, kun toimenpiteet toteutettu</a:t>
            </a:r>
            <a:endParaRPr lang="fi-FI" dirty="0">
              <a:cs typeface="Calibri"/>
            </a:endParaRPr>
          </a:p>
        </p:txBody>
      </p:sp>
      <p:sp>
        <p:nvSpPr>
          <p:cNvPr id="16" name="Tekstiruutu 15">
            <a:extLst>
              <a:ext uri="{FF2B5EF4-FFF2-40B4-BE49-F238E27FC236}">
                <a16:creationId xmlns:a16="http://schemas.microsoft.com/office/drawing/2014/main" id="{CB34CDEB-D77A-3741-A434-233E06CDEA1A}"/>
              </a:ext>
            </a:extLst>
          </p:cNvPr>
          <p:cNvSpPr txBox="1"/>
          <p:nvPr/>
        </p:nvSpPr>
        <p:spPr>
          <a:xfrm>
            <a:off x="838200" y="6030313"/>
            <a:ext cx="10515600" cy="461665"/>
          </a:xfrm>
          <a:prstGeom prst="rect">
            <a:avLst/>
          </a:prstGeom>
          <a:noFill/>
        </p:spPr>
        <p:txBody>
          <a:bodyPr wrap="square" rtlCol="0">
            <a:spAutoFit/>
          </a:bodyPr>
          <a:lstStyle/>
          <a:p>
            <a:pPr algn="ctr"/>
            <a:r>
              <a:rPr lang="fi-FI" sz="2400" b="1" dirty="0"/>
              <a:t>Rakennuttajan turvallisuusasiakirjassa tunnistamat vaarat tulee olla mukana</a:t>
            </a:r>
            <a:endParaRPr lang="sv-SE" sz="2400" b="1" dirty="0"/>
          </a:p>
        </p:txBody>
      </p:sp>
    </p:spTree>
    <p:extLst>
      <p:ext uri="{BB962C8B-B14F-4D97-AF65-F5344CB8AC3E}">
        <p14:creationId xmlns:p14="http://schemas.microsoft.com/office/powerpoint/2010/main" val="166891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F19917-EDCE-0A42-9A0F-1519771AE966}"/>
              </a:ext>
            </a:extLst>
          </p:cNvPr>
          <p:cNvSpPr>
            <a:spLocks noGrp="1"/>
          </p:cNvSpPr>
          <p:nvPr>
            <p:ph type="title"/>
          </p:nvPr>
        </p:nvSpPr>
        <p:spPr>
          <a:xfrm>
            <a:off x="862788" y="80973"/>
            <a:ext cx="10515600" cy="1325563"/>
          </a:xfrm>
        </p:spPr>
        <p:txBody>
          <a:bodyPr>
            <a:noAutofit/>
          </a:bodyPr>
          <a:lstStyle/>
          <a:p>
            <a:r>
              <a:rPr lang="fi-FI" sz="2800" b="1" dirty="0"/>
              <a:t>Vaaran aiheuttaman riskin suuruuden määrittäminen ja toimenpiteet: kuinka vaarallista ja kuinka usein?</a:t>
            </a:r>
            <a:endParaRPr lang="fi-FI" sz="2800" b="1" dirty="0">
              <a:cs typeface="Calibri Light"/>
            </a:endParaRPr>
          </a:p>
        </p:txBody>
      </p:sp>
      <p:sp>
        <p:nvSpPr>
          <p:cNvPr id="5" name="Dian numeron paikkamerkki 4">
            <a:extLst>
              <a:ext uri="{FF2B5EF4-FFF2-40B4-BE49-F238E27FC236}">
                <a16:creationId xmlns:a16="http://schemas.microsoft.com/office/drawing/2014/main" id="{4394B01C-0ACF-B540-80E7-EA142DAF5FDB}"/>
              </a:ext>
            </a:extLst>
          </p:cNvPr>
          <p:cNvSpPr>
            <a:spLocks noGrp="1"/>
          </p:cNvSpPr>
          <p:nvPr>
            <p:ph type="sldNum" sz="quarter" idx="12"/>
          </p:nvPr>
        </p:nvSpPr>
        <p:spPr>
          <a:xfrm>
            <a:off x="9160453" y="5180868"/>
            <a:ext cx="491547" cy="304271"/>
          </a:xfrm>
          <a:prstGeom prst="rect">
            <a:avLst/>
          </a:prstGeom>
        </p:spPr>
        <p:txBody>
          <a:bodyPr vert="horz" lIns="91440" tIns="45720" rIns="91440" bIns="45720" rtlCol="0" anchor="ctr"/>
          <a:lstStyle>
            <a:defPPr>
              <a:defRPr lang="fi-FI"/>
            </a:defPPr>
            <a:lvl1pPr marL="0" algn="r" defTabSz="914400" rtl="0" eaLnBrk="1" latinLnBrk="0" hangingPunct="1">
              <a:defRPr sz="1050" b="1" kern="1200">
                <a:solidFill>
                  <a:srgbClr val="C1C1C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088326-30EF-4746-867D-B30A40191297}" type="slidenum">
              <a:rPr lang="fi-FI" smtClean="0"/>
              <a:pPr/>
              <a:t>9</a:t>
            </a:fld>
            <a:endParaRPr lang="fi-FI"/>
          </a:p>
        </p:txBody>
      </p:sp>
      <p:grpSp>
        <p:nvGrpSpPr>
          <p:cNvPr id="6" name="Group 53">
            <a:extLst>
              <a:ext uri="{FF2B5EF4-FFF2-40B4-BE49-F238E27FC236}">
                <a16:creationId xmlns:a16="http://schemas.microsoft.com/office/drawing/2014/main" id="{21172557-3DD4-D245-8884-1D96656CAE9B}"/>
              </a:ext>
            </a:extLst>
          </p:cNvPr>
          <p:cNvGrpSpPr>
            <a:grpSpLocks/>
          </p:cNvGrpSpPr>
          <p:nvPr/>
        </p:nvGrpSpPr>
        <p:grpSpPr bwMode="auto">
          <a:xfrm>
            <a:off x="895058" y="1558173"/>
            <a:ext cx="10639216" cy="2756536"/>
            <a:chOff x="509" y="760"/>
            <a:chExt cx="5459" cy="1576"/>
          </a:xfrm>
        </p:grpSpPr>
        <p:sp>
          <p:nvSpPr>
            <p:cNvPr id="7" name="Rectangle 21">
              <a:extLst>
                <a:ext uri="{FF2B5EF4-FFF2-40B4-BE49-F238E27FC236}">
                  <a16:creationId xmlns:a16="http://schemas.microsoft.com/office/drawing/2014/main" id="{E94F2F80-7B36-AB4E-A0DF-11B37A2DC8D8}"/>
                </a:ext>
              </a:extLst>
            </p:cNvPr>
            <p:cNvSpPr>
              <a:spLocks noChangeArrowheads="1"/>
            </p:cNvSpPr>
            <p:nvPr/>
          </p:nvSpPr>
          <p:spPr bwMode="auto">
            <a:xfrm>
              <a:off x="1874" y="760"/>
              <a:ext cx="1365" cy="394"/>
            </a:xfrm>
            <a:prstGeom prst="rect">
              <a:avLst/>
            </a:prstGeom>
            <a:solidFill>
              <a:schemeClr val="bg1"/>
            </a:solidFill>
            <a:ln w="9525">
              <a:solidFill>
                <a:schemeClr val="tx1"/>
              </a:solidFill>
              <a:miter lim="800000"/>
              <a:headEnd/>
              <a:tailEnd/>
            </a:ln>
          </p:spPr>
          <p:txBody>
            <a:bodyPr wrap="none" anchor="ctr"/>
            <a:lstStyle/>
            <a:p>
              <a:r>
                <a:rPr lang="fi-FI" sz="2160" b="1" dirty="0"/>
                <a:t>1. vähäiset</a:t>
              </a:r>
            </a:p>
          </p:txBody>
        </p:sp>
        <p:sp>
          <p:nvSpPr>
            <p:cNvPr id="8" name="Rectangle 22">
              <a:extLst>
                <a:ext uri="{FF2B5EF4-FFF2-40B4-BE49-F238E27FC236}">
                  <a16:creationId xmlns:a16="http://schemas.microsoft.com/office/drawing/2014/main" id="{ACA3FDE0-99E3-7D46-B2D2-06D98917B1E6}"/>
                </a:ext>
              </a:extLst>
            </p:cNvPr>
            <p:cNvSpPr>
              <a:spLocks noChangeArrowheads="1"/>
            </p:cNvSpPr>
            <p:nvPr/>
          </p:nvSpPr>
          <p:spPr bwMode="auto">
            <a:xfrm>
              <a:off x="4603" y="760"/>
              <a:ext cx="1365" cy="394"/>
            </a:xfrm>
            <a:prstGeom prst="rect">
              <a:avLst/>
            </a:prstGeom>
            <a:solidFill>
              <a:schemeClr val="bg1"/>
            </a:solidFill>
            <a:ln w="9525">
              <a:solidFill>
                <a:schemeClr val="tx1"/>
              </a:solidFill>
              <a:miter lim="800000"/>
              <a:headEnd/>
              <a:tailEnd/>
            </a:ln>
          </p:spPr>
          <p:txBody>
            <a:bodyPr wrap="none" anchor="ctr"/>
            <a:lstStyle/>
            <a:p>
              <a:r>
                <a:rPr lang="fi-FI" sz="2160" b="1" dirty="0"/>
                <a:t>3. vakavat</a:t>
              </a:r>
            </a:p>
          </p:txBody>
        </p:sp>
        <p:sp>
          <p:nvSpPr>
            <p:cNvPr id="9" name="Rectangle 23">
              <a:extLst>
                <a:ext uri="{FF2B5EF4-FFF2-40B4-BE49-F238E27FC236}">
                  <a16:creationId xmlns:a16="http://schemas.microsoft.com/office/drawing/2014/main" id="{82291376-FF40-AB49-BAAF-0654769DDE20}"/>
                </a:ext>
              </a:extLst>
            </p:cNvPr>
            <p:cNvSpPr>
              <a:spLocks noChangeArrowheads="1"/>
            </p:cNvSpPr>
            <p:nvPr/>
          </p:nvSpPr>
          <p:spPr bwMode="auto">
            <a:xfrm>
              <a:off x="1874" y="1153"/>
              <a:ext cx="1365" cy="394"/>
            </a:xfrm>
            <a:prstGeom prst="rect">
              <a:avLst/>
            </a:prstGeom>
            <a:solidFill>
              <a:srgbClr val="CCFFCC"/>
            </a:solidFill>
            <a:ln w="9525">
              <a:solidFill>
                <a:schemeClr val="tx1"/>
              </a:solidFill>
              <a:miter lim="800000"/>
              <a:headEnd/>
              <a:tailEnd/>
            </a:ln>
          </p:spPr>
          <p:txBody>
            <a:bodyPr wrap="none" anchor="ctr"/>
            <a:lstStyle/>
            <a:p>
              <a:r>
                <a:rPr lang="fi-FI" sz="2160" b="1" dirty="0"/>
                <a:t>1.merkityksetön riski</a:t>
              </a:r>
            </a:p>
          </p:txBody>
        </p:sp>
        <p:sp>
          <p:nvSpPr>
            <p:cNvPr id="10" name="Rectangle 24">
              <a:extLst>
                <a:ext uri="{FF2B5EF4-FFF2-40B4-BE49-F238E27FC236}">
                  <a16:creationId xmlns:a16="http://schemas.microsoft.com/office/drawing/2014/main" id="{9D769BB0-B2F2-B14B-8EFF-033B64DAE682}"/>
                </a:ext>
              </a:extLst>
            </p:cNvPr>
            <p:cNvSpPr>
              <a:spLocks noChangeArrowheads="1"/>
            </p:cNvSpPr>
            <p:nvPr/>
          </p:nvSpPr>
          <p:spPr bwMode="auto">
            <a:xfrm>
              <a:off x="1874" y="1547"/>
              <a:ext cx="1365" cy="395"/>
            </a:xfrm>
            <a:prstGeom prst="rect">
              <a:avLst/>
            </a:prstGeom>
            <a:solidFill>
              <a:srgbClr val="66FF99"/>
            </a:solidFill>
            <a:ln w="9525">
              <a:solidFill>
                <a:schemeClr val="tx1"/>
              </a:solidFill>
              <a:miter lim="800000"/>
              <a:headEnd/>
              <a:tailEnd/>
            </a:ln>
          </p:spPr>
          <p:txBody>
            <a:bodyPr wrap="none" anchor="ctr"/>
            <a:lstStyle/>
            <a:p>
              <a:r>
                <a:rPr lang="fi-FI" sz="2160" b="1" dirty="0"/>
                <a:t>2. vähäinen riski</a:t>
              </a:r>
              <a:br>
                <a:rPr lang="fi-FI" sz="2160" b="1" dirty="0"/>
              </a:br>
              <a:endParaRPr lang="fi-FI" sz="2160" b="1" dirty="0"/>
            </a:p>
          </p:txBody>
        </p:sp>
        <p:sp>
          <p:nvSpPr>
            <p:cNvPr id="11" name="Rectangle 25">
              <a:extLst>
                <a:ext uri="{FF2B5EF4-FFF2-40B4-BE49-F238E27FC236}">
                  <a16:creationId xmlns:a16="http://schemas.microsoft.com/office/drawing/2014/main" id="{16275AEE-A4FF-594E-B703-9370872E1893}"/>
                </a:ext>
              </a:extLst>
            </p:cNvPr>
            <p:cNvSpPr>
              <a:spLocks noChangeArrowheads="1"/>
            </p:cNvSpPr>
            <p:nvPr/>
          </p:nvSpPr>
          <p:spPr bwMode="auto">
            <a:xfrm>
              <a:off x="1874" y="1942"/>
              <a:ext cx="1365" cy="394"/>
            </a:xfrm>
            <a:prstGeom prst="rect">
              <a:avLst/>
            </a:prstGeom>
            <a:solidFill>
              <a:srgbClr val="FFFF00"/>
            </a:solidFill>
            <a:ln w="9525">
              <a:solidFill>
                <a:schemeClr val="tx1"/>
              </a:solidFill>
              <a:miter lim="800000"/>
              <a:headEnd/>
              <a:tailEnd/>
            </a:ln>
          </p:spPr>
          <p:txBody>
            <a:bodyPr wrap="none" anchor="ctr"/>
            <a:lstStyle/>
            <a:p>
              <a:r>
                <a:rPr lang="fi-FI" sz="2160" b="1"/>
                <a:t>4. kohtalainen riski</a:t>
              </a:r>
            </a:p>
          </p:txBody>
        </p:sp>
        <p:sp>
          <p:nvSpPr>
            <p:cNvPr id="12" name="Rectangle 26">
              <a:extLst>
                <a:ext uri="{FF2B5EF4-FFF2-40B4-BE49-F238E27FC236}">
                  <a16:creationId xmlns:a16="http://schemas.microsoft.com/office/drawing/2014/main" id="{CF952AAD-5FE2-FB47-BBD2-5D096F21A259}"/>
                </a:ext>
              </a:extLst>
            </p:cNvPr>
            <p:cNvSpPr>
              <a:spLocks noChangeArrowheads="1"/>
            </p:cNvSpPr>
            <p:nvPr/>
          </p:nvSpPr>
          <p:spPr bwMode="auto">
            <a:xfrm>
              <a:off x="3239" y="1547"/>
              <a:ext cx="1364" cy="395"/>
            </a:xfrm>
            <a:prstGeom prst="rect">
              <a:avLst/>
            </a:prstGeom>
            <a:solidFill>
              <a:srgbClr val="FFFF00"/>
            </a:solidFill>
            <a:ln w="9525">
              <a:solidFill>
                <a:schemeClr val="tx1"/>
              </a:solidFill>
              <a:miter lim="800000"/>
              <a:headEnd/>
              <a:tailEnd/>
            </a:ln>
          </p:spPr>
          <p:txBody>
            <a:bodyPr wrap="none" anchor="ctr"/>
            <a:lstStyle/>
            <a:p>
              <a:r>
                <a:rPr lang="fi-FI" sz="2160" b="1" dirty="0"/>
                <a:t>3. kohtalainen riski</a:t>
              </a:r>
            </a:p>
          </p:txBody>
        </p:sp>
        <p:sp>
          <p:nvSpPr>
            <p:cNvPr id="13" name="Rectangle 27">
              <a:extLst>
                <a:ext uri="{FF2B5EF4-FFF2-40B4-BE49-F238E27FC236}">
                  <a16:creationId xmlns:a16="http://schemas.microsoft.com/office/drawing/2014/main" id="{04E69BB8-0949-CA46-85E0-7AD35C79BFAF}"/>
                </a:ext>
              </a:extLst>
            </p:cNvPr>
            <p:cNvSpPr>
              <a:spLocks noChangeArrowheads="1"/>
            </p:cNvSpPr>
            <p:nvPr/>
          </p:nvSpPr>
          <p:spPr bwMode="auto">
            <a:xfrm>
              <a:off x="3239" y="1942"/>
              <a:ext cx="1364" cy="394"/>
            </a:xfrm>
            <a:prstGeom prst="rect">
              <a:avLst/>
            </a:prstGeom>
            <a:solidFill>
              <a:srgbClr val="FF9933"/>
            </a:solidFill>
            <a:ln w="9525">
              <a:solidFill>
                <a:schemeClr val="tx1"/>
              </a:solidFill>
              <a:miter lim="800000"/>
              <a:headEnd/>
              <a:tailEnd/>
            </a:ln>
          </p:spPr>
          <p:txBody>
            <a:bodyPr wrap="none" anchor="ctr"/>
            <a:lstStyle/>
            <a:p>
              <a:r>
                <a:rPr lang="fi-FI" sz="2160" b="1"/>
                <a:t>4. merkittävä riski</a:t>
              </a:r>
            </a:p>
          </p:txBody>
        </p:sp>
        <p:sp>
          <p:nvSpPr>
            <p:cNvPr id="14" name="Rectangle 28">
              <a:extLst>
                <a:ext uri="{FF2B5EF4-FFF2-40B4-BE49-F238E27FC236}">
                  <a16:creationId xmlns:a16="http://schemas.microsoft.com/office/drawing/2014/main" id="{7C68A0A6-0C1B-F14E-AA57-F4FD26A91B49}"/>
                </a:ext>
              </a:extLst>
            </p:cNvPr>
            <p:cNvSpPr>
              <a:spLocks noChangeArrowheads="1"/>
            </p:cNvSpPr>
            <p:nvPr/>
          </p:nvSpPr>
          <p:spPr bwMode="auto">
            <a:xfrm>
              <a:off x="3239" y="1152"/>
              <a:ext cx="1364" cy="394"/>
            </a:xfrm>
            <a:prstGeom prst="rect">
              <a:avLst/>
            </a:prstGeom>
            <a:solidFill>
              <a:srgbClr val="66FF99"/>
            </a:solidFill>
            <a:ln w="9525">
              <a:solidFill>
                <a:schemeClr val="tx1"/>
              </a:solidFill>
              <a:miter lim="800000"/>
              <a:headEnd/>
              <a:tailEnd/>
            </a:ln>
          </p:spPr>
          <p:txBody>
            <a:bodyPr wrap="none" anchor="ctr"/>
            <a:lstStyle/>
            <a:p>
              <a:r>
                <a:rPr lang="fi-FI" sz="2160" b="1" dirty="0"/>
                <a:t>2. vähäinen riski</a:t>
              </a:r>
            </a:p>
          </p:txBody>
        </p:sp>
        <p:sp>
          <p:nvSpPr>
            <p:cNvPr id="15" name="Rectangle 29">
              <a:extLst>
                <a:ext uri="{FF2B5EF4-FFF2-40B4-BE49-F238E27FC236}">
                  <a16:creationId xmlns:a16="http://schemas.microsoft.com/office/drawing/2014/main" id="{89E2709B-9B74-2C45-8DA1-8FBC08228539}"/>
                </a:ext>
              </a:extLst>
            </p:cNvPr>
            <p:cNvSpPr>
              <a:spLocks noChangeArrowheads="1"/>
            </p:cNvSpPr>
            <p:nvPr/>
          </p:nvSpPr>
          <p:spPr bwMode="auto">
            <a:xfrm>
              <a:off x="4603" y="1942"/>
              <a:ext cx="1365" cy="394"/>
            </a:xfrm>
            <a:prstGeom prst="rect">
              <a:avLst/>
            </a:prstGeom>
            <a:solidFill>
              <a:srgbClr val="FF0000"/>
            </a:solidFill>
            <a:ln w="9525">
              <a:solidFill>
                <a:schemeClr val="tx1"/>
              </a:solidFill>
              <a:miter lim="800000"/>
              <a:headEnd/>
              <a:tailEnd/>
            </a:ln>
          </p:spPr>
          <p:txBody>
            <a:bodyPr wrap="none" anchor="ctr"/>
            <a:lstStyle/>
            <a:p>
              <a:r>
                <a:rPr lang="fi-FI" sz="2160" b="1"/>
                <a:t>5. sietämätön riski</a:t>
              </a:r>
            </a:p>
          </p:txBody>
        </p:sp>
        <p:sp>
          <p:nvSpPr>
            <p:cNvPr id="16" name="Rectangle 30">
              <a:extLst>
                <a:ext uri="{FF2B5EF4-FFF2-40B4-BE49-F238E27FC236}">
                  <a16:creationId xmlns:a16="http://schemas.microsoft.com/office/drawing/2014/main" id="{86318A0E-5D73-1645-921A-603A0F8DD8DC}"/>
                </a:ext>
              </a:extLst>
            </p:cNvPr>
            <p:cNvSpPr>
              <a:spLocks noChangeArrowheads="1"/>
            </p:cNvSpPr>
            <p:nvPr/>
          </p:nvSpPr>
          <p:spPr bwMode="auto">
            <a:xfrm>
              <a:off x="4603" y="1547"/>
              <a:ext cx="1365" cy="395"/>
            </a:xfrm>
            <a:prstGeom prst="rect">
              <a:avLst/>
            </a:prstGeom>
            <a:solidFill>
              <a:srgbClr val="FF9933"/>
            </a:solidFill>
            <a:ln w="9525">
              <a:solidFill>
                <a:schemeClr val="tx1"/>
              </a:solidFill>
              <a:miter lim="800000"/>
              <a:headEnd/>
              <a:tailEnd/>
            </a:ln>
          </p:spPr>
          <p:txBody>
            <a:bodyPr wrap="none" anchor="ctr"/>
            <a:lstStyle/>
            <a:p>
              <a:r>
                <a:rPr lang="fi-FI" sz="2160" b="1"/>
                <a:t>4. merkittävä riski</a:t>
              </a:r>
            </a:p>
          </p:txBody>
        </p:sp>
        <p:sp>
          <p:nvSpPr>
            <p:cNvPr id="17" name="Rectangle 31">
              <a:extLst>
                <a:ext uri="{FF2B5EF4-FFF2-40B4-BE49-F238E27FC236}">
                  <a16:creationId xmlns:a16="http://schemas.microsoft.com/office/drawing/2014/main" id="{3D36B85E-DB9B-3A4B-B6E0-B350160D4195}"/>
                </a:ext>
              </a:extLst>
            </p:cNvPr>
            <p:cNvSpPr>
              <a:spLocks noChangeArrowheads="1"/>
            </p:cNvSpPr>
            <p:nvPr/>
          </p:nvSpPr>
          <p:spPr bwMode="auto">
            <a:xfrm>
              <a:off x="4603" y="1154"/>
              <a:ext cx="1365" cy="392"/>
            </a:xfrm>
            <a:prstGeom prst="rect">
              <a:avLst/>
            </a:prstGeom>
            <a:solidFill>
              <a:srgbClr val="FFFF00"/>
            </a:solidFill>
            <a:ln w="9525">
              <a:solidFill>
                <a:schemeClr val="tx1"/>
              </a:solidFill>
              <a:miter lim="800000"/>
              <a:headEnd/>
              <a:tailEnd/>
            </a:ln>
          </p:spPr>
          <p:txBody>
            <a:bodyPr wrap="none" anchor="ctr"/>
            <a:lstStyle/>
            <a:p>
              <a:r>
                <a:rPr lang="fi-FI" sz="2160" b="1"/>
                <a:t>3. kohtalainen riski</a:t>
              </a:r>
            </a:p>
          </p:txBody>
        </p:sp>
        <p:sp>
          <p:nvSpPr>
            <p:cNvPr id="18" name="Rectangle 32">
              <a:extLst>
                <a:ext uri="{FF2B5EF4-FFF2-40B4-BE49-F238E27FC236}">
                  <a16:creationId xmlns:a16="http://schemas.microsoft.com/office/drawing/2014/main" id="{3B14A97B-A654-D542-AF2B-607ACACD309E}"/>
                </a:ext>
              </a:extLst>
            </p:cNvPr>
            <p:cNvSpPr>
              <a:spLocks noChangeArrowheads="1"/>
            </p:cNvSpPr>
            <p:nvPr/>
          </p:nvSpPr>
          <p:spPr bwMode="auto">
            <a:xfrm>
              <a:off x="3239" y="760"/>
              <a:ext cx="1364" cy="394"/>
            </a:xfrm>
            <a:prstGeom prst="rect">
              <a:avLst/>
            </a:prstGeom>
            <a:solidFill>
              <a:schemeClr val="bg1"/>
            </a:solidFill>
            <a:ln w="9525">
              <a:solidFill>
                <a:schemeClr val="tx1"/>
              </a:solidFill>
              <a:miter lim="800000"/>
              <a:headEnd/>
              <a:tailEnd/>
            </a:ln>
          </p:spPr>
          <p:txBody>
            <a:bodyPr wrap="none" anchor="ctr"/>
            <a:lstStyle/>
            <a:p>
              <a:r>
                <a:rPr lang="fi-FI" sz="2160" b="1"/>
                <a:t>2. haitalliset</a:t>
              </a:r>
            </a:p>
          </p:txBody>
        </p:sp>
        <p:sp>
          <p:nvSpPr>
            <p:cNvPr id="19" name="Rectangle 33">
              <a:extLst>
                <a:ext uri="{FF2B5EF4-FFF2-40B4-BE49-F238E27FC236}">
                  <a16:creationId xmlns:a16="http://schemas.microsoft.com/office/drawing/2014/main" id="{1026F992-3BA7-C144-B8A6-C7B95837B5E0}"/>
                </a:ext>
              </a:extLst>
            </p:cNvPr>
            <p:cNvSpPr>
              <a:spLocks noChangeArrowheads="1"/>
            </p:cNvSpPr>
            <p:nvPr/>
          </p:nvSpPr>
          <p:spPr bwMode="auto">
            <a:xfrm>
              <a:off x="509" y="1942"/>
              <a:ext cx="1365" cy="394"/>
            </a:xfrm>
            <a:prstGeom prst="rect">
              <a:avLst/>
            </a:prstGeom>
            <a:solidFill>
              <a:schemeClr val="bg1"/>
            </a:solidFill>
            <a:ln w="9525">
              <a:solidFill>
                <a:schemeClr val="tx1"/>
              </a:solidFill>
              <a:miter lim="800000"/>
              <a:headEnd/>
              <a:tailEnd/>
            </a:ln>
          </p:spPr>
          <p:txBody>
            <a:bodyPr wrap="none" anchor="ctr"/>
            <a:lstStyle/>
            <a:p>
              <a:pPr algn="l"/>
              <a:r>
                <a:rPr lang="fi-FI" sz="2160" b="1"/>
                <a:t> 3. todennäköinen</a:t>
              </a:r>
            </a:p>
          </p:txBody>
        </p:sp>
        <p:sp>
          <p:nvSpPr>
            <p:cNvPr id="20" name="Rectangle 34">
              <a:extLst>
                <a:ext uri="{FF2B5EF4-FFF2-40B4-BE49-F238E27FC236}">
                  <a16:creationId xmlns:a16="http://schemas.microsoft.com/office/drawing/2014/main" id="{900FB152-7526-1F4A-848B-5C417EC1ED00}"/>
                </a:ext>
              </a:extLst>
            </p:cNvPr>
            <p:cNvSpPr>
              <a:spLocks noChangeArrowheads="1"/>
            </p:cNvSpPr>
            <p:nvPr/>
          </p:nvSpPr>
          <p:spPr bwMode="auto">
            <a:xfrm>
              <a:off x="509" y="1547"/>
              <a:ext cx="1365" cy="395"/>
            </a:xfrm>
            <a:prstGeom prst="rect">
              <a:avLst/>
            </a:prstGeom>
            <a:solidFill>
              <a:schemeClr val="bg1"/>
            </a:solidFill>
            <a:ln w="9525">
              <a:solidFill>
                <a:schemeClr val="tx1"/>
              </a:solidFill>
              <a:miter lim="800000"/>
              <a:headEnd/>
              <a:tailEnd/>
            </a:ln>
          </p:spPr>
          <p:txBody>
            <a:bodyPr wrap="none" anchor="ctr"/>
            <a:lstStyle/>
            <a:p>
              <a:pPr algn="l"/>
              <a:r>
                <a:rPr lang="fi-FI" sz="2160" b="1" dirty="0"/>
                <a:t> 2. mahdollinen</a:t>
              </a:r>
            </a:p>
          </p:txBody>
        </p:sp>
        <p:sp>
          <p:nvSpPr>
            <p:cNvPr id="21" name="Rectangle 35">
              <a:extLst>
                <a:ext uri="{FF2B5EF4-FFF2-40B4-BE49-F238E27FC236}">
                  <a16:creationId xmlns:a16="http://schemas.microsoft.com/office/drawing/2014/main" id="{C5324DDE-B8D5-E44D-BB9B-08E91C8E60B9}"/>
                </a:ext>
              </a:extLst>
            </p:cNvPr>
            <p:cNvSpPr>
              <a:spLocks noChangeArrowheads="1"/>
            </p:cNvSpPr>
            <p:nvPr/>
          </p:nvSpPr>
          <p:spPr bwMode="auto">
            <a:xfrm>
              <a:off x="509" y="1153"/>
              <a:ext cx="1365" cy="394"/>
            </a:xfrm>
            <a:prstGeom prst="rect">
              <a:avLst/>
            </a:prstGeom>
            <a:solidFill>
              <a:schemeClr val="bg1"/>
            </a:solidFill>
            <a:ln w="9525">
              <a:solidFill>
                <a:schemeClr val="tx1"/>
              </a:solidFill>
              <a:miter lim="800000"/>
              <a:headEnd/>
              <a:tailEnd/>
            </a:ln>
          </p:spPr>
          <p:txBody>
            <a:bodyPr wrap="none" anchor="ctr"/>
            <a:lstStyle/>
            <a:p>
              <a:r>
                <a:rPr lang="fi-FI" sz="2160" b="1"/>
                <a:t>1. epätodennäköinen</a:t>
              </a:r>
            </a:p>
          </p:txBody>
        </p:sp>
        <p:sp>
          <p:nvSpPr>
            <p:cNvPr id="22" name="Rectangle 36">
              <a:extLst>
                <a:ext uri="{FF2B5EF4-FFF2-40B4-BE49-F238E27FC236}">
                  <a16:creationId xmlns:a16="http://schemas.microsoft.com/office/drawing/2014/main" id="{4E3CBDC3-41E5-8242-B9F8-D1E0B239B80D}"/>
                </a:ext>
              </a:extLst>
            </p:cNvPr>
            <p:cNvSpPr>
              <a:spLocks noChangeArrowheads="1"/>
            </p:cNvSpPr>
            <p:nvPr/>
          </p:nvSpPr>
          <p:spPr bwMode="auto">
            <a:xfrm>
              <a:off x="509" y="760"/>
              <a:ext cx="1365" cy="394"/>
            </a:xfrm>
            <a:prstGeom prst="rect">
              <a:avLst/>
            </a:prstGeom>
            <a:solidFill>
              <a:schemeClr val="bg1"/>
            </a:solidFill>
            <a:ln w="9525">
              <a:solidFill>
                <a:schemeClr val="tx1"/>
              </a:solidFill>
              <a:miter lim="800000"/>
              <a:headEnd/>
              <a:tailEnd/>
            </a:ln>
          </p:spPr>
          <p:txBody>
            <a:bodyPr wrap="none" anchor="ctr"/>
            <a:lstStyle/>
            <a:p>
              <a:endParaRPr lang="fi-FI" sz="2160" b="1"/>
            </a:p>
          </p:txBody>
        </p:sp>
      </p:grpSp>
      <p:sp>
        <p:nvSpPr>
          <p:cNvPr id="23" name="Text Box 40">
            <a:extLst>
              <a:ext uri="{FF2B5EF4-FFF2-40B4-BE49-F238E27FC236}">
                <a16:creationId xmlns:a16="http://schemas.microsoft.com/office/drawing/2014/main" id="{0F86087A-52E8-CF49-9CFB-F672E62205B7}"/>
              </a:ext>
            </a:extLst>
          </p:cNvPr>
          <p:cNvSpPr txBox="1">
            <a:spLocks noChangeArrowheads="1"/>
          </p:cNvSpPr>
          <p:nvPr/>
        </p:nvSpPr>
        <p:spPr bwMode="auto">
          <a:xfrm>
            <a:off x="6383216" y="1009532"/>
            <a:ext cx="181318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u="sng">
                <a:solidFill>
                  <a:schemeClr val="tx1"/>
                </a:solidFill>
                <a:latin typeface="Times New Roman" charset="0"/>
                <a:ea typeface="ＭＳ Ｐゴシック" charset="0"/>
              </a:defRPr>
            </a:lvl1pPr>
            <a:lvl2pPr marL="742950" indent="-285750">
              <a:defRPr sz="2400" u="sng">
                <a:solidFill>
                  <a:schemeClr val="tx1"/>
                </a:solidFill>
                <a:latin typeface="Times New Roman" charset="0"/>
                <a:ea typeface="ＭＳ Ｐゴシック" charset="0"/>
              </a:defRPr>
            </a:lvl2pPr>
            <a:lvl3pPr marL="1143000" indent="-228600">
              <a:defRPr sz="2400" u="sng">
                <a:solidFill>
                  <a:schemeClr val="tx1"/>
                </a:solidFill>
                <a:latin typeface="Times New Roman" charset="0"/>
                <a:ea typeface="ＭＳ Ｐゴシック" charset="0"/>
              </a:defRPr>
            </a:lvl3pPr>
            <a:lvl4pPr marL="1600200" indent="-228600">
              <a:defRPr sz="2400" u="sng">
                <a:solidFill>
                  <a:schemeClr val="tx1"/>
                </a:solidFill>
                <a:latin typeface="Times New Roman" charset="0"/>
                <a:ea typeface="ＭＳ Ｐゴシック" charset="0"/>
              </a:defRPr>
            </a:lvl4pPr>
            <a:lvl5pPr marL="2057400" indent="-228600">
              <a:defRPr sz="2400" u="sng">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u="sng">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u="sng">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u="sng">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u="sng">
                <a:solidFill>
                  <a:schemeClr val="tx1"/>
                </a:solidFill>
                <a:latin typeface="Times New Roman" charset="0"/>
                <a:ea typeface="ＭＳ Ｐゴシック" charset="0"/>
              </a:defRPr>
            </a:lvl9pPr>
          </a:lstStyle>
          <a:p>
            <a:r>
              <a:rPr lang="fi-FI" sz="2880" u="none" dirty="0">
                <a:latin typeface="+mn-lt"/>
              </a:rPr>
              <a:t>seuraukset</a:t>
            </a:r>
            <a:endParaRPr lang="fi-FI" dirty="0">
              <a:latin typeface="+mn-lt"/>
            </a:endParaRPr>
          </a:p>
        </p:txBody>
      </p:sp>
      <p:sp>
        <p:nvSpPr>
          <p:cNvPr id="24" name="Text Box 41">
            <a:extLst>
              <a:ext uri="{FF2B5EF4-FFF2-40B4-BE49-F238E27FC236}">
                <a16:creationId xmlns:a16="http://schemas.microsoft.com/office/drawing/2014/main" id="{DFD8A90F-ECA5-1545-B07E-D9AB4D093872}"/>
              </a:ext>
            </a:extLst>
          </p:cNvPr>
          <p:cNvSpPr txBox="1">
            <a:spLocks noChangeArrowheads="1"/>
          </p:cNvSpPr>
          <p:nvPr/>
        </p:nvSpPr>
        <p:spPr bwMode="auto">
          <a:xfrm rot="-5400000">
            <a:off x="-604528" y="2841078"/>
            <a:ext cx="2492734"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u="sng">
                <a:solidFill>
                  <a:schemeClr val="tx1"/>
                </a:solidFill>
                <a:latin typeface="Times New Roman" charset="0"/>
                <a:ea typeface="ＭＳ Ｐゴシック" charset="0"/>
              </a:defRPr>
            </a:lvl1pPr>
            <a:lvl2pPr marL="742950" indent="-285750">
              <a:defRPr sz="2400" u="sng">
                <a:solidFill>
                  <a:schemeClr val="tx1"/>
                </a:solidFill>
                <a:latin typeface="Times New Roman" charset="0"/>
                <a:ea typeface="ＭＳ Ｐゴシック" charset="0"/>
              </a:defRPr>
            </a:lvl2pPr>
            <a:lvl3pPr marL="1143000" indent="-228600">
              <a:defRPr sz="2400" u="sng">
                <a:solidFill>
                  <a:schemeClr val="tx1"/>
                </a:solidFill>
                <a:latin typeface="Times New Roman" charset="0"/>
                <a:ea typeface="ＭＳ Ｐゴシック" charset="0"/>
              </a:defRPr>
            </a:lvl3pPr>
            <a:lvl4pPr marL="1600200" indent="-228600">
              <a:defRPr sz="2400" u="sng">
                <a:solidFill>
                  <a:schemeClr val="tx1"/>
                </a:solidFill>
                <a:latin typeface="Times New Roman" charset="0"/>
                <a:ea typeface="ＭＳ Ｐゴシック" charset="0"/>
              </a:defRPr>
            </a:lvl4pPr>
            <a:lvl5pPr marL="2057400" indent="-228600">
              <a:defRPr sz="2400" u="sng">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u="sng">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u="sng">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u="sng">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u="sng">
                <a:solidFill>
                  <a:schemeClr val="tx1"/>
                </a:solidFill>
                <a:latin typeface="Times New Roman" charset="0"/>
                <a:ea typeface="ＭＳ Ｐゴシック" charset="0"/>
              </a:defRPr>
            </a:lvl9pPr>
          </a:lstStyle>
          <a:p>
            <a:r>
              <a:rPr lang="fi-FI" sz="2880" u="none" dirty="0">
                <a:latin typeface="+mn-lt"/>
              </a:rPr>
              <a:t>todennäköisyys</a:t>
            </a:r>
            <a:endParaRPr lang="fi-FI" dirty="0">
              <a:latin typeface="+mn-lt"/>
            </a:endParaRPr>
          </a:p>
        </p:txBody>
      </p:sp>
      <p:sp>
        <p:nvSpPr>
          <p:cNvPr id="26" name="Rectangle 45">
            <a:extLst>
              <a:ext uri="{FF2B5EF4-FFF2-40B4-BE49-F238E27FC236}">
                <a16:creationId xmlns:a16="http://schemas.microsoft.com/office/drawing/2014/main" id="{D853866B-1617-5C43-BDFC-42B02D0C3B15}"/>
              </a:ext>
            </a:extLst>
          </p:cNvPr>
          <p:cNvSpPr>
            <a:spLocks noChangeArrowheads="1"/>
          </p:cNvSpPr>
          <p:nvPr/>
        </p:nvSpPr>
        <p:spPr bwMode="auto">
          <a:xfrm>
            <a:off x="4310375" y="4323791"/>
            <a:ext cx="381053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fi-FI" sz="2400" dirty="0"/>
              <a:t>Ei tarvetta toimenpiteille</a:t>
            </a:r>
          </a:p>
          <a:p>
            <a:pPr algn="l"/>
            <a:r>
              <a:rPr lang="fi-FI" sz="2400" dirty="0"/>
              <a:t>Tilannetta seurattava</a:t>
            </a:r>
          </a:p>
          <a:p>
            <a:pPr algn="l"/>
            <a:r>
              <a:rPr lang="fi-FI" sz="2400" dirty="0"/>
              <a:t>Toimenpiteitä tarvitaan</a:t>
            </a:r>
          </a:p>
          <a:p>
            <a:pPr algn="l"/>
            <a:r>
              <a:rPr lang="fi-FI" sz="2400" dirty="0"/>
              <a:t>Riskiä vähennettävä nopeasti</a:t>
            </a:r>
          </a:p>
          <a:p>
            <a:pPr algn="l"/>
            <a:r>
              <a:rPr lang="fi-FI" sz="2400" dirty="0"/>
              <a:t>Työt seis. Riski poistettava</a:t>
            </a:r>
          </a:p>
        </p:txBody>
      </p:sp>
      <p:grpSp>
        <p:nvGrpSpPr>
          <p:cNvPr id="27" name="Group 54">
            <a:extLst>
              <a:ext uri="{FF2B5EF4-FFF2-40B4-BE49-F238E27FC236}">
                <a16:creationId xmlns:a16="http://schemas.microsoft.com/office/drawing/2014/main" id="{C29BD465-DBD4-704C-BB9E-406F19AAC727}"/>
              </a:ext>
            </a:extLst>
          </p:cNvPr>
          <p:cNvGrpSpPr>
            <a:grpSpLocks/>
          </p:cNvGrpSpPr>
          <p:nvPr/>
        </p:nvGrpSpPr>
        <p:grpSpPr bwMode="auto">
          <a:xfrm>
            <a:off x="3311550" y="4423526"/>
            <a:ext cx="1030458" cy="1703553"/>
            <a:chOff x="1895" y="2656"/>
            <a:chExt cx="683" cy="1042"/>
          </a:xfrm>
        </p:grpSpPr>
        <p:sp>
          <p:nvSpPr>
            <p:cNvPr id="28" name="Rectangle 47">
              <a:extLst>
                <a:ext uri="{FF2B5EF4-FFF2-40B4-BE49-F238E27FC236}">
                  <a16:creationId xmlns:a16="http://schemas.microsoft.com/office/drawing/2014/main" id="{542719A0-9FA5-124A-95FE-B9669DF48001}"/>
                </a:ext>
              </a:extLst>
            </p:cNvPr>
            <p:cNvSpPr>
              <a:spLocks noChangeArrowheads="1"/>
            </p:cNvSpPr>
            <p:nvPr/>
          </p:nvSpPr>
          <p:spPr bwMode="auto">
            <a:xfrm>
              <a:off x="1896" y="2656"/>
              <a:ext cx="682" cy="152"/>
            </a:xfrm>
            <a:prstGeom prst="rect">
              <a:avLst/>
            </a:prstGeom>
            <a:solidFill>
              <a:srgbClr val="CCFFCC"/>
            </a:solidFill>
            <a:ln w="9525">
              <a:solidFill>
                <a:schemeClr val="tx1"/>
              </a:solidFill>
              <a:miter lim="800000"/>
              <a:headEnd/>
              <a:tailEnd/>
            </a:ln>
          </p:spPr>
          <p:txBody>
            <a:bodyPr wrap="none" anchor="ctr"/>
            <a:lstStyle/>
            <a:p>
              <a:pPr algn="ctr"/>
              <a:r>
                <a:rPr lang="fi-FI" sz="2400" dirty="0">
                  <a:latin typeface="Arial Narrow" charset="0"/>
                </a:rPr>
                <a:t>1</a:t>
              </a:r>
            </a:p>
          </p:txBody>
        </p:sp>
        <p:sp>
          <p:nvSpPr>
            <p:cNvPr id="29" name="Rectangle 48">
              <a:extLst>
                <a:ext uri="{FF2B5EF4-FFF2-40B4-BE49-F238E27FC236}">
                  <a16:creationId xmlns:a16="http://schemas.microsoft.com/office/drawing/2014/main" id="{632F26EB-C981-9148-9A63-B1D930AA6288}"/>
                </a:ext>
              </a:extLst>
            </p:cNvPr>
            <p:cNvSpPr>
              <a:spLocks noChangeArrowheads="1"/>
            </p:cNvSpPr>
            <p:nvPr/>
          </p:nvSpPr>
          <p:spPr bwMode="auto">
            <a:xfrm>
              <a:off x="1895" y="2888"/>
              <a:ext cx="682" cy="152"/>
            </a:xfrm>
            <a:prstGeom prst="rect">
              <a:avLst/>
            </a:prstGeom>
            <a:solidFill>
              <a:srgbClr val="66FF99"/>
            </a:solidFill>
            <a:ln w="9525">
              <a:solidFill>
                <a:schemeClr val="tx1"/>
              </a:solidFill>
              <a:miter lim="800000"/>
              <a:headEnd/>
              <a:tailEnd/>
            </a:ln>
          </p:spPr>
          <p:txBody>
            <a:bodyPr wrap="none" anchor="ctr"/>
            <a:lstStyle/>
            <a:p>
              <a:pPr algn="ctr"/>
              <a:r>
                <a:rPr lang="fi-FI" sz="2400" dirty="0">
                  <a:latin typeface="Arial Narrow" charset="0"/>
                </a:rPr>
                <a:t>2</a:t>
              </a:r>
            </a:p>
          </p:txBody>
        </p:sp>
        <p:sp>
          <p:nvSpPr>
            <p:cNvPr id="30" name="Rectangle 49">
              <a:extLst>
                <a:ext uri="{FF2B5EF4-FFF2-40B4-BE49-F238E27FC236}">
                  <a16:creationId xmlns:a16="http://schemas.microsoft.com/office/drawing/2014/main" id="{1DE72CA2-FB9D-674D-AF1E-FDCBDECF7D77}"/>
                </a:ext>
              </a:extLst>
            </p:cNvPr>
            <p:cNvSpPr>
              <a:spLocks noChangeArrowheads="1"/>
            </p:cNvSpPr>
            <p:nvPr/>
          </p:nvSpPr>
          <p:spPr bwMode="auto">
            <a:xfrm>
              <a:off x="1896" y="3112"/>
              <a:ext cx="682" cy="152"/>
            </a:xfrm>
            <a:prstGeom prst="rect">
              <a:avLst/>
            </a:prstGeom>
            <a:solidFill>
              <a:srgbClr val="FFFF00"/>
            </a:solidFill>
            <a:ln w="9525">
              <a:solidFill>
                <a:schemeClr val="tx1"/>
              </a:solidFill>
              <a:miter lim="800000"/>
              <a:headEnd/>
              <a:tailEnd/>
            </a:ln>
          </p:spPr>
          <p:txBody>
            <a:bodyPr wrap="none" anchor="ctr"/>
            <a:lstStyle/>
            <a:p>
              <a:pPr algn="ctr"/>
              <a:r>
                <a:rPr lang="fi-FI" sz="2400" dirty="0">
                  <a:latin typeface="Arial Narrow" charset="0"/>
                </a:rPr>
                <a:t>3</a:t>
              </a:r>
            </a:p>
          </p:txBody>
        </p:sp>
        <p:sp>
          <p:nvSpPr>
            <p:cNvPr id="31" name="Rectangle 50">
              <a:extLst>
                <a:ext uri="{FF2B5EF4-FFF2-40B4-BE49-F238E27FC236}">
                  <a16:creationId xmlns:a16="http://schemas.microsoft.com/office/drawing/2014/main" id="{91E77EFA-99E5-3447-9ABA-532DCCC313FE}"/>
                </a:ext>
              </a:extLst>
            </p:cNvPr>
            <p:cNvSpPr>
              <a:spLocks noChangeArrowheads="1"/>
            </p:cNvSpPr>
            <p:nvPr/>
          </p:nvSpPr>
          <p:spPr bwMode="auto">
            <a:xfrm>
              <a:off x="1895" y="3328"/>
              <a:ext cx="682" cy="152"/>
            </a:xfrm>
            <a:prstGeom prst="rect">
              <a:avLst/>
            </a:prstGeom>
            <a:solidFill>
              <a:srgbClr val="FF9933"/>
            </a:solidFill>
            <a:ln w="9525">
              <a:solidFill>
                <a:schemeClr val="tx1"/>
              </a:solidFill>
              <a:miter lim="800000"/>
              <a:headEnd/>
              <a:tailEnd/>
            </a:ln>
          </p:spPr>
          <p:txBody>
            <a:bodyPr wrap="none" anchor="ctr"/>
            <a:lstStyle/>
            <a:p>
              <a:pPr algn="ctr"/>
              <a:r>
                <a:rPr lang="fi-FI" sz="2400" dirty="0">
                  <a:latin typeface="Arial Narrow" charset="0"/>
                </a:rPr>
                <a:t>4</a:t>
              </a:r>
            </a:p>
          </p:txBody>
        </p:sp>
        <p:sp>
          <p:nvSpPr>
            <p:cNvPr id="32" name="Rectangle 52">
              <a:extLst>
                <a:ext uri="{FF2B5EF4-FFF2-40B4-BE49-F238E27FC236}">
                  <a16:creationId xmlns:a16="http://schemas.microsoft.com/office/drawing/2014/main" id="{44E126C6-A6BE-5348-ABF8-43B93DBE97F3}"/>
                </a:ext>
              </a:extLst>
            </p:cNvPr>
            <p:cNvSpPr>
              <a:spLocks noChangeArrowheads="1"/>
            </p:cNvSpPr>
            <p:nvPr/>
          </p:nvSpPr>
          <p:spPr bwMode="auto">
            <a:xfrm>
              <a:off x="1895" y="3546"/>
              <a:ext cx="682" cy="152"/>
            </a:xfrm>
            <a:prstGeom prst="rect">
              <a:avLst/>
            </a:prstGeom>
            <a:solidFill>
              <a:srgbClr val="FF3300"/>
            </a:solidFill>
            <a:ln w="9525">
              <a:solidFill>
                <a:schemeClr val="tx1"/>
              </a:solidFill>
              <a:miter lim="800000"/>
              <a:headEnd/>
              <a:tailEnd/>
            </a:ln>
          </p:spPr>
          <p:txBody>
            <a:bodyPr wrap="none" anchor="ctr"/>
            <a:lstStyle/>
            <a:p>
              <a:pPr algn="ctr"/>
              <a:r>
                <a:rPr lang="fi-FI" sz="2400" dirty="0">
                  <a:latin typeface="Arial Narrow" charset="0"/>
                </a:rPr>
                <a:t>5</a:t>
              </a:r>
            </a:p>
          </p:txBody>
        </p:sp>
      </p:grpSp>
      <p:sp>
        <p:nvSpPr>
          <p:cNvPr id="33" name="Oval 27">
            <a:extLst>
              <a:ext uri="{FF2B5EF4-FFF2-40B4-BE49-F238E27FC236}">
                <a16:creationId xmlns:a16="http://schemas.microsoft.com/office/drawing/2014/main" id="{80114DE2-19B5-E248-8F3A-5231400CAD2C}"/>
              </a:ext>
            </a:extLst>
          </p:cNvPr>
          <p:cNvSpPr>
            <a:spLocks noChangeArrowheads="1"/>
          </p:cNvSpPr>
          <p:nvPr/>
        </p:nvSpPr>
        <p:spPr bwMode="auto">
          <a:xfrm>
            <a:off x="6120588" y="1580854"/>
            <a:ext cx="2103120" cy="69342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sv-SE" sz="2160"/>
          </a:p>
        </p:txBody>
      </p:sp>
      <p:sp>
        <p:nvSpPr>
          <p:cNvPr id="34" name="Oval 31">
            <a:extLst>
              <a:ext uri="{FF2B5EF4-FFF2-40B4-BE49-F238E27FC236}">
                <a16:creationId xmlns:a16="http://schemas.microsoft.com/office/drawing/2014/main" id="{DB4E16A3-6530-174F-A780-69EBA4A979EF}"/>
              </a:ext>
            </a:extLst>
          </p:cNvPr>
          <p:cNvSpPr>
            <a:spLocks noChangeArrowheads="1"/>
          </p:cNvSpPr>
          <p:nvPr/>
        </p:nvSpPr>
        <p:spPr bwMode="auto">
          <a:xfrm>
            <a:off x="6201093" y="2918672"/>
            <a:ext cx="2435560" cy="69342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sv-SE" sz="2160"/>
          </a:p>
        </p:txBody>
      </p:sp>
      <p:sp>
        <p:nvSpPr>
          <p:cNvPr id="35" name="Oval 26">
            <a:extLst>
              <a:ext uri="{FF2B5EF4-FFF2-40B4-BE49-F238E27FC236}">
                <a16:creationId xmlns:a16="http://schemas.microsoft.com/office/drawing/2014/main" id="{EA4BE497-97FA-3446-83EE-695613D8AB21}"/>
              </a:ext>
            </a:extLst>
          </p:cNvPr>
          <p:cNvSpPr>
            <a:spLocks noChangeArrowheads="1"/>
          </p:cNvSpPr>
          <p:nvPr/>
        </p:nvSpPr>
        <p:spPr bwMode="auto">
          <a:xfrm>
            <a:off x="895057" y="2934691"/>
            <a:ext cx="2103120" cy="693420"/>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sv-SE" sz="2160"/>
          </a:p>
        </p:txBody>
      </p:sp>
      <p:grpSp>
        <p:nvGrpSpPr>
          <p:cNvPr id="36" name="Group 28">
            <a:extLst>
              <a:ext uri="{FF2B5EF4-FFF2-40B4-BE49-F238E27FC236}">
                <a16:creationId xmlns:a16="http://schemas.microsoft.com/office/drawing/2014/main" id="{96E133F2-8821-EA4C-8C4F-49BFACE708E7}"/>
              </a:ext>
            </a:extLst>
          </p:cNvPr>
          <p:cNvGrpSpPr>
            <a:grpSpLocks/>
          </p:cNvGrpSpPr>
          <p:nvPr/>
        </p:nvGrpSpPr>
        <p:grpSpPr bwMode="auto">
          <a:xfrm>
            <a:off x="2997696" y="2279898"/>
            <a:ext cx="4652301" cy="1059513"/>
            <a:chOff x="1131" y="1518"/>
            <a:chExt cx="2785" cy="556"/>
          </a:xfrm>
        </p:grpSpPr>
        <p:sp>
          <p:nvSpPr>
            <p:cNvPr id="37" name="Line 29">
              <a:extLst>
                <a:ext uri="{FF2B5EF4-FFF2-40B4-BE49-F238E27FC236}">
                  <a16:creationId xmlns:a16="http://schemas.microsoft.com/office/drawing/2014/main" id="{A25A5972-E5CB-A94F-AFB7-2DE76CB0A129}"/>
                </a:ext>
              </a:extLst>
            </p:cNvPr>
            <p:cNvSpPr>
              <a:spLocks noChangeShapeType="1"/>
            </p:cNvSpPr>
            <p:nvPr/>
          </p:nvSpPr>
          <p:spPr bwMode="auto">
            <a:xfrm flipV="1">
              <a:off x="1131" y="2051"/>
              <a:ext cx="1901" cy="2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sv-SE" sz="2160"/>
            </a:p>
          </p:txBody>
        </p:sp>
        <p:sp>
          <p:nvSpPr>
            <p:cNvPr id="38" name="Line 30">
              <a:extLst>
                <a:ext uri="{FF2B5EF4-FFF2-40B4-BE49-F238E27FC236}">
                  <a16:creationId xmlns:a16="http://schemas.microsoft.com/office/drawing/2014/main" id="{4230AE02-8672-DB42-B053-0A9068F3A47D}"/>
                </a:ext>
              </a:extLst>
            </p:cNvPr>
            <p:cNvSpPr>
              <a:spLocks noChangeShapeType="1"/>
            </p:cNvSpPr>
            <p:nvPr/>
          </p:nvSpPr>
          <p:spPr bwMode="auto">
            <a:xfrm>
              <a:off x="3909" y="1518"/>
              <a:ext cx="7" cy="344"/>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sv-SE" sz="2160" dirty="0"/>
            </a:p>
          </p:txBody>
        </p:sp>
      </p:grpSp>
      <p:sp>
        <p:nvSpPr>
          <p:cNvPr id="3" name="Tekstiruutu 2">
            <a:extLst>
              <a:ext uri="{FF2B5EF4-FFF2-40B4-BE49-F238E27FC236}">
                <a16:creationId xmlns:a16="http://schemas.microsoft.com/office/drawing/2014/main" id="{7BBC11F6-1D8C-5C4E-BB8A-A1E34DB21A95}"/>
              </a:ext>
            </a:extLst>
          </p:cNvPr>
          <p:cNvSpPr txBox="1"/>
          <p:nvPr/>
        </p:nvSpPr>
        <p:spPr>
          <a:xfrm>
            <a:off x="2896875" y="6315161"/>
            <a:ext cx="6266844" cy="400110"/>
          </a:xfrm>
          <a:prstGeom prst="rect">
            <a:avLst/>
          </a:prstGeom>
          <a:noFill/>
        </p:spPr>
        <p:txBody>
          <a:bodyPr wrap="none" lIns="91440" tIns="45720" rIns="91440" bIns="45720" rtlCol="0" anchor="t">
            <a:spAutoFit/>
          </a:bodyPr>
          <a:lstStyle/>
          <a:p>
            <a:pPr algn="ctr"/>
            <a:r>
              <a:rPr lang="fi-FI" sz="2000" b="1" dirty="0"/>
              <a:t>Esimerkki riskin suuruuden määrittämisestä skaalalla 1</a:t>
            </a:r>
            <a:r>
              <a:rPr lang="fi-FI" sz="2000" b="1" dirty="0">
                <a:ea typeface="+mn-lt"/>
                <a:cs typeface="+mn-lt"/>
              </a:rPr>
              <a:t>–</a:t>
            </a:r>
            <a:r>
              <a:rPr lang="fi-FI" sz="2000" b="1" dirty="0"/>
              <a:t>5</a:t>
            </a:r>
            <a:endParaRPr lang="fi-FI" sz="2000" b="1">
              <a:cs typeface="Calibri"/>
            </a:endParaRPr>
          </a:p>
        </p:txBody>
      </p:sp>
    </p:spTree>
    <p:extLst>
      <p:ext uri="{BB962C8B-B14F-4D97-AF65-F5344CB8AC3E}">
        <p14:creationId xmlns:p14="http://schemas.microsoft.com/office/powerpoint/2010/main" val="378747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3F6FD161635FE4BA274447770F33F92" ma:contentTypeVersion="13" ma:contentTypeDescription="Luo uusi asiakirja." ma:contentTypeScope="" ma:versionID="d636abe56c51b4129b1c070f6015851d">
  <xsd:schema xmlns:xsd="http://www.w3.org/2001/XMLSchema" xmlns:xs="http://www.w3.org/2001/XMLSchema" xmlns:p="http://schemas.microsoft.com/office/2006/metadata/properties" xmlns:ns2="3af19f82-bc65-4e45-a47c-deabbcd5f2bd" xmlns:ns3="d7782952-83ee-4b7f-b36b-e03bcc39e872" targetNamespace="http://schemas.microsoft.com/office/2006/metadata/properties" ma:root="true" ma:fieldsID="e8c00c77424e4713a04fcbc32fa06d0f" ns2:_="" ns3:_="">
    <xsd:import namespace="3af19f82-bc65-4e45-a47c-deabbcd5f2bd"/>
    <xsd:import namespace="d7782952-83ee-4b7f-b36b-e03bcc39e8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19f82-bc65-4e45-a47c-deabbcd5f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7782952-83ee-4b7f-b36b-e03bcc39e872"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F327A-0853-4EA6-B496-937310EA1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19f82-bc65-4e45-a47c-deabbcd5f2bd"/>
    <ds:schemaRef ds:uri="d7782952-83ee-4b7f-b36b-e03bcc39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AC409F-8E2C-411A-9817-923686CE921B}">
  <ds:schemaRefs>
    <ds:schemaRef ds:uri="http://schemas.microsoft.com/office/2006/documentManagement/types"/>
    <ds:schemaRef ds:uri="http://purl.org/dc/terms/"/>
    <ds:schemaRef ds:uri="http://purl.org/dc/dcmitype/"/>
    <ds:schemaRef ds:uri="http://www.w3.org/XML/1998/namespace"/>
    <ds:schemaRef ds:uri="3af19f82-bc65-4e45-a47c-deabbcd5f2bd"/>
    <ds:schemaRef ds:uri="d7782952-83ee-4b7f-b36b-e03bcc39e872"/>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1A55C43-FD73-4893-A52C-2B5FB769F8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1363</TotalTime>
  <Words>3719</Words>
  <Application>Microsoft Office PowerPoint</Application>
  <PresentationFormat>Laajakuva</PresentationFormat>
  <Paragraphs>517</Paragraphs>
  <Slides>24</Slides>
  <Notes>24</Notes>
  <HiddenSlides>0</HiddenSlides>
  <MMClips>0</MMClips>
  <ScaleCrop>false</ScaleCrop>
  <HeadingPairs>
    <vt:vector size="4" baseType="variant">
      <vt:variant>
        <vt:lpstr>Teema</vt:lpstr>
      </vt:variant>
      <vt:variant>
        <vt:i4>1</vt:i4>
      </vt:variant>
      <vt:variant>
        <vt:lpstr>Dian otsikot</vt:lpstr>
      </vt:variant>
      <vt:variant>
        <vt:i4>24</vt:i4>
      </vt:variant>
    </vt:vector>
  </HeadingPairs>
  <TitlesOfParts>
    <vt:vector size="25" baseType="lpstr">
      <vt:lpstr>Office-teema</vt:lpstr>
      <vt:lpstr>Työturvallisuus rakennusalalla</vt:lpstr>
      <vt:lpstr>15. Riskinarviointi</vt:lpstr>
      <vt:lpstr>Riskinarviointi on työturvallisuuden perusta: kaikki pohjautuu siihen</vt:lpstr>
      <vt:lpstr>Riskinarviointi: määritelmät</vt:lpstr>
      <vt:lpstr>PowerPoint-esitys</vt:lpstr>
      <vt:lpstr>Rakentamisen työt, joihin liittyy erityisiä vaaroja työntekijöiden turvallisuudelle tai terveydelle</vt:lpstr>
      <vt:lpstr>Rakennustyön riskinarviointi tehdään työvaiheittain siten, että toimenpiteet voidaan toteuttaa ennen työtä </vt:lpstr>
      <vt:lpstr>Vaarojen tunnistaminen</vt:lpstr>
      <vt:lpstr>Vaaran aiheuttaman riskin suuruuden määrittäminen ja toimenpiteet: kuinka vaarallista ja kuinka usein?</vt:lpstr>
      <vt:lpstr>Riskien arviointi</vt:lpstr>
      <vt:lpstr>Riskien arviointi, toimenpiteiden toteuttaminen</vt:lpstr>
      <vt:lpstr>Riskinarviointi rakennushankkeessa</vt:lpstr>
      <vt:lpstr>PowerPoint-esitys</vt:lpstr>
      <vt:lpstr>Tunnista vaarat ja toteuta toimenpiteet ennalta</vt:lpstr>
      <vt:lpstr>Esimerkki, pääurakoitsija: vaarojen tunnistaminen ja toimenpiteistä päättäminen</vt:lpstr>
      <vt:lpstr>Perustamisvaihe / maa- ja kiviaineksen käsittely, esimerkki</vt:lpstr>
      <vt:lpstr>Esimerkki, pääurakoitsija: työvaiheen riskinarviointi</vt:lpstr>
      <vt:lpstr>Esimerkki, pääurakoitsija: työvaiheen riskinarviointi</vt:lpstr>
      <vt:lpstr>Esimerkki, pääurakoitsija: työvaiheen riskinarviointi</vt:lpstr>
      <vt:lpstr>Esimerkki, pääurakoitsija: työvaiheen riskinarviointi</vt:lpstr>
      <vt:lpstr>Toimenpiteet riskinarvioinnin jälkeen</vt:lpstr>
      <vt:lpstr>Riskiarviointi osana työn suunnittelua</vt:lpstr>
      <vt:lpstr>Riskien arviointi osana työn suunnittelua</vt:lpstr>
      <vt:lpstr>Riskinarviointitehtävä: kattorännien asennus 2,5 m korkeuteen vinopuomillisesta  henkilönostimesta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Työturvallisuus rakennusalalla</dc:title>
  <dc:creator>Tom Johnsson</dc:creator>
  <cp:lastModifiedBy>Tom Johnsson</cp:lastModifiedBy>
  <cp:revision>268</cp:revision>
  <dcterms:created xsi:type="dcterms:W3CDTF">2022-01-16T11:30:10Z</dcterms:created>
  <dcterms:modified xsi:type="dcterms:W3CDTF">2022-06-27T07:40:16Z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0x010100A3F6FD161635FE4BA274447770F33F92</vt:lpwstr>
  </property>
</Properties>
</file>