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1197" r:id="rId6"/>
    <p:sldId id="1037" r:id="rId7"/>
    <p:sldId id="1199" r:id="rId8"/>
    <p:sldId id="1045" r:id="rId9"/>
    <p:sldId id="1203" r:id="rId10"/>
    <p:sldId id="1206" r:id="rId11"/>
    <p:sldId id="467" r:id="rId12"/>
    <p:sldId id="1201" r:id="rId13"/>
    <p:sldId id="1204" r:id="rId14"/>
    <p:sldId id="1207" r:id="rId15"/>
    <p:sldId id="462" r:id="rId16"/>
    <p:sldId id="463" r:id="rId17"/>
    <p:sldId id="1209" r:id="rId18"/>
    <p:sldId id="1208" r:id="rId19"/>
    <p:sldId id="121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9B7BA-211A-97ED-888B-A2A023B601AA}" v="403" dt="2022-06-21T12:01:31.292"/>
    <p1510:client id="{D8F4DF03-57BB-8E45-B979-80F6E1895570}" v="5" dt="2022-03-23T14:06:24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6"/>
    <p:restoredTop sz="71825"/>
  </p:normalViewPr>
  <p:slideViewPr>
    <p:cSldViewPr snapToGrid="0" snapToObjects="1">
      <p:cViewPr varScale="1">
        <p:scale>
          <a:sx n="86" d="100"/>
          <a:sy n="86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Johnsson" userId="b7be0a8f-eeb0-4f89-9b9b-f8558d5d107d" providerId="ADAL" clId="{D8F4DF03-57BB-8E45-B979-80F6E1895570}"/>
    <pc:docChg chg="undo custSel modSld">
      <pc:chgData name="Tom Johnsson" userId="b7be0a8f-eeb0-4f89-9b9b-f8558d5d107d" providerId="ADAL" clId="{D8F4DF03-57BB-8E45-B979-80F6E1895570}" dt="2022-03-23T14:06:43.568" v="428" actId="14100"/>
      <pc:docMkLst>
        <pc:docMk/>
      </pc:docMkLst>
      <pc:sldChg chg="addSp delSp modSp mod">
        <pc:chgData name="Tom Johnsson" userId="b7be0a8f-eeb0-4f89-9b9b-f8558d5d107d" providerId="ADAL" clId="{D8F4DF03-57BB-8E45-B979-80F6E1895570}" dt="2022-03-23T14:01:17.342" v="239" actId="1076"/>
        <pc:sldMkLst>
          <pc:docMk/>
          <pc:sldMk cId="4146886088" sldId="1037"/>
        </pc:sldMkLst>
        <pc:spChg chg="add del mod">
          <ac:chgData name="Tom Johnsson" userId="b7be0a8f-eeb0-4f89-9b9b-f8558d5d107d" providerId="ADAL" clId="{D8F4DF03-57BB-8E45-B979-80F6E1895570}" dt="2022-03-23T14:00:44.053" v="233"/>
          <ac:spMkLst>
            <pc:docMk/>
            <pc:sldMk cId="4146886088" sldId="1037"/>
            <ac:spMk id="5" creationId="{D6E6AABA-48CB-0E4E-B567-7ACE5202D00F}"/>
          </ac:spMkLst>
        </pc:spChg>
        <pc:picChg chg="del">
          <ac:chgData name="Tom Johnsson" userId="b7be0a8f-eeb0-4f89-9b9b-f8558d5d107d" providerId="ADAL" clId="{D8F4DF03-57BB-8E45-B979-80F6E1895570}" dt="2022-03-23T14:00:09.661" v="232" actId="478"/>
          <ac:picMkLst>
            <pc:docMk/>
            <pc:sldMk cId="4146886088" sldId="1037"/>
            <ac:picMk id="7" creationId="{632BEC07-FB89-1C47-A1D7-A4054C1514B1}"/>
          </ac:picMkLst>
        </pc:picChg>
        <pc:picChg chg="add mod modCrop">
          <ac:chgData name="Tom Johnsson" userId="b7be0a8f-eeb0-4f89-9b9b-f8558d5d107d" providerId="ADAL" clId="{D8F4DF03-57BB-8E45-B979-80F6E1895570}" dt="2022-03-23T14:01:17.342" v="239" actId="1076"/>
          <ac:picMkLst>
            <pc:docMk/>
            <pc:sldMk cId="4146886088" sldId="1037"/>
            <ac:picMk id="8" creationId="{D3CFBA70-574C-BC41-99A9-C65E07DE2A6C}"/>
          </ac:picMkLst>
        </pc:picChg>
      </pc:sldChg>
      <pc:sldChg chg="modSp mod">
        <pc:chgData name="Tom Johnsson" userId="b7be0a8f-eeb0-4f89-9b9b-f8558d5d107d" providerId="ADAL" clId="{D8F4DF03-57BB-8E45-B979-80F6E1895570}" dt="2022-03-23T14:03:23.559" v="414" actId="20577"/>
        <pc:sldMkLst>
          <pc:docMk/>
          <pc:sldMk cId="3758215685" sldId="1045"/>
        </pc:sldMkLst>
        <pc:spChg chg="mod">
          <ac:chgData name="Tom Johnsson" userId="b7be0a8f-eeb0-4f89-9b9b-f8558d5d107d" providerId="ADAL" clId="{D8F4DF03-57BB-8E45-B979-80F6E1895570}" dt="2022-03-23T14:03:23.559" v="414" actId="20577"/>
          <ac:spMkLst>
            <pc:docMk/>
            <pc:sldMk cId="3758215685" sldId="1045"/>
            <ac:spMk id="5" creationId="{0E540AF6-7231-7A42-A8EB-115EE1D695E1}"/>
          </ac:spMkLst>
        </pc:spChg>
      </pc:sldChg>
      <pc:sldChg chg="addSp delSp modSp mod modNotesTx">
        <pc:chgData name="Tom Johnsson" userId="b7be0a8f-eeb0-4f89-9b9b-f8558d5d107d" providerId="ADAL" clId="{D8F4DF03-57BB-8E45-B979-80F6E1895570}" dt="2022-03-23T14:02:47.257" v="409" actId="20577"/>
        <pc:sldMkLst>
          <pc:docMk/>
          <pc:sldMk cId="3208836293" sldId="1197"/>
        </pc:sldMkLst>
        <pc:spChg chg="mod">
          <ac:chgData name="Tom Johnsson" userId="b7be0a8f-eeb0-4f89-9b9b-f8558d5d107d" providerId="ADAL" clId="{D8F4DF03-57BB-8E45-B979-80F6E1895570}" dt="2022-03-23T13:57:23.567" v="35" actId="790"/>
          <ac:spMkLst>
            <pc:docMk/>
            <pc:sldMk cId="3208836293" sldId="1197"/>
            <ac:spMk id="2" creationId="{2C3152F2-47D2-5B43-B55C-0C6FA62D192D}"/>
          </ac:spMkLst>
        </pc:spChg>
        <pc:spChg chg="mod">
          <ac:chgData name="Tom Johnsson" userId="b7be0a8f-eeb0-4f89-9b9b-f8558d5d107d" providerId="ADAL" clId="{D8F4DF03-57BB-8E45-B979-80F6E1895570}" dt="2022-03-23T13:57:23.567" v="35" actId="790"/>
          <ac:spMkLst>
            <pc:docMk/>
            <pc:sldMk cId="3208836293" sldId="1197"/>
            <ac:spMk id="3" creationId="{45857A7A-0152-6145-B873-FAFE547D7BA8}"/>
          </ac:spMkLst>
        </pc:spChg>
        <pc:spChg chg="add mod">
          <ac:chgData name="Tom Johnsson" userId="b7be0a8f-eeb0-4f89-9b9b-f8558d5d107d" providerId="ADAL" clId="{D8F4DF03-57BB-8E45-B979-80F6E1895570}" dt="2022-03-23T13:57:31.825" v="48" actId="1037"/>
          <ac:spMkLst>
            <pc:docMk/>
            <pc:sldMk cId="3208836293" sldId="1197"/>
            <ac:spMk id="6" creationId="{8A8DCD3D-FDB5-E749-9E85-51DBF79D01A3}"/>
          </ac:spMkLst>
        </pc:spChg>
        <pc:spChg chg="del mod">
          <ac:chgData name="Tom Johnsson" userId="b7be0a8f-eeb0-4f89-9b9b-f8558d5d107d" providerId="ADAL" clId="{D8F4DF03-57BB-8E45-B979-80F6E1895570}" dt="2022-03-23T13:56:54.117" v="3"/>
          <ac:spMkLst>
            <pc:docMk/>
            <pc:sldMk cId="3208836293" sldId="1197"/>
            <ac:spMk id="7" creationId="{A103462A-F1DB-434E-B8EC-2EF2A27F857D}"/>
          </ac:spMkLst>
        </pc:spChg>
        <pc:picChg chg="add del mod">
          <ac:chgData name="Tom Johnsson" userId="b7be0a8f-eeb0-4f89-9b9b-f8558d5d107d" providerId="ADAL" clId="{D8F4DF03-57BB-8E45-B979-80F6E1895570}" dt="2022-03-23T13:56:52.101" v="2" actId="21"/>
          <ac:picMkLst>
            <pc:docMk/>
            <pc:sldMk cId="3208836293" sldId="1197"/>
            <ac:picMk id="5" creationId="{8A07ADC1-97E9-A442-AA41-BC009EE25200}"/>
          </ac:picMkLst>
        </pc:picChg>
        <pc:picChg chg="add mod">
          <ac:chgData name="Tom Johnsson" userId="b7be0a8f-eeb0-4f89-9b9b-f8558d5d107d" providerId="ADAL" clId="{D8F4DF03-57BB-8E45-B979-80F6E1895570}" dt="2022-03-23T13:56:54.117" v="3"/>
          <ac:picMkLst>
            <pc:docMk/>
            <pc:sldMk cId="3208836293" sldId="1197"/>
            <ac:picMk id="8" creationId="{D6EA34A4-9A50-8445-B1A5-A103D911C717}"/>
          </ac:picMkLst>
        </pc:picChg>
      </pc:sldChg>
      <pc:sldChg chg="addSp delSp modSp mod modClrScheme chgLayout">
        <pc:chgData name="Tom Johnsson" userId="b7be0a8f-eeb0-4f89-9b9b-f8558d5d107d" providerId="ADAL" clId="{D8F4DF03-57BB-8E45-B979-80F6E1895570}" dt="2022-03-23T14:06:07.536" v="419" actId="27636"/>
        <pc:sldMkLst>
          <pc:docMk/>
          <pc:sldMk cId="2560821152" sldId="1204"/>
        </pc:sldMkLst>
        <pc:spChg chg="mod ord">
          <ac:chgData name="Tom Johnsson" userId="b7be0a8f-eeb0-4f89-9b9b-f8558d5d107d" providerId="ADAL" clId="{D8F4DF03-57BB-8E45-B979-80F6E1895570}" dt="2022-03-23T14:06:07.430" v="418" actId="700"/>
          <ac:spMkLst>
            <pc:docMk/>
            <pc:sldMk cId="2560821152" sldId="1204"/>
            <ac:spMk id="2" creationId="{EDE20E70-B238-6247-BD68-440E9CB2BC21}"/>
          </ac:spMkLst>
        </pc:spChg>
        <pc:spChg chg="mod ord">
          <ac:chgData name="Tom Johnsson" userId="b7be0a8f-eeb0-4f89-9b9b-f8558d5d107d" providerId="ADAL" clId="{D8F4DF03-57BB-8E45-B979-80F6E1895570}" dt="2022-03-23T14:06:07.536" v="419" actId="27636"/>
          <ac:spMkLst>
            <pc:docMk/>
            <pc:sldMk cId="2560821152" sldId="1204"/>
            <ac:spMk id="3" creationId="{D74AB4A7-6B6C-F24C-A867-973FA347CF99}"/>
          </ac:spMkLst>
        </pc:spChg>
        <pc:spChg chg="add del mod">
          <ac:chgData name="Tom Johnsson" userId="b7be0a8f-eeb0-4f89-9b9b-f8558d5d107d" providerId="ADAL" clId="{D8F4DF03-57BB-8E45-B979-80F6E1895570}" dt="2022-03-23T14:06:07.430" v="418" actId="700"/>
          <ac:spMkLst>
            <pc:docMk/>
            <pc:sldMk cId="2560821152" sldId="1204"/>
            <ac:spMk id="5" creationId="{F4A96E80-175D-034C-9411-4E8961D542ED}"/>
          </ac:spMkLst>
        </pc:spChg>
        <pc:spChg chg="del">
          <ac:chgData name="Tom Johnsson" userId="b7be0a8f-eeb0-4f89-9b9b-f8558d5d107d" providerId="ADAL" clId="{D8F4DF03-57BB-8E45-B979-80F6E1895570}" dt="2022-03-23T14:06:02.394" v="417" actId="21"/>
          <ac:spMkLst>
            <pc:docMk/>
            <pc:sldMk cId="2560821152" sldId="1204"/>
            <ac:spMk id="6" creationId="{21DC2958-A5E6-E247-9C01-5F14F15F2148}"/>
          </ac:spMkLst>
        </pc:spChg>
        <pc:picChg chg="del">
          <ac:chgData name="Tom Johnsson" userId="b7be0a8f-eeb0-4f89-9b9b-f8558d5d107d" providerId="ADAL" clId="{D8F4DF03-57BB-8E45-B979-80F6E1895570}" dt="2022-03-23T14:06:02.394" v="417" actId="21"/>
          <ac:picMkLst>
            <pc:docMk/>
            <pc:sldMk cId="2560821152" sldId="1204"/>
            <ac:picMk id="15" creationId="{B9ABE0C8-F715-3342-A6C1-394F44C75A5B}"/>
          </ac:picMkLst>
        </pc:picChg>
      </pc:sldChg>
      <pc:sldChg chg="addSp delSp modSp mod">
        <pc:chgData name="Tom Johnsson" userId="b7be0a8f-eeb0-4f89-9b9b-f8558d5d107d" providerId="ADAL" clId="{D8F4DF03-57BB-8E45-B979-80F6E1895570}" dt="2022-03-23T14:06:43.568" v="428" actId="14100"/>
        <pc:sldMkLst>
          <pc:docMk/>
          <pc:sldMk cId="4076646590" sldId="1207"/>
        </pc:sldMkLst>
        <pc:spChg chg="del mod">
          <ac:chgData name="Tom Johnsson" userId="b7be0a8f-eeb0-4f89-9b9b-f8558d5d107d" providerId="ADAL" clId="{D8F4DF03-57BB-8E45-B979-80F6E1895570}" dt="2022-03-23T14:06:18.953" v="422" actId="478"/>
          <ac:spMkLst>
            <pc:docMk/>
            <pc:sldMk cId="4076646590" sldId="1207"/>
            <ac:spMk id="6" creationId="{21DC2958-A5E6-E247-9C01-5F14F15F2148}"/>
          </ac:spMkLst>
        </pc:spChg>
        <pc:spChg chg="add del mod">
          <ac:chgData name="Tom Johnsson" userId="b7be0a8f-eeb0-4f89-9b9b-f8558d5d107d" providerId="ADAL" clId="{D8F4DF03-57BB-8E45-B979-80F6E1895570}" dt="2022-03-23T14:06:20.894" v="423" actId="478"/>
          <ac:spMkLst>
            <pc:docMk/>
            <pc:sldMk cId="4076646590" sldId="1207"/>
            <ac:spMk id="7" creationId="{C64E9E50-FD5E-4B41-AC59-DB9B5A6C7B93}"/>
          </ac:spMkLst>
        </pc:spChg>
        <pc:spChg chg="add mod">
          <ac:chgData name="Tom Johnsson" userId="b7be0a8f-eeb0-4f89-9b9b-f8558d5d107d" providerId="ADAL" clId="{D8F4DF03-57BB-8E45-B979-80F6E1895570}" dt="2022-03-23T14:06:36.580" v="426" actId="1076"/>
          <ac:spMkLst>
            <pc:docMk/>
            <pc:sldMk cId="4076646590" sldId="1207"/>
            <ac:spMk id="8" creationId="{5C68CEF0-6F45-BC45-B0CB-FE484CDE2D73}"/>
          </ac:spMkLst>
        </pc:spChg>
        <pc:picChg chg="del">
          <ac:chgData name="Tom Johnsson" userId="b7be0a8f-eeb0-4f89-9b9b-f8558d5d107d" providerId="ADAL" clId="{D8F4DF03-57BB-8E45-B979-80F6E1895570}" dt="2022-03-23T14:06:13.244" v="420" actId="478"/>
          <ac:picMkLst>
            <pc:docMk/>
            <pc:sldMk cId="4076646590" sldId="1207"/>
            <ac:picMk id="5" creationId="{67DB36C6-64C7-5744-99EB-FCCEF2C0234A}"/>
          </ac:picMkLst>
        </pc:picChg>
        <pc:picChg chg="add mod">
          <ac:chgData name="Tom Johnsson" userId="b7be0a8f-eeb0-4f89-9b9b-f8558d5d107d" providerId="ADAL" clId="{D8F4DF03-57BB-8E45-B979-80F6E1895570}" dt="2022-03-23T14:06:43.568" v="428" actId="14100"/>
          <ac:picMkLst>
            <pc:docMk/>
            <pc:sldMk cId="4076646590" sldId="1207"/>
            <ac:picMk id="9" creationId="{7A221BAB-B5CD-9348-8CC8-65C16064A2C5}"/>
          </ac:picMkLst>
        </pc:picChg>
      </pc:sldChg>
    </pc:docChg>
  </pc:docChgLst>
  <pc:docChgLst>
    <pc:chgData name="Vieras" userId="S::urn:spo:anon#d9214d8e4d976c32e8b829dbbb46319c625128115deafc46e7be83654979aa84::" providerId="AD" clId="Web-{4279B7BA-211A-97ED-888B-A2A023B601AA}"/>
    <pc:docChg chg="modSld">
      <pc:chgData name="Vieras" userId="S::urn:spo:anon#d9214d8e4d976c32e8b829dbbb46319c625128115deafc46e7be83654979aa84::" providerId="AD" clId="Web-{4279B7BA-211A-97ED-888B-A2A023B601AA}" dt="2022-06-21T12:01:31.292" v="378" actId="14100"/>
      <pc:docMkLst>
        <pc:docMk/>
      </pc:docMkLst>
      <pc:sldChg chg="addSp modSp">
        <pc:chgData name="Vieras" userId="S::urn:spo:anon#d9214d8e4d976c32e8b829dbbb46319c625128115deafc46e7be83654979aa84::" providerId="AD" clId="Web-{4279B7BA-211A-97ED-888B-A2A023B601AA}" dt="2022-06-21T11:18:33.514" v="29" actId="20577"/>
        <pc:sldMkLst>
          <pc:docMk/>
          <pc:sldMk cId="2983333208" sldId="257"/>
        </pc:sldMkLst>
        <pc:spChg chg="mod">
          <ac:chgData name="Vieras" userId="S::urn:spo:anon#d9214d8e4d976c32e8b829dbbb46319c625128115deafc46e7be83654979aa84::" providerId="AD" clId="Web-{4279B7BA-211A-97ED-888B-A2A023B601AA}" dt="2022-06-21T11:18:08.030" v="6" actId="20577"/>
          <ac:spMkLst>
            <pc:docMk/>
            <pc:sldMk cId="2983333208" sldId="257"/>
            <ac:spMk id="2" creationId="{21413F7C-6E6E-5F40-A319-A3161358F85E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18:33.514" v="29" actId="20577"/>
          <ac:spMkLst>
            <pc:docMk/>
            <pc:sldMk cId="2983333208" sldId="257"/>
            <ac:spMk id="3" creationId="{0CD67FF9-BB5F-9E47-909F-58D111C8622C}"/>
          </ac:spMkLst>
        </pc:spChg>
        <pc:picChg chg="add mod ord">
          <ac:chgData name="Vieras" userId="S::urn:spo:anon#d9214d8e4d976c32e8b829dbbb46319c625128115deafc46e7be83654979aa84::" providerId="AD" clId="Web-{4279B7BA-211A-97ED-888B-A2A023B601AA}" dt="2022-06-21T11:17:56.389" v="3"/>
          <ac:picMkLst>
            <pc:docMk/>
            <pc:sldMk cId="2983333208" sldId="257"/>
            <ac:picMk id="4" creationId="{DBF8BFAB-B10E-AEB6-E50F-3AB7BBDD5F67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46:23.808" v="305" actId="20577"/>
        <pc:sldMkLst>
          <pc:docMk/>
          <pc:sldMk cId="3295328106" sldId="462"/>
        </pc:sldMkLst>
        <pc:spChg chg="mod">
          <ac:chgData name="Vieras" userId="S::urn:spo:anon#d9214d8e4d976c32e8b829dbbb46319c625128115deafc46e7be83654979aa84::" providerId="AD" clId="Web-{4279B7BA-211A-97ED-888B-A2A023B601AA}" dt="2022-06-21T11:46:03.839" v="303" actId="20577"/>
          <ac:spMkLst>
            <pc:docMk/>
            <pc:sldMk cId="3295328106" sldId="462"/>
            <ac:spMk id="2" creationId="{747A6C75-294E-4758-A997-50FA3330045E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6:23.808" v="305" actId="20577"/>
          <ac:spMkLst>
            <pc:docMk/>
            <pc:sldMk cId="3295328106" sldId="462"/>
            <ac:spMk id="3" creationId="{4970F427-16FA-4E7D-A246-669FC1C24187}"/>
          </ac:spMkLst>
        </pc:spChg>
      </pc:sldChg>
      <pc:sldChg chg="modSp">
        <pc:chgData name="Vieras" userId="S::urn:spo:anon#d9214d8e4d976c32e8b829dbbb46319c625128115deafc46e7be83654979aa84::" providerId="AD" clId="Web-{4279B7BA-211A-97ED-888B-A2A023B601AA}" dt="2022-06-21T11:47:04.996" v="314" actId="20577"/>
        <pc:sldMkLst>
          <pc:docMk/>
          <pc:sldMk cId="1476706684" sldId="463"/>
        </pc:sldMkLst>
        <pc:spChg chg="mod">
          <ac:chgData name="Vieras" userId="S::urn:spo:anon#d9214d8e4d976c32e8b829dbbb46319c625128115deafc46e7be83654979aa84::" providerId="AD" clId="Web-{4279B7BA-211A-97ED-888B-A2A023B601AA}" dt="2022-06-21T11:46:30.308" v="306" actId="20577"/>
          <ac:spMkLst>
            <pc:docMk/>
            <pc:sldMk cId="1476706684" sldId="463"/>
            <ac:spMk id="2" creationId="{747A6C75-294E-4758-A997-50FA3330045E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7:04.996" v="314" actId="20577"/>
          <ac:spMkLst>
            <pc:docMk/>
            <pc:sldMk cId="1476706684" sldId="463"/>
            <ac:spMk id="3" creationId="{4970F427-16FA-4E7D-A246-669FC1C24187}"/>
          </ac:spMkLst>
        </pc:spChg>
      </pc:sldChg>
      <pc:sldChg chg="modSp">
        <pc:chgData name="Vieras" userId="S::urn:spo:anon#d9214d8e4d976c32e8b829dbbb46319c625128115deafc46e7be83654979aa84::" providerId="AD" clId="Web-{4279B7BA-211A-97ED-888B-A2A023B601AA}" dt="2022-06-21T11:37:56.722" v="201" actId="1076"/>
        <pc:sldMkLst>
          <pc:docMk/>
          <pc:sldMk cId="1818670694" sldId="467"/>
        </pc:sldMkLst>
        <pc:spChg chg="mod">
          <ac:chgData name="Vieras" userId="S::urn:spo:anon#d9214d8e4d976c32e8b829dbbb46319c625128115deafc46e7be83654979aa84::" providerId="AD" clId="Web-{4279B7BA-211A-97ED-888B-A2A023B601AA}" dt="2022-06-21T11:36:51.924" v="194" actId="20577"/>
          <ac:spMkLst>
            <pc:docMk/>
            <pc:sldMk cId="1818670694" sldId="467"/>
            <ac:spMk id="2" creationId="{747A6C75-294E-4758-A997-50FA3330045E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37:48.925" v="200" actId="1076"/>
          <ac:spMkLst>
            <pc:docMk/>
            <pc:sldMk cId="1818670694" sldId="467"/>
            <ac:spMk id="3" creationId="{4970F427-16FA-4E7D-A246-669FC1C24187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37:56.722" v="201" actId="1076"/>
          <ac:picMkLst>
            <pc:docMk/>
            <pc:sldMk cId="1818670694" sldId="467"/>
            <ac:picMk id="6" creationId="{C47D64CD-C2F2-314B-AC24-02BBD6E45B80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21:42.596" v="86" actId="20577"/>
        <pc:sldMkLst>
          <pc:docMk/>
          <pc:sldMk cId="4146886088" sldId="1037"/>
        </pc:sldMkLst>
        <pc:spChg chg="mod">
          <ac:chgData name="Vieras" userId="S::urn:spo:anon#d9214d8e4d976c32e8b829dbbb46319c625128115deafc46e7be83654979aa84::" providerId="AD" clId="Web-{4279B7BA-211A-97ED-888B-A2A023B601AA}" dt="2022-06-21T11:20:14.360" v="53" actId="1076"/>
          <ac:spMkLst>
            <pc:docMk/>
            <pc:sldMk cId="4146886088" sldId="1037"/>
            <ac:spMk id="2" creationId="{80AAFBB6-3A80-B441-A183-0DECB3F9A0E4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1:42.596" v="86" actId="20577"/>
          <ac:spMkLst>
            <pc:docMk/>
            <pc:sldMk cId="4146886088" sldId="1037"/>
            <ac:spMk id="3" creationId="{098409C0-B828-7F4C-939C-976544DEE66A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21:30.314" v="85" actId="1076"/>
          <ac:picMkLst>
            <pc:docMk/>
            <pc:sldMk cId="4146886088" sldId="1037"/>
            <ac:picMk id="8" creationId="{D3CFBA70-574C-BC41-99A9-C65E07DE2A6C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25:47.709" v="128" actId="14100"/>
        <pc:sldMkLst>
          <pc:docMk/>
          <pc:sldMk cId="3758215685" sldId="1045"/>
        </pc:sldMkLst>
        <pc:spChg chg="mod">
          <ac:chgData name="Vieras" userId="S::urn:spo:anon#d9214d8e4d976c32e8b829dbbb46319c625128115deafc46e7be83654979aa84::" providerId="AD" clId="Web-{4279B7BA-211A-97ED-888B-A2A023B601AA}" dt="2022-06-21T11:23:34.598" v="103" actId="20577"/>
          <ac:spMkLst>
            <pc:docMk/>
            <pc:sldMk cId="3758215685" sldId="1045"/>
            <ac:spMk id="2" creationId="{236F1C2C-BD28-0C41-A8CE-3559CE23FA4F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5:47.709" v="128" actId="14100"/>
          <ac:spMkLst>
            <pc:docMk/>
            <pc:sldMk cId="3758215685" sldId="1045"/>
            <ac:spMk id="5" creationId="{0E540AF6-7231-7A42-A8EB-115EE1D695E1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4:51.849" v="121" actId="20577"/>
          <ac:spMkLst>
            <pc:docMk/>
            <pc:sldMk cId="3758215685" sldId="1045"/>
            <ac:spMk id="9" creationId="{56E71D26-615B-D448-B809-E496FF55E3F9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25:16.412" v="123" actId="1076"/>
          <ac:picMkLst>
            <pc:docMk/>
            <pc:sldMk cId="3758215685" sldId="1045"/>
            <ac:picMk id="1026" creationId="{6CCACF74-CD83-D94F-8F18-1F0CC3453355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22:41.644" v="88" actId="1076"/>
        <pc:sldMkLst>
          <pc:docMk/>
          <pc:sldMk cId="3208836293" sldId="1197"/>
        </pc:sldMkLst>
        <pc:spChg chg="mod">
          <ac:chgData name="Vieras" userId="S::urn:spo:anon#d9214d8e4d976c32e8b829dbbb46319c625128115deafc46e7be83654979aa84::" providerId="AD" clId="Web-{4279B7BA-211A-97ED-888B-A2A023B601AA}" dt="2022-06-21T11:19:04.499" v="30" actId="20577"/>
          <ac:spMkLst>
            <pc:docMk/>
            <pc:sldMk cId="3208836293" sldId="1197"/>
            <ac:spMk id="2" creationId="{2C3152F2-47D2-5B43-B55C-0C6FA62D192D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0:03.141" v="51" actId="14100"/>
          <ac:spMkLst>
            <pc:docMk/>
            <pc:sldMk cId="3208836293" sldId="1197"/>
            <ac:spMk id="3" creationId="{45857A7A-0152-6145-B873-FAFE547D7BA8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2:41.644" v="88" actId="1076"/>
          <ac:spMkLst>
            <pc:docMk/>
            <pc:sldMk cId="3208836293" sldId="1197"/>
            <ac:spMk id="6" creationId="{8A8DCD3D-FDB5-E749-9E85-51DBF79D01A3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19:08.499" v="31" actId="1076"/>
          <ac:picMkLst>
            <pc:docMk/>
            <pc:sldMk cId="3208836293" sldId="1197"/>
            <ac:picMk id="8" creationId="{D6EA34A4-9A50-8445-B1A5-A103D911C717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23:24.316" v="102" actId="20577"/>
        <pc:sldMkLst>
          <pc:docMk/>
          <pc:sldMk cId="4149472820" sldId="1199"/>
        </pc:sldMkLst>
        <pc:spChg chg="mod">
          <ac:chgData name="Vieras" userId="S::urn:spo:anon#d9214d8e4d976c32e8b829dbbb46319c625128115deafc46e7be83654979aa84::" providerId="AD" clId="Web-{4279B7BA-211A-97ED-888B-A2A023B601AA}" dt="2022-06-21T11:21:50.174" v="87" actId="20577"/>
          <ac:spMkLst>
            <pc:docMk/>
            <pc:sldMk cId="4149472820" sldId="1199"/>
            <ac:spMk id="2" creationId="{80AAFBB6-3A80-B441-A183-0DECB3F9A0E4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3:24.316" v="102" actId="20577"/>
          <ac:spMkLst>
            <pc:docMk/>
            <pc:sldMk cId="4149472820" sldId="1199"/>
            <ac:spMk id="3" creationId="{098409C0-B828-7F4C-939C-976544DEE66A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22:56.472" v="89" actId="1076"/>
          <ac:picMkLst>
            <pc:docMk/>
            <pc:sldMk cId="4149472820" sldId="1199"/>
            <ac:picMk id="9" creationId="{46A4B15A-F22F-194C-84CE-3A7EA1243586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40:30.599" v="214" actId="1076"/>
        <pc:sldMkLst>
          <pc:docMk/>
          <pc:sldMk cId="2562259129" sldId="1201"/>
        </pc:sldMkLst>
        <pc:spChg chg="mod">
          <ac:chgData name="Vieras" userId="S::urn:spo:anon#d9214d8e4d976c32e8b829dbbb46319c625128115deafc46e7be83654979aa84::" providerId="AD" clId="Web-{4279B7BA-211A-97ED-888B-A2A023B601AA}" dt="2022-06-21T11:38:04.472" v="202" actId="20577"/>
          <ac:spMkLst>
            <pc:docMk/>
            <pc:sldMk cId="2562259129" sldId="1201"/>
            <ac:spMk id="2" creationId="{DC661444-CF95-794E-93EC-03C1A967B9EF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0:18.771" v="211" actId="20577"/>
          <ac:spMkLst>
            <pc:docMk/>
            <pc:sldMk cId="2562259129" sldId="1201"/>
            <ac:spMk id="3" creationId="{4710554A-8FAB-914E-B698-E5CC7C0DF040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0:30.599" v="214" actId="1076"/>
          <ac:spMkLst>
            <pc:docMk/>
            <pc:sldMk cId="2562259129" sldId="1201"/>
            <ac:spMk id="9" creationId="{586E6A55-0CF5-2A45-B71D-518D00C46F32}"/>
          </ac:spMkLst>
        </pc:spChg>
      </pc:sldChg>
      <pc:sldChg chg="modSp">
        <pc:chgData name="Vieras" userId="S::urn:spo:anon#d9214d8e4d976c32e8b829dbbb46319c625128115deafc46e7be83654979aa84::" providerId="AD" clId="Web-{4279B7BA-211A-97ED-888B-A2A023B601AA}" dt="2022-06-21T11:30:42.480" v="161" actId="14100"/>
        <pc:sldMkLst>
          <pc:docMk/>
          <pc:sldMk cId="2411223439" sldId="1203"/>
        </pc:sldMkLst>
        <pc:spChg chg="mod">
          <ac:chgData name="Vieras" userId="S::urn:spo:anon#d9214d8e4d976c32e8b829dbbb46319c625128115deafc46e7be83654979aa84::" providerId="AD" clId="Web-{4279B7BA-211A-97ED-888B-A2A023B601AA}" dt="2022-06-21T11:28:27.056" v="156" actId="1076"/>
          <ac:spMkLst>
            <pc:docMk/>
            <pc:sldMk cId="2411223439" sldId="1203"/>
            <ac:spMk id="2" creationId="{236F1C2C-BD28-0C41-A8CE-3559CE23FA4F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27:39.336" v="149" actId="14100"/>
          <ac:spMkLst>
            <pc:docMk/>
            <pc:sldMk cId="2411223439" sldId="1203"/>
            <ac:spMk id="9" creationId="{A73EB5C7-E429-7847-A620-8158DEDFC664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28:38.431" v="160" actId="14100"/>
          <ac:picMkLst>
            <pc:docMk/>
            <pc:sldMk cId="2411223439" sldId="1203"/>
            <ac:picMk id="11" creationId="{3FBD2BDD-73B4-EC48-A8DA-1711747451A0}"/>
          </ac:picMkLst>
        </pc:picChg>
        <pc:picChg chg="mod">
          <ac:chgData name="Vieras" userId="S::urn:spo:anon#d9214d8e4d976c32e8b829dbbb46319c625128115deafc46e7be83654979aa84::" providerId="AD" clId="Web-{4279B7BA-211A-97ED-888B-A2A023B601AA}" dt="2022-06-21T11:30:42.480" v="161" actId="14100"/>
          <ac:picMkLst>
            <pc:docMk/>
            <pc:sldMk cId="2411223439" sldId="1203"/>
            <ac:picMk id="15" creationId="{9A9DFC4B-F6DC-3E4E-9E1C-9D395FA98A80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42:16.382" v="267" actId="14100"/>
        <pc:sldMkLst>
          <pc:docMk/>
          <pc:sldMk cId="2560821152" sldId="1204"/>
        </pc:sldMkLst>
        <pc:spChg chg="mod">
          <ac:chgData name="Vieras" userId="S::urn:spo:anon#d9214d8e4d976c32e8b829dbbb46319c625128115deafc46e7be83654979aa84::" providerId="AD" clId="Web-{4279B7BA-211A-97ED-888B-A2A023B601AA}" dt="2022-06-21T11:40:39.177" v="215" actId="20577"/>
          <ac:spMkLst>
            <pc:docMk/>
            <pc:sldMk cId="2560821152" sldId="1204"/>
            <ac:spMk id="2" creationId="{EDE20E70-B238-6247-BD68-440E9CB2BC21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2:16.382" v="267" actId="14100"/>
          <ac:spMkLst>
            <pc:docMk/>
            <pc:sldMk cId="2560821152" sldId="1204"/>
            <ac:spMk id="3" creationId="{D74AB4A7-6B6C-F24C-A867-973FA347CF99}"/>
          </ac:spMkLst>
        </pc:spChg>
      </pc:sldChg>
      <pc:sldChg chg="modSp">
        <pc:chgData name="Vieras" userId="S::urn:spo:anon#d9214d8e4d976c32e8b829dbbb46319c625128115deafc46e7be83654979aa84::" providerId="AD" clId="Web-{4279B7BA-211A-97ED-888B-A2A023B601AA}" dt="2022-06-21T11:44:38.775" v="285" actId="20577"/>
        <pc:sldMkLst>
          <pc:docMk/>
          <pc:sldMk cId="2163623509" sldId="1206"/>
        </pc:sldMkLst>
        <pc:spChg chg="mod">
          <ac:chgData name="Vieras" userId="S::urn:spo:anon#d9214d8e4d976c32e8b829dbbb46319c625128115deafc46e7be83654979aa84::" providerId="AD" clId="Web-{4279B7BA-211A-97ED-888B-A2A023B601AA}" dt="2022-06-21T11:34:00.264" v="162" actId="20577"/>
          <ac:spMkLst>
            <pc:docMk/>
            <pc:sldMk cId="2163623509" sldId="1206"/>
            <ac:spMk id="2" creationId="{747A6C75-294E-4758-A997-50FA3330045E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35:21.719" v="173" actId="14100"/>
          <ac:spMkLst>
            <pc:docMk/>
            <pc:sldMk cId="2163623509" sldId="1206"/>
            <ac:spMk id="3" creationId="{4970F427-16FA-4E7D-A246-669FC1C24187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4:38.775" v="285" actId="20577"/>
          <ac:spMkLst>
            <pc:docMk/>
            <pc:sldMk cId="2163623509" sldId="1206"/>
            <ac:spMk id="9" creationId="{8658B21B-464A-1A45-B2F5-6211DFDAC441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36:33.861" v="191" actId="1076"/>
          <ac:picMkLst>
            <pc:docMk/>
            <pc:sldMk cId="2163623509" sldId="1206"/>
            <ac:picMk id="10" creationId="{F71F990D-1298-8743-8133-74BA2800480A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1:45:48.964" v="302" actId="20577"/>
        <pc:sldMkLst>
          <pc:docMk/>
          <pc:sldMk cId="4076646590" sldId="1207"/>
        </pc:sldMkLst>
        <pc:spChg chg="mod">
          <ac:chgData name="Vieras" userId="S::urn:spo:anon#d9214d8e4d976c32e8b829dbbb46319c625128115deafc46e7be83654979aa84::" providerId="AD" clId="Web-{4279B7BA-211A-97ED-888B-A2A023B601AA}" dt="2022-06-21T11:42:23.914" v="268" actId="20577"/>
          <ac:spMkLst>
            <pc:docMk/>
            <pc:sldMk cId="4076646590" sldId="1207"/>
            <ac:spMk id="2" creationId="{EDE20E70-B238-6247-BD68-440E9CB2BC21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4:13.415" v="279" actId="14100"/>
          <ac:spMkLst>
            <pc:docMk/>
            <pc:sldMk cId="4076646590" sldId="1207"/>
            <ac:spMk id="3" creationId="{D74AB4A7-6B6C-F24C-A867-973FA347CF99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45:48.964" v="302" actId="20577"/>
          <ac:spMkLst>
            <pc:docMk/>
            <pc:sldMk cId="4076646590" sldId="1207"/>
            <ac:spMk id="8" creationId="{5C68CEF0-6F45-BC45-B0CB-FE484CDE2D73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45:36.323" v="300" actId="14100"/>
          <ac:picMkLst>
            <pc:docMk/>
            <pc:sldMk cId="4076646590" sldId="1207"/>
            <ac:picMk id="9" creationId="{7A221BAB-B5CD-9348-8CC8-65C16064A2C5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2:01:31.292" v="378" actId="14100"/>
        <pc:sldMkLst>
          <pc:docMk/>
          <pc:sldMk cId="763441535" sldId="1208"/>
        </pc:sldMkLst>
        <pc:spChg chg="mod">
          <ac:chgData name="Vieras" userId="S::urn:spo:anon#d9214d8e4d976c32e8b829dbbb46319c625128115deafc46e7be83654979aa84::" providerId="AD" clId="Web-{4279B7BA-211A-97ED-888B-A2A023B601AA}" dt="2022-06-21T11:48:45.139" v="341" actId="20577"/>
          <ac:spMkLst>
            <pc:docMk/>
            <pc:sldMk cId="763441535" sldId="1208"/>
            <ac:spMk id="2" creationId="{BA356B67-A756-FB4A-A2A8-023483CF1B6C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0:36.354" v="370" actId="20577"/>
          <ac:spMkLst>
            <pc:docMk/>
            <pc:sldMk cId="763441535" sldId="1208"/>
            <ac:spMk id="3" creationId="{8ED57262-A8A2-384C-B711-15F46210120C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1:24.574" v="376" actId="1076"/>
          <ac:spMkLst>
            <pc:docMk/>
            <pc:sldMk cId="763441535" sldId="1208"/>
            <ac:spMk id="8" creationId="{D99E6FCF-4AFB-BA48-BF36-4C9139C39501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1:31.292" v="378" actId="14100"/>
          <ac:spMkLst>
            <pc:docMk/>
            <pc:sldMk cId="763441535" sldId="1208"/>
            <ac:spMk id="9" creationId="{43D184DD-5CE5-DD46-AAA3-58B3FFADF7E8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2:00:16.838" v="368" actId="1076"/>
          <ac:picMkLst>
            <pc:docMk/>
            <pc:sldMk cId="763441535" sldId="1208"/>
            <ac:picMk id="6" creationId="{5BB94B45-CCA5-7E47-8C30-B41BF4D53469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2:01:16.027" v="375" actId="14100"/>
        <pc:sldMkLst>
          <pc:docMk/>
          <pc:sldMk cId="346025785" sldId="1209"/>
        </pc:sldMkLst>
        <pc:spChg chg="mod">
          <ac:chgData name="Vieras" userId="S::urn:spo:anon#d9214d8e4d976c32e8b829dbbb46319c625128115deafc46e7be83654979aa84::" providerId="AD" clId="Web-{4279B7BA-211A-97ED-888B-A2A023B601AA}" dt="2022-06-21T11:47:13.200" v="315" actId="20577"/>
          <ac:spMkLst>
            <pc:docMk/>
            <pc:sldMk cId="346025785" sldId="1209"/>
            <ac:spMk id="2" creationId="{BA356B67-A756-FB4A-A2A8-023483CF1B6C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0:29.994" v="369" actId="20577"/>
          <ac:spMkLst>
            <pc:docMk/>
            <pc:sldMk cId="346025785" sldId="1209"/>
            <ac:spMk id="3" creationId="{8ED57262-A8A2-384C-B711-15F46210120C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0:51.901" v="372" actId="1076"/>
          <ac:spMkLst>
            <pc:docMk/>
            <pc:sldMk cId="346025785" sldId="1209"/>
            <ac:spMk id="8" creationId="{D99E6FCF-4AFB-BA48-BF36-4C9139C39501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1:16.027" v="375" actId="14100"/>
          <ac:spMkLst>
            <pc:docMk/>
            <pc:sldMk cId="346025785" sldId="1209"/>
            <ac:spMk id="9" creationId="{43D184DD-5CE5-DD46-AAA3-58B3FFADF7E8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48:10.263" v="332" actId="14100"/>
          <ac:picMkLst>
            <pc:docMk/>
            <pc:sldMk cId="346025785" sldId="1209"/>
            <ac:picMk id="6" creationId="{5BB94B45-CCA5-7E47-8C30-B41BF4D53469}"/>
          </ac:picMkLst>
        </pc:picChg>
      </pc:sldChg>
      <pc:sldChg chg="modSp">
        <pc:chgData name="Vieras" userId="S::urn:spo:anon#d9214d8e4d976c32e8b829dbbb46319c625128115deafc46e7be83654979aa84::" providerId="AD" clId="Web-{4279B7BA-211A-97ED-888B-A2A023B601AA}" dt="2022-06-21T12:00:42.432" v="371" actId="20577"/>
        <pc:sldMkLst>
          <pc:docMk/>
          <pc:sldMk cId="651670287" sldId="1210"/>
        </pc:sldMkLst>
        <pc:spChg chg="mod">
          <ac:chgData name="Vieras" userId="S::urn:spo:anon#d9214d8e4d976c32e8b829dbbb46319c625128115deafc46e7be83654979aa84::" providerId="AD" clId="Web-{4279B7BA-211A-97ED-888B-A2A023B601AA}" dt="2022-06-21T11:57:45.195" v="342" actId="20577"/>
          <ac:spMkLst>
            <pc:docMk/>
            <pc:sldMk cId="651670287" sldId="1210"/>
            <ac:spMk id="2" creationId="{BA356B67-A756-FB4A-A2A8-023483CF1B6C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2:00:42.432" v="371" actId="20577"/>
          <ac:spMkLst>
            <pc:docMk/>
            <pc:sldMk cId="651670287" sldId="1210"/>
            <ac:spMk id="3" creationId="{8ED57262-A8A2-384C-B711-15F46210120C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59:24.665" v="362" actId="1076"/>
          <ac:spMkLst>
            <pc:docMk/>
            <pc:sldMk cId="651670287" sldId="1210"/>
            <ac:spMk id="8" creationId="{D99E6FCF-4AFB-BA48-BF36-4C9139C39501}"/>
          </ac:spMkLst>
        </pc:spChg>
        <pc:spChg chg="mod">
          <ac:chgData name="Vieras" userId="S::urn:spo:anon#d9214d8e4d976c32e8b829dbbb46319c625128115deafc46e7be83654979aa84::" providerId="AD" clId="Web-{4279B7BA-211A-97ED-888B-A2A023B601AA}" dt="2022-06-21T11:59:39.134" v="366" actId="14100"/>
          <ac:spMkLst>
            <pc:docMk/>
            <pc:sldMk cId="651670287" sldId="1210"/>
            <ac:spMk id="9" creationId="{43D184DD-5CE5-DD46-AAA3-58B3FFADF7E8}"/>
          </ac:spMkLst>
        </pc:spChg>
        <pc:picChg chg="mod">
          <ac:chgData name="Vieras" userId="S::urn:spo:anon#d9214d8e4d976c32e8b829dbbb46319c625128115deafc46e7be83654979aa84::" providerId="AD" clId="Web-{4279B7BA-211A-97ED-888B-A2A023B601AA}" dt="2022-06-21T11:59:19.900" v="359" actId="14100"/>
          <ac:picMkLst>
            <pc:docMk/>
            <pc:sldMk cId="651670287" sldId="1210"/>
            <ac:picMk id="6" creationId="{5BB94B45-CCA5-7E47-8C30-B41BF4D534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3D4D-737A-0144-A76A-179841600EA2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7E86-7D39-8A45-891C-D8D29CB684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54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Oppimistavoitteet:</a:t>
            </a:r>
          </a:p>
          <a:p>
            <a:r>
              <a:rPr lang="fi-FI" dirty="0"/>
              <a:t>Opiskelija tietää mitkä ovat vaarat ja torjuntakeinot elementtirakentamisessa</a:t>
            </a:r>
          </a:p>
          <a:p>
            <a:r>
              <a:rPr lang="fi-FI" dirty="0"/>
              <a:t>Elementtiasentaminen on ammattilaisten työtä, joka on suunniteltava</a:t>
            </a:r>
          </a:p>
          <a:p>
            <a:r>
              <a:rPr lang="fi-FI" dirty="0"/>
              <a:t>Rakenne-/elementtisuunnittelija on keskeisessä asemassa työturvallisuutta varmistettaessa (yhteistyö)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www.elementtisuunnittelu.fi</a:t>
            </a:r>
            <a:r>
              <a:rPr lang="fi-FI" dirty="0"/>
              <a:t> –sivusto: Betoniteollisuus ry:n ylläpitämälle sivustolle on kerätty paljon hyödyllistä tietoa betonielementtirakenteiden suunnitteluun, rakentamiseen ja käyttöön liittyen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80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Asennuksen aikainen tuenta ja vähimmäistukipinnat: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Asennuksen aikaiset kuormitukset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Asennuksen aikainen tuenta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Tukien purku/purkamisajankohta, olosuhteiden vaikutus jne.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Vähimmäistukipinnat eri elementtityypeille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Elementtitoimittajan ohjeet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Tarvittavat lisäohjeet asennuspiirustuksissa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Työntekijällä on oltava työnantajan kirjallinen lupa elementin tai minkä tahansa taakan kiinnittämiseen asennuskäyttöön tarkoitettuun nosturiin</a:t>
            </a:r>
            <a:endParaRPr lang="fi-FI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Tarkastettava elementin kiinnityskohdat sekä ennen nostoa, että asennuskohteessa kiinnittämisen yhteydessä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Elementin ohjaus asennuskohtaan lähtökohtaisesti vaara-alueen ulkopuolelta ja turvallinen pakosuunta aina varmistettu mm. elementin heilahdus tai nosturista irtoaminen (häiriö, vikaantuminen tms.)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Tukia kiinnitettäessä ei saa käyttää työkaluja, joiden kiristysvoima rikkoo ruuvin/pultin/ankkurin – kiristysmomentin säätäminen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Väliaikaiset tuet irrotetaan ainoastaan suunnitelman mukaisessa järjestyksessä ja ajankohtana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Asennuksen aikana käytettävät työtasot, työtelineet, henkilönostimet, henkilönostokorit, nousutiejärjestelyt, rakennusaikaiset ja asennuksen myötä siirrettävät kaiteet, työntekijän turvavaljaat henkilönsuojaimina ja niiden kiinnitys: Opetus ja ohjeet, putoamissuojaussuunnitelma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 dirty="0"/>
          </a:p>
          <a:p>
            <a:endParaRPr lang="fi-FI" noProof="0" dirty="0"/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12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 err="1"/>
              <a:t>Vna</a:t>
            </a:r>
            <a:r>
              <a:rPr lang="fi-FI" noProof="0" dirty="0"/>
              <a:t> 205/2009 rakennustyön turvallisuudesta 8 Luku mm. 37§ ja Liite 3 sisältää seikkaperäistä tietoa elementtiasennussuunnittelua varten</a:t>
            </a:r>
          </a:p>
          <a:p>
            <a:r>
              <a:rPr lang="fi-FI" noProof="0" dirty="0" err="1"/>
              <a:t>www.elementtisuunnittelu.fi</a:t>
            </a:r>
            <a:r>
              <a:rPr lang="fi-FI" noProof="0" dirty="0"/>
              <a:t>/asennus -sivustolla on kuvataan eri elementtien asennusta ja nostoja</a:t>
            </a:r>
          </a:p>
          <a:p>
            <a:endParaRPr lang="fi-FI" noProof="0" dirty="0"/>
          </a:p>
          <a:p>
            <a:r>
              <a:rPr lang="fi-FI" noProof="0" dirty="0"/>
              <a:t>Elementtien asennussuunnitelmassa mm. (lähde: </a:t>
            </a:r>
            <a:r>
              <a:rPr lang="fi-FI" noProof="0" dirty="0" err="1"/>
              <a:t>https</a:t>
            </a:r>
            <a:r>
              <a:rPr lang="fi-FI" noProof="0" dirty="0"/>
              <a:t>://</a:t>
            </a:r>
            <a:r>
              <a:rPr lang="fi-FI" noProof="0" dirty="0" err="1"/>
              <a:t>www.elementtisuunnittelu.fi</a:t>
            </a:r>
            <a:r>
              <a:rPr lang="fi-FI" noProof="0" dirty="0"/>
              <a:t>/asennus/asennusohjeet)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Työmaa ja vastuuhenkilöt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asennettavat elementit (paino, koko, jne.)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nostoissa tarvittava nostokalusto ja nostoapuvälineet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tiedot elementtien kuljetuksesta työmaalla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kuorman purku, vastaanotto ja varastointi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nostot, asennus ja asennusjärjestys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asennustoleranssit ja seurantamittaukset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asennuksen aikainen tuenta ja vähimmäistukipinnat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elementtien lopulliset kiinnitykset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asennuksessa tarvittavat työtasot ja putoamissuojaukset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suunnittelun varmistukset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635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noProof="0" dirty="0" err="1"/>
              <a:t>Vna</a:t>
            </a:r>
            <a:r>
              <a:rPr lang="fi-FI" sz="1200" noProof="0" dirty="0"/>
              <a:t> 205/2009, 37 §</a:t>
            </a:r>
          </a:p>
          <a:p>
            <a:endParaRPr lang="fi-FI" noProof="0" dirty="0"/>
          </a:p>
          <a:p>
            <a:r>
              <a:rPr lang="fi-FI" noProof="0" dirty="0"/>
              <a:t>Suunnittelun varmentaminen tarkoittaa yhteistyötä eri elementtirakentamisen osapuolten välillä (</a:t>
            </a:r>
            <a:r>
              <a:rPr lang="fi-FI" noProof="0" dirty="0" err="1"/>
              <a:t>Vna</a:t>
            </a:r>
            <a:r>
              <a:rPr lang="fi-FI" noProof="0" dirty="0"/>
              <a:t> 205/2009 36§ ja liite 3):</a:t>
            </a:r>
          </a:p>
          <a:p>
            <a:r>
              <a:rPr lang="fi-FI" noProof="0" dirty="0"/>
              <a:t>Päätoteuttajan vastuuhenkilö, Rakennuttajan vastuullinen turvallisuuskoordinaattori, Pääsuunnittelija, Rakennesuunnittelija, Elementtisuunnittelija, Asennustyönjohtaja, Vastaava työnjohtaja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971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Ontelolaattasarjakuva</a:t>
            </a:r>
            <a:r>
              <a:rPr lang="sv-SE" dirty="0"/>
              <a:t>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betoni.com</a:t>
            </a:r>
            <a:r>
              <a:rPr lang="sv-SE" dirty="0"/>
              <a:t>/</a:t>
            </a:r>
            <a:r>
              <a:rPr lang="sv-SE" dirty="0" err="1"/>
              <a:t>wp-content</a:t>
            </a:r>
            <a:r>
              <a:rPr lang="sv-SE" dirty="0"/>
              <a:t>/</a:t>
            </a:r>
            <a:r>
              <a:rPr lang="sv-SE" dirty="0" err="1"/>
              <a:t>uploads</a:t>
            </a:r>
            <a:r>
              <a:rPr lang="sv-SE" dirty="0"/>
              <a:t>/2015/11/ontelolaattasarjakuva-1.pdf </a:t>
            </a:r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157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Ontelolaattasarjakuva</a:t>
            </a:r>
            <a:r>
              <a:rPr lang="sv-SE" dirty="0"/>
              <a:t>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betoni.com</a:t>
            </a:r>
            <a:r>
              <a:rPr lang="sv-SE" dirty="0"/>
              <a:t>/</a:t>
            </a:r>
            <a:r>
              <a:rPr lang="sv-SE" dirty="0" err="1"/>
              <a:t>wp-content</a:t>
            </a:r>
            <a:r>
              <a:rPr lang="sv-SE" dirty="0"/>
              <a:t>/</a:t>
            </a:r>
            <a:r>
              <a:rPr lang="sv-SE" dirty="0" err="1"/>
              <a:t>uploads</a:t>
            </a:r>
            <a:r>
              <a:rPr lang="sv-SE" dirty="0"/>
              <a:t>/2015/11/ontelolaattasarjakuva-1.pdf </a:t>
            </a:r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76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Ontelolaattasarjakuva</a:t>
            </a:r>
            <a:r>
              <a:rPr lang="sv-SE" dirty="0"/>
              <a:t>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betoni.com</a:t>
            </a:r>
            <a:r>
              <a:rPr lang="sv-SE" dirty="0"/>
              <a:t>/</a:t>
            </a:r>
            <a:r>
              <a:rPr lang="sv-SE" dirty="0" err="1"/>
              <a:t>wp-content</a:t>
            </a:r>
            <a:r>
              <a:rPr lang="sv-SE" dirty="0"/>
              <a:t>/</a:t>
            </a:r>
            <a:r>
              <a:rPr lang="sv-SE" dirty="0" err="1"/>
              <a:t>uploads</a:t>
            </a:r>
            <a:r>
              <a:rPr lang="sv-SE" dirty="0"/>
              <a:t>/2015/11/ontelolaattasarjakuva-1.pdf </a:t>
            </a:r>
          </a:p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8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Betonielementtirakentamisessa käytettyjä elementtityyppejä ovat mm.</a:t>
            </a:r>
          </a:p>
          <a:p>
            <a:r>
              <a:rPr lang="fi-FI" dirty="0"/>
              <a:t>Seinät, pilarit, palkit, laatat (ontelo, kuori, </a:t>
            </a:r>
            <a:r>
              <a:rPr lang="fi-FI" dirty="0" err="1"/>
              <a:t>paverke</a:t>
            </a:r>
            <a:r>
              <a:rPr lang="fi-FI" dirty="0"/>
              <a:t>, TT, HTT, </a:t>
            </a:r>
            <a:r>
              <a:rPr lang="fi-FI" dirty="0" err="1"/>
              <a:t>masiivi</a:t>
            </a:r>
            <a:r>
              <a:rPr lang="fi-FI" dirty="0"/>
              <a:t>, ), portaat, sokkeli, hissikuilut, jne.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41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Henkilön putoaminen: elementtikuormasta, elementin päältä esim. varastossa, asennuskohteessa esim. holvilta</a:t>
            </a:r>
          </a:p>
          <a:p>
            <a:r>
              <a:rPr lang="fi-FI" noProof="0" dirty="0"/>
              <a:t>Elementin kaatuminen: kuormasta, varastossa, asennuksen aikana - riittämätön tuenta</a:t>
            </a:r>
          </a:p>
          <a:p>
            <a:r>
              <a:rPr lang="fi-FI" noProof="0" dirty="0"/>
              <a:t>Elementin putoaminen: nosturista (elementti, nostoapuväline, nosturi rikkoutuu) tai putoaminen kuormasta tai asennuspaikasta</a:t>
            </a:r>
          </a:p>
          <a:p>
            <a:r>
              <a:rPr lang="fi-FI" noProof="0" dirty="0"/>
              <a:t>Esineiden putoaminen: työkalut, elementtituet, elementin törmäys johonkin ja rikkoutunut osa putoaa tms., … </a:t>
            </a:r>
          </a:p>
          <a:p>
            <a:r>
              <a:rPr lang="fi-FI" noProof="0" dirty="0"/>
              <a:t>Puristuminen: nostoapuvälineen ja nostolenkin väliin, nostoketjun väliin, elementin ja kiinteän rakenteen väliin, jne.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33144-BDD4-5F43-8ECB-77D5AD30B62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92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Elementtien kuljetus työmaalla, kuorman purku, vastaanotto ja työmaavarastointi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dirty="0"/>
              <a:t>Työmaan aluesuunnitelmassa suunniteltu ja merkitty kuljetusreitit, purku- ja varastointipaikat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Kuljetusajoneuvojen reittien ja elementtivarastoaluiden kantavuus varmistettu </a:t>
            </a:r>
            <a:r>
              <a:rPr lang="fi-FI" dirty="0" err="1"/>
              <a:t>geosuunnittelijalla</a:t>
            </a:r>
            <a:endParaRPr lang="fi-FI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Kuljetuskalusto kuormineen mahtuu kulkemaan kuljetusreitillä, mm. ajoneuvon/ajoneuvoyhdistelmän kääntösäde huomioitu elementtityypeittäin, peruuttaminen minimoitu ja liikenteenohjaus suunniteltu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Purku- ja varastointipaikan sijoitus huomioi nostokaluston ulottuman ja kapasiteetin sekä elementtien koon/muodon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dirty="0"/>
              <a:t>Turvallisen noston varmistamiseksi purkupaikan tulee olla vaakasuora ja tasainen (jos nosto lähtee vinosti alustaan nähden, vaarana mm. elementin heilahdus) ja noston vaara-alueen eristetty luotettavasti (aidat tms. kiinteät esteet). Esim. katualueilla tapahtuvien kuorman purkujen aikana vaara-alue on eristettävä ja lisäksi on järjestettävä vartiointi ulkopuolisten vaara-alueelle pääsemisen estämiseksi.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dirty="0"/>
              <a:t>Putoamissuojaus suunniteltu purkupaikalla = työtasot, henkilönostimet, koukkupäätikkaat, porrastikkaat, telineet, jne. joita käyttämällä mm. nostoapuvälineiden kiinnittäminen ja irrottaminen sekä erityyppisten elementtien ohjaaminen kuormasta vaara-alueen ulkopuolelta voidaan tehdä turvallisesti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dirty="0"/>
              <a:t>Vastaanottotarkastuksessa todennetaan silmämääräisesti elementin kunto ja merkinnät sekä nostoelimien ja elementin asennuksenaikaisten kiinnitysosien kunto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37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Elementin valmistajan sekä kuljetusliikkeen antamia ohjeita elementtien purkamisesta ja nostoista on </a:t>
            </a:r>
            <a:r>
              <a:rPr lang="fi-FI" sz="1200" b="0" dirty="0"/>
              <a:t>noudatettava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dirty="0"/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73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Elementin nosto ja asennustyö (VA 205/2009, 39 § ja Liite 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Elementti on nostettava asennussuunnitelman ja valmistajan nosto-ohjeiden mukaisesti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Elementeissä, oleviin tartuntaosiin valitaan yhteensopivat nosto-osat ja nostoapuvälineet valmistaja- ja tuotekohtaisten ohjeiden perusteella. 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Tartuntaosat elementeissä vaihtelevat valmistajakohtaisesti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Nostoapuvälineet kiinnitetään kaikkiin elementin nostoon suunniteltuihin / nosto-ohjeen mukaisiin nostoelimiin</a:t>
            </a:r>
            <a:endParaRPr lang="fi-FI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Elementtien asennusnosturina on käytettävä torninosturia, ajoneuvonosturia tai muuta suoritusarvoiltaan riittävää ja muilta ominaisuuksiltaan siihen tarkoitukseen suunniteltua ja soveltuvaa nosturia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Nosturin tukijalkojen alla on käytettävä riittävän suuria tukilevyjä tai muita vastaavia tukirakenteita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Ennen nostoa on tarkastettava elementin ja nostoapuvälineiden kunto sekä merkinnät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Jos elementissä tai nostovälineissä havaitaan puutteita nostoa ei saa suorittaa mm.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nostolenkit/korvakkeet ovat ehjät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nostoankkurien kohdat elementeissä ovat puhtaat ja vauriottomat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nostourat ovat ehjät ja puhtaat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koukkujen ym. tartuntaosien lukot toimivat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Elementtien nosto- ja siirtoapuvälineiden tulee olla käyttötarkoitukseen soveltuvia, ehjiä sekä tarkastettuja ja tarvittavilla merkinnöillä varustettuja. Käyttäjä (alamies) tarkastaa silmämääräisesti ennen jokaista nostoa)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Jos merkinnät puuttuvat elementistä sitä ei saa nostaa (hankittava luotettava selvitys elementin valmistajalta)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Jos merkinnät puuttuvat nostoapuvälineestä sillä ei saa nostaa (hankittava tilalle vaatimustenmukaiset nostoapuvälineet, jossa on vaaditut merkinnät)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b="0" dirty="0"/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13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Nosturinkuljettajalla tai asennustyötä ohjaavalla työntekijällä (alamieslupa) oltava esteetön näköyhteys elementtivarastoon ja asennuskohteeseen (radiopuhelinyhteys, merkinannot)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Jos nostoreitin varrelle ei näe järjestetään vartiointi tai eristetään nostoreitti kulun estävillä aidoilla (huomioitava, että aidat saatetaan nostaa sivuun jos ne ovat kevyitä/siirrettävissä eli silloin vartiointi).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Nostoapuvälineiden kiinnittäminen elementtiin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nostokoukut sopivat nostolenkkeihin/nostokorvakkeisiin, koukkujen lukot ovat toimivat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nostolukot lukituttavat nostoankkurissa paikoilleen ja kierrettävät nosto-osat kiertyvät elementissä olevan nostoankkurin pohjaan asti,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ontelosaksi sopii nostouraan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nostoraksien nostokulmia ei saa ylittää (nosto-ohjeet ja nostoapuvälineiden ohjeet)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Elementin on nostettaessa oltava tasapainossa, elementin painopiste on tunnettava – vaarana mm. heilahdus: käytettävä tarvittaessa nostopuomia / lyhennettävä ketjun haaraa tms. (nosto-ohjeen mukaan)</a:t>
            </a:r>
          </a:p>
          <a:p>
            <a:pPr marL="457200" lvl="1" indent="-369888">
              <a:buFont typeface="Arial" panose="020B0604020202020204" pitchFamily="34" charset="0"/>
              <a:buChar char="•"/>
            </a:pPr>
            <a:r>
              <a:rPr lang="fi-FI" b="0" dirty="0"/>
              <a:t>Mikäli elementissä on useampi kuin kaksi nostopistettä, on elementin nosto toteutettava nostovälineillä, joilla kuorma jakautuu tasaisesti kaikille nostoelimille käyttäen tasauslevyllisiä rakseja ja/tai nostopuomia (nosto-ohjeen mukaan)</a:t>
            </a:r>
          </a:p>
          <a:p>
            <a:pPr marL="0" lvl="0" indent="-369888">
              <a:buFont typeface="Arial" panose="020B0604020202020204" pitchFamily="34" charset="0"/>
              <a:buChar char="•"/>
            </a:pPr>
            <a:r>
              <a:rPr lang="fi-FI" b="0" dirty="0"/>
              <a:t>Vaikeita elementin nostotöitä varten on laadittava kirjallinen nostosuunnitelma:  </a:t>
            </a:r>
          </a:p>
          <a:p>
            <a:pPr marL="457200" lvl="1" indent="-369888">
              <a:buFont typeface="Arial" panose="020B0604020202020204" pitchFamily="34" charset="0"/>
              <a:buChar char="•"/>
            </a:pPr>
            <a:r>
              <a:rPr lang="fi-FI" b="0" dirty="0"/>
              <a:t>Kuvataan nostotapahtuma hyödyntäen elementtivalmistajan antamat tiedot ja ohjeet esim. ylisuurista tai poikkeuksellisen muotoisista elementeistä, joiden käsittely vaatii erityisiä nostureita, laitteita tai työmenetelmiä (mm. elementin kääntäminen nosturissa, usean nosturin yhteisnostot)</a:t>
            </a:r>
          </a:p>
          <a:p>
            <a:pPr marL="0" lvl="0" indent="-369888">
              <a:buFont typeface="Arial" panose="020B0604020202020204" pitchFamily="34" charset="0"/>
              <a:buChar char="•"/>
            </a:pPr>
            <a:endParaRPr lang="fi-FI" b="0" dirty="0"/>
          </a:p>
          <a:p>
            <a:pPr marL="0" lvl="0" indent="-369888">
              <a:buFont typeface="Arial" panose="020B0604020202020204" pitchFamily="34" charset="0"/>
              <a:buChar char="•"/>
            </a:pPr>
            <a:endParaRPr lang="fi-FI" b="0" dirty="0"/>
          </a:p>
          <a:p>
            <a:pPr marL="0" lvl="0" indent="-369888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91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Kaikkien elementtityyppien varastoinnissa on  noudatettava valmistajan ohjeita</a:t>
            </a:r>
          </a:p>
          <a:p>
            <a:r>
              <a:rPr lang="fi-FI" dirty="0"/>
              <a:t>Elementtien varastot ja varastotelineet on asetettu kantavalle ja vaakasuoralle alustalle </a:t>
            </a:r>
          </a:p>
          <a:p>
            <a:pPr lvl="1"/>
            <a:r>
              <a:rPr lang="fi-FI" dirty="0"/>
              <a:t>alustan kantavuus / vahvistustoimenpiteet mitoitettu varastoitavien elementtien mukaan</a:t>
            </a:r>
          </a:p>
          <a:p>
            <a:pPr lvl="2"/>
            <a:r>
              <a:rPr lang="fi-FI" dirty="0"/>
              <a:t>turvallisuus varmistettava olosuhteiden muuttuessa, esim. maan sulaminen</a:t>
            </a:r>
          </a:p>
          <a:p>
            <a:pPr lvl="1"/>
            <a:r>
              <a:rPr lang="fi-FI" dirty="0"/>
              <a:t>Elementtitelineiden esim. seinäelementtien kampatelineiden kantavuus ja kestävyys vastaa niissä varastoitujen elementtejä</a:t>
            </a:r>
          </a:p>
          <a:p>
            <a:pPr lvl="1"/>
            <a:r>
              <a:rPr lang="fi-FI" dirty="0"/>
              <a:t>elementtien alla käytetään aluspuita jakamaan kuormaa ja suojaamaan elementtejä</a:t>
            </a:r>
          </a:p>
          <a:p>
            <a:r>
              <a:rPr lang="fi-FI" dirty="0"/>
              <a:t>Korkeat/kaatuessaan vaaralliset elementit kiilataan/sidotaan varastotelineisiin tai tuenta varmistetaan muulla tavalla (esim. elementtien sitominen toisiinsa tms.)</a:t>
            </a:r>
          </a:p>
          <a:p>
            <a:pPr lvl="1"/>
            <a:r>
              <a:rPr lang="fi-FI" dirty="0"/>
              <a:t>Nosturi irrotetaan elementistä vasta kiilaamisen/sidonnan jälkeen tai sidonta irrotetaan vasta nosturin kiinnittämisen jälkeen</a:t>
            </a:r>
          </a:p>
          <a:p>
            <a:pPr lvl="1"/>
            <a:r>
              <a:rPr lang="fi-FI" dirty="0"/>
              <a:t>Telineet kuormataan ja puretaan siten, että telineen tasapaino säilyy, esim. kampatelineiden täyttö keskeltä ulospäin ja tyhjennys ulkoa sisäänpäin, vuoron perään eri puolille telinettä (telinevalmistajan ohjeet ja kapasiteettitiedot)</a:t>
            </a:r>
          </a:p>
          <a:p>
            <a:r>
              <a:rPr lang="fi-FI" dirty="0"/>
              <a:t>Elementtitelineissä on suojakaiteilla varustetut työtasot ja kulkutiet</a:t>
            </a:r>
          </a:p>
          <a:p>
            <a:pPr lvl="1"/>
            <a:r>
              <a:rPr lang="fi-FI" dirty="0"/>
              <a:t>Nostoapuvälineiden irrottamista ja kiinnittämistä on varten on turvalliset välineet: esim. telineet, porrastikkaat, koukkupäätikkaat, henkilönostimet</a:t>
            </a:r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792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8763" lvl="1" indent="-263525">
              <a:buFont typeface="Arial" panose="020B0604020202020204" pitchFamily="34" charset="0"/>
              <a:buChar char="•"/>
            </a:pPr>
            <a:r>
              <a:rPr lang="fi-FI" b="0" dirty="0"/>
              <a:t>Asennusjärjestys: Rungon asennusjärjestys lohkoittain tai linjoittain, Yksittäisten elementtien asennusjärjestys/asennusjärjestys elementtityypeittäin, Yksityiskohtainen asennusjärjestys ja Työvaiheiden järjestys</a:t>
            </a:r>
          </a:p>
          <a:p>
            <a:pPr marL="258763" lvl="1" indent="-263525">
              <a:buFont typeface="Arial" panose="020B0604020202020204" pitchFamily="34" charset="0"/>
              <a:buChar char="•"/>
            </a:pPr>
            <a:r>
              <a:rPr lang="fi-FI" b="0" dirty="0"/>
              <a:t>Jos asennussuunnitelmista tai -ohjeesta pitää poiketa on arvioitava muutoksen vaikutus työn turvallisuuteen ja muutos on hyväksytettävä kyseisen suunnitelman/ohjeen laatijalla ennen töiden jatkamista</a:t>
            </a:r>
          </a:p>
          <a:p>
            <a:pPr marL="258763" lvl="1" indent="-263525">
              <a:buFont typeface="Arial" panose="020B0604020202020204" pitchFamily="34" charset="0"/>
              <a:buChar char="•"/>
            </a:pPr>
            <a:r>
              <a:rPr lang="fi-FI" b="0" dirty="0"/>
              <a:t>Asennuskohteen valmistelussa huomioitavaa: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r>
              <a:rPr lang="fi-FI" b="0" dirty="0"/>
              <a:t>Alapuolinen suojaus (alapuolinen suojaus tarkoittaa myös, että alapuolisissa kerroksissa ei saa työskennellä nostoreitin varrella tai asennuskohteessa) 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r>
              <a:rPr lang="fi-FI" b="0" dirty="0"/>
              <a:t>Asennusaikainen vakavuus ja tuenta (tukipinnat, tuet, rakenne, )</a:t>
            </a:r>
          </a:p>
          <a:p>
            <a:pPr marL="715963" marR="0" lvl="2" indent="-2635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dirty="0"/>
              <a:t>Olosuhteiden vaikutus </a:t>
            </a:r>
            <a:r>
              <a:rPr lang="fi-FI" dirty="0"/>
              <a:t>(</a:t>
            </a:r>
            <a:r>
              <a:rPr lang="fi-FI" b="0" dirty="0"/>
              <a:t>esim. siisteys ja järjestys, talviolosuhteiden vaatimat erityistoimenpiteet)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r>
              <a:rPr lang="fi-FI" b="0" dirty="0"/>
              <a:t>Asennuspaikan kiinnitysosien kunto ja puhtaus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r>
              <a:rPr lang="fi-FI" b="0" dirty="0"/>
              <a:t>Liitos- ja tuentavälineet, työkalut ja kiinnitystarvikkeet 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r>
              <a:rPr lang="fi-FI" b="0" dirty="0"/>
              <a:t>Putoamissuojausjärjestelyt (mm. kaiteet, putoamisen estävät, putoamisen pysäyttävät)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r>
              <a:rPr lang="fi-FI" b="0" dirty="0"/>
              <a:t>Asennuksenaikaiset työtasot (työpukit, työtelineet, koukkupäätikkaat, jne.</a:t>
            </a:r>
          </a:p>
          <a:p>
            <a:pPr marL="715963" lvl="2" indent="-263525">
              <a:buFont typeface="Arial" panose="020B0604020202020204" pitchFamily="34" charset="0"/>
              <a:buChar char="•"/>
            </a:pPr>
            <a:endParaRPr lang="fi-FI" b="0" dirty="0"/>
          </a:p>
          <a:p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97E86-7D39-8A45-891C-D8D29CB6849A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82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61E03B-0AC1-4840-AD4E-0938AFE7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D9557F7-CB92-8D43-904A-0B843840F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B31A09-8832-434F-933F-677DE5C8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7D1CBA-2A66-1947-AF92-DC01F4A7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41DAB2-BB8F-A442-8DD4-F5C0CE03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877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92B58-035B-FC40-A15D-D16C4BA8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0107ED-BF45-C04E-A538-EF5930141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87330A-75C6-FB46-82C5-DA334A08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3CB6C5-DC9E-3448-BF1C-3340D7BB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8AED5F-5C1E-494E-AB35-80A8F397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149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22445CC-BCC3-D848-B7C7-367D67F09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8F8208F-816E-C649-A99E-E6A107D63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D94301-D857-6548-AE75-A2EAD69B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368563-593F-3346-BAF3-7BDCD689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96CDFD-0F25-A644-971C-AEA8AF75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970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618067" y="2700338"/>
            <a:ext cx="2159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sz="1800"/>
          </a:p>
        </p:txBody>
      </p:sp>
      <p:cxnSp>
        <p:nvCxnSpPr>
          <p:cNvPr id="5" name="Suora yhdysviiva 4"/>
          <p:cNvCxnSpPr/>
          <p:nvPr userDrawn="1"/>
        </p:nvCxnSpPr>
        <p:spPr bwMode="auto">
          <a:xfrm>
            <a:off x="0" y="11430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tsikko 1"/>
          <p:cNvSpPr>
            <a:spLocks noGrp="1"/>
          </p:cNvSpPr>
          <p:nvPr>
            <p:ph type="ctrTitle"/>
          </p:nvPr>
        </p:nvSpPr>
        <p:spPr bwMode="auto">
          <a:xfrm>
            <a:off x="3024717" y="0"/>
            <a:ext cx="9167283" cy="11247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32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-5390" y="1196752"/>
            <a:ext cx="11906249" cy="50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buFont typeface="Arial"/>
              <a:buChar char="•"/>
              <a:defRPr/>
            </a:lvl1pPr>
            <a:lvl2pPr marL="742950" indent="-285750">
              <a:buFont typeface="Arial"/>
              <a:buChar char="•"/>
              <a:defRPr/>
            </a:lvl2pPr>
            <a:lvl3pPr marL="1143000" indent="-228600">
              <a:buFont typeface="Arial"/>
              <a:buChar char="•"/>
              <a:defRPr/>
            </a:lvl3pPr>
            <a:lvl4pPr marL="1600200" indent="-228600">
              <a:buFont typeface="Arial"/>
              <a:buChar char="•"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1C0D33-83B8-4A4B-AB29-41A562B1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B49BB4-E940-584E-A571-60C8694C8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DE2C4C-43D5-D14C-93BF-7C80DE09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BF16DD-386C-0A48-A7E5-EE3F07D7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E45AAE-A955-D047-9F29-53D9CD6B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5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32E29-8798-D049-A5E9-DB087778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E3B562-EFC5-6345-916F-6E952C2F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3144DF-FD63-0942-992E-00E3B1BE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22DD01-3521-4A44-AF5F-242B9E4B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A6DFCA-9A92-2B45-A44A-CEFAD08E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4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BFBED6-3566-B348-B98F-91C72991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77ED25-F84A-4042-8C8C-3D6B6A6F0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E7695C-50EE-6443-8505-F75AD34A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024F1D-F79F-EC46-9604-3F158CBB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04FE79-121E-2A40-84C7-B58D857F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6C11140-E191-534F-A14C-E9720AEB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3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81D84-6B51-2A4D-98A6-96C9659C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72AE12-106D-4646-A6C4-422DDAEB6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25F8C7-535E-5D42-AF00-8470A9B0F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0A74A1-9E01-AE43-A35C-A3AB836FF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040D32-79CA-F742-AD44-803DE4BC2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190F84-C475-5D4F-9DBB-2D2D4EEE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5EC94C-5D0A-EF4C-A8B0-440780C3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27C435-39BE-F542-B502-B81CC8BA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10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71AD2C-B866-F643-B871-BFB7A7D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2FDA4EF-4325-B64B-BA5E-40F49841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182A0A-65AA-5A4C-B570-B2B1FD91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50D37A5-9264-C043-B867-90AD31EB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16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D1FEC3B-03D6-5D44-86B2-AC87A222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A9E8054-F173-EA40-BAB5-0667486E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4B7BDB-0319-2A42-BFCD-42BCB96A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01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DC9E8-E3C6-6C40-B363-0913091B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28B121-338E-6743-A185-508B07612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B689C80-611F-ED4F-AB89-AC2C2FD43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2C4265-F7DC-6748-A8EC-CCF3F007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0F39F-FA78-E945-AC1E-86EEE2DA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F6F3AA-190E-DE49-A07A-EA14C47B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76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526D36-FEDF-4C4F-A828-7FA79A7D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0F12B58-3AE0-7047-B024-37212AB4F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A5BB3C-2A37-2B45-94EF-B5448619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05D485B-F822-7C4E-9A45-B8BCCBEF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5FAD2B-4359-B34F-B594-74C633D6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B57C84-EE6E-2146-80F7-B703F057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14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886851F-AEA2-0645-ABB5-B35BDE61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BE2127-AFA2-5C4F-8F70-9FA16999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sv-SE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BB92EF-03DB-8140-AB93-D0DF2DB42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61EB-1FE2-704B-BEF3-35B92A6FE37A}" type="datetimeFigureOut">
              <a:rPr lang="sv-SE" smtClean="0"/>
              <a:t>2022-06-21</a:t>
            </a:fld>
            <a:endParaRPr lang="sv-SE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D333C8-A41F-1D4B-8D7C-9B65347D4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CACE7D-B123-6949-B15F-687FDF730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A4F4-C6AB-9040-8C3C-C4D17F8801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44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menttisuunnittelu.f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etoni.com/wp-content/uploads/2015/11/ontelolaattasarjakuva-1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etoni.com/wp-content/uploads/2015/11/ontelolaattasarjakuva-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etoni.com/wp-content/uploads/2015/11/ontelolaattasarjakuva-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moimageresizer.azureedge.net/TAMMETREKKAB_Image_1.png?width=3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menttisuunnittelu.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BF8BFAB-B10E-AEB6-E50F-3AB7BBDD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" y="501"/>
            <a:ext cx="12179473" cy="68561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413F7C-6E6E-5F40-A319-A3161358F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000" b="1" dirty="0">
                <a:solidFill>
                  <a:schemeClr val="bg1"/>
                </a:solidFill>
              </a:rPr>
              <a:t>Työturvallisuus rakennusalalla</a:t>
            </a:r>
            <a:endParaRPr lang="sv-SE" sz="50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D67FF9-BB5F-9E47-909F-58D111C8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Työturvallisuuden opetusmateriaali</a:t>
            </a:r>
            <a:endParaRPr lang="fi-FI" sz="2800" dirty="0">
              <a:solidFill>
                <a:schemeClr val="bg1"/>
              </a:solidFill>
              <a:cs typeface="Calibri"/>
            </a:endParaRPr>
          </a:p>
          <a:p>
            <a:endParaRPr lang="fi-FI" sz="2800" dirty="0">
              <a:solidFill>
                <a:schemeClr val="bg1"/>
              </a:solidFill>
            </a:endParaRPr>
          </a:p>
          <a:p>
            <a:r>
              <a:rPr lang="fi-FI" sz="2800" dirty="0">
                <a:solidFill>
                  <a:schemeClr val="bg1"/>
                </a:solidFill>
              </a:rPr>
              <a:t>12B. Elementtiasennuksen työturvallisuus</a:t>
            </a:r>
            <a:endParaRPr lang="sv-SE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33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E20E70-B238-6247-BD68-440E9CB2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Elementtien asennus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4AB4A7-6B6C-F24C-A867-973FA347C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020"/>
            <a:ext cx="10515600" cy="490278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Elementtien asennuksessa on noudatettava valmistajan tuotekohtaisia ohjeita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/>
              <a:t>Elementit asennetaan asennussuunnitelman mukaisessa järjestyksessä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muutokset on hyväksytettävä suunnitelman laatijalla ennen töiden jatkamista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Asennuskohteesta on ensin tarkastettu muun muassa:</a:t>
            </a:r>
            <a:endParaRPr lang="fi-FI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kantavien rakenteiden kunto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asennuksenaikaiset kuormitukset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asennusalustan kiinnityskohtien, liitoskohtien, tukipintojen kunto ja puhtaus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Asennuskohteessa on ensin valmisteltu muun muassa:</a:t>
            </a:r>
            <a:endParaRPr lang="fi-FI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alapuolinen suojaus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asennuspaikka, mm. siisteys ja järjestys, muiden töiden yhteensovittaminen sekä sääolojen vaikutus (tuuli, jää…)</a:t>
            </a:r>
            <a:endParaRPr lang="fi-FI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asennuksenaikaiset tuentavälineet ja työkalut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putoamissuojaus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asennuksen vaatimat työtasot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082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E20E70-B238-6247-BD68-440E9CB2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Elementtien asennus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4AB4A7-6B6C-F24C-A867-973FA347C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54651"/>
            <a:ext cx="6147391" cy="507323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Elementtien tuennoissa käytetään asennussuunnitelman mukaisia välineitä ja kiinnikkeitä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/>
              <a:t>Elementeistä tarkastetaan ennen asennusnostoa elementin sekä sen kiinnityspisteiden ja -osien kunto ja puhtaus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taakan kiinnittäminen asennusnosturiin vaatii kirjallisen luvan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 ohjataan asennuskohtaan vaara-alueen ulkopuolelta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tarvittaessa käytetään ohjausnarua tai -keppiä, asennuskanki</a:t>
            </a: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i-FI" dirty="0"/>
              <a:t>Tuet ja liitokset kiinnitetään, ja vasta tämän jälkeen irrotetaan nosturin nostoraksit elementistä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kiristysmomentti ei saa rikkoa pulttia/ankkuria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nostoraksien irrotusta varten on työtasot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väliaikaisten tukien irrottaminen ainoastaan suunnitelman mukaisessa järjestyksessä ja ajankohtana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Asennetaan putoamissuojaus: kaiteet, aukkosuojat…</a:t>
            </a:r>
            <a:endParaRPr lang="fi-FI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asennuksen aikana putoamisvaarallisella alueella on käytettävä henkilökohtaista putoamissuojausta: putoamissuojausvälineet ja kiinnityspisteet suunniteltu etukäteen asennuskohteittain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C68CEF0-6F45-BC45-B0CB-FE484CDE2D73}"/>
              </a:ext>
            </a:extLst>
          </p:cNvPr>
          <p:cNvSpPr txBox="1"/>
          <p:nvPr/>
        </p:nvSpPr>
        <p:spPr>
          <a:xfrm>
            <a:off x="7636683" y="5861216"/>
            <a:ext cx="43101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/>
              <a:t>Elementtien tuentapiirrokset (Kuva: Betoniteollisuus ry </a:t>
            </a:r>
            <a:r>
              <a:rPr lang="fi-FI" sz="1600" dirty="0">
                <a:hlinkClick r:id="rId3"/>
              </a:rPr>
              <a:t>www.elementtisuunnittelu.fi</a:t>
            </a:r>
            <a:r>
              <a:rPr lang="fi-FI" sz="1600" dirty="0"/>
              <a:t> )</a:t>
            </a:r>
            <a:endParaRPr lang="fi-FI" sz="1600" dirty="0">
              <a:cs typeface="Calibri"/>
            </a:endParaRPr>
          </a:p>
        </p:txBody>
      </p:sp>
      <p:pic>
        <p:nvPicPr>
          <p:cNvPr id="9" name="Sisällön paikkamerkki 14">
            <a:extLst>
              <a:ext uri="{FF2B5EF4-FFF2-40B4-BE49-F238E27FC236}">
                <a16:creationId xmlns:a16="http://schemas.microsoft.com/office/drawing/2014/main" id="{7A221BAB-B5CD-9348-8CC8-65C16064A2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682" y="641017"/>
            <a:ext cx="4030333" cy="5070416"/>
          </a:xfrm>
        </p:spPr>
      </p:pic>
    </p:spTree>
    <p:extLst>
      <p:ext uri="{BB962C8B-B14F-4D97-AF65-F5344CB8AC3E}">
        <p14:creationId xmlns:p14="http://schemas.microsoft.com/office/powerpoint/2010/main" val="407664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A6C75-294E-4758-A997-50FA3330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Elementtien asennussuunnitelma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0F427-16FA-4E7D-A246-669FC1C24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b="0" dirty="0"/>
              <a:t>Päätoteuttajan on huolehdittava, että elementtien asennussuunnitelma on kirjallisena työmaalla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 dirty="0"/>
              <a:t>Oltava suunnittelijoiden hyväksymismerkintä</a:t>
            </a:r>
            <a:endParaRPr lang="fi-FI" b="0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Huomioitava elementtivalmistajan tuotekohtaiset ohjeet</a:t>
            </a:r>
            <a:endParaRPr lang="fi-FI" b="0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b="0" dirty="0"/>
              <a:t>Selvitettävä nostotyötä varten: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käytettävä nostokalusto 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taakkojen paino elementtityypeittäin 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nostopaikat 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nostoapuvälineet elementtityypeittäin 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nostojen ohjaus 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b="0" dirty="0"/>
              <a:t>mahdolliset rajoitukset </a:t>
            </a:r>
            <a:endParaRPr lang="fi-FI" b="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5328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A6C75-294E-4758-A997-50FA3330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Elementtien asennussuunnitelma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0F427-16FA-4E7D-A246-669FC1C24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Elementin asennusnosturiksi valitaan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 dirty="0"/>
              <a:t>torninosturi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ajoneuvonosturi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muu suoritusarvoltaan riittävä ja muilta ominaisuuksiltaan tarkoitukseen suunniteltu ja soveltuva nosturi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Suunnitelmassa esitetään ohjeet sekä väliaikaisesta tuennasta että tuennan purkamisesta asennusvaiheittain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Käytännössä rakennesuunnittelija tai elementtisuunnittelija antaa tiedot elementtien asennusjärjestyksestä, tuennasta, kiinnityksestä, nostoista, varastoinnista, putoamissuojauksesta jne. asennuksen suunnittelua varten</a:t>
            </a: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670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56B67-A756-FB4A-A2A8-023483CF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Tehtävä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D57262-A8A2-384C-B711-15F4621012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Mieti itseksesi ontelolaattojen </a:t>
            </a:r>
            <a:r>
              <a:rPr lang="fi-FI" b="1" dirty="0"/>
              <a:t>vastaanottoon ja varastointiin</a:t>
            </a:r>
            <a:r>
              <a:rPr lang="fi-FI" dirty="0"/>
              <a:t> liittyviä vaaroja työmaalla</a:t>
            </a:r>
            <a:endParaRPr lang="fi-FI"/>
          </a:p>
          <a:p>
            <a:pPr lvl="1">
              <a:lnSpc>
                <a:spcPct val="100000"/>
              </a:lnSpc>
            </a:pPr>
            <a:r>
              <a:rPr lang="fi-FI" dirty="0"/>
              <a:t>Hyödyntäkää ontelolaattasarjakuvaa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Parityö: keskustele näistä parin kanssa ja muodostakaa yhteinen vaaralistaus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Yhteenveto: jokainen pari kertoo vuorotellen </a:t>
            </a:r>
            <a:r>
              <a:rPr lang="fi-FI" u="sng" dirty="0"/>
              <a:t>yhden</a:t>
            </a:r>
            <a:r>
              <a:rPr lang="fi-FI" dirty="0"/>
              <a:t> vaaran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Miten vaaroja voi torjua?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6" name="Sisällön paikkamerkki 8">
            <a:extLst>
              <a:ext uri="{FF2B5EF4-FFF2-40B4-BE49-F238E27FC236}">
                <a16:creationId xmlns:a16="http://schemas.microsoft.com/office/drawing/2014/main" id="{5BB94B45-CCA5-7E47-8C30-B41BF4D534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6082" y="362567"/>
            <a:ext cx="3541104" cy="472231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99E6FCF-4AFB-BA48-BF36-4C9139C39501}"/>
              </a:ext>
            </a:extLst>
          </p:cNvPr>
          <p:cNvSpPr txBox="1"/>
          <p:nvPr/>
        </p:nvSpPr>
        <p:spPr>
          <a:xfrm>
            <a:off x="7151754" y="5165679"/>
            <a:ext cx="32603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 err="1"/>
              <a:t>Ontelolaatan</a:t>
            </a:r>
            <a:r>
              <a:rPr lang="sv-SE" dirty="0"/>
              <a:t> </a:t>
            </a:r>
            <a:r>
              <a:rPr lang="sv-SE" dirty="0" err="1"/>
              <a:t>asennus</a:t>
            </a:r>
            <a:r>
              <a:rPr lang="sv-SE" dirty="0"/>
              <a:t> -</a:t>
            </a:r>
            <a:r>
              <a:rPr lang="sv-SE" dirty="0" err="1"/>
              <a:t>sarjakuva</a:t>
            </a:r>
            <a:r>
              <a:rPr lang="sv-SE" dirty="0"/>
              <a:t>, </a:t>
            </a:r>
            <a:r>
              <a:rPr lang="sv-SE" dirty="0" err="1"/>
              <a:t>Betoniteollisuus</a:t>
            </a:r>
            <a:r>
              <a:rPr lang="sv-SE" dirty="0"/>
              <a:t> </a:t>
            </a:r>
            <a:r>
              <a:rPr lang="sv-SE" dirty="0" err="1"/>
              <a:t>ry</a:t>
            </a:r>
            <a:endParaRPr lang="sv-SE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3D184DD-5CE5-DD46-AAA3-58B3FFADF7E8}"/>
              </a:ext>
            </a:extLst>
          </p:cNvPr>
          <p:cNvSpPr txBox="1"/>
          <p:nvPr/>
        </p:nvSpPr>
        <p:spPr>
          <a:xfrm>
            <a:off x="7157229" y="5891040"/>
            <a:ext cx="419209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 dirty="0" err="1"/>
              <a:t>Ontelolaattasarjakuva</a:t>
            </a:r>
            <a:r>
              <a:rPr lang="sv-SE" sz="1600" dirty="0"/>
              <a:t>: </a:t>
            </a:r>
            <a:r>
              <a:rPr lang="sv-SE" sz="1600" dirty="0">
                <a:hlinkClick r:id="rId4"/>
              </a:rPr>
              <a:t>https://betoni.com/wp-content/uploads/2015/11/ontelolaattasarjakuva-1.pdf</a:t>
            </a:r>
            <a:r>
              <a:rPr lang="sv-SE" sz="1600" dirty="0"/>
              <a:t>   </a:t>
            </a:r>
            <a:endParaRPr lang="sv-SE" sz="1600" dirty="0">
              <a:cs typeface="Calibri"/>
            </a:endParaRPr>
          </a:p>
          <a:p>
            <a:endParaRPr lang="sv-SE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25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56B67-A756-FB4A-A2A8-023483CF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Tehtävä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D57262-A8A2-384C-B711-15F462101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194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Mieti itseksesi ontelolaattojen </a:t>
            </a:r>
            <a:r>
              <a:rPr lang="fi-FI" b="1" dirty="0"/>
              <a:t>nostoihin ja siirtoihin</a:t>
            </a:r>
            <a:r>
              <a:rPr lang="fi-FI" dirty="0"/>
              <a:t> liittyviä vaaroja</a:t>
            </a:r>
            <a:endParaRPr lang="fi-FI"/>
          </a:p>
          <a:p>
            <a:pPr lvl="1">
              <a:lnSpc>
                <a:spcPct val="100000"/>
              </a:lnSpc>
            </a:pPr>
            <a:r>
              <a:rPr lang="fi-FI" dirty="0"/>
              <a:t>Hyödyntäkää ontelolaattasarjakuvaa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Parityö: keskustele näistä parin kanssa. Muodostakaa yhteinen vaaralistaus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Yhteenveto: jokainen pari kertoo vuorotellen </a:t>
            </a:r>
            <a:r>
              <a:rPr lang="fi-FI" u="sng" dirty="0"/>
              <a:t>yhden</a:t>
            </a:r>
            <a:r>
              <a:rPr lang="fi-FI" dirty="0"/>
              <a:t> vaaran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Miten vaaroja voi torjua?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6" name="Sisällön paikkamerkki 8">
            <a:extLst>
              <a:ext uri="{FF2B5EF4-FFF2-40B4-BE49-F238E27FC236}">
                <a16:creationId xmlns:a16="http://schemas.microsoft.com/office/drawing/2014/main" id="{5BB94B45-CCA5-7E47-8C30-B41BF4D534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9868" y="293563"/>
            <a:ext cx="3697397" cy="493404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99E6FCF-4AFB-BA48-BF36-4C9139C39501}"/>
              </a:ext>
            </a:extLst>
          </p:cNvPr>
          <p:cNvSpPr txBox="1"/>
          <p:nvPr/>
        </p:nvSpPr>
        <p:spPr>
          <a:xfrm>
            <a:off x="6988385" y="5395694"/>
            <a:ext cx="32603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 err="1"/>
              <a:t>Ontelolaatan</a:t>
            </a:r>
            <a:r>
              <a:rPr lang="sv-SE" dirty="0"/>
              <a:t> </a:t>
            </a:r>
            <a:r>
              <a:rPr lang="sv-SE" dirty="0" err="1"/>
              <a:t>asennus</a:t>
            </a:r>
            <a:r>
              <a:rPr lang="sv-SE" dirty="0"/>
              <a:t> -</a:t>
            </a:r>
            <a:r>
              <a:rPr lang="sv-SE" dirty="0" err="1"/>
              <a:t>sarjakuva</a:t>
            </a:r>
            <a:r>
              <a:rPr lang="sv-SE" dirty="0"/>
              <a:t>, </a:t>
            </a:r>
            <a:r>
              <a:rPr lang="sv-SE" dirty="0" err="1"/>
              <a:t>Betoniteollisuus</a:t>
            </a:r>
            <a:r>
              <a:rPr lang="sv-SE" dirty="0"/>
              <a:t> </a:t>
            </a:r>
            <a:r>
              <a:rPr lang="sv-SE" dirty="0" err="1"/>
              <a:t>ry</a:t>
            </a:r>
            <a:endParaRPr lang="sv-SE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3D184DD-5CE5-DD46-AAA3-58B3FFADF7E8}"/>
              </a:ext>
            </a:extLst>
          </p:cNvPr>
          <p:cNvSpPr txBox="1"/>
          <p:nvPr/>
        </p:nvSpPr>
        <p:spPr>
          <a:xfrm>
            <a:off x="7034554" y="6086849"/>
            <a:ext cx="4315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Ontelolaattasarjakuva</a:t>
            </a:r>
            <a:r>
              <a:rPr lang="sv-SE" dirty="0"/>
              <a:t>: </a:t>
            </a:r>
            <a:r>
              <a:rPr lang="sv-SE" sz="1400" dirty="0">
                <a:hlinkClick r:id="rId4"/>
              </a:rPr>
              <a:t>https://betoni.com/wp-content/uploads/2015/11/ontelolaattasarjakuva-1.pdf</a:t>
            </a:r>
            <a:r>
              <a:rPr lang="sv-SE" sz="1400" dirty="0"/>
              <a:t> 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344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56B67-A756-FB4A-A2A8-023483CF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FF0000"/>
                </a:solidFill>
              </a:rPr>
              <a:t>Tehtävä</a:t>
            </a:r>
            <a:endParaRPr lang="fi-FI" b="1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D57262-A8A2-384C-B711-15F462101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3063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dirty="0"/>
              <a:t>Mieti itseksesi ontelolaattojen </a:t>
            </a:r>
            <a:r>
              <a:rPr lang="fi-FI" b="1" dirty="0"/>
              <a:t>asennukseen</a:t>
            </a:r>
            <a:r>
              <a:rPr lang="fi-FI" dirty="0"/>
              <a:t> liittyviä vaaroja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 dirty="0"/>
              <a:t>Hyödyntäkää ontelolaattasarjakuvaa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dirty="0"/>
              <a:t>Parityö: keskustele näistä parin kanssa. Muodostakaa yhteinen vaaralistaus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dirty="0"/>
              <a:t>Yhteenveto: jokainen pari kertoo vuorotellen </a:t>
            </a:r>
            <a:r>
              <a:rPr lang="fi-FI" u="sng" dirty="0"/>
              <a:t>yhden</a:t>
            </a:r>
            <a:r>
              <a:rPr lang="fi-FI" dirty="0"/>
              <a:t> vaaran</a:t>
            </a:r>
            <a:endParaRPr lang="fi-FI" dirty="0">
              <a:cs typeface="Calibri" panose="020F0502020204030204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i-FI" dirty="0"/>
              <a:t>Miten vaaroja voi torjua?</a:t>
            </a:r>
            <a:endParaRPr lang="fi-FI" dirty="0">
              <a:cs typeface="Calibri" panose="020F0502020204030204"/>
            </a:endParaRPr>
          </a:p>
          <a:p>
            <a:pPr marL="0" indent="0">
              <a:lnSpc>
                <a:spcPct val="110000"/>
              </a:lnSpc>
              <a:buNone/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6" name="Sisällön paikkamerkki 8">
            <a:extLst>
              <a:ext uri="{FF2B5EF4-FFF2-40B4-BE49-F238E27FC236}">
                <a16:creationId xmlns:a16="http://schemas.microsoft.com/office/drawing/2014/main" id="{5BB94B45-CCA5-7E47-8C30-B41BF4D534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53133" y="428033"/>
            <a:ext cx="3719809" cy="495645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99E6FCF-4AFB-BA48-BF36-4C9139C39501}"/>
              </a:ext>
            </a:extLst>
          </p:cNvPr>
          <p:cNvSpPr txBox="1"/>
          <p:nvPr/>
        </p:nvSpPr>
        <p:spPr>
          <a:xfrm>
            <a:off x="7156472" y="5507753"/>
            <a:ext cx="32603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dirty="0" err="1"/>
              <a:t>Ontelolaatan</a:t>
            </a:r>
            <a:r>
              <a:rPr lang="sv-SE" dirty="0"/>
              <a:t> </a:t>
            </a:r>
            <a:r>
              <a:rPr lang="sv-SE" dirty="0" err="1"/>
              <a:t>asennus</a:t>
            </a:r>
            <a:r>
              <a:rPr lang="sv-SE" dirty="0"/>
              <a:t> -</a:t>
            </a:r>
            <a:r>
              <a:rPr lang="sv-SE" dirty="0" err="1"/>
              <a:t>sarjakuva</a:t>
            </a:r>
            <a:r>
              <a:rPr lang="sv-SE" dirty="0"/>
              <a:t>, </a:t>
            </a:r>
            <a:r>
              <a:rPr lang="sv-SE" dirty="0" err="1"/>
              <a:t>Betoniteollisuus</a:t>
            </a:r>
            <a:r>
              <a:rPr lang="sv-SE" dirty="0"/>
              <a:t> </a:t>
            </a:r>
            <a:r>
              <a:rPr lang="sv-SE" dirty="0" err="1"/>
              <a:t>ry</a:t>
            </a:r>
            <a:endParaRPr lang="sv-SE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3D184DD-5CE5-DD46-AAA3-58B3FFADF7E8}"/>
              </a:ext>
            </a:extLst>
          </p:cNvPr>
          <p:cNvSpPr txBox="1"/>
          <p:nvPr/>
        </p:nvSpPr>
        <p:spPr>
          <a:xfrm>
            <a:off x="7112995" y="6142878"/>
            <a:ext cx="43601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Ontelolaattasarjakuva</a:t>
            </a:r>
            <a:r>
              <a:rPr lang="sv-SE" dirty="0"/>
              <a:t>: </a:t>
            </a:r>
            <a:r>
              <a:rPr lang="sv-SE" sz="1400" dirty="0">
                <a:hlinkClick r:id="rId4"/>
              </a:rPr>
              <a:t>https://betoni.com/wp-content/uploads/2015/11/ontelolaattasarjakuva-1.pdf</a:t>
            </a:r>
            <a:r>
              <a:rPr lang="sv-SE" sz="1400" dirty="0"/>
              <a:t> 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167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152F2-47D2-5B43-B55C-0C6FA62D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12B. Elementtiasennuksen työturvallisuus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857A7A-0152-6145-B873-FAFE547D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813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Elementtirakentaminen yleisesti</a:t>
            </a:r>
          </a:p>
          <a:p>
            <a:pPr>
              <a:lnSpc>
                <a:spcPct val="100000"/>
              </a:lnSpc>
            </a:pPr>
            <a:r>
              <a:rPr lang="fi-FI" dirty="0"/>
              <a:t>Elementtien </a:t>
            </a:r>
            <a:endParaRPr lang="fi-FI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vastaanotto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purku</a:t>
            </a:r>
            <a:endParaRPr lang="fi-FI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nosto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varastointi</a:t>
            </a:r>
            <a:endParaRPr lang="fi-FI" dirty="0">
              <a:cs typeface="Calibri"/>
            </a:endParaRPr>
          </a:p>
          <a:p>
            <a:pPr lvl="1">
              <a:lnSpc>
                <a:spcPct val="100000"/>
              </a:lnSpc>
            </a:pPr>
            <a:r>
              <a:rPr lang="fi-FI" dirty="0"/>
              <a:t>asennus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>
              <a:cs typeface="Calibri" panose="020F0502020204030204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6EA34A4-9A50-8445-B1A5-A103D911C7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2981"/>
            <a:ext cx="5181600" cy="345709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A8DCD3D-FDB5-E749-9E85-51DBF79D01A3}"/>
              </a:ext>
            </a:extLst>
          </p:cNvPr>
          <p:cNvSpPr txBox="1"/>
          <p:nvPr/>
        </p:nvSpPr>
        <p:spPr>
          <a:xfrm>
            <a:off x="6092852" y="5333948"/>
            <a:ext cx="253300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sz="1600" dirty="0"/>
              <a:t>Kuva: Rakennusteollisuus RT</a:t>
            </a:r>
            <a:endParaRPr lang="fi-FI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883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AFBB6-3A80-B441-A183-0DECB3F9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36"/>
            <a:ext cx="10515600" cy="1325563"/>
          </a:xfrm>
        </p:spPr>
        <p:txBody>
          <a:bodyPr/>
          <a:lstStyle/>
          <a:p>
            <a:r>
              <a:rPr lang="fi-FI" b="1" dirty="0"/>
              <a:t>Elementtirakentaminen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409C0-B828-7F4C-939C-976544DEE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150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Elementtirakentamista on rakennuksen tai rakennelman tekeminen osaksi tai kokonaan esivalmisteisista rakennusosista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/>
              <a:t>Elementit voi olla valmistettu esim. betonista, teräksestä, puusta…</a:t>
            </a: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Elementtien nostoissa ja varastoinnissa on  noudatettava elementtivalmistajan ohjeita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Elementtien asennus tehdään asennussuunnitelman mukaan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Asennus-, nosto- ja putoamissuojaussuunnitelmat sekä ohjeet on oltava opastettu ja asennusryhmän käytössä asennustyötä varten työmaalla</a:t>
            </a: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endParaRPr lang="fi-FI" dirty="0">
              <a:cs typeface="Calibri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3CFBA70-574C-BC41-99A9-C65E07DE2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5349"/>
          <a:stretch/>
        </p:blipFill>
        <p:spPr>
          <a:xfrm>
            <a:off x="6753726" y="1826017"/>
            <a:ext cx="4914672" cy="4350946"/>
          </a:xfrm>
        </p:spPr>
      </p:pic>
    </p:spTree>
    <p:extLst>
      <p:ext uri="{BB962C8B-B14F-4D97-AF65-F5344CB8AC3E}">
        <p14:creationId xmlns:p14="http://schemas.microsoft.com/office/powerpoint/2010/main" val="414688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AFBB6-3A80-B441-A183-0DECB3F9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Elementtirakentamisen erityisiä vaaroja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409C0-B828-7F4C-939C-976544DEE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11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henkilön putoaminen 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elementin kaatuminen tai putoaminen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kuorman tai nosturin kaatuminen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rakenteen sortuminen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fi-FI" dirty="0"/>
              <a:t>esineiden putoaminen 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Puristuminen...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i-FI" dirty="0"/>
              <a:t>vaarassa ovat sekä elementtiasentajat itse että elementtien ja asennustyön vaara-alueella olevat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lang="fi-FI" dirty="0">
              <a:cs typeface="Calibri" panose="020F0502020204030204"/>
            </a:endParaRP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6A4B15A-F22F-194C-84CE-3A7EA1243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87072" y="1698179"/>
            <a:ext cx="2247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6F1C2C-BD28-0C41-A8CE-3559CE23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325563"/>
          </a:xfrm>
        </p:spPr>
        <p:txBody>
          <a:bodyPr/>
          <a:lstStyle/>
          <a:p>
            <a:r>
              <a:rPr lang="fi-FI" b="1" dirty="0"/>
              <a:t>Elementtien vastaanotto työmaalla</a:t>
            </a:r>
            <a:endParaRPr lang="fi-FI" b="1" dirty="0">
              <a:cs typeface="Calibri Light"/>
            </a:endParaRP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6E71D26-615B-D448-B809-E496FF55E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6724"/>
            <a:ext cx="5889096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Elementtien purkupaikalle johtaa ajoneuvon ja kuorman mitat täyttävä ja kantava tie </a:t>
            </a:r>
            <a:endParaRPr lang="fi-FI"/>
          </a:p>
          <a:p>
            <a:pPr lvl="1">
              <a:lnSpc>
                <a:spcPct val="110000"/>
              </a:lnSpc>
            </a:pPr>
            <a:r>
              <a:rPr lang="fi-FI" dirty="0"/>
              <a:t>peruuttaminen on minimoitu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Purkupaikka on vaakasuora, tasainen ja kantava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Purkupaikan vaara-alue on rajattu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esim. korkean elementin kaatumisesta aiheutuva vaara-alue on laaja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Erilaisten kuormien purkamisen aikainen putoamisturvallisuus on suunniteltu 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10000"/>
              </a:lnSpc>
            </a:pPr>
            <a:r>
              <a:rPr lang="fi-FI" dirty="0"/>
              <a:t>esim. purkuasema, jossa on kulkutiet ja työtasot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10000"/>
              </a:lnSpc>
            </a:pPr>
            <a:r>
              <a:rPr lang="fi-FI" dirty="0"/>
              <a:t>Elementeille tehtävä vastaanottotarkastus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E540AF6-7231-7A42-A8EB-115EE1D695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368980" y="5681386"/>
            <a:ext cx="4115385" cy="10519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1800" dirty="0"/>
              <a:t>Purkuasema (Kuva: </a:t>
            </a:r>
            <a:r>
              <a:rPr lang="fi-FI" sz="1800" dirty="0" err="1"/>
              <a:t>Cramo</a:t>
            </a:r>
            <a:r>
              <a:rPr lang="fi-FI" sz="1800" dirty="0"/>
              <a:t>)</a:t>
            </a:r>
            <a:endParaRPr lang="fi-FI" sz="1800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1800" dirty="0">
                <a:hlinkClick r:id="rId3"/>
              </a:rPr>
              <a:t>https://cramoimageresizer.azureedge.net/TAMMETREKKAB_Image_1.png?width=300</a:t>
            </a:r>
            <a:r>
              <a:rPr lang="fi-FI" sz="1800" dirty="0"/>
              <a:t> </a:t>
            </a:r>
            <a:endParaRPr lang="fi-FI" sz="1800" dirty="0">
              <a:cs typeface="Calibri"/>
            </a:endParaRPr>
          </a:p>
        </p:txBody>
      </p:sp>
      <p:pic>
        <p:nvPicPr>
          <p:cNvPr id="1026" name="Picture 2" descr="ELEMENTTIPURKUTELINE">
            <a:extLst>
              <a:ext uri="{FF2B5EF4-FFF2-40B4-BE49-F238E27FC236}">
                <a16:creationId xmlns:a16="http://schemas.microsoft.com/office/drawing/2014/main" id="{6CCACF74-CD83-D94F-8F18-1F0CC34533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661" y="1571461"/>
            <a:ext cx="4109242" cy="41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1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6F1C2C-BD28-0C41-A8CE-3559CE23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783"/>
            <a:ext cx="7547811" cy="1335589"/>
          </a:xfrm>
        </p:spPr>
        <p:txBody>
          <a:bodyPr/>
          <a:lstStyle/>
          <a:p>
            <a:r>
              <a:rPr lang="fi-FI" b="1" dirty="0"/>
              <a:t>Elementtien purkaminen autosta</a:t>
            </a:r>
            <a:endParaRPr lang="fi-FI" b="1" dirty="0">
              <a:cs typeface="Calibri Light"/>
            </a:endParaRP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73EB5C7-E429-7847-A620-8158DEDFC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74968"/>
            <a:ext cx="6747933" cy="492283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Elementit asennetaan joko suoraan kuljetusautosta tai siirretään välivarastoon odottamaan asennusta</a:t>
            </a:r>
            <a:endParaRPr lang="fi-FI"/>
          </a:p>
          <a:p>
            <a:pPr lvl="1">
              <a:lnSpc>
                <a:spcPct val="120000"/>
              </a:lnSpc>
            </a:pPr>
            <a:r>
              <a:rPr lang="fi-FI" dirty="0"/>
              <a:t>Elementit tilataan työmaalle asennusjärjestyksessä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Ennen purkua on valmisteltu ja tarkastettu elementti, tarvittavat välineet, asennus- ja/tai välivarastointipaikka </a:t>
            </a: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i-FI" dirty="0"/>
              <a:t>Purkujärjestyksellä ja välituennalla varmistetaan, etteivät kuorman muut elementit tai koko kuorma kippaa tai putoa kuorman purun aikana</a:t>
            </a:r>
            <a:endParaRPr lang="fi-FI" dirty="0">
              <a:cs typeface="Calibri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Purkamisjärjestys elementtitoimittajan ja kuljetusliikkeen ohjeiden mukaan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Korkeiden elementtien tuenta/sidonta irrotetaan vasta kun elementti on kiinni nosturissa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Elementtiin kiinnitetään tarvittaessa ohjausnaru tai käytetään ohjauskeppiä tms. elementin ohjaamiseksi kuormasta vaara-alueen ulkopuolelta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Putoamissuojauksesta on huolehdittu elementtityypille soveltuvilla työtasoilla</a:t>
            </a:r>
            <a:endParaRPr lang="fi-FI" dirty="0">
              <a:cs typeface="Calibri" panose="020F0502020204030204"/>
            </a:endParaRPr>
          </a:p>
        </p:txBody>
      </p:sp>
      <p:pic>
        <p:nvPicPr>
          <p:cNvPr id="11" name="Sisällön paikkamerkki 7">
            <a:extLst>
              <a:ext uri="{FF2B5EF4-FFF2-40B4-BE49-F238E27FC236}">
                <a16:creationId xmlns:a16="http://schemas.microsoft.com/office/drawing/2014/main" id="{3FBD2BDD-73B4-EC48-A8DA-1711747451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913" y="2624259"/>
            <a:ext cx="2697790" cy="3968879"/>
          </a:xfr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9A9DFC4B-F6DC-3E4E-9E1C-9D395FA98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9912" y="749338"/>
            <a:ext cx="2704212" cy="16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2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A6C75-294E-4758-A997-50FA3330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Elementtien nostot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0F427-16FA-4E7D-A246-669FC1C24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5283"/>
            <a:ext cx="6413206" cy="479249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Nostossa on noudatettava valmistajan nosto-ohjeita</a:t>
            </a:r>
            <a:endParaRPr lang="fi-FI"/>
          </a:p>
          <a:p>
            <a:pPr lvl="1">
              <a:lnSpc>
                <a:spcPct val="120000"/>
              </a:lnSpc>
            </a:pPr>
            <a:r>
              <a:rPr lang="fi-FI" dirty="0"/>
              <a:t>Elementtejä saa nostaa vain suunnitelluista nostopisteistä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Elementtien asennusnosturina on käytettävä torninosturia, ajoneuvonosturia tai muuta suoritusarvoiltaan riittävää ja muilta ominaisuuksiltaan siihen tarkoitukseen suunniteltua ja soveltuvaa nosturia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Ennen nostoa tarkastetaan, että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elementit ja niiden nostolenkit, nostoankkurit, ontelolaatan urat, jne. ovat kunnossa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nostokalusto ja -välineet ovat soveltuvia elementtityypille ja olosuhteisiin ja että ne ovat kunnossa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Merkinnät: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Elementeissä mm. valmistaja, paino, </a:t>
            </a:r>
            <a:r>
              <a:rPr lang="fi-FI" dirty="0" err="1"/>
              <a:t>valmistuspvm</a:t>
            </a:r>
            <a:r>
              <a:rPr lang="fi-FI" dirty="0"/>
              <a:t>, turvallinen nostaminen 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Nostoapuvälineissä mm. valmistaja, CE-merkintä ja maksimikuormamerkintä</a:t>
            </a:r>
            <a:endParaRPr lang="fi-FI" dirty="0">
              <a:cs typeface="Calibri" panose="020F0502020204030204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658B21B-464A-1A45-B2F5-6211DFDAC441}"/>
              </a:ext>
            </a:extLst>
          </p:cNvPr>
          <p:cNvSpPr txBox="1"/>
          <p:nvPr/>
        </p:nvSpPr>
        <p:spPr>
          <a:xfrm>
            <a:off x="7537335" y="5809860"/>
            <a:ext cx="39568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1600" dirty="0" err="1"/>
              <a:t>Elementtien</a:t>
            </a:r>
            <a:r>
              <a:rPr lang="sv-SE" sz="1600" dirty="0"/>
              <a:t> </a:t>
            </a:r>
            <a:r>
              <a:rPr lang="sv-SE" sz="1600" dirty="0" err="1"/>
              <a:t>nostopiirrustukset</a:t>
            </a:r>
            <a:r>
              <a:rPr lang="sv-SE" sz="1600" dirty="0"/>
              <a:t> (Kuva:  </a:t>
            </a:r>
            <a:r>
              <a:rPr lang="sv-SE" sz="1600" dirty="0" err="1"/>
              <a:t>Betoniteollisuus</a:t>
            </a:r>
            <a:r>
              <a:rPr lang="sv-SE" sz="1600" dirty="0"/>
              <a:t> </a:t>
            </a:r>
            <a:r>
              <a:rPr lang="sv-SE" sz="1600" dirty="0" err="1"/>
              <a:t>ry</a:t>
            </a:r>
            <a:r>
              <a:rPr lang="sv-SE" sz="1600" dirty="0"/>
              <a:t> </a:t>
            </a:r>
            <a:r>
              <a:rPr lang="sv-SE" sz="1600" dirty="0">
                <a:hlinkClick r:id="rId3"/>
              </a:rPr>
              <a:t>www.elementtisuunnittelu.fi</a:t>
            </a:r>
            <a:r>
              <a:rPr lang="sv-SE" sz="1600" dirty="0"/>
              <a:t> )</a:t>
            </a:r>
            <a:endParaRPr lang="sv-SE" sz="1600" dirty="0">
              <a:cs typeface="Calibri"/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F71F990D-1298-8743-8133-74BA280048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336" y="365655"/>
            <a:ext cx="3955089" cy="53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A6C75-294E-4758-A997-50FA3330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Elementtien nostot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0F427-16FA-4E7D-A246-669FC1C24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5072"/>
            <a:ext cx="83058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Nosto- ja siirtoreitin turvallisuudesta ja eristämisestä on huolehdittu, tarvittaessa järjestetty vartiointi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/>
              <a:t>Nosturien, nostoapuvälineiden nostokoukut ja muut elementtien tartuntaosat kiinnittyvät elementin nostolenkkeihin/-ankkureihin ja ovat lukittuneessa asennossa</a:t>
            </a:r>
            <a:endParaRPr lang="fi-FI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ketjut eivät saa päästä kiertymään nostossa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Elementtien on oltava noston aikana tasapainossa = painopiste tiedossa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b="0" dirty="0"/>
              <a:t>Vaikeita elementin nostotöitä varten on laadittava kirjallinen nostosuunnitelma</a:t>
            </a:r>
            <a:endParaRPr lang="fi-FI" b="0" dirty="0">
              <a:cs typeface="Calibri" panose="020F0502020204030204"/>
            </a:endParaRPr>
          </a:p>
          <a:p>
            <a:pPr lvl="1">
              <a:lnSpc>
                <a:spcPct val="120000"/>
              </a:lnSpc>
            </a:pPr>
            <a:r>
              <a:rPr lang="fi-FI" dirty="0"/>
              <a:t>nosturilla käännettävät, isot, erikoisen muotoiset, useampi nosturi</a:t>
            </a:r>
            <a:endParaRPr lang="fi-FI" b="0" dirty="0">
              <a:cs typeface="Calibri" panose="020F0502020204030204"/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47D64CD-C2F2-314B-AC24-02BBD6E45B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943" y="1616177"/>
            <a:ext cx="1687620" cy="5017067"/>
          </a:xfrm>
        </p:spPr>
      </p:pic>
    </p:spTree>
    <p:extLst>
      <p:ext uri="{BB962C8B-B14F-4D97-AF65-F5344CB8AC3E}">
        <p14:creationId xmlns:p14="http://schemas.microsoft.com/office/powerpoint/2010/main" val="181867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61444-CF95-794E-93EC-03C1A967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Elementtien välivarastointi</a:t>
            </a:r>
            <a:endParaRPr lang="fi-FI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0554A-8FAB-914E-B698-E5CC7C0DF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55580" cy="4667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i-FI" dirty="0"/>
              <a:t>Kaikkien elementtityyppien varastoinnissa on  noudatettava valmistajan ohjeita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dirty="0"/>
              <a:t>Elementtien varastot ja varastotelineet on asetettu kantavalle ja vaakasuoralle alustalle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Elementtien varastotelineiden kapasiteetti valittu niissä varastoitavien elementtien mukaan 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Elementtien alla käytetään aluspuita jakamaan kuormaa ja suojaamaan elementtejä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Korkeat ja/tai kaatuessaan vaaralliset elementit kiilataan tai sidotaan varastotelineisiin</a:t>
            </a:r>
            <a:endParaRPr lang="fi-FI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i-FI" dirty="0"/>
              <a:t>Elementtitelineissä on suojakaiteilla varustetut työtasot ja kulkutiet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r>
              <a:rPr lang="fi-FI" dirty="0"/>
              <a:t>Nostoapuvälineiden irrottamista ja kiinnittämistä on varten on turvalliset välineet</a:t>
            </a:r>
            <a:endParaRPr lang="fi-FI" dirty="0">
              <a:cs typeface="Calibri" panose="020F0502020204030204"/>
            </a:endParaRPr>
          </a:p>
          <a:p>
            <a:pPr>
              <a:lnSpc>
                <a:spcPct val="120000"/>
              </a:lnSpc>
            </a:pPr>
            <a:endParaRPr lang="fi-FI" dirty="0">
              <a:cs typeface="Calibri" panose="020F0502020204030204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86E6A55-0CF5-2A45-B71D-518D00C46F32}"/>
              </a:ext>
            </a:extLst>
          </p:cNvPr>
          <p:cNvSpPr txBox="1"/>
          <p:nvPr/>
        </p:nvSpPr>
        <p:spPr>
          <a:xfrm>
            <a:off x="8044701" y="4164652"/>
            <a:ext cx="36139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dirty="0"/>
              <a:t>Seinäelementtien varastointi kampatelineissä työmaalla</a:t>
            </a:r>
            <a:endParaRPr lang="fi-FI" sz="1600" dirty="0">
              <a:cs typeface="Calibri"/>
            </a:endParaRP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C03B2ED1-9D89-644A-96F5-BE751F9304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701" y="1896928"/>
            <a:ext cx="3613899" cy="22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F6FD161635FE4BA274447770F33F92" ma:contentTypeVersion="13" ma:contentTypeDescription="Luo uusi asiakirja." ma:contentTypeScope="" ma:versionID="d636abe56c51b4129b1c070f6015851d">
  <xsd:schema xmlns:xsd="http://www.w3.org/2001/XMLSchema" xmlns:xs="http://www.w3.org/2001/XMLSchema" xmlns:p="http://schemas.microsoft.com/office/2006/metadata/properties" xmlns:ns2="3af19f82-bc65-4e45-a47c-deabbcd5f2bd" xmlns:ns3="d7782952-83ee-4b7f-b36b-e03bcc39e872" targetNamespace="http://schemas.microsoft.com/office/2006/metadata/properties" ma:root="true" ma:fieldsID="e8c00c77424e4713a04fcbc32fa06d0f" ns2:_="" ns3:_="">
    <xsd:import namespace="3af19f82-bc65-4e45-a47c-deabbcd5f2bd"/>
    <xsd:import namespace="d7782952-83ee-4b7f-b36b-e03bcc39e8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19f82-bc65-4e45-a47c-deabbcd5f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82952-83ee-4b7f-b36b-e03bcc39e87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B06F3-8CF7-460D-836B-C0DD9F6A3498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3af19f82-bc65-4e45-a47c-deabbcd5f2bd"/>
    <ds:schemaRef ds:uri="http://www.w3.org/XML/1998/namespace"/>
    <ds:schemaRef ds:uri="d7782952-83ee-4b7f-b36b-e03bcc39e872"/>
  </ds:schemaRefs>
</ds:datastoreItem>
</file>

<file path=customXml/itemProps2.xml><?xml version="1.0" encoding="utf-8"?>
<ds:datastoreItem xmlns:ds="http://schemas.openxmlformats.org/officeDocument/2006/customXml" ds:itemID="{BEDAC6D4-A6AD-42B5-9046-CB4321B406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19f82-bc65-4e45-a47c-deabbcd5f2bd"/>
    <ds:schemaRef ds:uri="d7782952-83ee-4b7f-b36b-e03bcc39e8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8039A9-F37A-42CC-88FB-4B4128377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2309</Words>
  <Application>Microsoft Office PowerPoint</Application>
  <PresentationFormat>Laajakuva</PresentationFormat>
  <Paragraphs>267</Paragraphs>
  <Slides>16</Slides>
  <Notes>15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Työturvallisuus rakennusalalla</vt:lpstr>
      <vt:lpstr>12B. Elementtiasennuksen työturvallisuus</vt:lpstr>
      <vt:lpstr>Elementtirakentaminen</vt:lpstr>
      <vt:lpstr>Elementtirakentamisen erityisiä vaaroja</vt:lpstr>
      <vt:lpstr>Elementtien vastaanotto työmaalla</vt:lpstr>
      <vt:lpstr>Elementtien purkaminen autosta</vt:lpstr>
      <vt:lpstr>Elementtien nostot</vt:lpstr>
      <vt:lpstr>Elementtien nostot</vt:lpstr>
      <vt:lpstr>Elementtien välivarastointi</vt:lpstr>
      <vt:lpstr>Elementtien asennus</vt:lpstr>
      <vt:lpstr>Elementtien asennus</vt:lpstr>
      <vt:lpstr>Elementtien asennussuunnitelma</vt:lpstr>
      <vt:lpstr>Elementtien asennussuunnitelma</vt:lpstr>
      <vt:lpstr>Tehtävä</vt:lpstr>
      <vt:lpstr>Tehtävä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 rakennusalalla</dc:title>
  <dc:creator>Tom Johnsson</dc:creator>
  <cp:lastModifiedBy>Tom Johnsson</cp:lastModifiedBy>
  <cp:revision>167</cp:revision>
  <dcterms:created xsi:type="dcterms:W3CDTF">2022-01-16T17:16:32Z</dcterms:created>
  <dcterms:modified xsi:type="dcterms:W3CDTF">2022-06-21T12:01:33Z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0x010100A3F6FD161635FE4BA274447770F33F92</vt:lpwstr>
  </property>
</Properties>
</file>