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1196" r:id="rId6"/>
    <p:sldId id="258" r:id="rId7"/>
    <p:sldId id="1161" r:id="rId8"/>
    <p:sldId id="1003" r:id="rId9"/>
    <p:sldId id="1193" r:id="rId10"/>
    <p:sldId id="947" r:id="rId11"/>
    <p:sldId id="946" r:id="rId12"/>
    <p:sldId id="320" r:id="rId13"/>
    <p:sldId id="1088" r:id="rId14"/>
    <p:sldId id="1173" r:id="rId15"/>
    <p:sldId id="1070" r:id="rId16"/>
    <p:sldId id="1191" r:id="rId17"/>
    <p:sldId id="1164" r:id="rId18"/>
    <p:sldId id="1194" r:id="rId19"/>
    <p:sldId id="1195" r:id="rId20"/>
    <p:sldId id="1197" r:id="rId21"/>
    <p:sldId id="956"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0CB61-2B09-E379-91E4-0F7898F893F9}" v="11" dt="2022-05-25T10:54:54.826"/>
    <p1510:client id="{4A6E08B6-F348-58C2-35DA-43B5D2A7B73E}" v="16" dt="2022-05-25T11:06:03.569"/>
    <p1510:client id="{8F0BE0D9-C34C-7C13-9FDA-0F0AF067C3AE}" v="410" dt="2022-06-17T11:23:59.671"/>
    <p1510:client id="{C89B64FD-D017-CAE5-8C60-1002410E6C74}" v="22" dt="2022-06-20T07:50:22.930"/>
    <p1510:client id="{CD3F3EE6-AB86-9BC2-1274-961DF9765427}" v="3" dt="2022-06-17T11:27:36.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66970"/>
  </p:normalViewPr>
  <p:slideViewPr>
    <p:cSldViewPr snapToGrid="0" snapToObjects="1">
      <p:cViewPr varScale="1">
        <p:scale>
          <a:sx n="70" d="100"/>
          <a:sy n="70" d="100"/>
        </p:scale>
        <p:origin x="1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Johnsson" userId="b7be0a8f-eeb0-4f89-9b9b-f8558d5d107d" providerId="ADAL" clId="{2561F743-A1FC-CE4F-8608-362F40E9A0C7}"/>
    <pc:docChg chg="undo custSel addSld delSld modSld sldOrd">
      <pc:chgData name="Tom Johnsson" userId="b7be0a8f-eeb0-4f89-9b9b-f8558d5d107d" providerId="ADAL" clId="{2561F743-A1FC-CE4F-8608-362F40E9A0C7}" dt="2022-02-14T15:49:00.515" v="13987" actId="20577"/>
      <pc:docMkLst>
        <pc:docMk/>
      </pc:docMkLst>
      <pc:sldChg chg="modSp mod modNotesTx">
        <pc:chgData name="Tom Johnsson" userId="b7be0a8f-eeb0-4f89-9b9b-f8558d5d107d" providerId="ADAL" clId="{2561F743-A1FC-CE4F-8608-362F40E9A0C7}" dt="2022-02-07T12:30:00.706" v="8747" actId="20577"/>
        <pc:sldMkLst>
          <pc:docMk/>
          <pc:sldMk cId="4038379329" sldId="258"/>
        </pc:sldMkLst>
        <pc:spChg chg="mod">
          <ac:chgData name="Tom Johnsson" userId="b7be0a8f-eeb0-4f89-9b9b-f8558d5d107d" providerId="ADAL" clId="{2561F743-A1FC-CE4F-8608-362F40E9A0C7}" dt="2022-02-07T12:28:24.155" v="8597" actId="20577"/>
          <ac:spMkLst>
            <pc:docMk/>
            <pc:sldMk cId="4038379329" sldId="258"/>
            <ac:spMk id="4" creationId="{9A4DA547-2968-7E47-B274-9B76C46DBBFD}"/>
          </ac:spMkLst>
        </pc:spChg>
        <pc:spChg chg="mod">
          <ac:chgData name="Tom Johnsson" userId="b7be0a8f-eeb0-4f89-9b9b-f8558d5d107d" providerId="ADAL" clId="{2561F743-A1FC-CE4F-8608-362F40E9A0C7}" dt="2022-02-07T10:49:03.940" v="5960" actId="6549"/>
          <ac:spMkLst>
            <pc:docMk/>
            <pc:sldMk cId="4038379329" sldId="258"/>
            <ac:spMk id="6147" creationId="{00000000-0000-0000-0000-000000000000}"/>
          </ac:spMkLst>
        </pc:spChg>
      </pc:sldChg>
      <pc:sldChg chg="modSp mod modNotesTx">
        <pc:chgData name="Tom Johnsson" userId="b7be0a8f-eeb0-4f89-9b9b-f8558d5d107d" providerId="ADAL" clId="{2561F743-A1FC-CE4F-8608-362F40E9A0C7}" dt="2022-02-07T14:32:34.862" v="12650" actId="20577"/>
        <pc:sldMkLst>
          <pc:docMk/>
          <pc:sldMk cId="1613279318" sldId="320"/>
        </pc:sldMkLst>
        <pc:spChg chg="mod">
          <ac:chgData name="Tom Johnsson" userId="b7be0a8f-eeb0-4f89-9b9b-f8558d5d107d" providerId="ADAL" clId="{2561F743-A1FC-CE4F-8608-362F40E9A0C7}" dt="2022-02-07T13:01:47.613" v="9637" actId="1076"/>
          <ac:spMkLst>
            <pc:docMk/>
            <pc:sldMk cId="1613279318" sldId="320"/>
            <ac:spMk id="3" creationId="{B6B9C94D-875E-AF44-A951-234BE3B29839}"/>
          </ac:spMkLst>
        </pc:spChg>
        <pc:spChg chg="mod">
          <ac:chgData name="Tom Johnsson" userId="b7be0a8f-eeb0-4f89-9b9b-f8558d5d107d" providerId="ADAL" clId="{2561F743-A1FC-CE4F-8608-362F40E9A0C7}" dt="2022-02-07T14:32:34.862" v="12650" actId="20577"/>
          <ac:spMkLst>
            <pc:docMk/>
            <pc:sldMk cId="1613279318" sldId="320"/>
            <ac:spMk id="9" creationId="{00000000-0000-0000-0000-000000000000}"/>
          </ac:spMkLst>
        </pc:spChg>
        <pc:picChg chg="mod">
          <ac:chgData name="Tom Johnsson" userId="b7be0a8f-eeb0-4f89-9b9b-f8558d5d107d" providerId="ADAL" clId="{2561F743-A1FC-CE4F-8608-362F40E9A0C7}" dt="2022-02-07T13:01:43.742" v="9636" actId="1076"/>
          <ac:picMkLst>
            <pc:docMk/>
            <pc:sldMk cId="1613279318" sldId="320"/>
            <ac:picMk id="5" creationId="{522C5052-CA2A-EF4B-90BB-A84E97A675B5}"/>
          </ac:picMkLst>
        </pc:picChg>
      </pc:sldChg>
      <pc:sldChg chg="del">
        <pc:chgData name="Tom Johnsson" userId="b7be0a8f-eeb0-4f89-9b9b-f8558d5d107d" providerId="ADAL" clId="{2561F743-A1FC-CE4F-8608-362F40E9A0C7}" dt="2022-02-07T07:35:10.265" v="1260" actId="2696"/>
        <pc:sldMkLst>
          <pc:docMk/>
          <pc:sldMk cId="1219419299" sldId="332"/>
        </pc:sldMkLst>
      </pc:sldChg>
      <pc:sldChg chg="delSp modSp mod ord modShow modNotesTx">
        <pc:chgData name="Tom Johnsson" userId="b7be0a8f-eeb0-4f89-9b9b-f8558d5d107d" providerId="ADAL" clId="{2561F743-A1FC-CE4F-8608-362F40E9A0C7}" dt="2022-02-07T10:23:13.255" v="5431" actId="729"/>
        <pc:sldMkLst>
          <pc:docMk/>
          <pc:sldMk cId="3023258986" sldId="938"/>
        </pc:sldMkLst>
        <pc:spChg chg="del mod">
          <ac:chgData name="Tom Johnsson" userId="b7be0a8f-eeb0-4f89-9b9b-f8558d5d107d" providerId="ADAL" clId="{2561F743-A1FC-CE4F-8608-362F40E9A0C7}" dt="2022-02-07T08:39:44.239" v="3279"/>
          <ac:spMkLst>
            <pc:docMk/>
            <pc:sldMk cId="3023258986" sldId="938"/>
            <ac:spMk id="4" creationId="{AB596BCD-AC54-834F-9C48-4A7C031DA524}"/>
          </ac:spMkLst>
        </pc:spChg>
        <pc:spChg chg="mod">
          <ac:chgData name="Tom Johnsson" userId="b7be0a8f-eeb0-4f89-9b9b-f8558d5d107d" providerId="ADAL" clId="{2561F743-A1FC-CE4F-8608-362F40E9A0C7}" dt="2022-02-07T08:34:46.350" v="2989" actId="255"/>
          <ac:spMkLst>
            <pc:docMk/>
            <pc:sldMk cId="3023258986" sldId="938"/>
            <ac:spMk id="9" creationId="{00000000-0000-0000-0000-000000000000}"/>
          </ac:spMkLst>
        </pc:spChg>
      </pc:sldChg>
      <pc:sldChg chg="modSp mod ord modShow">
        <pc:chgData name="Tom Johnsson" userId="b7be0a8f-eeb0-4f89-9b9b-f8558d5d107d" providerId="ADAL" clId="{2561F743-A1FC-CE4F-8608-362F40E9A0C7}" dt="2022-02-07T13:11:13.269" v="9857" actId="20577"/>
        <pc:sldMkLst>
          <pc:docMk/>
          <pc:sldMk cId="3326860051" sldId="946"/>
        </pc:sldMkLst>
        <pc:spChg chg="mod">
          <ac:chgData name="Tom Johnsson" userId="b7be0a8f-eeb0-4f89-9b9b-f8558d5d107d" providerId="ADAL" clId="{2561F743-A1FC-CE4F-8608-362F40E9A0C7}" dt="2022-02-07T13:11:13.269" v="9857" actId="20577"/>
          <ac:spMkLst>
            <pc:docMk/>
            <pc:sldMk cId="3326860051" sldId="946"/>
            <ac:spMk id="2" creationId="{4D183C08-E380-2A43-8C69-EB8FE9191FF8}"/>
          </ac:spMkLst>
        </pc:spChg>
      </pc:sldChg>
      <pc:sldChg chg="modSp mod ord modNotesTx">
        <pc:chgData name="Tom Johnsson" userId="b7be0a8f-eeb0-4f89-9b9b-f8558d5d107d" providerId="ADAL" clId="{2561F743-A1FC-CE4F-8608-362F40E9A0C7}" dt="2022-02-14T15:47:11.235" v="13978" actId="20577"/>
        <pc:sldMkLst>
          <pc:docMk/>
          <pc:sldMk cId="581642512" sldId="947"/>
        </pc:sldMkLst>
        <pc:spChg chg="mod">
          <ac:chgData name="Tom Johnsson" userId="b7be0a8f-eeb0-4f89-9b9b-f8558d5d107d" providerId="ADAL" clId="{2561F743-A1FC-CE4F-8608-362F40E9A0C7}" dt="2022-02-07T11:11:19.714" v="6374" actId="14100"/>
          <ac:spMkLst>
            <pc:docMk/>
            <pc:sldMk cId="581642512" sldId="947"/>
            <ac:spMk id="2" creationId="{6E9ED67A-0C33-AE4A-A5C2-03D3F83C897B}"/>
          </ac:spMkLst>
        </pc:spChg>
        <pc:spChg chg="mod">
          <ac:chgData name="Tom Johnsson" userId="b7be0a8f-eeb0-4f89-9b9b-f8558d5d107d" providerId="ADAL" clId="{2561F743-A1FC-CE4F-8608-362F40E9A0C7}" dt="2022-02-14T15:47:11.235" v="13978" actId="20577"/>
          <ac:spMkLst>
            <pc:docMk/>
            <pc:sldMk cId="581642512" sldId="947"/>
            <ac:spMk id="3" creationId="{89E3E007-1539-4F42-AD0F-ED1E180119B3}"/>
          </ac:spMkLst>
        </pc:spChg>
      </pc:sldChg>
      <pc:sldChg chg="del">
        <pc:chgData name="Tom Johnsson" userId="b7be0a8f-eeb0-4f89-9b9b-f8558d5d107d" providerId="ADAL" clId="{2561F743-A1FC-CE4F-8608-362F40E9A0C7}" dt="2022-02-07T07:35:05.539" v="1259" actId="2696"/>
        <pc:sldMkLst>
          <pc:docMk/>
          <pc:sldMk cId="1448048257" sldId="955"/>
        </pc:sldMkLst>
      </pc:sldChg>
      <pc:sldChg chg="delSp modSp add mod chgLayout">
        <pc:chgData name="Tom Johnsson" userId="b7be0a8f-eeb0-4f89-9b9b-f8558d5d107d" providerId="ADAL" clId="{2561F743-A1FC-CE4F-8608-362F40E9A0C7}" dt="2022-02-07T14:36:05.150" v="12655" actId="478"/>
        <pc:sldMkLst>
          <pc:docMk/>
          <pc:sldMk cId="3725783246" sldId="956"/>
        </pc:sldMkLst>
        <pc:spChg chg="mod ord">
          <ac:chgData name="Tom Johnsson" userId="b7be0a8f-eeb0-4f89-9b9b-f8558d5d107d" providerId="ADAL" clId="{2561F743-A1FC-CE4F-8608-362F40E9A0C7}" dt="2022-02-07T14:35:51.832" v="12653" actId="700"/>
          <ac:spMkLst>
            <pc:docMk/>
            <pc:sldMk cId="3725783246" sldId="956"/>
            <ac:spMk id="2" creationId="{F7CEEE6E-A269-8D41-A02B-E9D41A0D3F9C}"/>
          </ac:spMkLst>
        </pc:spChg>
        <pc:spChg chg="mod ord">
          <ac:chgData name="Tom Johnsson" userId="b7be0a8f-eeb0-4f89-9b9b-f8558d5d107d" providerId="ADAL" clId="{2561F743-A1FC-CE4F-8608-362F40E9A0C7}" dt="2022-02-07T14:35:51.832" v="12653" actId="700"/>
          <ac:spMkLst>
            <pc:docMk/>
            <pc:sldMk cId="3725783246" sldId="956"/>
            <ac:spMk id="3" creationId="{ACC0726F-8131-5742-87CA-43950F49B1A5}"/>
          </ac:spMkLst>
        </pc:spChg>
        <pc:spChg chg="del mod ord">
          <ac:chgData name="Tom Johnsson" userId="b7be0a8f-eeb0-4f89-9b9b-f8558d5d107d" providerId="ADAL" clId="{2561F743-A1FC-CE4F-8608-362F40E9A0C7}" dt="2022-02-07T14:35:56.143" v="12654" actId="478"/>
          <ac:spMkLst>
            <pc:docMk/>
            <pc:sldMk cId="3725783246" sldId="956"/>
            <ac:spMk id="4" creationId="{2CD4B577-B749-D343-8990-085144FC369B}"/>
          </ac:spMkLst>
        </pc:spChg>
        <pc:spChg chg="del mod ord">
          <ac:chgData name="Tom Johnsson" userId="b7be0a8f-eeb0-4f89-9b9b-f8558d5d107d" providerId="ADAL" clId="{2561F743-A1FC-CE4F-8608-362F40E9A0C7}" dt="2022-02-07T14:36:05.150" v="12655" actId="478"/>
          <ac:spMkLst>
            <pc:docMk/>
            <pc:sldMk cId="3725783246" sldId="956"/>
            <ac:spMk id="5" creationId="{5B5CA2E7-B752-2849-8212-1858CBA9DDCD}"/>
          </ac:spMkLst>
        </pc:spChg>
      </pc:sldChg>
      <pc:sldChg chg="modSp mod ord modNotesTx">
        <pc:chgData name="Tom Johnsson" userId="b7be0a8f-eeb0-4f89-9b9b-f8558d5d107d" providerId="ADAL" clId="{2561F743-A1FC-CE4F-8608-362F40E9A0C7}" dt="2022-02-07T13:08:03.305" v="9802" actId="27636"/>
        <pc:sldMkLst>
          <pc:docMk/>
          <pc:sldMk cId="3052742545" sldId="1003"/>
        </pc:sldMkLst>
        <pc:spChg chg="mod">
          <ac:chgData name="Tom Johnsson" userId="b7be0a8f-eeb0-4f89-9b9b-f8558d5d107d" providerId="ADAL" clId="{2561F743-A1FC-CE4F-8608-362F40E9A0C7}" dt="2022-02-07T08:52:48.798" v="3863" actId="6549"/>
          <ac:spMkLst>
            <pc:docMk/>
            <pc:sldMk cId="3052742545" sldId="1003"/>
            <ac:spMk id="2" creationId="{1B69F292-A5C4-F742-92AC-1D2268AA3635}"/>
          </ac:spMkLst>
        </pc:spChg>
        <pc:spChg chg="mod">
          <ac:chgData name="Tom Johnsson" userId="b7be0a8f-eeb0-4f89-9b9b-f8558d5d107d" providerId="ADAL" clId="{2561F743-A1FC-CE4F-8608-362F40E9A0C7}" dt="2022-02-07T13:08:03.305" v="9802" actId="27636"/>
          <ac:spMkLst>
            <pc:docMk/>
            <pc:sldMk cId="3052742545" sldId="1003"/>
            <ac:spMk id="5" creationId="{438BF116-E5AF-2946-BD5E-ECD4C95F6AF9}"/>
          </ac:spMkLst>
        </pc:spChg>
        <pc:spChg chg="mod">
          <ac:chgData name="Tom Johnsson" userId="b7be0a8f-eeb0-4f89-9b9b-f8558d5d107d" providerId="ADAL" clId="{2561F743-A1FC-CE4F-8608-362F40E9A0C7}" dt="2022-02-07T08:46:42.559" v="3765" actId="1076"/>
          <ac:spMkLst>
            <pc:docMk/>
            <pc:sldMk cId="3052742545" sldId="1003"/>
            <ac:spMk id="6" creationId="{ABBB254D-AAC6-6948-9310-47F2C3764DED}"/>
          </ac:spMkLst>
        </pc:spChg>
      </pc:sldChg>
      <pc:sldChg chg="addSp delSp modSp mod modAnim modNotesTx">
        <pc:chgData name="Tom Johnsson" userId="b7be0a8f-eeb0-4f89-9b9b-f8558d5d107d" providerId="ADAL" clId="{2561F743-A1FC-CE4F-8608-362F40E9A0C7}" dt="2022-02-07T12:36:50.864" v="8957" actId="6549"/>
        <pc:sldMkLst>
          <pc:docMk/>
          <pc:sldMk cId="4272458735" sldId="1070"/>
        </pc:sldMkLst>
        <pc:spChg chg="mod">
          <ac:chgData name="Tom Johnsson" userId="b7be0a8f-eeb0-4f89-9b9b-f8558d5d107d" providerId="ADAL" clId="{2561F743-A1FC-CE4F-8608-362F40E9A0C7}" dt="2022-02-07T11:49:44.131" v="7378" actId="20577"/>
          <ac:spMkLst>
            <pc:docMk/>
            <pc:sldMk cId="4272458735" sldId="1070"/>
            <ac:spMk id="2" creationId="{CFD53FD1-96D5-544F-A53C-0FE2031E8C5A}"/>
          </ac:spMkLst>
        </pc:spChg>
        <pc:spChg chg="add del mod">
          <ac:chgData name="Tom Johnsson" userId="b7be0a8f-eeb0-4f89-9b9b-f8558d5d107d" providerId="ADAL" clId="{2561F743-A1FC-CE4F-8608-362F40E9A0C7}" dt="2022-02-07T11:49:30.545" v="7361"/>
          <ac:spMkLst>
            <pc:docMk/>
            <pc:sldMk cId="4272458735" sldId="1070"/>
            <ac:spMk id="4" creationId="{B8959819-7439-1C43-B0F7-A4420A435DDB}"/>
          </ac:spMkLst>
        </pc:spChg>
        <pc:spChg chg="mod">
          <ac:chgData name="Tom Johnsson" userId="b7be0a8f-eeb0-4f89-9b9b-f8558d5d107d" providerId="ADAL" clId="{2561F743-A1FC-CE4F-8608-362F40E9A0C7}" dt="2022-02-07T12:10:38.386" v="8087" actId="5793"/>
          <ac:spMkLst>
            <pc:docMk/>
            <pc:sldMk cId="4272458735" sldId="1070"/>
            <ac:spMk id="6" creationId="{70C7B305-9E64-2645-AAA0-0B23025A9004}"/>
          </ac:spMkLst>
        </pc:spChg>
        <pc:picChg chg="add del mod">
          <ac:chgData name="Tom Johnsson" userId="b7be0a8f-eeb0-4f89-9b9b-f8558d5d107d" providerId="ADAL" clId="{2561F743-A1FC-CE4F-8608-362F40E9A0C7}" dt="2022-02-07T11:49:20.188" v="7359"/>
          <ac:picMkLst>
            <pc:docMk/>
            <pc:sldMk cId="4272458735" sldId="1070"/>
            <ac:picMk id="7" creationId="{F761B598-CEC7-F147-975F-718ABFB37028}"/>
          </ac:picMkLst>
        </pc:picChg>
        <pc:picChg chg="del mod">
          <ac:chgData name="Tom Johnsson" userId="b7be0a8f-eeb0-4f89-9b9b-f8558d5d107d" providerId="ADAL" clId="{2561F743-A1FC-CE4F-8608-362F40E9A0C7}" dt="2022-02-07T11:49:05.947" v="7356" actId="478"/>
          <ac:picMkLst>
            <pc:docMk/>
            <pc:sldMk cId="4272458735" sldId="1070"/>
            <ac:picMk id="8" creationId="{E561E530-C6EA-BD43-86E1-E2CC6A0FCA7C}"/>
          </ac:picMkLst>
        </pc:picChg>
        <pc:picChg chg="add mod">
          <ac:chgData name="Tom Johnsson" userId="b7be0a8f-eeb0-4f89-9b9b-f8558d5d107d" providerId="ADAL" clId="{2561F743-A1FC-CE4F-8608-362F40E9A0C7}" dt="2022-02-07T11:49:35.495" v="7362" actId="14100"/>
          <ac:picMkLst>
            <pc:docMk/>
            <pc:sldMk cId="4272458735" sldId="1070"/>
            <ac:picMk id="10" creationId="{59A5ABEF-3FF5-8942-B1D9-33BD546C9E75}"/>
          </ac:picMkLst>
        </pc:picChg>
      </pc:sldChg>
      <pc:sldChg chg="modSp mod ord modNotesTx">
        <pc:chgData name="Tom Johnsson" userId="b7be0a8f-eeb0-4f89-9b9b-f8558d5d107d" providerId="ADAL" clId="{2561F743-A1FC-CE4F-8608-362F40E9A0C7}" dt="2022-02-07T13:44:39.110" v="11474" actId="20577"/>
        <pc:sldMkLst>
          <pc:docMk/>
          <pc:sldMk cId="93389763" sldId="1088"/>
        </pc:sldMkLst>
        <pc:spChg chg="mod">
          <ac:chgData name="Tom Johnsson" userId="b7be0a8f-eeb0-4f89-9b9b-f8558d5d107d" providerId="ADAL" clId="{2561F743-A1FC-CE4F-8608-362F40E9A0C7}" dt="2022-02-07T13:43:25.471" v="11444" actId="27636"/>
          <ac:spMkLst>
            <pc:docMk/>
            <pc:sldMk cId="93389763" sldId="1088"/>
            <ac:spMk id="5" creationId="{36487293-4687-004B-8211-04059533946E}"/>
          </ac:spMkLst>
        </pc:spChg>
        <pc:spChg chg="mod">
          <ac:chgData name="Tom Johnsson" userId="b7be0a8f-eeb0-4f89-9b9b-f8558d5d107d" providerId="ADAL" clId="{2561F743-A1FC-CE4F-8608-362F40E9A0C7}" dt="2022-02-07T13:43:53.427" v="11450" actId="6549"/>
          <ac:spMkLst>
            <pc:docMk/>
            <pc:sldMk cId="93389763" sldId="1088"/>
            <ac:spMk id="7" creationId="{65AF54C3-DC5C-6C47-B20E-FFC39F872410}"/>
          </ac:spMkLst>
        </pc:spChg>
        <pc:picChg chg="mod">
          <ac:chgData name="Tom Johnsson" userId="b7be0a8f-eeb0-4f89-9b9b-f8558d5d107d" providerId="ADAL" clId="{2561F743-A1FC-CE4F-8608-362F40E9A0C7}" dt="2022-02-07T12:34:44.410" v="8817" actId="1076"/>
          <ac:picMkLst>
            <pc:docMk/>
            <pc:sldMk cId="93389763" sldId="1088"/>
            <ac:picMk id="9" creationId="{646B3F5C-AFF4-CC47-B60C-5710BCC40DBF}"/>
          </ac:picMkLst>
        </pc:picChg>
      </pc:sldChg>
      <pc:sldChg chg="modSp mod ord modShow modNotesTx">
        <pc:chgData name="Tom Johnsson" userId="b7be0a8f-eeb0-4f89-9b9b-f8558d5d107d" providerId="ADAL" clId="{2561F743-A1FC-CE4F-8608-362F40E9A0C7}" dt="2022-02-07T10:45:55.151" v="5860" actId="729"/>
        <pc:sldMkLst>
          <pc:docMk/>
          <pc:sldMk cId="2887002925" sldId="1161"/>
        </pc:sldMkLst>
        <pc:spChg chg="mod">
          <ac:chgData name="Tom Johnsson" userId="b7be0a8f-eeb0-4f89-9b9b-f8558d5d107d" providerId="ADAL" clId="{2561F743-A1FC-CE4F-8608-362F40E9A0C7}" dt="2022-02-07T08:10:51.326" v="2124" actId="20577"/>
          <ac:spMkLst>
            <pc:docMk/>
            <pc:sldMk cId="2887002925" sldId="1161"/>
            <ac:spMk id="7" creationId="{325B1894-A048-444E-B726-3D10DC176CC8}"/>
          </ac:spMkLst>
        </pc:spChg>
        <pc:spChg chg="mod">
          <ac:chgData name="Tom Johnsson" userId="b7be0a8f-eeb0-4f89-9b9b-f8558d5d107d" providerId="ADAL" clId="{2561F743-A1FC-CE4F-8608-362F40E9A0C7}" dt="2022-02-07T08:11:38.082" v="2160" actId="27636"/>
          <ac:spMkLst>
            <pc:docMk/>
            <pc:sldMk cId="2887002925" sldId="1161"/>
            <ac:spMk id="8" creationId="{D2054C05-AF0D-4F4F-B7D4-EC5E8E87A74A}"/>
          </ac:spMkLst>
        </pc:spChg>
        <pc:spChg chg="mod">
          <ac:chgData name="Tom Johnsson" userId="b7be0a8f-eeb0-4f89-9b9b-f8558d5d107d" providerId="ADAL" clId="{2561F743-A1FC-CE4F-8608-362F40E9A0C7}" dt="2022-02-07T10:24:19.292" v="5447" actId="20577"/>
          <ac:spMkLst>
            <pc:docMk/>
            <pc:sldMk cId="2887002925" sldId="1161"/>
            <ac:spMk id="9" creationId="{6C744B76-0513-684B-BE3A-09B496047F2F}"/>
          </ac:spMkLst>
        </pc:spChg>
      </pc:sldChg>
      <pc:sldChg chg="addSp delSp modSp mod modAnim modNotesTx">
        <pc:chgData name="Tom Johnsson" userId="b7be0a8f-eeb0-4f89-9b9b-f8558d5d107d" providerId="ADAL" clId="{2561F743-A1FC-CE4F-8608-362F40E9A0C7}" dt="2022-02-07T14:17:00.928" v="12610"/>
        <pc:sldMkLst>
          <pc:docMk/>
          <pc:sldMk cId="1047410408" sldId="1164"/>
        </pc:sldMkLst>
        <pc:spChg chg="mod">
          <ac:chgData name="Tom Johnsson" userId="b7be0a8f-eeb0-4f89-9b9b-f8558d5d107d" providerId="ADAL" clId="{2561F743-A1FC-CE4F-8608-362F40E9A0C7}" dt="2022-02-07T13:55:24.401" v="11948" actId="20577"/>
          <ac:spMkLst>
            <pc:docMk/>
            <pc:sldMk cId="1047410408" sldId="1164"/>
            <ac:spMk id="2" creationId="{CFD53FD1-96D5-544F-A53C-0FE2031E8C5A}"/>
          </ac:spMkLst>
        </pc:spChg>
        <pc:spChg chg="add del mod">
          <ac:chgData name="Tom Johnsson" userId="b7be0a8f-eeb0-4f89-9b9b-f8558d5d107d" providerId="ADAL" clId="{2561F743-A1FC-CE4F-8608-362F40E9A0C7}" dt="2022-02-07T12:07:23.200" v="8024"/>
          <ac:spMkLst>
            <pc:docMk/>
            <pc:sldMk cId="1047410408" sldId="1164"/>
            <ac:spMk id="4" creationId="{98E334C5-BAA1-6747-8B90-631066B4C243}"/>
          </ac:spMkLst>
        </pc:spChg>
        <pc:spChg chg="mod">
          <ac:chgData name="Tom Johnsson" userId="b7be0a8f-eeb0-4f89-9b9b-f8558d5d107d" providerId="ADAL" clId="{2561F743-A1FC-CE4F-8608-362F40E9A0C7}" dt="2022-02-07T13:47:02.082" v="11560" actId="20577"/>
          <ac:spMkLst>
            <pc:docMk/>
            <pc:sldMk cId="1047410408" sldId="1164"/>
            <ac:spMk id="6" creationId="{70C7B305-9E64-2645-AAA0-0B23025A9004}"/>
          </ac:spMkLst>
        </pc:spChg>
        <pc:spChg chg="add del mod">
          <ac:chgData name="Tom Johnsson" userId="b7be0a8f-eeb0-4f89-9b9b-f8558d5d107d" providerId="ADAL" clId="{2561F743-A1FC-CE4F-8608-362F40E9A0C7}" dt="2022-02-07T12:10:34.270" v="8081"/>
          <ac:spMkLst>
            <pc:docMk/>
            <pc:sldMk cId="1047410408" sldId="1164"/>
            <ac:spMk id="8" creationId="{768DF1F2-9E22-3C49-9FE9-0A33EA265CDB}"/>
          </ac:spMkLst>
        </pc:spChg>
        <pc:picChg chg="add mod modCrop">
          <ac:chgData name="Tom Johnsson" userId="b7be0a8f-eeb0-4f89-9b9b-f8558d5d107d" providerId="ADAL" clId="{2561F743-A1FC-CE4F-8608-362F40E9A0C7}" dt="2022-02-07T12:08:24.142" v="8029" actId="1076"/>
          <ac:picMkLst>
            <pc:docMk/>
            <pc:sldMk cId="1047410408" sldId="1164"/>
            <ac:picMk id="5" creationId="{0A3B4AD5-B33C-B14C-916E-8E89D1A28EFA}"/>
          </ac:picMkLst>
        </pc:picChg>
        <pc:picChg chg="del mod">
          <ac:chgData name="Tom Johnsson" userId="b7be0a8f-eeb0-4f89-9b9b-f8558d5d107d" providerId="ADAL" clId="{2561F743-A1FC-CE4F-8608-362F40E9A0C7}" dt="2022-02-07T12:07:21.047" v="8023" actId="478"/>
          <ac:picMkLst>
            <pc:docMk/>
            <pc:sldMk cId="1047410408" sldId="1164"/>
            <ac:picMk id="7" creationId="{15168264-7612-CF4C-9C2F-DA6D5C95AFD2}"/>
          </ac:picMkLst>
        </pc:picChg>
      </pc:sldChg>
      <pc:sldChg chg="addSp delSp modSp mod ord modNotesTx">
        <pc:chgData name="Tom Johnsson" userId="b7be0a8f-eeb0-4f89-9b9b-f8558d5d107d" providerId="ADAL" clId="{2561F743-A1FC-CE4F-8608-362F40E9A0C7}" dt="2022-02-07T13:45:30.518" v="11539" actId="20577"/>
        <pc:sldMkLst>
          <pc:docMk/>
          <pc:sldMk cId="543428141" sldId="1173"/>
        </pc:sldMkLst>
        <pc:spChg chg="mod">
          <ac:chgData name="Tom Johnsson" userId="b7be0a8f-eeb0-4f89-9b9b-f8558d5d107d" providerId="ADAL" clId="{2561F743-A1FC-CE4F-8608-362F40E9A0C7}" dt="2022-02-07T12:49:16.819" v="9148" actId="20577"/>
          <ac:spMkLst>
            <pc:docMk/>
            <pc:sldMk cId="543428141" sldId="1173"/>
            <ac:spMk id="2" creationId="{12FE28D8-F60D-C745-92F2-7AFF814AE02A}"/>
          </ac:spMkLst>
        </pc:spChg>
        <pc:spChg chg="add del mod">
          <ac:chgData name="Tom Johnsson" userId="b7be0a8f-eeb0-4f89-9b9b-f8558d5d107d" providerId="ADAL" clId="{2561F743-A1FC-CE4F-8608-362F40E9A0C7}" dt="2022-02-07T11:17:04.928" v="6515" actId="931"/>
          <ac:spMkLst>
            <pc:docMk/>
            <pc:sldMk cId="543428141" sldId="1173"/>
            <ac:spMk id="3" creationId="{A58E92A6-5434-984E-98FD-B8711D1F4BED}"/>
          </ac:spMkLst>
        </pc:spChg>
        <pc:spChg chg="mod">
          <ac:chgData name="Tom Johnsson" userId="b7be0a8f-eeb0-4f89-9b9b-f8558d5d107d" providerId="ADAL" clId="{2561F743-A1FC-CE4F-8608-362F40E9A0C7}" dt="2022-02-07T12:49:42.271" v="9153" actId="14100"/>
          <ac:spMkLst>
            <pc:docMk/>
            <pc:sldMk cId="543428141" sldId="1173"/>
            <ac:spMk id="5" creationId="{FA2B1151-E70C-E445-BF01-730C02B075F9}"/>
          </ac:spMkLst>
        </pc:spChg>
        <pc:spChg chg="mod">
          <ac:chgData name="Tom Johnsson" userId="b7be0a8f-eeb0-4f89-9b9b-f8558d5d107d" providerId="ADAL" clId="{2561F743-A1FC-CE4F-8608-362F40E9A0C7}" dt="2022-02-07T12:49:49.282" v="9155" actId="14100"/>
          <ac:spMkLst>
            <pc:docMk/>
            <pc:sldMk cId="543428141" sldId="1173"/>
            <ac:spMk id="8" creationId="{A0F76C78-FCB2-F84E-B62C-A14322D8A08A}"/>
          </ac:spMkLst>
        </pc:spChg>
        <pc:picChg chg="add mod">
          <ac:chgData name="Tom Johnsson" userId="b7be0a8f-eeb0-4f89-9b9b-f8558d5d107d" providerId="ADAL" clId="{2561F743-A1FC-CE4F-8608-362F40E9A0C7}" dt="2022-02-07T12:49:36.665" v="9151" actId="1076"/>
          <ac:picMkLst>
            <pc:docMk/>
            <pc:sldMk cId="543428141" sldId="1173"/>
            <ac:picMk id="6" creationId="{16DE2F3E-CEC4-1A42-A4C0-E0356AEF8CEB}"/>
          </ac:picMkLst>
        </pc:picChg>
        <pc:picChg chg="mod">
          <ac:chgData name="Tom Johnsson" userId="b7be0a8f-eeb0-4f89-9b9b-f8558d5d107d" providerId="ADAL" clId="{2561F743-A1FC-CE4F-8608-362F40E9A0C7}" dt="2022-02-07T12:49:46.937" v="9154" actId="1076"/>
          <ac:picMkLst>
            <pc:docMk/>
            <pc:sldMk cId="543428141" sldId="1173"/>
            <ac:picMk id="7" creationId="{61B4D3B2-42C6-4E40-B5BD-5DFAD5A93FE7}"/>
          </ac:picMkLst>
        </pc:picChg>
        <pc:picChg chg="del">
          <ac:chgData name="Tom Johnsson" userId="b7be0a8f-eeb0-4f89-9b9b-f8558d5d107d" providerId="ADAL" clId="{2561F743-A1FC-CE4F-8608-362F40E9A0C7}" dt="2022-02-07T11:16:51.567" v="6514" actId="478"/>
          <ac:picMkLst>
            <pc:docMk/>
            <pc:sldMk cId="543428141" sldId="1173"/>
            <ac:picMk id="1026" creationId="{D35393DD-EC51-E846-A584-966B4B1CB37B}"/>
          </ac:picMkLst>
        </pc:picChg>
      </pc:sldChg>
      <pc:sldChg chg="addSp delSp modSp mod">
        <pc:chgData name="Tom Johnsson" userId="b7be0a8f-eeb0-4f89-9b9b-f8558d5d107d" providerId="ADAL" clId="{2561F743-A1FC-CE4F-8608-362F40E9A0C7}" dt="2022-02-14T14:20:59.287" v="12800" actId="20577"/>
        <pc:sldMkLst>
          <pc:docMk/>
          <pc:sldMk cId="1546528543" sldId="1190"/>
        </pc:sldMkLst>
        <pc:spChg chg="mod">
          <ac:chgData name="Tom Johnsson" userId="b7be0a8f-eeb0-4f89-9b9b-f8558d5d107d" providerId="ADAL" clId="{2561F743-A1FC-CE4F-8608-362F40E9A0C7}" dt="2022-02-14T14:20:59.287" v="12800" actId="20577"/>
          <ac:spMkLst>
            <pc:docMk/>
            <pc:sldMk cId="1546528543" sldId="1190"/>
            <ac:spMk id="2" creationId="{2C3152F2-47D2-5B43-B55C-0C6FA62D192D}"/>
          </ac:spMkLst>
        </pc:spChg>
        <pc:spChg chg="mod">
          <ac:chgData name="Tom Johnsson" userId="b7be0a8f-eeb0-4f89-9b9b-f8558d5d107d" providerId="ADAL" clId="{2561F743-A1FC-CE4F-8608-362F40E9A0C7}" dt="2022-02-07T13:16:31.982" v="10093" actId="5793"/>
          <ac:spMkLst>
            <pc:docMk/>
            <pc:sldMk cId="1546528543" sldId="1190"/>
            <ac:spMk id="3" creationId="{45857A7A-0152-6145-B873-FAFE547D7BA8}"/>
          </ac:spMkLst>
        </pc:spChg>
        <pc:spChg chg="add mod">
          <ac:chgData name="Tom Johnsson" userId="b7be0a8f-eeb0-4f89-9b9b-f8558d5d107d" providerId="ADAL" clId="{2561F743-A1FC-CE4F-8608-362F40E9A0C7}" dt="2022-02-10T09:45:31.313" v="12796" actId="1076"/>
          <ac:spMkLst>
            <pc:docMk/>
            <pc:sldMk cId="1546528543" sldId="1190"/>
            <ac:spMk id="4" creationId="{267DA718-7128-B645-92FB-72E5BE545411}"/>
          </ac:spMkLst>
        </pc:spChg>
        <pc:spChg chg="add del mod">
          <ac:chgData name="Tom Johnsson" userId="b7be0a8f-eeb0-4f89-9b9b-f8558d5d107d" providerId="ADAL" clId="{2561F743-A1FC-CE4F-8608-362F40E9A0C7}" dt="2022-02-10T09:45:34.090" v="12798"/>
          <ac:spMkLst>
            <pc:docMk/>
            <pc:sldMk cId="1546528543" sldId="1190"/>
            <ac:spMk id="5" creationId="{5EC79D30-469B-174C-8BD7-B89840FFB74C}"/>
          </ac:spMkLst>
        </pc:spChg>
        <pc:picChg chg="add del mod">
          <ac:chgData name="Tom Johnsson" userId="b7be0a8f-eeb0-4f89-9b9b-f8558d5d107d" providerId="ADAL" clId="{2561F743-A1FC-CE4F-8608-362F40E9A0C7}" dt="2022-02-10T09:45:32.567" v="12797" actId="21"/>
          <ac:picMkLst>
            <pc:docMk/>
            <pc:sldMk cId="1546528543" sldId="1190"/>
            <ac:picMk id="6" creationId="{865876EA-C10F-0745-A4A5-5951A8707C35}"/>
          </ac:picMkLst>
        </pc:picChg>
        <pc:picChg chg="add mod">
          <ac:chgData name="Tom Johnsson" userId="b7be0a8f-eeb0-4f89-9b9b-f8558d5d107d" providerId="ADAL" clId="{2561F743-A1FC-CE4F-8608-362F40E9A0C7}" dt="2022-02-10T09:45:34.090" v="12798"/>
          <ac:picMkLst>
            <pc:docMk/>
            <pc:sldMk cId="1546528543" sldId="1190"/>
            <ac:picMk id="7" creationId="{6DD9ECC3-9D50-1D45-8D48-BD90E1892132}"/>
          </ac:picMkLst>
        </pc:picChg>
        <pc:picChg chg="del">
          <ac:chgData name="Tom Johnsson" userId="b7be0a8f-eeb0-4f89-9b9b-f8558d5d107d" providerId="ADAL" clId="{2561F743-A1FC-CE4F-8608-362F40E9A0C7}" dt="2022-02-07T08:15:02.016" v="2362" actId="478"/>
          <ac:picMkLst>
            <pc:docMk/>
            <pc:sldMk cId="1546528543" sldId="1190"/>
            <ac:picMk id="8" creationId="{81FA50CC-934F-EE49-A895-666B712AC02B}"/>
          </ac:picMkLst>
        </pc:picChg>
      </pc:sldChg>
      <pc:sldChg chg="modSp mod ord modAnim modNotesTx">
        <pc:chgData name="Tom Johnsson" userId="b7be0a8f-eeb0-4f89-9b9b-f8558d5d107d" providerId="ADAL" clId="{2561F743-A1FC-CE4F-8608-362F40E9A0C7}" dt="2022-02-07T12:40:08.870" v="8987" actId="20577"/>
        <pc:sldMkLst>
          <pc:docMk/>
          <pc:sldMk cId="1561480586" sldId="1191"/>
        </pc:sldMkLst>
        <pc:spChg chg="mod">
          <ac:chgData name="Tom Johnsson" userId="b7be0a8f-eeb0-4f89-9b9b-f8558d5d107d" providerId="ADAL" clId="{2561F743-A1FC-CE4F-8608-362F40E9A0C7}" dt="2022-02-07T10:59:19.219" v="6194" actId="1076"/>
          <ac:spMkLst>
            <pc:docMk/>
            <pc:sldMk cId="1561480586" sldId="1191"/>
            <ac:spMk id="3" creationId="{B6B9C94D-875E-AF44-A951-234BE3B29839}"/>
          </ac:spMkLst>
        </pc:spChg>
        <pc:spChg chg="mod">
          <ac:chgData name="Tom Johnsson" userId="b7be0a8f-eeb0-4f89-9b9b-f8558d5d107d" providerId="ADAL" clId="{2561F743-A1FC-CE4F-8608-362F40E9A0C7}" dt="2022-02-07T12:40:08.870" v="8987" actId="20577"/>
          <ac:spMkLst>
            <pc:docMk/>
            <pc:sldMk cId="1561480586" sldId="1191"/>
            <ac:spMk id="9" creationId="{00000000-0000-0000-0000-000000000000}"/>
          </ac:spMkLst>
        </pc:spChg>
        <pc:picChg chg="mod">
          <ac:chgData name="Tom Johnsson" userId="b7be0a8f-eeb0-4f89-9b9b-f8558d5d107d" providerId="ADAL" clId="{2561F743-A1FC-CE4F-8608-362F40E9A0C7}" dt="2022-02-07T10:59:15.328" v="6193" actId="1076"/>
          <ac:picMkLst>
            <pc:docMk/>
            <pc:sldMk cId="1561480586" sldId="1191"/>
            <ac:picMk id="5" creationId="{522C5052-CA2A-EF4B-90BB-A84E97A675B5}"/>
          </ac:picMkLst>
        </pc:picChg>
      </pc:sldChg>
      <pc:sldChg chg="modSp mod ord modNotesTx">
        <pc:chgData name="Tom Johnsson" userId="b7be0a8f-eeb0-4f89-9b9b-f8558d5d107d" providerId="ADAL" clId="{2561F743-A1FC-CE4F-8608-362F40E9A0C7}" dt="2022-02-07T14:47:06.123" v="12792" actId="6549"/>
        <pc:sldMkLst>
          <pc:docMk/>
          <pc:sldMk cId="3543686817" sldId="1193"/>
        </pc:sldMkLst>
        <pc:spChg chg="mod">
          <ac:chgData name="Tom Johnsson" userId="b7be0a8f-eeb0-4f89-9b9b-f8558d5d107d" providerId="ADAL" clId="{2561F743-A1FC-CE4F-8608-362F40E9A0C7}" dt="2022-02-07T13:09:42.623" v="9841" actId="6549"/>
          <ac:spMkLst>
            <pc:docMk/>
            <pc:sldMk cId="3543686817" sldId="1193"/>
            <ac:spMk id="3" creationId="{82205DA3-3F09-D64E-9555-3B75FA598E4E}"/>
          </ac:spMkLst>
        </pc:spChg>
        <pc:spChg chg="mod">
          <ac:chgData name="Tom Johnsson" userId="b7be0a8f-eeb0-4f89-9b9b-f8558d5d107d" providerId="ADAL" clId="{2561F743-A1FC-CE4F-8608-362F40E9A0C7}" dt="2022-02-07T08:55:47.804" v="3939" actId="6549"/>
          <ac:spMkLst>
            <pc:docMk/>
            <pc:sldMk cId="3543686817" sldId="1193"/>
            <ac:spMk id="4" creationId="{611F3D05-895D-4942-B63E-B1CF0572E006}"/>
          </ac:spMkLst>
        </pc:spChg>
      </pc:sldChg>
      <pc:sldChg chg="addSp delSp modSp new mod modAnim modNotesTx">
        <pc:chgData name="Tom Johnsson" userId="b7be0a8f-eeb0-4f89-9b9b-f8558d5d107d" providerId="ADAL" clId="{2561F743-A1FC-CE4F-8608-362F40E9A0C7}" dt="2022-02-07T14:17:25.508" v="12632" actId="20577"/>
        <pc:sldMkLst>
          <pc:docMk/>
          <pc:sldMk cId="1876328198" sldId="1194"/>
        </pc:sldMkLst>
        <pc:spChg chg="mod">
          <ac:chgData name="Tom Johnsson" userId="b7be0a8f-eeb0-4f89-9b9b-f8558d5d107d" providerId="ADAL" clId="{2561F743-A1FC-CE4F-8608-362F40E9A0C7}" dt="2022-02-07T13:55:48.875" v="11983" actId="20577"/>
          <ac:spMkLst>
            <pc:docMk/>
            <pc:sldMk cId="1876328198" sldId="1194"/>
            <ac:spMk id="2" creationId="{10BDB1E8-9BF1-EC44-AE9F-319E9A5808C2}"/>
          </ac:spMkLst>
        </pc:spChg>
        <pc:spChg chg="del">
          <ac:chgData name="Tom Johnsson" userId="b7be0a8f-eeb0-4f89-9b9b-f8558d5d107d" providerId="ADAL" clId="{2561F743-A1FC-CE4F-8608-362F40E9A0C7}" dt="2022-02-07T12:15:47.698" v="8440"/>
          <ac:spMkLst>
            <pc:docMk/>
            <pc:sldMk cId="1876328198" sldId="1194"/>
            <ac:spMk id="3" creationId="{D97F2B8F-8909-FA4A-BEC1-F6DE8FA611BC}"/>
          </ac:spMkLst>
        </pc:spChg>
        <pc:spChg chg="mod">
          <ac:chgData name="Tom Johnsson" userId="b7be0a8f-eeb0-4f89-9b9b-f8558d5d107d" providerId="ADAL" clId="{2561F743-A1FC-CE4F-8608-362F40E9A0C7}" dt="2022-02-07T13:57:24.409" v="12021" actId="20577"/>
          <ac:spMkLst>
            <pc:docMk/>
            <pc:sldMk cId="1876328198" sldId="1194"/>
            <ac:spMk id="4" creationId="{DAA8EBE6-5C7E-7C47-B2CC-338B41103632}"/>
          </ac:spMkLst>
        </pc:spChg>
        <pc:picChg chg="add mod">
          <ac:chgData name="Tom Johnsson" userId="b7be0a8f-eeb0-4f89-9b9b-f8558d5d107d" providerId="ADAL" clId="{2561F743-A1FC-CE4F-8608-362F40E9A0C7}" dt="2022-02-07T12:15:50.326" v="8441" actId="1076"/>
          <ac:picMkLst>
            <pc:docMk/>
            <pc:sldMk cId="1876328198" sldId="1194"/>
            <ac:picMk id="5" creationId="{768FCCE6-9F90-3044-8909-90410DC813B0}"/>
          </ac:picMkLst>
        </pc:picChg>
      </pc:sldChg>
      <pc:sldChg chg="modSp add del mod modNotesTx">
        <pc:chgData name="Tom Johnsson" userId="b7be0a8f-eeb0-4f89-9b9b-f8558d5d107d" providerId="ADAL" clId="{2561F743-A1FC-CE4F-8608-362F40E9A0C7}" dt="2022-02-07T07:07:06.768" v="706"/>
        <pc:sldMkLst>
          <pc:docMk/>
          <pc:sldMk cId="4285778444" sldId="1194"/>
        </pc:sldMkLst>
        <pc:spChg chg="mod">
          <ac:chgData name="Tom Johnsson" userId="b7be0a8f-eeb0-4f89-9b9b-f8558d5d107d" providerId="ADAL" clId="{2561F743-A1FC-CE4F-8608-362F40E9A0C7}" dt="2022-02-07T07:07:06.139" v="704" actId="20577"/>
          <ac:spMkLst>
            <pc:docMk/>
            <pc:sldMk cId="4285778444" sldId="1194"/>
            <ac:spMk id="5" creationId="{438BF116-E5AF-2946-BD5E-ECD4C95F6AF9}"/>
          </ac:spMkLst>
        </pc:spChg>
      </pc:sldChg>
      <pc:sldChg chg="new del">
        <pc:chgData name="Tom Johnsson" userId="b7be0a8f-eeb0-4f89-9b9b-f8558d5d107d" providerId="ADAL" clId="{2561F743-A1FC-CE4F-8608-362F40E9A0C7}" dt="2022-02-07T14:45:58.154" v="12735" actId="2696"/>
        <pc:sldMkLst>
          <pc:docMk/>
          <pc:sldMk cId="207454996" sldId="1195"/>
        </pc:sldMkLst>
      </pc:sldChg>
      <pc:sldChg chg="modSp new del mod">
        <pc:chgData name="Tom Johnsson" userId="b7be0a8f-eeb0-4f89-9b9b-f8558d5d107d" providerId="ADAL" clId="{2561F743-A1FC-CE4F-8608-362F40E9A0C7}" dt="2022-02-14T14:36:25.652" v="13069" actId="2696"/>
        <pc:sldMkLst>
          <pc:docMk/>
          <pc:sldMk cId="280410962" sldId="1195"/>
        </pc:sldMkLst>
        <pc:spChg chg="mod">
          <ac:chgData name="Tom Johnsson" userId="b7be0a8f-eeb0-4f89-9b9b-f8558d5d107d" providerId="ADAL" clId="{2561F743-A1FC-CE4F-8608-362F40E9A0C7}" dt="2022-02-14T14:25:07.148" v="12838" actId="790"/>
          <ac:spMkLst>
            <pc:docMk/>
            <pc:sldMk cId="280410962" sldId="1195"/>
            <ac:spMk id="2" creationId="{313F23E8-3115-6643-ABDF-3D5CD3525E51}"/>
          </ac:spMkLst>
        </pc:spChg>
        <pc:spChg chg="mod">
          <ac:chgData name="Tom Johnsson" userId="b7be0a8f-eeb0-4f89-9b9b-f8558d5d107d" providerId="ADAL" clId="{2561F743-A1FC-CE4F-8608-362F40E9A0C7}" dt="2022-02-14T14:36:15.498" v="13068" actId="20577"/>
          <ac:spMkLst>
            <pc:docMk/>
            <pc:sldMk cId="280410962" sldId="1195"/>
            <ac:spMk id="3" creationId="{CFC066C8-46EB-154F-928C-572C5EAEDA59}"/>
          </ac:spMkLst>
        </pc:spChg>
        <pc:spChg chg="mod">
          <ac:chgData name="Tom Johnsson" userId="b7be0a8f-eeb0-4f89-9b9b-f8558d5d107d" providerId="ADAL" clId="{2561F743-A1FC-CE4F-8608-362F40E9A0C7}" dt="2022-02-14T14:25:07.148" v="12838" actId="790"/>
          <ac:spMkLst>
            <pc:docMk/>
            <pc:sldMk cId="280410962" sldId="1195"/>
            <ac:spMk id="4" creationId="{4EA9CF3A-E135-FE49-9AED-63C20CCA8A67}"/>
          </ac:spMkLst>
        </pc:spChg>
      </pc:sldChg>
      <pc:sldChg chg="new del">
        <pc:chgData name="Tom Johnsson" userId="b7be0a8f-eeb0-4f89-9b9b-f8558d5d107d" providerId="ADAL" clId="{2561F743-A1FC-CE4F-8608-362F40E9A0C7}" dt="2022-02-14T14:41:20.783" v="13071" actId="2696"/>
        <pc:sldMkLst>
          <pc:docMk/>
          <pc:sldMk cId="292825436" sldId="1195"/>
        </pc:sldMkLst>
      </pc:sldChg>
      <pc:sldChg chg="addSp delSp modSp new del mod">
        <pc:chgData name="Tom Johnsson" userId="b7be0a8f-eeb0-4f89-9b9b-f8558d5d107d" providerId="ADAL" clId="{2561F743-A1FC-CE4F-8608-362F40E9A0C7}" dt="2022-02-07T14:39:42.763" v="12733" actId="2696"/>
        <pc:sldMkLst>
          <pc:docMk/>
          <pc:sldMk cId="541953338" sldId="1195"/>
        </pc:sldMkLst>
        <pc:spChg chg="mod">
          <ac:chgData name="Tom Johnsson" userId="b7be0a8f-eeb0-4f89-9b9b-f8558d5d107d" providerId="ADAL" clId="{2561F743-A1FC-CE4F-8608-362F40E9A0C7}" dt="2022-02-07T14:36:33.420" v="12691" actId="790"/>
          <ac:spMkLst>
            <pc:docMk/>
            <pc:sldMk cId="541953338" sldId="1195"/>
            <ac:spMk id="2" creationId="{01477076-7316-6746-9C25-903497DD14E7}"/>
          </ac:spMkLst>
        </pc:spChg>
        <pc:spChg chg="mod">
          <ac:chgData name="Tom Johnsson" userId="b7be0a8f-eeb0-4f89-9b9b-f8558d5d107d" providerId="ADAL" clId="{2561F743-A1FC-CE4F-8608-362F40E9A0C7}" dt="2022-02-07T14:38:49.159" v="12732" actId="20577"/>
          <ac:spMkLst>
            <pc:docMk/>
            <pc:sldMk cId="541953338" sldId="1195"/>
            <ac:spMk id="3" creationId="{43B813C7-7DBD-AB45-B65C-14A184EC9C16}"/>
          </ac:spMkLst>
        </pc:spChg>
        <pc:spChg chg="del mod">
          <ac:chgData name="Tom Johnsson" userId="b7be0a8f-eeb0-4f89-9b9b-f8558d5d107d" providerId="ADAL" clId="{2561F743-A1FC-CE4F-8608-362F40E9A0C7}" dt="2022-02-07T14:38:18.474" v="12692"/>
          <ac:spMkLst>
            <pc:docMk/>
            <pc:sldMk cId="541953338" sldId="1195"/>
            <ac:spMk id="4" creationId="{E4CAB063-54A2-A44C-97FE-D8E62B327CF2}"/>
          </ac:spMkLst>
        </pc:spChg>
        <pc:picChg chg="add mod">
          <ac:chgData name="Tom Johnsson" userId="b7be0a8f-eeb0-4f89-9b9b-f8558d5d107d" providerId="ADAL" clId="{2561F743-A1FC-CE4F-8608-362F40E9A0C7}" dt="2022-02-07T14:38:18.474" v="12692"/>
          <ac:picMkLst>
            <pc:docMk/>
            <pc:sldMk cId="541953338" sldId="1195"/>
            <ac:picMk id="5" creationId="{A5ACF6D6-1F1C-C04D-8142-5310D8568EAA}"/>
          </ac:picMkLst>
        </pc:picChg>
      </pc:sldChg>
      <pc:sldChg chg="addSp delSp modSp new mod modNotesTx">
        <pc:chgData name="Tom Johnsson" userId="b7be0a8f-eeb0-4f89-9b9b-f8558d5d107d" providerId="ADAL" clId="{2561F743-A1FC-CE4F-8608-362F40E9A0C7}" dt="2022-02-14T15:49:00.515" v="13987" actId="20577"/>
        <pc:sldMkLst>
          <pc:docMk/>
          <pc:sldMk cId="1802720637" sldId="1195"/>
        </pc:sldMkLst>
        <pc:spChg chg="mod">
          <ac:chgData name="Tom Johnsson" userId="b7be0a8f-eeb0-4f89-9b9b-f8558d5d107d" providerId="ADAL" clId="{2561F743-A1FC-CE4F-8608-362F40E9A0C7}" dt="2022-02-14T15:32:33.726" v="13138" actId="20577"/>
          <ac:spMkLst>
            <pc:docMk/>
            <pc:sldMk cId="1802720637" sldId="1195"/>
            <ac:spMk id="2" creationId="{F4815851-F13D-0C42-B3D3-08CD5B3E4222}"/>
          </ac:spMkLst>
        </pc:spChg>
        <pc:spChg chg="del mod">
          <ac:chgData name="Tom Johnsson" userId="b7be0a8f-eeb0-4f89-9b9b-f8558d5d107d" providerId="ADAL" clId="{2561F743-A1FC-CE4F-8608-362F40E9A0C7}" dt="2022-02-14T15:33:02.476" v="13139"/>
          <ac:spMkLst>
            <pc:docMk/>
            <pc:sldMk cId="1802720637" sldId="1195"/>
            <ac:spMk id="3" creationId="{75B02C99-6889-2144-8B15-CE38CDBA4739}"/>
          </ac:spMkLst>
        </pc:spChg>
        <pc:spChg chg="del mod">
          <ac:chgData name="Tom Johnsson" userId="b7be0a8f-eeb0-4f89-9b9b-f8558d5d107d" providerId="ADAL" clId="{2561F743-A1FC-CE4F-8608-362F40E9A0C7}" dt="2022-02-14T15:33:09.292" v="13142"/>
          <ac:spMkLst>
            <pc:docMk/>
            <pc:sldMk cId="1802720637" sldId="1195"/>
            <ac:spMk id="4" creationId="{242AB5A2-BA26-2745-9C75-19486FFBB81A}"/>
          </ac:spMkLst>
        </pc:spChg>
        <pc:spChg chg="add mod">
          <ac:chgData name="Tom Johnsson" userId="b7be0a8f-eeb0-4f89-9b9b-f8558d5d107d" providerId="ADAL" clId="{2561F743-A1FC-CE4F-8608-362F40E9A0C7}" dt="2022-02-14T15:49:00.515" v="13987" actId="20577"/>
          <ac:spMkLst>
            <pc:docMk/>
            <pc:sldMk cId="1802720637" sldId="1195"/>
            <ac:spMk id="8" creationId="{09074A24-6CEB-874A-9AA5-F64FE73ACEA1}"/>
          </ac:spMkLst>
        </pc:spChg>
        <pc:spChg chg="add del mod">
          <ac:chgData name="Tom Johnsson" userId="b7be0a8f-eeb0-4f89-9b9b-f8558d5d107d" providerId="ADAL" clId="{2561F743-A1FC-CE4F-8608-362F40E9A0C7}" dt="2022-02-14T15:42:44.399" v="13749"/>
          <ac:spMkLst>
            <pc:docMk/>
            <pc:sldMk cId="1802720637" sldId="1195"/>
            <ac:spMk id="10" creationId="{22B73493-0C99-2C42-97F8-EDAC3F2F0E15}"/>
          </ac:spMkLst>
        </pc:spChg>
        <pc:picChg chg="add del mod">
          <ac:chgData name="Tom Johnsson" userId="b7be0a8f-eeb0-4f89-9b9b-f8558d5d107d" providerId="ADAL" clId="{2561F743-A1FC-CE4F-8608-362F40E9A0C7}" dt="2022-02-14T15:33:05.860" v="13140" actId="21"/>
          <ac:picMkLst>
            <pc:docMk/>
            <pc:sldMk cId="1802720637" sldId="1195"/>
            <ac:picMk id="6" creationId="{8CD19070-4980-544B-AE0E-CA5AC6E18CDD}"/>
          </ac:picMkLst>
        </pc:picChg>
        <pc:picChg chg="add mod">
          <ac:chgData name="Tom Johnsson" userId="b7be0a8f-eeb0-4f89-9b9b-f8558d5d107d" providerId="ADAL" clId="{2561F743-A1FC-CE4F-8608-362F40E9A0C7}" dt="2022-02-14T15:33:13.895" v="13144" actId="1076"/>
          <ac:picMkLst>
            <pc:docMk/>
            <pc:sldMk cId="1802720637" sldId="1195"/>
            <ac:picMk id="9" creationId="{54A58B9F-A944-AD48-AC0B-C1B8667BAD94}"/>
          </ac:picMkLst>
        </pc:picChg>
      </pc:sldChg>
      <pc:sldChg chg="new del">
        <pc:chgData name="Tom Johnsson" userId="b7be0a8f-eeb0-4f89-9b9b-f8558d5d107d" providerId="ADAL" clId="{2561F743-A1FC-CE4F-8608-362F40E9A0C7}" dt="2022-02-14T14:24:26.185" v="12802" actId="2696"/>
        <pc:sldMkLst>
          <pc:docMk/>
          <pc:sldMk cId="3079589137" sldId="1195"/>
        </pc:sldMkLst>
      </pc:sldChg>
    </pc:docChg>
  </pc:docChgLst>
  <pc:docChgLst>
    <pc:chgData name="Tom Johnsson" userId="b7be0a8f-eeb0-4f89-9b9b-f8558d5d107d" providerId="ADAL" clId="{A94E6DC3-BBD0-F64E-880B-4A55186EDAD4}"/>
    <pc:docChg chg="modSld">
      <pc:chgData name="Tom Johnsson" userId="b7be0a8f-eeb0-4f89-9b9b-f8558d5d107d" providerId="ADAL" clId="{A94E6DC3-BBD0-F64E-880B-4A55186EDAD4}" dt="2022-04-28T08:21:47.022" v="117" actId="20577"/>
      <pc:docMkLst>
        <pc:docMk/>
      </pc:docMkLst>
      <pc:sldChg chg="modNotesTx">
        <pc:chgData name="Tom Johnsson" userId="b7be0a8f-eeb0-4f89-9b9b-f8558d5d107d" providerId="ADAL" clId="{A94E6DC3-BBD0-F64E-880B-4A55186EDAD4}" dt="2022-04-28T08:21:47.022" v="117" actId="20577"/>
        <pc:sldMkLst>
          <pc:docMk/>
          <pc:sldMk cId="2769157979" sldId="1197"/>
        </pc:sldMkLst>
      </pc:sldChg>
    </pc:docChg>
  </pc:docChgLst>
  <pc:docChgLst>
    <pc:chgData name="Vieras" userId="S::urn:spo:anon#d9214d8e4d976c32e8b829dbbb46319c625128115deafc46e7be83654979aa84::" providerId="AD" clId="Web-{8F0BE0D9-C34C-7C13-9FDA-0F0AF067C3AE}"/>
    <pc:docChg chg="modSld">
      <pc:chgData name="Vieras" userId="S::urn:spo:anon#d9214d8e4d976c32e8b829dbbb46319c625128115deafc46e7be83654979aa84::" providerId="AD" clId="Web-{8F0BE0D9-C34C-7C13-9FDA-0F0AF067C3AE}" dt="2022-06-17T11:23:57.874" v="371" actId="20577"/>
      <pc:docMkLst>
        <pc:docMk/>
      </pc:docMkLst>
      <pc:sldChg chg="modSp">
        <pc:chgData name="Vieras" userId="S::urn:spo:anon#d9214d8e4d976c32e8b829dbbb46319c625128115deafc46e7be83654979aa84::" providerId="AD" clId="Web-{8F0BE0D9-C34C-7C13-9FDA-0F0AF067C3AE}" dt="2022-06-17T11:13:56.462" v="275" actId="20577"/>
        <pc:sldMkLst>
          <pc:docMk/>
          <pc:sldMk cId="4038379329" sldId="258"/>
        </pc:sldMkLst>
        <pc:spChg chg="mod">
          <ac:chgData name="Vieras" userId="S::urn:spo:anon#d9214d8e4d976c32e8b829dbbb46319c625128115deafc46e7be83654979aa84::" providerId="AD" clId="Web-{8F0BE0D9-C34C-7C13-9FDA-0F0AF067C3AE}" dt="2022-06-17T10:22:59.495" v="15" actId="20577"/>
          <ac:spMkLst>
            <pc:docMk/>
            <pc:sldMk cId="4038379329" sldId="258"/>
            <ac:spMk id="4" creationId="{9A4DA547-2968-7E47-B274-9B76C46DBBFD}"/>
          </ac:spMkLst>
        </pc:spChg>
        <pc:spChg chg="mod">
          <ac:chgData name="Vieras" userId="S::urn:spo:anon#d9214d8e4d976c32e8b829dbbb46319c625128115deafc46e7be83654979aa84::" providerId="AD" clId="Web-{8F0BE0D9-C34C-7C13-9FDA-0F0AF067C3AE}" dt="2022-06-17T11:13:56.462" v="275" actId="20577"/>
          <ac:spMkLst>
            <pc:docMk/>
            <pc:sldMk cId="4038379329" sldId="258"/>
            <ac:spMk id="6147" creationId="{00000000-0000-0000-0000-000000000000}"/>
          </ac:spMkLst>
        </pc:spChg>
      </pc:sldChg>
      <pc:sldChg chg="modSp">
        <pc:chgData name="Vieras" userId="S::urn:spo:anon#d9214d8e4d976c32e8b829dbbb46319c625128115deafc46e7be83654979aa84::" providerId="AD" clId="Web-{8F0BE0D9-C34C-7C13-9FDA-0F0AF067C3AE}" dt="2022-06-17T11:23:26.045" v="353" actId="20577"/>
        <pc:sldMkLst>
          <pc:docMk/>
          <pc:sldMk cId="1613279318" sldId="320"/>
        </pc:sldMkLst>
        <pc:spChg chg="mod">
          <ac:chgData name="Vieras" userId="S::urn:spo:anon#d9214d8e4d976c32e8b829dbbb46319c625128115deafc46e7be83654979aa84::" providerId="AD" clId="Web-{8F0BE0D9-C34C-7C13-9FDA-0F0AF067C3AE}" dt="2022-06-17T10:42:19.770" v="151" actId="1076"/>
          <ac:spMkLst>
            <pc:docMk/>
            <pc:sldMk cId="1613279318" sldId="320"/>
            <ac:spMk id="3" creationId="{B6B9C94D-875E-AF44-A951-234BE3B29839}"/>
          </ac:spMkLst>
        </pc:spChg>
        <pc:spChg chg="mod">
          <ac:chgData name="Vieras" userId="S::urn:spo:anon#d9214d8e4d976c32e8b829dbbb46319c625128115deafc46e7be83654979aa84::" providerId="AD" clId="Web-{8F0BE0D9-C34C-7C13-9FDA-0F0AF067C3AE}" dt="2022-06-17T11:23:26.045" v="353" actId="20577"/>
          <ac:spMkLst>
            <pc:docMk/>
            <pc:sldMk cId="1613279318" sldId="320"/>
            <ac:spMk id="9" creationId="{00000000-0000-0000-0000-000000000000}"/>
          </ac:spMkLst>
        </pc:spChg>
        <pc:spChg chg="mod">
          <ac:chgData name="Vieras" userId="S::urn:spo:anon#d9214d8e4d976c32e8b829dbbb46319c625128115deafc46e7be83654979aa84::" providerId="AD" clId="Web-{8F0BE0D9-C34C-7C13-9FDA-0F0AF067C3AE}" dt="2022-06-17T10:42:23.536" v="152" actId="20577"/>
          <ac:spMkLst>
            <pc:docMk/>
            <pc:sldMk cId="1613279318" sldId="320"/>
            <ac:spMk id="14" creationId="{00000000-0000-0000-0000-000000000000}"/>
          </ac:spMkLst>
        </pc:spChg>
      </pc:sldChg>
      <pc:sldChg chg="delSp modSp">
        <pc:chgData name="Vieras" userId="S::urn:spo:anon#d9214d8e4d976c32e8b829dbbb46319c625128115deafc46e7be83654979aa84::" providerId="AD" clId="Web-{8F0BE0D9-C34C-7C13-9FDA-0F0AF067C3AE}" dt="2022-06-17T10:42:08.067" v="149" actId="1076"/>
        <pc:sldMkLst>
          <pc:docMk/>
          <pc:sldMk cId="3326860051" sldId="946"/>
        </pc:sldMkLst>
        <pc:spChg chg="mod">
          <ac:chgData name="Vieras" userId="S::urn:spo:anon#d9214d8e4d976c32e8b829dbbb46319c625128115deafc46e7be83654979aa84::" providerId="AD" clId="Web-{8F0BE0D9-C34C-7C13-9FDA-0F0AF067C3AE}" dt="2022-06-17T10:41:37.050" v="145" actId="20577"/>
          <ac:spMkLst>
            <pc:docMk/>
            <pc:sldMk cId="3326860051" sldId="946"/>
            <ac:spMk id="2" creationId="{4D183C08-E380-2A43-8C69-EB8FE9191FF8}"/>
          </ac:spMkLst>
        </pc:spChg>
        <pc:spChg chg="del">
          <ac:chgData name="Vieras" userId="S::urn:spo:anon#d9214d8e4d976c32e8b829dbbb46319c625128115deafc46e7be83654979aa84::" providerId="AD" clId="Web-{8F0BE0D9-C34C-7C13-9FDA-0F0AF067C3AE}" dt="2022-06-17T10:41:46.019" v="146"/>
          <ac:spMkLst>
            <pc:docMk/>
            <pc:sldMk cId="3326860051" sldId="946"/>
            <ac:spMk id="4" creationId="{1B023C2C-3E26-8A42-B6B6-1E6BB0A4170D}"/>
          </ac:spMkLst>
        </pc:spChg>
        <pc:graphicFrameChg chg="mod modGraphic">
          <ac:chgData name="Vieras" userId="S::urn:spo:anon#d9214d8e4d976c32e8b829dbbb46319c625128115deafc46e7be83654979aa84::" providerId="AD" clId="Web-{8F0BE0D9-C34C-7C13-9FDA-0F0AF067C3AE}" dt="2022-06-17T10:42:08.067" v="149" actId="1076"/>
          <ac:graphicFrameMkLst>
            <pc:docMk/>
            <pc:sldMk cId="3326860051" sldId="946"/>
            <ac:graphicFrameMk id="6" creationId="{54B9A4CF-01AE-5343-B004-653F186CD68F}"/>
          </ac:graphicFrameMkLst>
        </pc:graphicFrameChg>
      </pc:sldChg>
      <pc:sldChg chg="modSp">
        <pc:chgData name="Vieras" userId="S::urn:spo:anon#d9214d8e4d976c32e8b829dbbb46319c625128115deafc46e7be83654979aa84::" providerId="AD" clId="Web-{8F0BE0D9-C34C-7C13-9FDA-0F0AF067C3AE}" dt="2022-06-17T11:23:04.231" v="351" actId="20577"/>
        <pc:sldMkLst>
          <pc:docMk/>
          <pc:sldMk cId="581642512" sldId="947"/>
        </pc:sldMkLst>
        <pc:spChg chg="mod">
          <ac:chgData name="Vieras" userId="S::urn:spo:anon#d9214d8e4d976c32e8b829dbbb46319c625128115deafc46e7be83654979aa84::" providerId="AD" clId="Web-{8F0BE0D9-C34C-7C13-9FDA-0F0AF067C3AE}" dt="2022-06-17T11:23:04.231" v="351" actId="20577"/>
          <ac:spMkLst>
            <pc:docMk/>
            <pc:sldMk cId="581642512" sldId="947"/>
            <ac:spMk id="2" creationId="{6E9ED67A-0C33-AE4A-A5C2-03D3F83C897B}"/>
          </ac:spMkLst>
        </pc:spChg>
        <pc:spChg chg="mod">
          <ac:chgData name="Vieras" userId="S::urn:spo:anon#d9214d8e4d976c32e8b829dbbb46319c625128115deafc46e7be83654979aa84::" providerId="AD" clId="Web-{8F0BE0D9-C34C-7C13-9FDA-0F0AF067C3AE}" dt="2022-06-17T10:37:14.932" v="139" actId="20577"/>
          <ac:spMkLst>
            <pc:docMk/>
            <pc:sldMk cId="581642512" sldId="947"/>
            <ac:spMk id="3" creationId="{89E3E007-1539-4F42-AD0F-ED1E180119B3}"/>
          </ac:spMkLst>
        </pc:spChg>
        <pc:graphicFrameChg chg="mod">
          <ac:chgData name="Vieras" userId="S::urn:spo:anon#d9214d8e4d976c32e8b829dbbb46319c625128115deafc46e7be83654979aa84::" providerId="AD" clId="Web-{8F0BE0D9-C34C-7C13-9FDA-0F0AF067C3AE}" dt="2022-06-17T10:37:22.510" v="140" actId="14100"/>
          <ac:graphicFrameMkLst>
            <pc:docMk/>
            <pc:sldMk cId="581642512" sldId="947"/>
            <ac:graphicFrameMk id="6" creationId="{36B47402-9A05-464B-81BB-986A45AEACDB}"/>
          </ac:graphicFrameMkLst>
        </pc:graphicFrameChg>
        <pc:graphicFrameChg chg="mod">
          <ac:chgData name="Vieras" userId="S::urn:spo:anon#d9214d8e4d976c32e8b829dbbb46319c625128115deafc46e7be83654979aa84::" providerId="AD" clId="Web-{8F0BE0D9-C34C-7C13-9FDA-0F0AF067C3AE}" dt="2022-06-17T10:37:25.776" v="141" actId="14100"/>
          <ac:graphicFrameMkLst>
            <pc:docMk/>
            <pc:sldMk cId="581642512" sldId="947"/>
            <ac:graphicFrameMk id="7" creationId="{44CE3336-6975-9647-AEF1-B52ABF7965FE}"/>
          </ac:graphicFrameMkLst>
        </pc:graphicFrameChg>
      </pc:sldChg>
      <pc:sldChg chg="modSp">
        <pc:chgData name="Vieras" userId="S::urn:spo:anon#d9214d8e4d976c32e8b829dbbb46319c625128115deafc46e7be83654979aa84::" providerId="AD" clId="Web-{8F0BE0D9-C34C-7C13-9FDA-0F0AF067C3AE}" dt="2022-06-17T11:15:14.887" v="279" actId="20577"/>
        <pc:sldMkLst>
          <pc:docMk/>
          <pc:sldMk cId="3725783246" sldId="956"/>
        </pc:sldMkLst>
        <pc:spChg chg="mod">
          <ac:chgData name="Vieras" userId="S::urn:spo:anon#d9214d8e4d976c32e8b829dbbb46319c625128115deafc46e7be83654979aa84::" providerId="AD" clId="Web-{8F0BE0D9-C34C-7C13-9FDA-0F0AF067C3AE}" dt="2022-06-17T11:15:14.887" v="279" actId="20577"/>
          <ac:spMkLst>
            <pc:docMk/>
            <pc:sldMk cId="3725783246" sldId="956"/>
            <ac:spMk id="2" creationId="{F7CEEE6E-A269-8D41-A02B-E9D41A0D3F9C}"/>
          </ac:spMkLst>
        </pc:spChg>
      </pc:sldChg>
      <pc:sldChg chg="modSp">
        <pc:chgData name="Vieras" userId="S::urn:spo:anon#d9214d8e4d976c32e8b829dbbb46319c625128115deafc46e7be83654979aa84::" providerId="AD" clId="Web-{8F0BE0D9-C34C-7C13-9FDA-0F0AF067C3AE}" dt="2022-06-17T10:26:15.534" v="86" actId="20577"/>
        <pc:sldMkLst>
          <pc:docMk/>
          <pc:sldMk cId="3052742545" sldId="1003"/>
        </pc:sldMkLst>
        <pc:spChg chg="mod">
          <ac:chgData name="Vieras" userId="S::urn:spo:anon#d9214d8e4d976c32e8b829dbbb46319c625128115deafc46e7be83654979aa84::" providerId="AD" clId="Web-{8F0BE0D9-C34C-7C13-9FDA-0F0AF067C3AE}" dt="2022-06-17T10:24:53.156" v="41" actId="20577"/>
          <ac:spMkLst>
            <pc:docMk/>
            <pc:sldMk cId="3052742545" sldId="1003"/>
            <ac:spMk id="2" creationId="{1B69F292-A5C4-F742-92AC-1D2268AA3635}"/>
          </ac:spMkLst>
        </pc:spChg>
        <pc:spChg chg="mod">
          <ac:chgData name="Vieras" userId="S::urn:spo:anon#d9214d8e4d976c32e8b829dbbb46319c625128115deafc46e7be83654979aa84::" providerId="AD" clId="Web-{8F0BE0D9-C34C-7C13-9FDA-0F0AF067C3AE}" dt="2022-06-17T10:25:26.126" v="52" actId="20577"/>
          <ac:spMkLst>
            <pc:docMk/>
            <pc:sldMk cId="3052742545" sldId="1003"/>
            <ac:spMk id="5" creationId="{438BF116-E5AF-2946-BD5E-ECD4C95F6AF9}"/>
          </ac:spMkLst>
        </pc:spChg>
        <pc:spChg chg="mod">
          <ac:chgData name="Vieras" userId="S::urn:spo:anon#d9214d8e4d976c32e8b829dbbb46319c625128115deafc46e7be83654979aa84::" providerId="AD" clId="Web-{8F0BE0D9-C34C-7C13-9FDA-0F0AF067C3AE}" dt="2022-06-17T10:26:15.534" v="86" actId="20577"/>
          <ac:spMkLst>
            <pc:docMk/>
            <pc:sldMk cId="3052742545" sldId="1003"/>
            <ac:spMk id="6" creationId="{ABBB254D-AAC6-6948-9310-47F2C3764DED}"/>
          </ac:spMkLst>
        </pc:spChg>
      </pc:sldChg>
      <pc:sldChg chg="modSp">
        <pc:chgData name="Vieras" userId="S::urn:spo:anon#d9214d8e4d976c32e8b829dbbb46319c625128115deafc46e7be83654979aa84::" providerId="AD" clId="Web-{8F0BE0D9-C34C-7C13-9FDA-0F0AF067C3AE}" dt="2022-06-17T11:16:59.250" v="307" actId="20577"/>
        <pc:sldMkLst>
          <pc:docMk/>
          <pc:sldMk cId="4272458735" sldId="1070"/>
        </pc:sldMkLst>
        <pc:spChg chg="mod">
          <ac:chgData name="Vieras" userId="S::urn:spo:anon#d9214d8e4d976c32e8b829dbbb46319c625128115deafc46e7be83654979aa84::" providerId="AD" clId="Web-{8F0BE0D9-C34C-7C13-9FDA-0F0AF067C3AE}" dt="2022-06-17T10:52:52.449" v="211" actId="20577"/>
          <ac:spMkLst>
            <pc:docMk/>
            <pc:sldMk cId="4272458735" sldId="1070"/>
            <ac:spMk id="2" creationId="{CFD53FD1-96D5-544F-A53C-0FE2031E8C5A}"/>
          </ac:spMkLst>
        </pc:spChg>
        <pc:spChg chg="mod">
          <ac:chgData name="Vieras" userId="S::urn:spo:anon#d9214d8e4d976c32e8b829dbbb46319c625128115deafc46e7be83654979aa84::" providerId="AD" clId="Web-{8F0BE0D9-C34C-7C13-9FDA-0F0AF067C3AE}" dt="2022-06-17T11:16:59.250" v="307" actId="20577"/>
          <ac:spMkLst>
            <pc:docMk/>
            <pc:sldMk cId="4272458735" sldId="1070"/>
            <ac:spMk id="6" creationId="{70C7B305-9E64-2645-AAA0-0B23025A9004}"/>
          </ac:spMkLst>
        </pc:spChg>
        <pc:picChg chg="mod">
          <ac:chgData name="Vieras" userId="S::urn:spo:anon#d9214d8e4d976c32e8b829dbbb46319c625128115deafc46e7be83654979aa84::" providerId="AD" clId="Web-{8F0BE0D9-C34C-7C13-9FDA-0F0AF067C3AE}" dt="2022-06-17T11:08:11.653" v="213" actId="1076"/>
          <ac:picMkLst>
            <pc:docMk/>
            <pc:sldMk cId="4272458735" sldId="1070"/>
            <ac:picMk id="10" creationId="{59A5ABEF-3FF5-8942-B1D9-33BD546C9E75}"/>
          </ac:picMkLst>
        </pc:picChg>
      </pc:sldChg>
      <pc:sldChg chg="modSp">
        <pc:chgData name="Vieras" userId="S::urn:spo:anon#d9214d8e4d976c32e8b829dbbb46319c625128115deafc46e7be83654979aa84::" providerId="AD" clId="Web-{8F0BE0D9-C34C-7C13-9FDA-0F0AF067C3AE}" dt="2022-06-17T10:44:02.571" v="166" actId="20577"/>
        <pc:sldMkLst>
          <pc:docMk/>
          <pc:sldMk cId="93389763" sldId="1088"/>
        </pc:sldMkLst>
        <pc:spChg chg="mod">
          <ac:chgData name="Vieras" userId="S::urn:spo:anon#d9214d8e4d976c32e8b829dbbb46319c625128115deafc46e7be83654979aa84::" providerId="AD" clId="Web-{8F0BE0D9-C34C-7C13-9FDA-0F0AF067C3AE}" dt="2022-06-17T10:43:30.476" v="161" actId="20577"/>
          <ac:spMkLst>
            <pc:docMk/>
            <pc:sldMk cId="93389763" sldId="1088"/>
            <ac:spMk id="5" creationId="{36487293-4687-004B-8211-04059533946E}"/>
          </ac:spMkLst>
        </pc:spChg>
        <pc:spChg chg="mod">
          <ac:chgData name="Vieras" userId="S::urn:spo:anon#d9214d8e4d976c32e8b829dbbb46319c625128115deafc46e7be83654979aa84::" providerId="AD" clId="Web-{8F0BE0D9-C34C-7C13-9FDA-0F0AF067C3AE}" dt="2022-06-17T10:44:02.571" v="166" actId="20577"/>
          <ac:spMkLst>
            <pc:docMk/>
            <pc:sldMk cId="93389763" sldId="1088"/>
            <ac:spMk id="7" creationId="{65AF54C3-DC5C-6C47-B20E-FFC39F872410}"/>
          </ac:spMkLst>
        </pc:spChg>
        <pc:picChg chg="mod">
          <ac:chgData name="Vieras" userId="S::urn:spo:anon#d9214d8e4d976c32e8b829dbbb46319c625128115deafc46e7be83654979aa84::" providerId="AD" clId="Web-{8F0BE0D9-C34C-7C13-9FDA-0F0AF067C3AE}" dt="2022-06-17T10:43:43.742" v="164" actId="1076"/>
          <ac:picMkLst>
            <pc:docMk/>
            <pc:sldMk cId="93389763" sldId="1088"/>
            <ac:picMk id="9" creationId="{646B3F5C-AFF4-CC47-B60C-5710BCC40DBF}"/>
          </ac:picMkLst>
        </pc:picChg>
      </pc:sldChg>
      <pc:sldChg chg="modSp">
        <pc:chgData name="Vieras" userId="S::urn:spo:anon#d9214d8e4d976c32e8b829dbbb46319c625128115deafc46e7be83654979aa84::" providerId="AD" clId="Web-{8F0BE0D9-C34C-7C13-9FDA-0F0AF067C3AE}" dt="2022-06-17T10:24:14.061" v="39" actId="20577"/>
        <pc:sldMkLst>
          <pc:docMk/>
          <pc:sldMk cId="2887002925" sldId="1161"/>
        </pc:sldMkLst>
        <pc:spChg chg="mod">
          <ac:chgData name="Vieras" userId="S::urn:spo:anon#d9214d8e4d976c32e8b829dbbb46319c625128115deafc46e7be83654979aa84::" providerId="AD" clId="Web-{8F0BE0D9-C34C-7C13-9FDA-0F0AF067C3AE}" dt="2022-06-17T10:23:10.668" v="16" actId="20577"/>
          <ac:spMkLst>
            <pc:docMk/>
            <pc:sldMk cId="2887002925" sldId="1161"/>
            <ac:spMk id="7" creationId="{325B1894-A048-444E-B726-3D10DC176CC8}"/>
          </ac:spMkLst>
        </pc:spChg>
        <pc:spChg chg="mod">
          <ac:chgData name="Vieras" userId="S::urn:spo:anon#d9214d8e4d976c32e8b829dbbb46319c625128115deafc46e7be83654979aa84::" providerId="AD" clId="Web-{8F0BE0D9-C34C-7C13-9FDA-0F0AF067C3AE}" dt="2022-06-17T10:24:14.061" v="39" actId="20577"/>
          <ac:spMkLst>
            <pc:docMk/>
            <pc:sldMk cId="2887002925" sldId="1161"/>
            <ac:spMk id="8" creationId="{D2054C05-AF0D-4F4F-B7D4-EC5E8E87A74A}"/>
          </ac:spMkLst>
        </pc:spChg>
        <pc:spChg chg="mod">
          <ac:chgData name="Vieras" userId="S::urn:spo:anon#d9214d8e4d976c32e8b829dbbb46319c625128115deafc46e7be83654979aa84::" providerId="AD" clId="Web-{8F0BE0D9-C34C-7C13-9FDA-0F0AF067C3AE}" dt="2022-06-17T10:24:14.061" v="39" actId="20577"/>
          <ac:spMkLst>
            <pc:docMk/>
            <pc:sldMk cId="2887002925" sldId="1161"/>
            <ac:spMk id="9" creationId="{6C744B76-0513-684B-BE3A-09B496047F2F}"/>
          </ac:spMkLst>
        </pc:spChg>
      </pc:sldChg>
      <pc:sldChg chg="modSp">
        <pc:chgData name="Vieras" userId="S::urn:spo:anon#d9214d8e4d976c32e8b829dbbb46319c625128115deafc46e7be83654979aa84::" providerId="AD" clId="Web-{8F0BE0D9-C34C-7C13-9FDA-0F0AF067C3AE}" dt="2022-06-17T11:17:42.626" v="316" actId="20577"/>
        <pc:sldMkLst>
          <pc:docMk/>
          <pc:sldMk cId="1047410408" sldId="1164"/>
        </pc:sldMkLst>
        <pc:spChg chg="mod">
          <ac:chgData name="Vieras" userId="S::urn:spo:anon#d9214d8e4d976c32e8b829dbbb46319c625128115deafc46e7be83654979aa84::" providerId="AD" clId="Web-{8F0BE0D9-C34C-7C13-9FDA-0F0AF067C3AE}" dt="2022-06-17T11:14:48.824" v="278" actId="20577"/>
          <ac:spMkLst>
            <pc:docMk/>
            <pc:sldMk cId="1047410408" sldId="1164"/>
            <ac:spMk id="2" creationId="{CFD53FD1-96D5-544F-A53C-0FE2031E8C5A}"/>
          </ac:spMkLst>
        </pc:spChg>
        <pc:spChg chg="mod">
          <ac:chgData name="Vieras" userId="S::urn:spo:anon#d9214d8e4d976c32e8b829dbbb46319c625128115deafc46e7be83654979aa84::" providerId="AD" clId="Web-{8F0BE0D9-C34C-7C13-9FDA-0F0AF067C3AE}" dt="2022-06-17T11:17:42.626" v="316" actId="20577"/>
          <ac:spMkLst>
            <pc:docMk/>
            <pc:sldMk cId="1047410408" sldId="1164"/>
            <ac:spMk id="6" creationId="{70C7B305-9E64-2645-AAA0-0B23025A9004}"/>
          </ac:spMkLst>
        </pc:spChg>
      </pc:sldChg>
      <pc:sldChg chg="modSp">
        <pc:chgData name="Vieras" userId="S::urn:spo:anon#d9214d8e4d976c32e8b829dbbb46319c625128115deafc46e7be83654979aa84::" providerId="AD" clId="Web-{8F0BE0D9-C34C-7C13-9FDA-0F0AF067C3AE}" dt="2022-06-17T10:52:33.558" v="208" actId="1076"/>
        <pc:sldMkLst>
          <pc:docMk/>
          <pc:sldMk cId="543428141" sldId="1173"/>
        </pc:sldMkLst>
        <pc:spChg chg="mod">
          <ac:chgData name="Vieras" userId="S::urn:spo:anon#d9214d8e4d976c32e8b829dbbb46319c625128115deafc46e7be83654979aa84::" providerId="AD" clId="Web-{8F0BE0D9-C34C-7C13-9FDA-0F0AF067C3AE}" dt="2022-06-17T10:50:55.539" v="197" actId="1076"/>
          <ac:spMkLst>
            <pc:docMk/>
            <pc:sldMk cId="543428141" sldId="1173"/>
            <ac:spMk id="2" creationId="{12FE28D8-F60D-C745-92F2-7AFF814AE02A}"/>
          </ac:spMkLst>
        </pc:spChg>
        <pc:spChg chg="mod">
          <ac:chgData name="Vieras" userId="S::urn:spo:anon#d9214d8e4d976c32e8b829dbbb46319c625128115deafc46e7be83654979aa84::" providerId="AD" clId="Web-{8F0BE0D9-C34C-7C13-9FDA-0F0AF067C3AE}" dt="2022-06-17T10:52:07.588" v="204" actId="20577"/>
          <ac:spMkLst>
            <pc:docMk/>
            <pc:sldMk cId="543428141" sldId="1173"/>
            <ac:spMk id="5" creationId="{FA2B1151-E70C-E445-BF01-730C02B075F9}"/>
          </ac:spMkLst>
        </pc:spChg>
        <pc:spChg chg="mod">
          <ac:chgData name="Vieras" userId="S::urn:spo:anon#d9214d8e4d976c32e8b829dbbb46319c625128115deafc46e7be83654979aa84::" providerId="AD" clId="Web-{8F0BE0D9-C34C-7C13-9FDA-0F0AF067C3AE}" dt="2022-06-17T10:52:26.245" v="207" actId="1076"/>
          <ac:spMkLst>
            <pc:docMk/>
            <pc:sldMk cId="543428141" sldId="1173"/>
            <ac:spMk id="8" creationId="{A0F76C78-FCB2-F84E-B62C-A14322D8A08A}"/>
          </ac:spMkLst>
        </pc:spChg>
        <pc:picChg chg="mod">
          <ac:chgData name="Vieras" userId="S::urn:spo:anon#d9214d8e4d976c32e8b829dbbb46319c625128115deafc46e7be83654979aa84::" providerId="AD" clId="Web-{8F0BE0D9-C34C-7C13-9FDA-0F0AF067C3AE}" dt="2022-06-17T10:51:15.571" v="200" actId="688"/>
          <ac:picMkLst>
            <pc:docMk/>
            <pc:sldMk cId="543428141" sldId="1173"/>
            <ac:picMk id="6" creationId="{16DE2F3E-CEC4-1A42-A4C0-E0356AEF8CEB}"/>
          </ac:picMkLst>
        </pc:picChg>
        <pc:picChg chg="mod">
          <ac:chgData name="Vieras" userId="S::urn:spo:anon#d9214d8e4d976c32e8b829dbbb46319c625128115deafc46e7be83654979aa84::" providerId="AD" clId="Web-{8F0BE0D9-C34C-7C13-9FDA-0F0AF067C3AE}" dt="2022-06-17T10:52:33.558" v="208" actId="1076"/>
          <ac:picMkLst>
            <pc:docMk/>
            <pc:sldMk cId="543428141" sldId="1173"/>
            <ac:picMk id="7" creationId="{61B4D3B2-42C6-4E40-B5BD-5DFAD5A93FE7}"/>
          </ac:picMkLst>
        </pc:picChg>
      </pc:sldChg>
      <pc:sldChg chg="modSp">
        <pc:chgData name="Vieras" userId="S::urn:spo:anon#d9214d8e4d976c32e8b829dbbb46319c625128115deafc46e7be83654979aa84::" providerId="AD" clId="Web-{8F0BE0D9-C34C-7C13-9FDA-0F0AF067C3AE}" dt="2022-06-17T11:16:37.062" v="302" actId="20577"/>
        <pc:sldMkLst>
          <pc:docMk/>
          <pc:sldMk cId="1561480586" sldId="1191"/>
        </pc:sldMkLst>
        <pc:spChg chg="mod">
          <ac:chgData name="Vieras" userId="S::urn:spo:anon#d9214d8e4d976c32e8b829dbbb46319c625128115deafc46e7be83654979aa84::" providerId="AD" clId="Web-{8F0BE0D9-C34C-7C13-9FDA-0F0AF067C3AE}" dt="2022-06-17T11:10:22.236" v="228" actId="20577"/>
          <ac:spMkLst>
            <pc:docMk/>
            <pc:sldMk cId="1561480586" sldId="1191"/>
            <ac:spMk id="3" creationId="{B6B9C94D-875E-AF44-A951-234BE3B29839}"/>
          </ac:spMkLst>
        </pc:spChg>
        <pc:spChg chg="mod">
          <ac:chgData name="Vieras" userId="S::urn:spo:anon#d9214d8e4d976c32e8b829dbbb46319c625128115deafc46e7be83654979aa84::" providerId="AD" clId="Web-{8F0BE0D9-C34C-7C13-9FDA-0F0AF067C3AE}" dt="2022-06-17T11:16:37.062" v="302" actId="20577"/>
          <ac:spMkLst>
            <pc:docMk/>
            <pc:sldMk cId="1561480586" sldId="1191"/>
            <ac:spMk id="9" creationId="{00000000-0000-0000-0000-000000000000}"/>
          </ac:spMkLst>
        </pc:spChg>
        <pc:spChg chg="mod">
          <ac:chgData name="Vieras" userId="S::urn:spo:anon#d9214d8e4d976c32e8b829dbbb46319c625128115deafc46e7be83654979aa84::" providerId="AD" clId="Web-{8F0BE0D9-C34C-7C13-9FDA-0F0AF067C3AE}" dt="2022-06-17T11:12:39.444" v="263" actId="20577"/>
          <ac:spMkLst>
            <pc:docMk/>
            <pc:sldMk cId="1561480586" sldId="1191"/>
            <ac:spMk id="14" creationId="{00000000-0000-0000-0000-000000000000}"/>
          </ac:spMkLst>
        </pc:spChg>
      </pc:sldChg>
      <pc:sldChg chg="modSp">
        <pc:chgData name="Vieras" userId="S::urn:spo:anon#d9214d8e4d976c32e8b829dbbb46319c625128115deafc46e7be83654979aa84::" providerId="AD" clId="Web-{8F0BE0D9-C34C-7C13-9FDA-0F0AF067C3AE}" dt="2022-06-17T10:36:04.570" v="119" actId="1076"/>
        <pc:sldMkLst>
          <pc:docMk/>
          <pc:sldMk cId="3543686817" sldId="1193"/>
        </pc:sldMkLst>
        <pc:spChg chg="mod">
          <ac:chgData name="Vieras" userId="S::urn:spo:anon#d9214d8e4d976c32e8b829dbbb46319c625128115deafc46e7be83654979aa84::" providerId="AD" clId="Web-{8F0BE0D9-C34C-7C13-9FDA-0F0AF067C3AE}" dt="2022-06-17T10:26:35.581" v="87" actId="20577"/>
          <ac:spMkLst>
            <pc:docMk/>
            <pc:sldMk cId="3543686817" sldId="1193"/>
            <ac:spMk id="2" creationId="{3F05606B-0F31-4A47-A1FF-E8570234B451}"/>
          </ac:spMkLst>
        </pc:spChg>
        <pc:spChg chg="mod">
          <ac:chgData name="Vieras" userId="S::urn:spo:anon#d9214d8e4d976c32e8b829dbbb46319c625128115deafc46e7be83654979aa84::" providerId="AD" clId="Web-{8F0BE0D9-C34C-7C13-9FDA-0F0AF067C3AE}" dt="2022-06-17T10:36:00.539" v="118" actId="20577"/>
          <ac:spMkLst>
            <pc:docMk/>
            <pc:sldMk cId="3543686817" sldId="1193"/>
            <ac:spMk id="3" creationId="{82205DA3-3F09-D64E-9555-3B75FA598E4E}"/>
          </ac:spMkLst>
        </pc:spChg>
        <pc:spChg chg="mod">
          <ac:chgData name="Vieras" userId="S::urn:spo:anon#d9214d8e4d976c32e8b829dbbb46319c625128115deafc46e7be83654979aa84::" providerId="AD" clId="Web-{8F0BE0D9-C34C-7C13-9FDA-0F0AF067C3AE}" dt="2022-06-17T10:36:04.570" v="119" actId="1076"/>
          <ac:spMkLst>
            <pc:docMk/>
            <pc:sldMk cId="3543686817" sldId="1193"/>
            <ac:spMk id="4" creationId="{611F3D05-895D-4942-B63E-B1CF0572E006}"/>
          </ac:spMkLst>
        </pc:spChg>
      </pc:sldChg>
      <pc:sldChg chg="modSp">
        <pc:chgData name="Vieras" userId="S::urn:spo:anon#d9214d8e4d976c32e8b829dbbb46319c625128115deafc46e7be83654979aa84::" providerId="AD" clId="Web-{8F0BE0D9-C34C-7C13-9FDA-0F0AF067C3AE}" dt="2022-06-17T11:19:45.131" v="321" actId="20577"/>
        <pc:sldMkLst>
          <pc:docMk/>
          <pc:sldMk cId="1876328198" sldId="1194"/>
        </pc:sldMkLst>
        <pc:spChg chg="mod">
          <ac:chgData name="Vieras" userId="S::urn:spo:anon#d9214d8e4d976c32e8b829dbbb46319c625128115deafc46e7be83654979aa84::" providerId="AD" clId="Web-{8F0BE0D9-C34C-7C13-9FDA-0F0AF067C3AE}" dt="2022-06-17T11:17:50.955" v="317" actId="20577"/>
          <ac:spMkLst>
            <pc:docMk/>
            <pc:sldMk cId="1876328198" sldId="1194"/>
            <ac:spMk id="2" creationId="{10BDB1E8-9BF1-EC44-AE9F-319E9A5808C2}"/>
          </ac:spMkLst>
        </pc:spChg>
        <pc:spChg chg="mod">
          <ac:chgData name="Vieras" userId="S::urn:spo:anon#d9214d8e4d976c32e8b829dbbb46319c625128115deafc46e7be83654979aa84::" providerId="AD" clId="Web-{8F0BE0D9-C34C-7C13-9FDA-0F0AF067C3AE}" dt="2022-06-17T11:19:45.131" v="321" actId="20577"/>
          <ac:spMkLst>
            <pc:docMk/>
            <pc:sldMk cId="1876328198" sldId="1194"/>
            <ac:spMk id="4" creationId="{DAA8EBE6-5C7E-7C47-B2CC-338B41103632}"/>
          </ac:spMkLst>
        </pc:spChg>
      </pc:sldChg>
      <pc:sldChg chg="modSp">
        <pc:chgData name="Vieras" userId="S::urn:spo:anon#d9214d8e4d976c32e8b829dbbb46319c625128115deafc46e7be83654979aa84::" providerId="AD" clId="Web-{8F0BE0D9-C34C-7C13-9FDA-0F0AF067C3AE}" dt="2022-06-17T11:21:08.056" v="349" actId="20577"/>
        <pc:sldMkLst>
          <pc:docMk/>
          <pc:sldMk cId="1802720637" sldId="1195"/>
        </pc:sldMkLst>
        <pc:spChg chg="mod">
          <ac:chgData name="Vieras" userId="S::urn:spo:anon#d9214d8e4d976c32e8b829dbbb46319c625128115deafc46e7be83654979aa84::" providerId="AD" clId="Web-{8F0BE0D9-C34C-7C13-9FDA-0F0AF067C3AE}" dt="2022-06-17T11:19:49.881" v="322" actId="20577"/>
          <ac:spMkLst>
            <pc:docMk/>
            <pc:sldMk cId="1802720637" sldId="1195"/>
            <ac:spMk id="2" creationId="{F4815851-F13D-0C42-B3D3-08CD5B3E4222}"/>
          </ac:spMkLst>
        </pc:spChg>
        <pc:spChg chg="mod">
          <ac:chgData name="Vieras" userId="S::urn:spo:anon#d9214d8e4d976c32e8b829dbbb46319c625128115deafc46e7be83654979aa84::" providerId="AD" clId="Web-{8F0BE0D9-C34C-7C13-9FDA-0F0AF067C3AE}" dt="2022-06-17T11:20:00.444" v="325" actId="1076"/>
          <ac:spMkLst>
            <pc:docMk/>
            <pc:sldMk cId="1802720637" sldId="1195"/>
            <ac:spMk id="3" creationId="{2D1C6177-322B-AE49-AA37-00AB24AEA24D}"/>
          </ac:spMkLst>
        </pc:spChg>
        <pc:spChg chg="mod">
          <ac:chgData name="Vieras" userId="S::urn:spo:anon#d9214d8e4d976c32e8b829dbbb46319c625128115deafc46e7be83654979aa84::" providerId="AD" clId="Web-{8F0BE0D9-C34C-7C13-9FDA-0F0AF067C3AE}" dt="2022-06-17T11:21:08.056" v="349" actId="20577"/>
          <ac:spMkLst>
            <pc:docMk/>
            <pc:sldMk cId="1802720637" sldId="1195"/>
            <ac:spMk id="8" creationId="{09074A24-6CEB-874A-9AA5-F64FE73ACEA1}"/>
          </ac:spMkLst>
        </pc:spChg>
      </pc:sldChg>
      <pc:sldChg chg="modSp">
        <pc:chgData name="Vieras" userId="S::urn:spo:anon#d9214d8e4d976c32e8b829dbbb46319c625128115deafc46e7be83654979aa84::" providerId="AD" clId="Web-{8F0BE0D9-C34C-7C13-9FDA-0F0AF067C3AE}" dt="2022-06-17T11:22:40.746" v="350" actId="14100"/>
        <pc:sldMkLst>
          <pc:docMk/>
          <pc:sldMk cId="3714516861" sldId="1196"/>
        </pc:sldMkLst>
        <pc:spChg chg="mod">
          <ac:chgData name="Vieras" userId="S::urn:spo:anon#d9214d8e4d976c32e8b829dbbb46319c625128115deafc46e7be83654979aa84::" providerId="AD" clId="Web-{8F0BE0D9-C34C-7C13-9FDA-0F0AF067C3AE}" dt="2022-06-17T10:21:21.851" v="0" actId="20577"/>
          <ac:spMkLst>
            <pc:docMk/>
            <pc:sldMk cId="3714516861" sldId="1196"/>
            <ac:spMk id="2" creationId="{2C3152F2-47D2-5B43-B55C-0C6FA62D192D}"/>
          </ac:spMkLst>
        </pc:spChg>
        <pc:spChg chg="mod">
          <ac:chgData name="Vieras" userId="S::urn:spo:anon#d9214d8e4d976c32e8b829dbbb46319c625128115deafc46e7be83654979aa84::" providerId="AD" clId="Web-{8F0BE0D9-C34C-7C13-9FDA-0F0AF067C3AE}" dt="2022-06-17T10:24:06.498" v="37" actId="20577"/>
          <ac:spMkLst>
            <pc:docMk/>
            <pc:sldMk cId="3714516861" sldId="1196"/>
            <ac:spMk id="3" creationId="{45857A7A-0152-6145-B873-FAFE547D7BA8}"/>
          </ac:spMkLst>
        </pc:spChg>
        <pc:spChg chg="mod">
          <ac:chgData name="Vieras" userId="S::urn:spo:anon#d9214d8e4d976c32e8b829dbbb46319c625128115deafc46e7be83654979aa84::" providerId="AD" clId="Web-{8F0BE0D9-C34C-7C13-9FDA-0F0AF067C3AE}" dt="2022-06-17T11:22:40.746" v="350" actId="14100"/>
          <ac:spMkLst>
            <pc:docMk/>
            <pc:sldMk cId="3714516861" sldId="1196"/>
            <ac:spMk id="4" creationId="{267DA718-7128-B645-92FB-72E5BE545411}"/>
          </ac:spMkLst>
        </pc:spChg>
      </pc:sldChg>
      <pc:sldChg chg="modSp">
        <pc:chgData name="Vieras" userId="S::urn:spo:anon#d9214d8e4d976c32e8b829dbbb46319c625128115deafc46e7be83654979aa84::" providerId="AD" clId="Web-{8F0BE0D9-C34C-7C13-9FDA-0F0AF067C3AE}" dt="2022-06-17T11:23:57.874" v="371" actId="20577"/>
        <pc:sldMkLst>
          <pc:docMk/>
          <pc:sldMk cId="2769157979" sldId="1197"/>
        </pc:sldMkLst>
        <pc:spChg chg="mod">
          <ac:chgData name="Vieras" userId="S::urn:spo:anon#d9214d8e4d976c32e8b829dbbb46319c625128115deafc46e7be83654979aa84::" providerId="AD" clId="Web-{8F0BE0D9-C34C-7C13-9FDA-0F0AF067C3AE}" dt="2022-06-17T11:16:05.701" v="292" actId="20577"/>
          <ac:spMkLst>
            <pc:docMk/>
            <pc:sldMk cId="2769157979" sldId="1197"/>
            <ac:spMk id="2" creationId="{A407FDF6-DCAE-6943-8F20-4313797C4294}"/>
          </ac:spMkLst>
        </pc:spChg>
        <pc:spChg chg="mod">
          <ac:chgData name="Vieras" userId="S::urn:spo:anon#d9214d8e4d976c32e8b829dbbb46319c625128115deafc46e7be83654979aa84::" providerId="AD" clId="Web-{8F0BE0D9-C34C-7C13-9FDA-0F0AF067C3AE}" dt="2022-06-17T11:23:57.874" v="371" actId="20577"/>
          <ac:spMkLst>
            <pc:docMk/>
            <pc:sldMk cId="2769157979" sldId="1197"/>
            <ac:spMk id="9" creationId="{C76DCBEA-A960-0049-9B1D-AA6B7D1E9B9E}"/>
          </ac:spMkLst>
        </pc:spChg>
        <pc:picChg chg="mod">
          <ac:chgData name="Vieras" userId="S::urn:spo:anon#d9214d8e4d976c32e8b829dbbb46319c625128115deafc46e7be83654979aa84::" providerId="AD" clId="Web-{8F0BE0D9-C34C-7C13-9FDA-0F0AF067C3AE}" dt="2022-06-17T11:15:52.623" v="286" actId="1076"/>
          <ac:picMkLst>
            <pc:docMk/>
            <pc:sldMk cId="2769157979" sldId="1197"/>
            <ac:picMk id="6" creationId="{515035F4-8014-7940-98FE-4E39A81167E7}"/>
          </ac:picMkLst>
        </pc:picChg>
        <pc:picChg chg="mod">
          <ac:chgData name="Vieras" userId="S::urn:spo:anon#d9214d8e4d976c32e8b829dbbb46319c625128115deafc46e7be83654979aa84::" providerId="AD" clId="Web-{8F0BE0D9-C34C-7C13-9FDA-0F0AF067C3AE}" dt="2022-06-17T11:15:54.920" v="287" actId="1076"/>
          <ac:picMkLst>
            <pc:docMk/>
            <pc:sldMk cId="2769157979" sldId="1197"/>
            <ac:picMk id="8" creationId="{7FC4C81E-4147-CC44-BC75-1ACF22FE8636}"/>
          </ac:picMkLst>
        </pc:picChg>
      </pc:sldChg>
    </pc:docChg>
  </pc:docChgLst>
  <pc:docChgLst>
    <pc:chgData name="Tom Johnsson" userId="b7be0a8f-eeb0-4f89-9b9b-f8558d5d107d" providerId="ADAL" clId="{7370E2E7-1A96-1E45-BC1D-264ECC1997EE}"/>
    <pc:docChg chg="custSel addSld delSld modSld">
      <pc:chgData name="Tom Johnsson" userId="b7be0a8f-eeb0-4f89-9b9b-f8558d5d107d" providerId="ADAL" clId="{7370E2E7-1A96-1E45-BC1D-264ECC1997EE}" dt="2022-03-23T11:03:20.214" v="695" actId="732"/>
      <pc:docMkLst>
        <pc:docMk/>
      </pc:docMkLst>
      <pc:sldChg chg="del">
        <pc:chgData name="Tom Johnsson" userId="b7be0a8f-eeb0-4f89-9b9b-f8558d5d107d" providerId="ADAL" clId="{7370E2E7-1A96-1E45-BC1D-264ECC1997EE}" dt="2022-03-23T10:49:16.229" v="370" actId="2696"/>
        <pc:sldMkLst>
          <pc:docMk/>
          <pc:sldMk cId="3023258986" sldId="938"/>
        </pc:sldMkLst>
      </pc:sldChg>
      <pc:sldChg chg="modSp mod modNotesTx">
        <pc:chgData name="Tom Johnsson" userId="b7be0a8f-eeb0-4f89-9b9b-f8558d5d107d" providerId="ADAL" clId="{7370E2E7-1A96-1E45-BC1D-264ECC1997EE}" dt="2022-03-21T14:28:55.712" v="33" actId="20577"/>
        <pc:sldMkLst>
          <pc:docMk/>
          <pc:sldMk cId="581642512" sldId="947"/>
        </pc:sldMkLst>
        <pc:spChg chg="mod">
          <ac:chgData name="Tom Johnsson" userId="b7be0a8f-eeb0-4f89-9b9b-f8558d5d107d" providerId="ADAL" clId="{7370E2E7-1A96-1E45-BC1D-264ECC1997EE}" dt="2022-03-21T14:28:34.671" v="5" actId="20577"/>
          <ac:spMkLst>
            <pc:docMk/>
            <pc:sldMk cId="581642512" sldId="947"/>
            <ac:spMk id="3" creationId="{89E3E007-1539-4F42-AD0F-ED1E180119B3}"/>
          </ac:spMkLst>
        </pc:spChg>
      </pc:sldChg>
      <pc:sldChg chg="modSp mod modAnim">
        <pc:chgData name="Tom Johnsson" userId="b7be0a8f-eeb0-4f89-9b9b-f8558d5d107d" providerId="ADAL" clId="{7370E2E7-1A96-1E45-BC1D-264ECC1997EE}" dt="2022-03-23T11:03:20.214" v="695" actId="732"/>
        <pc:sldMkLst>
          <pc:docMk/>
          <pc:sldMk cId="1047410408" sldId="1164"/>
        </pc:sldMkLst>
        <pc:spChg chg="mod">
          <ac:chgData name="Tom Johnsson" userId="b7be0a8f-eeb0-4f89-9b9b-f8558d5d107d" providerId="ADAL" clId="{7370E2E7-1A96-1E45-BC1D-264ECC1997EE}" dt="2022-03-21T14:35:02.307" v="216" actId="12"/>
          <ac:spMkLst>
            <pc:docMk/>
            <pc:sldMk cId="1047410408" sldId="1164"/>
            <ac:spMk id="6" creationId="{70C7B305-9E64-2645-AAA0-0B23025A9004}"/>
          </ac:spMkLst>
        </pc:spChg>
        <pc:picChg chg="mod modCrop">
          <ac:chgData name="Tom Johnsson" userId="b7be0a8f-eeb0-4f89-9b9b-f8558d5d107d" providerId="ADAL" clId="{7370E2E7-1A96-1E45-BC1D-264ECC1997EE}" dt="2022-03-23T11:03:20.214" v="695" actId="732"/>
          <ac:picMkLst>
            <pc:docMk/>
            <pc:sldMk cId="1047410408" sldId="1164"/>
            <ac:picMk id="5" creationId="{0A3B4AD5-B33C-B14C-916E-8E89D1A28EFA}"/>
          </ac:picMkLst>
        </pc:picChg>
      </pc:sldChg>
      <pc:sldChg chg="modSp mod modNotesTx">
        <pc:chgData name="Tom Johnsson" userId="b7be0a8f-eeb0-4f89-9b9b-f8558d5d107d" providerId="ADAL" clId="{7370E2E7-1A96-1E45-BC1D-264ECC1997EE}" dt="2022-03-23T10:49:54.533" v="371" actId="1076"/>
        <pc:sldMkLst>
          <pc:docMk/>
          <pc:sldMk cId="543428141" sldId="1173"/>
        </pc:sldMkLst>
        <pc:spChg chg="mod">
          <ac:chgData name="Tom Johnsson" userId="b7be0a8f-eeb0-4f89-9b9b-f8558d5d107d" providerId="ADAL" clId="{7370E2E7-1A96-1E45-BC1D-264ECC1997EE}" dt="2022-03-23T10:49:54.533" v="371" actId="1076"/>
          <ac:spMkLst>
            <pc:docMk/>
            <pc:sldMk cId="543428141" sldId="1173"/>
            <ac:spMk id="5" creationId="{FA2B1151-E70C-E445-BF01-730C02B075F9}"/>
          </ac:spMkLst>
        </pc:spChg>
      </pc:sldChg>
      <pc:sldChg chg="del">
        <pc:chgData name="Tom Johnsson" userId="b7be0a8f-eeb0-4f89-9b9b-f8558d5d107d" providerId="ADAL" clId="{7370E2E7-1A96-1E45-BC1D-264ECC1997EE}" dt="2022-03-21T14:27:52.262" v="1" actId="2696"/>
        <pc:sldMkLst>
          <pc:docMk/>
          <pc:sldMk cId="1546528543" sldId="1190"/>
        </pc:sldMkLst>
      </pc:sldChg>
      <pc:sldChg chg="modSp">
        <pc:chgData name="Tom Johnsson" userId="b7be0a8f-eeb0-4f89-9b9b-f8558d5d107d" providerId="ADAL" clId="{7370E2E7-1A96-1E45-BC1D-264ECC1997EE}" dt="2022-03-21T14:34:03.992" v="191" actId="20577"/>
        <pc:sldMkLst>
          <pc:docMk/>
          <pc:sldMk cId="1561480586" sldId="1191"/>
        </pc:sldMkLst>
        <pc:spChg chg="mod">
          <ac:chgData name="Tom Johnsson" userId="b7be0a8f-eeb0-4f89-9b9b-f8558d5d107d" providerId="ADAL" clId="{7370E2E7-1A96-1E45-BC1D-264ECC1997EE}" dt="2022-03-21T14:34:03.992" v="191" actId="20577"/>
          <ac:spMkLst>
            <pc:docMk/>
            <pc:sldMk cId="1561480586" sldId="1191"/>
            <ac:spMk id="9" creationId="{00000000-0000-0000-0000-000000000000}"/>
          </ac:spMkLst>
        </pc:spChg>
      </pc:sldChg>
      <pc:sldChg chg="modSp mod">
        <pc:chgData name="Tom Johnsson" userId="b7be0a8f-eeb0-4f89-9b9b-f8558d5d107d" providerId="ADAL" clId="{7370E2E7-1A96-1E45-BC1D-264ECC1997EE}" dt="2022-03-21T14:28:13.198" v="4" actId="27636"/>
        <pc:sldMkLst>
          <pc:docMk/>
          <pc:sldMk cId="3543686817" sldId="1193"/>
        </pc:sldMkLst>
        <pc:spChg chg="mod">
          <ac:chgData name="Tom Johnsson" userId="b7be0a8f-eeb0-4f89-9b9b-f8558d5d107d" providerId="ADAL" clId="{7370E2E7-1A96-1E45-BC1D-264ECC1997EE}" dt="2022-03-21T14:28:13.198" v="4" actId="27636"/>
          <ac:spMkLst>
            <pc:docMk/>
            <pc:sldMk cId="3543686817" sldId="1193"/>
            <ac:spMk id="3" creationId="{82205DA3-3F09-D64E-9555-3B75FA598E4E}"/>
          </ac:spMkLst>
        </pc:spChg>
        <pc:spChg chg="mod">
          <ac:chgData name="Tom Johnsson" userId="b7be0a8f-eeb0-4f89-9b9b-f8558d5d107d" providerId="ADAL" clId="{7370E2E7-1A96-1E45-BC1D-264ECC1997EE}" dt="2022-03-21T14:28:11.225" v="2" actId="1076"/>
          <ac:spMkLst>
            <pc:docMk/>
            <pc:sldMk cId="3543686817" sldId="1193"/>
            <ac:spMk id="4" creationId="{611F3D05-895D-4942-B63E-B1CF0572E006}"/>
          </ac:spMkLst>
        </pc:spChg>
      </pc:sldChg>
      <pc:sldChg chg="addSp modSp mod">
        <pc:chgData name="Tom Johnsson" userId="b7be0a8f-eeb0-4f89-9b9b-f8558d5d107d" providerId="ADAL" clId="{7370E2E7-1A96-1E45-BC1D-264ECC1997EE}" dt="2022-03-21T14:36:42.304" v="239" actId="1076"/>
        <pc:sldMkLst>
          <pc:docMk/>
          <pc:sldMk cId="1802720637" sldId="1195"/>
        </pc:sldMkLst>
        <pc:spChg chg="add mod">
          <ac:chgData name="Tom Johnsson" userId="b7be0a8f-eeb0-4f89-9b9b-f8558d5d107d" providerId="ADAL" clId="{7370E2E7-1A96-1E45-BC1D-264ECC1997EE}" dt="2022-03-21T14:36:42.304" v="239" actId="1076"/>
          <ac:spMkLst>
            <pc:docMk/>
            <pc:sldMk cId="1802720637" sldId="1195"/>
            <ac:spMk id="3" creationId="{2D1C6177-322B-AE49-AA37-00AB24AEA24D}"/>
          </ac:spMkLst>
        </pc:spChg>
        <pc:spChg chg="mod">
          <ac:chgData name="Tom Johnsson" userId="b7be0a8f-eeb0-4f89-9b9b-f8558d5d107d" providerId="ADAL" clId="{7370E2E7-1A96-1E45-BC1D-264ECC1997EE}" dt="2022-03-21T14:36:28.905" v="219" actId="14100"/>
          <ac:spMkLst>
            <pc:docMk/>
            <pc:sldMk cId="1802720637" sldId="1195"/>
            <ac:spMk id="8" creationId="{09074A24-6CEB-874A-9AA5-F64FE73ACEA1}"/>
          </ac:spMkLst>
        </pc:spChg>
        <pc:picChg chg="mod">
          <ac:chgData name="Tom Johnsson" userId="b7be0a8f-eeb0-4f89-9b9b-f8558d5d107d" providerId="ADAL" clId="{7370E2E7-1A96-1E45-BC1D-264ECC1997EE}" dt="2022-03-21T14:36:30.997" v="220" actId="1076"/>
          <ac:picMkLst>
            <pc:docMk/>
            <pc:sldMk cId="1802720637" sldId="1195"/>
            <ac:picMk id="9" creationId="{54A58B9F-A944-AD48-AC0B-C1B8667BAD94}"/>
          </ac:picMkLst>
        </pc:picChg>
      </pc:sldChg>
      <pc:sldChg chg="add modNotesTx">
        <pc:chgData name="Tom Johnsson" userId="b7be0a8f-eeb0-4f89-9b9b-f8558d5d107d" providerId="ADAL" clId="{7370E2E7-1A96-1E45-BC1D-264ECC1997EE}" dt="2022-03-21T14:38:50.057" v="369" actId="20577"/>
        <pc:sldMkLst>
          <pc:docMk/>
          <pc:sldMk cId="3714516861" sldId="1196"/>
        </pc:sldMkLst>
      </pc:sldChg>
      <pc:sldChg chg="addSp delSp modSp new mod modNotesTx">
        <pc:chgData name="Tom Johnsson" userId="b7be0a8f-eeb0-4f89-9b9b-f8558d5d107d" providerId="ADAL" clId="{7370E2E7-1A96-1E45-BC1D-264ECC1997EE}" dt="2022-03-23T11:01:07.075" v="691" actId="20577"/>
        <pc:sldMkLst>
          <pc:docMk/>
          <pc:sldMk cId="2769157979" sldId="1197"/>
        </pc:sldMkLst>
        <pc:spChg chg="mod">
          <ac:chgData name="Tom Johnsson" userId="b7be0a8f-eeb0-4f89-9b9b-f8558d5d107d" providerId="ADAL" clId="{7370E2E7-1A96-1E45-BC1D-264ECC1997EE}" dt="2022-03-23T10:51:32.024" v="406" actId="790"/>
          <ac:spMkLst>
            <pc:docMk/>
            <pc:sldMk cId="2769157979" sldId="1197"/>
            <ac:spMk id="2" creationId="{A407FDF6-DCAE-6943-8F20-4313797C4294}"/>
          </ac:spMkLst>
        </pc:spChg>
        <pc:spChg chg="del mod">
          <ac:chgData name="Tom Johnsson" userId="b7be0a8f-eeb0-4f89-9b9b-f8558d5d107d" providerId="ADAL" clId="{7370E2E7-1A96-1E45-BC1D-264ECC1997EE}" dt="2022-03-23T10:56:35.277" v="469"/>
          <ac:spMkLst>
            <pc:docMk/>
            <pc:sldMk cId="2769157979" sldId="1197"/>
            <ac:spMk id="3" creationId="{90B09290-9068-C047-BD1A-407AF7668305}"/>
          </ac:spMkLst>
        </pc:spChg>
        <pc:spChg chg="del mod">
          <ac:chgData name="Tom Johnsson" userId="b7be0a8f-eeb0-4f89-9b9b-f8558d5d107d" providerId="ADAL" clId="{7370E2E7-1A96-1E45-BC1D-264ECC1997EE}" dt="2022-03-23T10:57:49.891" v="470"/>
          <ac:spMkLst>
            <pc:docMk/>
            <pc:sldMk cId="2769157979" sldId="1197"/>
            <ac:spMk id="4" creationId="{C2F54639-A754-324F-B724-F6818F621CB3}"/>
          </ac:spMkLst>
        </pc:spChg>
        <pc:spChg chg="add mod">
          <ac:chgData name="Tom Johnsson" userId="b7be0a8f-eeb0-4f89-9b9b-f8558d5d107d" providerId="ADAL" clId="{7370E2E7-1A96-1E45-BC1D-264ECC1997EE}" dt="2022-03-23T10:59:22.603" v="527" actId="1076"/>
          <ac:spMkLst>
            <pc:docMk/>
            <pc:sldMk cId="2769157979" sldId="1197"/>
            <ac:spMk id="9" creationId="{C76DCBEA-A960-0049-9B1D-AA6B7D1E9B9E}"/>
          </ac:spMkLst>
        </pc:spChg>
        <pc:picChg chg="add mod modCrop">
          <ac:chgData name="Tom Johnsson" userId="b7be0a8f-eeb0-4f89-9b9b-f8558d5d107d" providerId="ADAL" clId="{7370E2E7-1A96-1E45-BC1D-264ECC1997EE}" dt="2022-03-23T10:58:16.423" v="473" actId="1076"/>
          <ac:picMkLst>
            <pc:docMk/>
            <pc:sldMk cId="2769157979" sldId="1197"/>
            <ac:picMk id="6" creationId="{515035F4-8014-7940-98FE-4E39A81167E7}"/>
          </ac:picMkLst>
        </pc:picChg>
        <pc:picChg chg="add mod">
          <ac:chgData name="Tom Johnsson" userId="b7be0a8f-eeb0-4f89-9b9b-f8558d5d107d" providerId="ADAL" clId="{7370E2E7-1A96-1E45-BC1D-264ECC1997EE}" dt="2022-03-23T10:57:49.891" v="470"/>
          <ac:picMkLst>
            <pc:docMk/>
            <pc:sldMk cId="2769157979" sldId="1197"/>
            <ac:picMk id="8" creationId="{7FC4C81E-4147-CC44-BC75-1ACF22FE8636}"/>
          </ac:picMkLst>
        </pc:picChg>
      </pc:sldChg>
    </pc:docChg>
  </pc:docChgLst>
  <pc:docChgLst>
    <pc:chgData name="Vieras" userId="S::urn:spo:anon#d9214d8e4d976c32e8b829dbbb46319c625128115deafc46e7be83654979aa84::" providerId="AD" clId="Web-{C89B64FD-D017-CAE5-8C60-1002410E6C74}"/>
    <pc:docChg chg="modSld">
      <pc:chgData name="Vieras" userId="S::urn:spo:anon#d9214d8e4d976c32e8b829dbbb46319c625128115deafc46e7be83654979aa84::" providerId="AD" clId="Web-{C89B64FD-D017-CAE5-8C60-1002410E6C74}" dt="2022-06-20T07:50:22.930" v="20" actId="20577"/>
      <pc:docMkLst>
        <pc:docMk/>
      </pc:docMkLst>
      <pc:sldChg chg="modSp">
        <pc:chgData name="Vieras" userId="S::urn:spo:anon#d9214d8e4d976c32e8b829dbbb46319c625128115deafc46e7be83654979aa84::" providerId="AD" clId="Web-{C89B64FD-D017-CAE5-8C60-1002410E6C74}" dt="2022-06-20T07:50:22.930" v="20" actId="20577"/>
        <pc:sldMkLst>
          <pc:docMk/>
          <pc:sldMk cId="2983333208" sldId="257"/>
        </pc:sldMkLst>
        <pc:spChg chg="mod">
          <ac:chgData name="Vieras" userId="S::urn:spo:anon#d9214d8e4d976c32e8b829dbbb46319c625128115deafc46e7be83654979aa84::" providerId="AD" clId="Web-{C89B64FD-D017-CAE5-8C60-1002410E6C74}" dt="2022-06-20T07:50:17.258" v="19" actId="20577"/>
          <ac:spMkLst>
            <pc:docMk/>
            <pc:sldMk cId="2983333208" sldId="257"/>
            <ac:spMk id="2" creationId="{21413F7C-6E6E-5F40-A319-A3161358F85E}"/>
          </ac:spMkLst>
        </pc:spChg>
        <pc:spChg chg="mod">
          <ac:chgData name="Vieras" userId="S::urn:spo:anon#d9214d8e4d976c32e8b829dbbb46319c625128115deafc46e7be83654979aa84::" providerId="AD" clId="Web-{C89B64FD-D017-CAE5-8C60-1002410E6C74}" dt="2022-06-20T07:50:22.930" v="20" actId="20577"/>
          <ac:spMkLst>
            <pc:docMk/>
            <pc:sldMk cId="2983333208" sldId="257"/>
            <ac:spMk id="3" creationId="{0CD67FF9-BB5F-9E47-909F-58D111C8622C}"/>
          </ac:spMkLst>
        </pc:spChg>
      </pc:sldChg>
    </pc:docChg>
  </pc:docChgLst>
  <pc:docChgLst>
    <pc:chgData name="Vieras" userId="S::urn:spo:anon#d9214d8e4d976c32e8b829dbbb46319c625128115deafc46e7be83654979aa84::" providerId="AD" clId="Web-{14A0CB61-2B09-E379-91E4-0F7898F893F9}"/>
    <pc:docChg chg="modSld">
      <pc:chgData name="Vieras" userId="S::urn:spo:anon#d9214d8e4d976c32e8b829dbbb46319c625128115deafc46e7be83654979aa84::" providerId="AD" clId="Web-{14A0CB61-2B09-E379-91E4-0F7898F893F9}" dt="2022-05-25T10:54:54.826" v="10" actId="1076"/>
      <pc:docMkLst>
        <pc:docMk/>
      </pc:docMkLst>
      <pc:sldChg chg="addSp modSp">
        <pc:chgData name="Vieras" userId="S::urn:spo:anon#d9214d8e4d976c32e8b829dbbb46319c625128115deafc46e7be83654979aa84::" providerId="AD" clId="Web-{14A0CB61-2B09-E379-91E4-0F7898F893F9}" dt="2022-05-25T10:54:54.826" v="10" actId="1076"/>
        <pc:sldMkLst>
          <pc:docMk/>
          <pc:sldMk cId="2983333208" sldId="257"/>
        </pc:sldMkLst>
        <pc:spChg chg="mod">
          <ac:chgData name="Vieras" userId="S::urn:spo:anon#d9214d8e4d976c32e8b829dbbb46319c625128115deafc46e7be83654979aa84::" providerId="AD" clId="Web-{14A0CB61-2B09-E379-91E4-0F7898F893F9}" dt="2022-05-25T10:54:54.826" v="10" actId="1076"/>
          <ac:spMkLst>
            <pc:docMk/>
            <pc:sldMk cId="2983333208" sldId="257"/>
            <ac:spMk id="2" creationId="{21413F7C-6E6E-5F40-A319-A3161358F85E}"/>
          </ac:spMkLst>
        </pc:spChg>
        <pc:spChg chg="mod">
          <ac:chgData name="Vieras" userId="S::urn:spo:anon#d9214d8e4d976c32e8b829dbbb46319c625128115deafc46e7be83654979aa84::" providerId="AD" clId="Web-{14A0CB61-2B09-E379-91E4-0F7898F893F9}" dt="2022-05-25T10:54:51.045" v="9" actId="1076"/>
          <ac:spMkLst>
            <pc:docMk/>
            <pc:sldMk cId="2983333208" sldId="257"/>
            <ac:spMk id="3" creationId="{0CD67FF9-BB5F-9E47-909F-58D111C8622C}"/>
          </ac:spMkLst>
        </pc:spChg>
        <pc:picChg chg="add mod ord">
          <ac:chgData name="Vieras" userId="S::urn:spo:anon#d9214d8e4d976c32e8b829dbbb46319c625128115deafc46e7be83654979aa84::" providerId="AD" clId="Web-{14A0CB61-2B09-E379-91E4-0F7898F893F9}" dt="2022-05-25T10:53:30.559" v="3"/>
          <ac:picMkLst>
            <pc:docMk/>
            <pc:sldMk cId="2983333208" sldId="257"/>
            <ac:picMk id="4" creationId="{9B82CF94-AAEC-0E0B-715B-20A94AC59BCF}"/>
          </ac:picMkLst>
        </pc:picChg>
      </pc:sldChg>
    </pc:docChg>
  </pc:docChgLst>
  <pc:docChgLst>
    <pc:chgData name="Vieras" userId="S::urn:spo:anon#d9214d8e4d976c32e8b829dbbb46319c625128115deafc46e7be83654979aa84::" providerId="AD" clId="Web-{CD3F3EE6-AB86-9BC2-1274-961DF9765427}"/>
    <pc:docChg chg="modSld">
      <pc:chgData name="Vieras" userId="S::urn:spo:anon#d9214d8e4d976c32e8b829dbbb46319c625128115deafc46e7be83654979aa84::" providerId="AD" clId="Web-{CD3F3EE6-AB86-9BC2-1274-961DF9765427}" dt="2022-06-17T11:27:36.047" v="2" actId="20577"/>
      <pc:docMkLst>
        <pc:docMk/>
      </pc:docMkLst>
      <pc:sldChg chg="modSp">
        <pc:chgData name="Vieras" userId="S::urn:spo:anon#d9214d8e4d976c32e8b829dbbb46319c625128115deafc46e7be83654979aa84::" providerId="AD" clId="Web-{CD3F3EE6-AB86-9BC2-1274-961DF9765427}" dt="2022-06-17T11:27:36.047" v="2" actId="20577"/>
        <pc:sldMkLst>
          <pc:docMk/>
          <pc:sldMk cId="1876328198" sldId="1194"/>
        </pc:sldMkLst>
        <pc:spChg chg="mod">
          <ac:chgData name="Vieras" userId="S::urn:spo:anon#d9214d8e4d976c32e8b829dbbb46319c625128115deafc46e7be83654979aa84::" providerId="AD" clId="Web-{CD3F3EE6-AB86-9BC2-1274-961DF9765427}" dt="2022-06-17T11:27:36.047" v="2" actId="20577"/>
          <ac:spMkLst>
            <pc:docMk/>
            <pc:sldMk cId="1876328198" sldId="1194"/>
            <ac:spMk id="4" creationId="{DAA8EBE6-5C7E-7C47-B2CC-338B41103632}"/>
          </ac:spMkLst>
        </pc:spChg>
      </pc:sldChg>
    </pc:docChg>
  </pc:docChgLst>
  <pc:docChgLst>
    <pc:chgData name="Vieras" userId="S::urn:spo:anon#d9214d8e4d976c32e8b829dbbb46319c625128115deafc46e7be83654979aa84::" providerId="AD" clId="Web-{4A6E08B6-F348-58C2-35DA-43B5D2A7B73E}"/>
    <pc:docChg chg="modSld">
      <pc:chgData name="Vieras" userId="S::urn:spo:anon#d9214d8e4d976c32e8b829dbbb46319c625128115deafc46e7be83654979aa84::" providerId="AD" clId="Web-{4A6E08B6-F348-58C2-35DA-43B5D2A7B73E}" dt="2022-05-25T11:06:01.007" v="13" actId="20577"/>
      <pc:docMkLst>
        <pc:docMk/>
      </pc:docMkLst>
      <pc:sldChg chg="addSp delSp modSp">
        <pc:chgData name="Vieras" userId="S::urn:spo:anon#d9214d8e4d976c32e8b829dbbb46319c625128115deafc46e7be83654979aa84::" providerId="AD" clId="Web-{4A6E08B6-F348-58C2-35DA-43B5D2A7B73E}" dt="2022-05-25T11:06:01.007" v="13" actId="20577"/>
        <pc:sldMkLst>
          <pc:docMk/>
          <pc:sldMk cId="2983333208" sldId="257"/>
        </pc:sldMkLst>
        <pc:spChg chg="mod">
          <ac:chgData name="Vieras" userId="S::urn:spo:anon#d9214d8e4d976c32e8b829dbbb46319c625128115deafc46e7be83654979aa84::" providerId="AD" clId="Web-{4A6E08B6-F348-58C2-35DA-43B5D2A7B73E}" dt="2022-05-25T11:05:49.944" v="10" actId="1076"/>
          <ac:spMkLst>
            <pc:docMk/>
            <pc:sldMk cId="2983333208" sldId="257"/>
            <ac:spMk id="2" creationId="{21413F7C-6E6E-5F40-A319-A3161358F85E}"/>
          </ac:spMkLst>
        </pc:spChg>
        <pc:spChg chg="mod">
          <ac:chgData name="Vieras" userId="S::urn:spo:anon#d9214d8e4d976c32e8b829dbbb46319c625128115deafc46e7be83654979aa84::" providerId="AD" clId="Web-{4A6E08B6-F348-58C2-35DA-43B5D2A7B73E}" dt="2022-05-25T11:06:01.007" v="13" actId="20577"/>
          <ac:spMkLst>
            <pc:docMk/>
            <pc:sldMk cId="2983333208" sldId="257"/>
            <ac:spMk id="3" creationId="{0CD67FF9-BB5F-9E47-909F-58D111C8622C}"/>
          </ac:spMkLst>
        </pc:spChg>
        <pc:picChg chg="add del">
          <ac:chgData name="Vieras" userId="S::urn:spo:anon#d9214d8e4d976c32e8b829dbbb46319c625128115deafc46e7be83654979aa84::" providerId="AD" clId="Web-{4A6E08B6-F348-58C2-35DA-43B5D2A7B73E}" dt="2022-05-25T11:05:22.318" v="4"/>
          <ac:picMkLst>
            <pc:docMk/>
            <pc:sldMk cId="2983333208" sldId="257"/>
            <ac:picMk id="4" creationId="{9B82CF94-AAEC-0E0B-715B-20A94AC59BCF}"/>
          </ac:picMkLst>
        </pc:picChg>
        <pc:picChg chg="add mod ord">
          <ac:chgData name="Vieras" userId="S::urn:spo:anon#d9214d8e4d976c32e8b829dbbb46319c625128115deafc46e7be83654979aa84::" providerId="AD" clId="Web-{4A6E08B6-F348-58C2-35DA-43B5D2A7B73E}" dt="2022-05-25T11:05:42.600" v="8"/>
          <ac:picMkLst>
            <pc:docMk/>
            <pc:sldMk cId="2983333208" sldId="257"/>
            <ac:picMk id="5" creationId="{2ECDE819-B737-44BB-2B0D-739251FE46B2}"/>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DC529-8DAA-AF4F-B63B-0C5289F87878}"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772CF-C58F-3948-BCA5-DDEE5B148B44}" type="slidenum">
              <a:rPr lang="sv-SE" smtClean="0"/>
              <a:t>‹#›</a:t>
            </a:fld>
            <a:endParaRPr lang="sv-SE"/>
          </a:p>
        </p:txBody>
      </p:sp>
    </p:spTree>
    <p:extLst>
      <p:ext uri="{BB962C8B-B14F-4D97-AF65-F5344CB8AC3E}">
        <p14:creationId xmlns:p14="http://schemas.microsoft.com/office/powerpoint/2010/main" val="288727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inlex.fi/fi/laki/ajantasa/2008/20080403#a21.11.2019-1095"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inlex.fi/fi/laki/ajantasa/2008/20080403#a403-200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Oppimistavoite:</a:t>
            </a:r>
          </a:p>
          <a:p>
            <a:r>
              <a:rPr lang="fi-FI" noProof="0" dirty="0"/>
              <a:t>Kaikkien rakennustyömaan koneiden on täytettävä määräysten ja säädösten vaatimukset – vastaanottotarkastukset, viikkotarkastukset ja valvonta</a:t>
            </a:r>
          </a:p>
          <a:p>
            <a:r>
              <a:rPr lang="fi-FI" noProof="0" dirty="0"/>
              <a:t>Koneita ja laitteita on käytettävä ohjeiden ja käyttöohjeiden mukaan, työnopastus</a:t>
            </a:r>
          </a:p>
          <a:p>
            <a:r>
              <a:rPr lang="fi-FI" noProof="0" dirty="0"/>
              <a:t>Erilaisten koneiden ja välineiden vaarojen tunnistaminen on edellytys </a:t>
            </a:r>
            <a:r>
              <a:rPr lang="fi-FI" noProof="0"/>
              <a:t>turvalliselle työskentelylle</a:t>
            </a:r>
            <a:endParaRPr lang="fi-FI" noProof="0" dirty="0"/>
          </a:p>
        </p:txBody>
      </p:sp>
      <p:sp>
        <p:nvSpPr>
          <p:cNvPr id="4" name="Dian numeron paikkamerkki 3"/>
          <p:cNvSpPr>
            <a:spLocks noGrp="1"/>
          </p:cNvSpPr>
          <p:nvPr>
            <p:ph type="sldNum" sz="quarter" idx="5"/>
          </p:nvPr>
        </p:nvSpPr>
        <p:spPr/>
        <p:txBody>
          <a:bodyPr/>
          <a:lstStyle/>
          <a:p>
            <a:fld id="{41B772CF-C58F-3948-BCA5-DDEE5B148B44}" type="slidenum">
              <a:rPr lang="sv-SE" smtClean="0"/>
              <a:t>2</a:t>
            </a:fld>
            <a:endParaRPr lang="sv-SE"/>
          </a:p>
        </p:txBody>
      </p:sp>
    </p:spTree>
    <p:extLst>
      <p:ext uri="{BB962C8B-B14F-4D97-AF65-F5344CB8AC3E}">
        <p14:creationId xmlns:p14="http://schemas.microsoft.com/office/powerpoint/2010/main" val="3159665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Käyttäjän tulee todentaa työvälineen kunto ennen käyttöönottoa. Käyttäjän työnopastuksessa huolehdittava, että hän tuntee koneen/välineen tarkastusmenettelyt ja vaatimukset</a:t>
            </a:r>
          </a:p>
          <a:p>
            <a:endParaRPr lang="fi-FI" noProof="0" dirty="0"/>
          </a:p>
          <a:p>
            <a:r>
              <a:rPr lang="fi-FI" noProof="0" dirty="0"/>
              <a:t>Moottorisahasta tarkastetaan </a:t>
            </a:r>
          </a:p>
          <a:p>
            <a:pPr marL="171450" indent="-171450">
              <a:buFont typeface="Arial" panose="020B0604020202020204" pitchFamily="34" charset="0"/>
              <a:buChar char="•"/>
            </a:pPr>
            <a:r>
              <a:rPr lang="fi-FI" noProof="0" dirty="0"/>
              <a:t>Voiteluöljytaso ja ketjun kireys ja että sen on ehjä eli osat paikoillaan ja kiinni</a:t>
            </a:r>
          </a:p>
          <a:p>
            <a:pPr marL="171450" indent="-171450">
              <a:buFont typeface="Arial" panose="020B0604020202020204" pitchFamily="34" charset="0"/>
              <a:buChar char="•"/>
            </a:pPr>
            <a:r>
              <a:rPr lang="fi-FI" noProof="0" dirty="0"/>
              <a:t>Työympäristön ja omien varusteiden tarkastaminen on sitten asia erikseen</a:t>
            </a:r>
          </a:p>
          <a:p>
            <a:endParaRPr lang="fi-FI" noProof="0" dirty="0"/>
          </a:p>
          <a:p>
            <a:r>
              <a:rPr lang="fi-FI" noProof="0" dirty="0"/>
              <a:t>Nostettavat välineet ja nostoapuvälineet</a:t>
            </a:r>
          </a:p>
          <a:p>
            <a:pPr marL="171450" indent="-171450">
              <a:buFont typeface="Arial" panose="020B0604020202020204" pitchFamily="34" charset="0"/>
              <a:buChar char="•"/>
            </a:pPr>
            <a:r>
              <a:rPr lang="fi-FI" noProof="0" dirty="0"/>
              <a:t>Maksimikuorma- ja tarkastusmerkinnät</a:t>
            </a:r>
          </a:p>
          <a:p>
            <a:pPr marL="171450" indent="-171450">
              <a:buFont typeface="Arial" panose="020B0604020202020204" pitchFamily="34" charset="0"/>
              <a:buChar char="•"/>
            </a:pPr>
            <a:r>
              <a:rPr lang="fi-FI" noProof="0" dirty="0"/>
              <a:t>Korvakkeista tarkastetaan mm. taipumat, vääntymät, hitsaussaumat, … </a:t>
            </a:r>
          </a:p>
          <a:p>
            <a:pPr marL="171450" indent="-171450">
              <a:buFont typeface="Arial" panose="020B0604020202020204" pitchFamily="34" charset="0"/>
              <a:buChar char="•"/>
            </a:pPr>
            <a:r>
              <a:rPr lang="fi-FI" noProof="0" dirty="0"/>
              <a:t>Nostoapuvälineistä mm. muodonmuutokset, venymät, lukkojen toiminta, </a:t>
            </a:r>
            <a:r>
              <a:rPr lang="fi-FI" noProof="0" dirty="0" err="1"/>
              <a:t>jne</a:t>
            </a:r>
            <a:r>
              <a:rPr lang="fi-FI" noProof="0" dirty="0"/>
              <a:t>…</a:t>
            </a:r>
          </a:p>
          <a:p>
            <a:pPr marL="171450" indent="-171450">
              <a:buFont typeface="Arial" panose="020B0604020202020204" pitchFamily="34" charset="0"/>
              <a:buChar char="•"/>
            </a:pPr>
            <a:endParaRPr lang="fi-FI" noProof="0" dirty="0"/>
          </a:p>
          <a:p>
            <a:pPr marL="0" indent="0">
              <a:buFont typeface="Arial" panose="020B0604020202020204" pitchFamily="34" charset="0"/>
              <a:buNone/>
            </a:pPr>
            <a:r>
              <a:rPr lang="fi-FI" noProof="0" dirty="0"/>
              <a:t>Tässä voisi  olla esimerkkeinä myös tikkaat, työpukit jne.</a:t>
            </a:r>
          </a:p>
        </p:txBody>
      </p:sp>
      <p:sp>
        <p:nvSpPr>
          <p:cNvPr id="4" name="Dian numeron paikkamerkki 3"/>
          <p:cNvSpPr>
            <a:spLocks noGrp="1"/>
          </p:cNvSpPr>
          <p:nvPr>
            <p:ph type="sldNum" sz="quarter" idx="5"/>
          </p:nvPr>
        </p:nvSpPr>
        <p:spPr/>
        <p:txBody>
          <a:bodyPr/>
          <a:lstStyle/>
          <a:p>
            <a:fld id="{42833144-BDD4-5F43-8ECB-77D5AD30B620}" type="slidenum">
              <a:rPr lang="sv-SE" smtClean="0"/>
              <a:t>11</a:t>
            </a:fld>
            <a:endParaRPr lang="sv-SE"/>
          </a:p>
        </p:txBody>
      </p:sp>
    </p:spTree>
    <p:extLst>
      <p:ext uri="{BB962C8B-B14F-4D97-AF65-F5344CB8AC3E}">
        <p14:creationId xmlns:p14="http://schemas.microsoft.com/office/powerpoint/2010/main" val="349304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Vaarat: Kipinät (tulityölupa), pöly, kappaleiden sinkoutuminen, laikan hajoaminen (esim. väärä kierrosnopeus, hiominen katkaisulaikalla, laikan vääntäminen leikatessa), pyörivän laikan osuminen esim. käyttäjän jalkaan tai pitkän parran takertumien pyörivään laikkaan, pudottaminen jaloille, sähkötapaturma esim. sähköjohdon katkaiseminen laikalla, melu, tärinä, työergonomia esim. hartiatason yläpuolella työskentely, …</a:t>
            </a:r>
          </a:p>
          <a:p>
            <a:endParaRPr lang="fi-FI" noProof="0" dirty="0"/>
          </a:p>
          <a:p>
            <a:r>
              <a:rPr lang="fi-FI" noProof="0" dirty="0"/>
              <a:t>Varustus koneessa: Kahva, laikan rikkomasuoja, kohdepoisto mm. kun betonia leikataan/hiotaan, isoissa </a:t>
            </a:r>
            <a:r>
              <a:rPr lang="fi-FI" noProof="0" dirty="0" err="1"/>
              <a:t>rälläköissä</a:t>
            </a:r>
            <a:r>
              <a:rPr lang="fi-FI" noProof="0" dirty="0"/>
              <a:t> jarru, joka pysäyttää laikan nopeasti (10 </a:t>
            </a:r>
            <a:r>
              <a:rPr lang="fi-FI" noProof="0" dirty="0" err="1"/>
              <a:t>sek</a:t>
            </a:r>
            <a:r>
              <a:rPr lang="fi-FI" noProof="0" dirty="0"/>
              <a:t>), laikka ehjä ja kiinni ja kulumapintaa jäljellä, </a:t>
            </a:r>
          </a:p>
          <a:p>
            <a:r>
              <a:rPr lang="fi-FI" noProof="0" dirty="0"/>
              <a:t>Varustus käyttäjällä: kuulonsuojaus, umpinaiset suojalasit (B-luokka laikan rikkoutuminen), hengityksensuojaus kun työ aiheuttaa pölyä, tulityöhön soveltuva vaatetus, tulityölupa, molemmat käden kiinni koneessa, …</a:t>
            </a:r>
          </a:p>
          <a:p>
            <a:r>
              <a:rPr lang="fi-FI" noProof="0" dirty="0"/>
              <a:t>Varustus vaikutusalueella työskentelevillä: kuulonsuojaus ja suojalasit, tarvittaessa hengityksen suojaus, kipinäsuihkua ei saa kohdistaa muita kohti, …</a:t>
            </a:r>
          </a:p>
          <a:p>
            <a:r>
              <a:rPr lang="fi-FI" noProof="0" dirty="0"/>
              <a:t>Muuta: työkappaleen kiinnitys, työkorkeus, työalueen siisteys, kompastumisen estäminen, sähköjohdon vaurioitumisen estämien ml. kompastumisen estäminen, jälkien siivous, huollon ajaksi sähköt/akku irti, kipinät eivät saa joutua kohdepoistoimuriin (kipinäloukku tai muu ratkaisu esim. betonipölyä aiheuttavassa työssä), automaattisulake tai vikavirtasuojakytkin laukeaa -&gt; kone tarkastettava …</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327204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Zagro</a:t>
            </a:r>
            <a:r>
              <a:rPr lang="sv-SE" dirty="0"/>
              <a:t> </a:t>
            </a:r>
            <a:r>
              <a:rPr lang="sv-SE" dirty="0" err="1"/>
              <a:t>harkkosaha</a:t>
            </a:r>
            <a:endParaRPr lang="sv-SE" dirty="0"/>
          </a:p>
          <a:p>
            <a:pPr marL="171450" indent="-171450">
              <a:buFont typeface="Arial" panose="020B0604020202020204" pitchFamily="34" charset="0"/>
              <a:buChar char="•"/>
            </a:pPr>
            <a:r>
              <a:rPr lang="fi-FI" noProof="0" dirty="0"/>
              <a:t>Vaarat: pöly, käsi osuu terään, melu, sahattava kappale putoaa jalalle, kompastuminen jämäkappaleisiin, …</a:t>
            </a:r>
          </a:p>
          <a:p>
            <a:pPr marL="171450" indent="-171450">
              <a:buFont typeface="Arial" panose="020B0604020202020204" pitchFamily="34" charset="0"/>
              <a:buChar char="•"/>
            </a:pPr>
            <a:r>
              <a:rPr lang="fi-FI" noProof="0" dirty="0"/>
              <a:t>Varustus koneessa: Teräsuoja, kohdepoisto, jarru, joka pysäyttää terän (10 </a:t>
            </a:r>
            <a:r>
              <a:rPr lang="fi-FI" noProof="0" dirty="0" err="1"/>
              <a:t>sek</a:t>
            </a:r>
            <a:r>
              <a:rPr lang="fi-FI" noProof="0" dirty="0"/>
              <a:t>), hätäpysäytin, konetta ei voi käynnistää vahingossa (esim. kauluksellinen käynnistysnappi), koneen luukkuja, joiden takana terä ja pyörivät osat ovat, ei saa auki koneen käydessä/avaaminen pysäyttää koneen</a:t>
            </a:r>
          </a:p>
          <a:p>
            <a:pPr marL="171450" indent="-171450">
              <a:buFont typeface="Arial" panose="020B0604020202020204" pitchFamily="34" charset="0"/>
              <a:buChar char="•"/>
            </a:pPr>
            <a:r>
              <a:rPr lang="fi-FI" noProof="0" dirty="0"/>
              <a:t>Varustus käyttäjällä: kuulonsuojaus, suojalasit, käyttäjän on laskettava teräsuoja n. 8 mm sahattavan kappaleen yläpuolelle ennen sahaamiseen ryhtymistä. Konetta ei saa jättää käyntiin. Hengityksensuojaus, jos pölynpoisto on epätäydellistä</a:t>
            </a:r>
          </a:p>
          <a:p>
            <a:pPr marL="171450" indent="-171450">
              <a:buFont typeface="Arial" panose="020B0604020202020204" pitchFamily="34" charset="0"/>
              <a:buChar char="•"/>
            </a:pPr>
            <a:r>
              <a:rPr lang="fi-FI" noProof="0" dirty="0"/>
              <a:t>Varustus vaikutusalueella työskentelevillä: kuulonsuojaus ja suojalasit, löysät vaatteet, käsineet jne. voivat tarttua terään (huom. Rakennustyömaalla käytettävä aina kypärää, </a:t>
            </a:r>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13</a:t>
            </a:fld>
            <a:endParaRPr lang="sv-SE"/>
          </a:p>
        </p:txBody>
      </p:sp>
    </p:spTree>
    <p:extLst>
      <p:ext uri="{BB962C8B-B14F-4D97-AF65-F5344CB8AC3E}">
        <p14:creationId xmlns:p14="http://schemas.microsoft.com/office/powerpoint/2010/main" val="103020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Vaarat: Puupöly (puupöly aiheuttaa myös palovaaran eli ei saa sahata materiaalia, jossa hiekkaa, nauloja yms.), sahanterä osuu käteen sahattaessa tai häiriönpoiston yhteydessä, hanska tarttuu terään, sahattava kappale putoaa jalalle, kappale sinkoutuu, melu, kompastuminen jämäpaloihin, …</a:t>
            </a:r>
          </a:p>
          <a:p>
            <a:endParaRPr lang="fi-FI" noProof="0" dirty="0"/>
          </a:p>
          <a:p>
            <a:r>
              <a:rPr lang="fi-FI" noProof="0" dirty="0"/>
              <a:t>Varustus koneessa: teräsuoja, kohdepoisto, sammuu kun liipaisimesta irrottaa otteen, jarru (10 </a:t>
            </a:r>
            <a:r>
              <a:rPr lang="fi-FI" noProof="0" dirty="0" err="1"/>
              <a:t>sek</a:t>
            </a:r>
            <a:r>
              <a:rPr lang="fi-FI" noProof="0" dirty="0"/>
              <a:t>), </a:t>
            </a:r>
          </a:p>
          <a:p>
            <a:r>
              <a:rPr lang="fi-FI" noProof="0" dirty="0"/>
              <a:t>Varustus käyttäjällä: kuulonsuojaus, suojalasit, hengityksensuojaus kun lehtipuupölyä tai kyllästettyä ja huonosti tuulettuvassa tilassa kaikki puulajit, napakat käsineet,</a:t>
            </a:r>
          </a:p>
          <a:p>
            <a:r>
              <a:rPr lang="fi-FI" noProof="0" dirty="0"/>
              <a:t>Varustus vaikutusalueella työskentelevillä: kuulonsuojaus ja suojalasit, </a:t>
            </a:r>
          </a:p>
          <a:p>
            <a:r>
              <a:rPr lang="fi-FI" noProof="0" dirty="0"/>
              <a:t>Muuta: työkappaleen kiinnitys esim. puristin, työskentelykorkeus (työpöytä), työalueen siivous, vaara-alueeseen </a:t>
            </a:r>
            <a:r>
              <a:rPr lang="fi-FI" noProof="0" dirty="0" err="1"/>
              <a:t>sa</a:t>
            </a:r>
            <a:r>
              <a:rPr lang="fi-FI" noProof="0" dirty="0"/>
              <a:t> koskea vasta kun terä on yläasennossa ja teräsuoja peittää terän kokonaan, huollon, häiriönpoiston yms. ajaksi sähköt irti.</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14</a:t>
            </a:fld>
            <a:endParaRPr lang="sv-SE"/>
          </a:p>
        </p:txBody>
      </p:sp>
    </p:spTree>
    <p:extLst>
      <p:ext uri="{BB962C8B-B14F-4D97-AF65-F5344CB8AC3E}">
        <p14:creationId xmlns:p14="http://schemas.microsoft.com/office/powerpoint/2010/main" val="1027598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Happikaasu ja rasva itsesyttyminen</a:t>
            </a:r>
          </a:p>
          <a:p>
            <a:pPr marL="171450" indent="-171450">
              <a:buFont typeface="Arial" panose="020B0604020202020204" pitchFamily="34" charset="0"/>
              <a:buChar char="•"/>
            </a:pPr>
            <a:r>
              <a:rPr lang="fi-FI" noProof="0" dirty="0"/>
              <a:t>Asetyleenipullo, joka ollut kumollaan on säilytettävä pystyssä 30 min  ennen käyttöä</a:t>
            </a:r>
          </a:p>
          <a:p>
            <a:pPr marL="171450" indent="-171450">
              <a:buFont typeface="Arial" panose="020B0604020202020204" pitchFamily="34" charset="0"/>
              <a:buChar char="•"/>
            </a:pPr>
            <a:r>
              <a:rPr lang="fi-FI" noProof="0" dirty="0"/>
              <a:t>Letkut ehjät</a:t>
            </a:r>
          </a:p>
          <a:p>
            <a:pPr marL="171450" indent="-171450">
              <a:buFont typeface="Arial" panose="020B0604020202020204" pitchFamily="34" charset="0"/>
              <a:buChar char="•"/>
            </a:pPr>
            <a:r>
              <a:rPr lang="fi-FI" noProof="0" dirty="0"/>
              <a:t>Hitsauslasit kirkasta valoa varten, palosuojatut </a:t>
            </a:r>
            <a:r>
              <a:rPr lang="fi-FI" noProof="0" dirty="0" err="1"/>
              <a:t>vatteet</a:t>
            </a:r>
            <a:endParaRPr lang="fi-FI" noProof="0" dirty="0"/>
          </a:p>
          <a:p>
            <a:pPr marL="171450" indent="-171450">
              <a:buFont typeface="Arial" panose="020B0604020202020204" pitchFamily="34" charset="0"/>
              <a:buChar char="•"/>
            </a:pPr>
            <a:r>
              <a:rPr lang="fi-FI" noProof="0" dirty="0"/>
              <a:t>Jos kaasupulloja nostetaan kärryssä, on kärry oltava tarkoitettu nostoihin ja nostokorvake on tarkastettava (kärryn maksimikuormamerkintä)</a:t>
            </a:r>
          </a:p>
          <a:p>
            <a:pPr marL="171450" indent="-171450">
              <a:buFont typeface="Arial" panose="020B0604020202020204" pitchFamily="34" charset="0"/>
              <a:buChar char="•"/>
            </a:pPr>
            <a:endParaRPr lang="fi-FI" noProof="0" dirty="0"/>
          </a:p>
        </p:txBody>
      </p:sp>
      <p:sp>
        <p:nvSpPr>
          <p:cNvPr id="4" name="Dian numeron paikkamerkki 3"/>
          <p:cNvSpPr>
            <a:spLocks noGrp="1"/>
          </p:cNvSpPr>
          <p:nvPr>
            <p:ph type="sldNum" sz="quarter" idx="5"/>
          </p:nvPr>
        </p:nvSpPr>
        <p:spPr/>
        <p:txBody>
          <a:bodyPr/>
          <a:lstStyle/>
          <a:p>
            <a:fld id="{41B772CF-C58F-3948-BCA5-DDEE5B148B44}" type="slidenum">
              <a:rPr lang="sv-SE" smtClean="0"/>
              <a:t>15</a:t>
            </a:fld>
            <a:endParaRPr lang="sv-SE"/>
          </a:p>
        </p:txBody>
      </p:sp>
    </p:spTree>
    <p:extLst>
      <p:ext uri="{BB962C8B-B14F-4D97-AF65-F5344CB8AC3E}">
        <p14:creationId xmlns:p14="http://schemas.microsoft.com/office/powerpoint/2010/main" val="136046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Vna</a:t>
            </a:r>
            <a:r>
              <a:rPr lang="fi-FI" b="1" dirty="0"/>
              <a:t> 403/2008 15 § </a:t>
            </a:r>
            <a:r>
              <a:rPr lang="fi-FI" b="1" dirty="0">
                <a:hlinkClick r:id="rId3" tooltip="Linkki muutossäädöksen voimaantulotietoihin"/>
              </a:rPr>
              <a:t>(21.11.2019/1095)</a:t>
            </a:r>
            <a:endParaRPr lang="fi-FI" b="1" dirty="0"/>
          </a:p>
          <a:p>
            <a:r>
              <a:rPr lang="fi-FI" b="1" dirty="0"/>
              <a:t>Liikkuvan työvälineen turvallisuus</a:t>
            </a:r>
          </a:p>
          <a:p>
            <a:r>
              <a:rPr lang="fi-FI" dirty="0"/>
              <a:t>Liikkuvan työvälineen tulee olla sellainen, että sen liikkuessa työntekijälle aiheutuva vaara on mahdollisimman vähäinen. Tämä koskee myös vaaraa joutua kosketukseen työvälineen pyörien tai telaketjujen kanssa. Jos kuljetuksen aikana on työskenneltävä, ajonopeus on sovitettava tilanteen mukaiseksi.</a:t>
            </a:r>
          </a:p>
          <a:p>
            <a:r>
              <a:rPr lang="fi-FI" dirty="0"/>
              <a:t>Liikkuvassa työvälineessä, joka liikkuessaan voi aiheuttaa vaaraa työntekijälle, on oltava:</a:t>
            </a:r>
          </a:p>
          <a:p>
            <a:r>
              <a:rPr lang="fi-FI" dirty="0"/>
              <a:t>1) laitteet, joiden avulla asiaton käynnistäminen voidaan estää;</a:t>
            </a:r>
          </a:p>
          <a:p>
            <a:r>
              <a:rPr lang="fi-FI" dirty="0"/>
              <a:t>2) laitteet, jotka lieventävät työvälineen mahdollisen törmäyksen seurauksia;</a:t>
            </a:r>
          </a:p>
          <a:p>
            <a:r>
              <a:rPr lang="fi-FI" dirty="0"/>
              <a:t>3) jarrutus- ja pysäytyslaite; turvallisuuden sitä vaatiessa työväline on voitava pysäyttää helppokäyttöisellä tai automaattisesti toimivalla varalaitteella, jos varsinainen laite joutuu epäkuntoon;</a:t>
            </a:r>
          </a:p>
          <a:p>
            <a:r>
              <a:rPr lang="fi-FI" dirty="0"/>
              <a:t>4) kameralaitteet tai muut vastaavat näkyvyyttä parantavat lisälaitteet, jos kuljettajan välitön näkökenttä ei riitä varmistamaan turvallisuutta;</a:t>
            </a:r>
          </a:p>
          <a:p>
            <a:r>
              <a:rPr lang="fi-FI" dirty="0"/>
              <a:t>5) työhön sopivat valaistuslaitteet, jos työvälinettä käytetään pimeässä;</a:t>
            </a:r>
          </a:p>
          <a:p>
            <a:r>
              <a:rPr lang="fi-FI" dirty="0"/>
              <a:t>6) palontorjuntavälineet, jos työvälineeseen, sen käyttöön tai kuormaan liittyy tulipalon vaara, jollei niitä ole käyttöpaikalla riittävän lähellä.</a:t>
            </a:r>
          </a:p>
          <a:p>
            <a:r>
              <a:rPr lang="fi-FI" dirty="0"/>
              <a:t>Jos kauko-ohjattu työväline tavanomaisessa käytössään voi törmätä työntekijään tai työntekijä voi jäädä puristuksiin, työväline on varustettava törmäykseltä ja puristukselta suojaavin laittein, jollei vaaran hallitsemiseksi ole muita asianmukaisia laitteita. Kauko-ohjattu työväline on varustettava laitteella, joka pysäyttää sen automaattisesti, jos se joutuu ohjausalueen ulkopuolelle.</a:t>
            </a:r>
          </a:p>
          <a:p>
            <a:r>
              <a:rPr lang="fi-FI" b="1" dirty="0">
                <a:hlinkClick r:id="rId4" tooltip="Linkki voimaantulosäännökseen"/>
              </a:rPr>
              <a:t>16 §</a:t>
            </a:r>
            <a:r>
              <a:rPr lang="fi-FI" b="1" dirty="0"/>
              <a:t> </a:t>
            </a:r>
          </a:p>
          <a:p>
            <a:r>
              <a:rPr lang="fi-FI" b="1" dirty="0"/>
              <a:t>Kaatumisvaaralta ja putoavilta esineiltä suojaaminen</a:t>
            </a:r>
          </a:p>
          <a:p>
            <a:r>
              <a:rPr lang="fi-FI" dirty="0"/>
              <a:t>Työntekijää kuljettavan työvälineen kaatumisesta aiheutuva vaara on estettävä turvaohjaamolla, suojarakenteella tai muulla vastaavalla laitteella, joka</a:t>
            </a:r>
          </a:p>
          <a:p>
            <a:r>
              <a:rPr lang="fi-FI" dirty="0"/>
              <a:t>1) estää työvälinettä kaatumasta enempää kuin kyljelleen; tai</a:t>
            </a:r>
          </a:p>
          <a:p>
            <a:r>
              <a:rPr lang="fi-FI" dirty="0"/>
              <a:t>2) varmistaa, että työntekijän ympärille jää riittävästi tilaa siltä varalta, että työväline kaatuu tai kierähtää ympäri.</a:t>
            </a:r>
          </a:p>
          <a:p>
            <a:r>
              <a:rPr lang="fi-FI" dirty="0"/>
              <a:t>Trukissa on tarvittaessa oltava turvavyö tai muu vastaava rakenne, joka pitää kuljettajan istuimella trukin kaatuessa.</a:t>
            </a:r>
          </a:p>
          <a:p>
            <a:r>
              <a:rPr lang="fi-FI" dirty="0"/>
              <a:t>Jos kuljetettava tavara tai muut esineet voivat pudotessaan vahingoittaa kuljettajaa tai mukana olevaa muuta henkilöä, työväline on mahdollisuuksien mukaan varustettava riittävän turvatilan takaavalla suojarakenteella.</a:t>
            </a:r>
          </a:p>
          <a:p>
            <a:r>
              <a:rPr lang="fi-FI" b="1" dirty="0">
                <a:hlinkClick r:id="rId4" tooltip="Linkki voimaantulosäännökseen"/>
              </a:rPr>
              <a:t>17 §</a:t>
            </a:r>
            <a:r>
              <a:rPr lang="fi-FI" b="1" dirty="0"/>
              <a:t> </a:t>
            </a:r>
          </a:p>
          <a:p>
            <a:r>
              <a:rPr lang="fi-FI" b="1" dirty="0"/>
              <a:t>Ohjaamovaatimukset</a:t>
            </a:r>
          </a:p>
          <a:p>
            <a:r>
              <a:rPr lang="fi-FI" dirty="0"/>
              <a:t>Päältä ajettavassa kaivurissa, kaivinkoneessa, traktorissa ja metsätyökoneessa tulee olla kuljettajaa säältä suojaava turvaohjaamo. </a:t>
            </a:r>
          </a:p>
          <a:p>
            <a:r>
              <a:rPr lang="fi-FI" dirty="0"/>
              <a:t>Jos 1 momentissa tarkoitettua tai muuta umpinaisella ohjaamolla varustettua työvälinettä ajetaan jäällä, suolla tai muulla vastaavalla upottavalla alustalla, ohjaamossa on oltava hätäpoistumistie eri suuntaan kuin normaali poistumistie.</a:t>
            </a:r>
          </a:p>
          <a:p>
            <a:r>
              <a:rPr lang="fi-FI" dirty="0"/>
              <a:t>Kuormainkäytössä olevan traktorin istuimen tulee olla käännettävissä kuormaimen hallintalaitteiden ja työalueen suuntaan.</a:t>
            </a:r>
          </a:p>
          <a:p>
            <a:r>
              <a:rPr lang="fi-FI" dirty="0"/>
              <a:t>Mitä 1 momentissa säädetään, ei sovelleta traktoriin, jonka moottoriteho on enintään 30 kilowattia.</a:t>
            </a:r>
          </a:p>
          <a:p>
            <a:r>
              <a:rPr lang="fi-FI" dirty="0"/>
              <a:t>Nosturin ohjaamosta säädetään 23 §:n 1 momentin 3 kohdassa.</a:t>
            </a:r>
          </a:p>
          <a:p>
            <a:r>
              <a:rPr lang="fi-FI" b="1" dirty="0">
                <a:hlinkClick r:id="rId4" tooltip="Linkki voimaantulosäännökseen"/>
              </a:rPr>
              <a:t>18 §</a:t>
            </a:r>
            <a:r>
              <a:rPr lang="fi-FI" b="1" dirty="0"/>
              <a:t> </a:t>
            </a:r>
          </a:p>
          <a:p>
            <a:r>
              <a:rPr lang="fi-FI" b="1" dirty="0"/>
              <a:t>Energiansiirtolaitteiden turvallisuus</a:t>
            </a:r>
          </a:p>
          <a:p>
            <a:r>
              <a:rPr lang="fi-FI" dirty="0"/>
              <a:t>Jos liikkuvan työvälineen ja sen lisälaitteiden tai hinattavien laitteiden välisten energiansiirtolaitteiden tahaton lukkiutuminen voi aiheuttaa erityistä vaaraa, työväline on varustettava tai muutettava siten, että energiansiirtolaitteiden lukkiutuminen estyy. Jos lukkiutumista ei voida estää, vaara on torjuttava luotettavasti muulla tavalla.</a:t>
            </a:r>
          </a:p>
          <a:p>
            <a:r>
              <a:rPr lang="fi-FI" dirty="0"/>
              <a:t>Liikkuvassa työvälineessä olevat energiansiirtolaitteet on kiinnitettävä siten, että ne eivät pääse laahaamaan maata.</a:t>
            </a:r>
          </a:p>
          <a:p>
            <a:r>
              <a:rPr lang="fi-FI" b="1" dirty="0">
                <a:hlinkClick r:id="rId4" tooltip="Linkki voimaantulosäännökseen"/>
              </a:rPr>
              <a:t>19 §</a:t>
            </a:r>
            <a:r>
              <a:rPr lang="fi-FI" b="1" dirty="0"/>
              <a:t> </a:t>
            </a:r>
          </a:p>
          <a:p>
            <a:r>
              <a:rPr lang="fi-FI" b="1" dirty="0"/>
              <a:t>Suojaaminen pakokaasulta</a:t>
            </a:r>
          </a:p>
          <a:p>
            <a:r>
              <a:rPr lang="fi-FI" dirty="0"/>
              <a:t>Polttomoottorilla käyvää liikkuvaa työvälinettä ei saa käyttää, ellei työntekijän terveydelle ja turvallisuudelle vaarattoman hengitysilman riittävää saantia työskentelyalueella ole varmistettu.</a:t>
            </a:r>
          </a:p>
          <a:p>
            <a:endParaRPr lang="sv-SE" dirty="0"/>
          </a:p>
        </p:txBody>
      </p:sp>
      <p:sp>
        <p:nvSpPr>
          <p:cNvPr id="4" name="Dian numeron paikkamerkki 3"/>
          <p:cNvSpPr>
            <a:spLocks noGrp="1"/>
          </p:cNvSpPr>
          <p:nvPr>
            <p:ph type="sldNum" sz="quarter" idx="5"/>
          </p:nvPr>
        </p:nvSpPr>
        <p:spPr/>
        <p:txBody>
          <a:bodyPr/>
          <a:lstStyle/>
          <a:p>
            <a:fld id="{41B772CF-C58F-3948-BCA5-DDEE5B148B44}" type="slidenum">
              <a:rPr lang="sv-SE" smtClean="0"/>
              <a:t>16</a:t>
            </a:fld>
            <a:endParaRPr lang="sv-SE"/>
          </a:p>
        </p:txBody>
      </p:sp>
    </p:spTree>
    <p:extLst>
      <p:ext uri="{BB962C8B-B14F-4D97-AF65-F5344CB8AC3E}">
        <p14:creationId xmlns:p14="http://schemas.microsoft.com/office/powerpoint/2010/main" val="331228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Pohdittavaksi miten järjestetään turvallinen ja ergonominen työtaso esim. puutavaran/levyjen yms. </a:t>
            </a:r>
            <a:r>
              <a:rPr lang="fi-FI" noProof="0" dirty="0" err="1"/>
              <a:t>sirkkelöintiä</a:t>
            </a:r>
            <a:r>
              <a:rPr lang="fi-FI" noProof="0" dirty="0"/>
              <a:t> varten työmaalla?</a:t>
            </a:r>
          </a:p>
          <a:p>
            <a:r>
              <a:rPr lang="fi-FI" noProof="0" dirty="0"/>
              <a:t>Muut vaihtoehdot, muut työkalut kuin käsisirkkeli, jne.</a:t>
            </a:r>
          </a:p>
          <a:p>
            <a:r>
              <a:rPr lang="fi-FI" noProof="0" dirty="0"/>
              <a:t>Entä muut välineet kuin sirkkeli?</a:t>
            </a:r>
          </a:p>
          <a:p>
            <a:r>
              <a:rPr lang="fi-FI" noProof="0" dirty="0"/>
              <a:t>Sahaukset ja määrämittaiset materiaalit tuotetaan etukäteen sitä varten </a:t>
            </a:r>
            <a:r>
              <a:rPr lang="fi-FI" noProof="0"/>
              <a:t>suunnitellussa työpisteessä</a:t>
            </a:r>
            <a:endParaRPr lang="fi-FI" noProof="0" dirty="0"/>
          </a:p>
        </p:txBody>
      </p:sp>
      <p:sp>
        <p:nvSpPr>
          <p:cNvPr id="4" name="Dian numeron paikkamerkki 3"/>
          <p:cNvSpPr>
            <a:spLocks noGrp="1"/>
          </p:cNvSpPr>
          <p:nvPr>
            <p:ph type="sldNum" sz="quarter" idx="5"/>
          </p:nvPr>
        </p:nvSpPr>
        <p:spPr/>
        <p:txBody>
          <a:bodyPr/>
          <a:lstStyle/>
          <a:p>
            <a:fld id="{41B772CF-C58F-3948-BCA5-DDEE5B148B44}" type="slidenum">
              <a:rPr lang="sv-SE" smtClean="0"/>
              <a:t>17</a:t>
            </a:fld>
            <a:endParaRPr lang="sv-SE"/>
          </a:p>
        </p:txBody>
      </p:sp>
    </p:spTree>
    <p:extLst>
      <p:ext uri="{BB962C8B-B14F-4D97-AF65-F5344CB8AC3E}">
        <p14:creationId xmlns:p14="http://schemas.microsoft.com/office/powerpoint/2010/main" val="14794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200" dirty="0"/>
              <a:t>Rakennustyössä käytettävien koneiden ja muiden teknisten laitteiden on oltava rakennustyömaalla käyttötarkoitukseen sopivia, riittävän lujarakenteisia rakennustyön olosuhteisiin ja siten suojattuja, etteivät ne aiheuta vaaraa käyttäjilleen eivätkä muille työmaalla oleville (</a:t>
            </a:r>
            <a:r>
              <a:rPr lang="fi-FI" sz="1200" dirty="0" err="1"/>
              <a:t>Vna</a:t>
            </a:r>
            <a:r>
              <a:rPr lang="fi-FI" sz="1200" dirty="0"/>
              <a:t> 205/2009 19§)</a:t>
            </a:r>
          </a:p>
          <a:p>
            <a:pPr marL="171450" indent="-171450">
              <a:buFont typeface="Arial" panose="020B0604020202020204" pitchFamily="34" charset="0"/>
              <a:buChar char="•"/>
            </a:pPr>
            <a:r>
              <a:rPr lang="fi-FI" sz="1200" dirty="0"/>
              <a:t>Rakennustyössä käytettävien koneiden, nostureiden ja muiden nostolaitteiden, nostoapuvälineiden, telineiden, siirrettävien muottien, väliaikaisten tukien, henkilönsuojainten ja muiden laitteiden rakenne ja kunto on rakennustyömaalla todettava käyttötarkoitukseen sopiviksi ja niitä koskevien vaatimusten mukaisiksi (</a:t>
            </a:r>
            <a:r>
              <a:rPr lang="fi-FI" sz="1200" dirty="0" err="1"/>
              <a:t>Vna</a:t>
            </a:r>
            <a:r>
              <a:rPr lang="fi-FI" sz="1200" dirty="0"/>
              <a:t> 205/2009 14§)</a:t>
            </a:r>
          </a:p>
          <a:p>
            <a:pPr marL="171450" indent="-171450">
              <a:buFont typeface="Arial" panose="020B0604020202020204" pitchFamily="34" charset="0"/>
              <a:buChar char="•"/>
            </a:pPr>
            <a:r>
              <a:rPr lang="fi-FI" sz="1200" dirty="0"/>
              <a:t>Koneita ja laitteita on pidettävä kunnossa koko niiden käyttöiän ja tekniikan kehittyessä tehtävä parannuksia turvallisuustason ylläpitämiseksi</a:t>
            </a:r>
          </a:p>
          <a:p>
            <a:pPr marL="171450" indent="-171450">
              <a:buFont typeface="Arial" panose="020B0604020202020204" pitchFamily="34" charset="0"/>
              <a:buChar char="•"/>
            </a:pPr>
            <a:r>
              <a:rPr lang="fi-FI" sz="1200" b="0" dirty="0">
                <a:latin typeface="Arial" charset="0"/>
                <a:cs typeface="Arial" charset="0"/>
              </a:rPr>
              <a:t>Työnantaja eli esihenkilö huolehtii siitä, että käyttäjä on opastettu ja osaa käyttää työssään tarvitsemiaan laitteita. </a:t>
            </a:r>
          </a:p>
          <a:p>
            <a:pPr marL="171450" indent="-171450">
              <a:buFont typeface="Arial" panose="020B0604020202020204" pitchFamily="34" charset="0"/>
              <a:buChar char="•"/>
            </a:pPr>
            <a:r>
              <a:rPr lang="fi-FI" sz="1200" b="0" dirty="0">
                <a:latin typeface="Arial" charset="0"/>
                <a:cs typeface="Arial" charset="0"/>
              </a:rPr>
              <a:t>Valmistaja vastaa siitä, että kone on valmistettu standardien ja direktiivien mukaisesti. Valmistaja tekee koneelle riskinarvioinnin ja laatii käyttöohjeet. Ilmoittaa jäännösriskeistä käyttöohjeessa. Itse valmistettu kone tai apuväline kuuluu koneasetuksen piiriin (Valtioneuvoston asetus koneiden turvallisuudesta 400/2008)</a:t>
            </a:r>
          </a:p>
          <a:p>
            <a:pPr marL="171450" indent="-171450">
              <a:buFont typeface="Arial" panose="020B0604020202020204" pitchFamily="34" charset="0"/>
              <a:buChar char="•"/>
            </a:pPr>
            <a:r>
              <a:rPr lang="fi-FI" sz="1200" b="0" dirty="0">
                <a:latin typeface="Arial" charset="0"/>
                <a:cs typeface="Arial" charset="0"/>
              </a:rPr>
              <a:t>Käyttäjä valitsee työhön ja olosuhteisiin tarkoituksenmukaisen koneen/laitteen, arvioi riskit, opastaa käyttäjät, huolehtii tarkastuksista ja huoltaa sekä ylläpitää konetta (Valtioneuvoston asetus työvälineiden turvallisesta käytöstä ja tarkastamisesta 403/2008)</a:t>
            </a:r>
          </a:p>
          <a:p>
            <a:pPr marL="171450" indent="-171450">
              <a:buFont typeface="Arial" panose="020B0604020202020204" pitchFamily="34" charset="0"/>
              <a:buChar char="•"/>
            </a:pPr>
            <a:endParaRPr lang="fi-FI" sz="1200" b="0" dirty="0">
              <a:latin typeface="Arial" charset="0"/>
              <a:cs typeface="Arial" charset="0"/>
            </a:endParaRPr>
          </a:p>
          <a:p>
            <a:pPr marL="171450" indent="-171450">
              <a:buFont typeface="Arial" panose="020B0604020202020204" pitchFamily="34" charset="0"/>
              <a:buChar char="•"/>
            </a:pPr>
            <a:endParaRPr lang="fi-FI" sz="1200" b="0" dirty="0">
              <a:latin typeface="Arial" charset="0"/>
              <a:cs typeface="Arial" charset="0"/>
            </a:endParaRPr>
          </a:p>
          <a:p>
            <a:endParaRPr lang="sv-SE" dirty="0"/>
          </a:p>
        </p:txBody>
      </p:sp>
      <p:sp>
        <p:nvSpPr>
          <p:cNvPr id="4" name="Dian numeron paikkamerkki 3"/>
          <p:cNvSpPr>
            <a:spLocks noGrp="1"/>
          </p:cNvSpPr>
          <p:nvPr>
            <p:ph type="sldNum" sz="quarter" idx="5"/>
          </p:nvPr>
        </p:nvSpPr>
        <p:spPr/>
        <p:txBody>
          <a:bodyPr/>
          <a:lstStyle/>
          <a:p>
            <a:fld id="{3CD4DD59-B71E-4955-B254-DC83B8E3592E}" type="slidenum">
              <a:rPr lang="fi-FI" smtClean="0"/>
              <a:t>3</a:t>
            </a:fld>
            <a:endParaRPr lang="fi-FI"/>
          </a:p>
        </p:txBody>
      </p:sp>
    </p:spTree>
    <p:extLst>
      <p:ext uri="{BB962C8B-B14F-4D97-AF65-F5344CB8AC3E}">
        <p14:creationId xmlns:p14="http://schemas.microsoft.com/office/powerpoint/2010/main" val="409898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Koneella tarkoitetaan tiiviisti ilmaistuna toisiinsa liitettyjen osien tai komponenttien </a:t>
            </a:r>
            <a:r>
              <a:rPr lang="fi-FI" b="1" dirty="0"/>
              <a:t>yhdistelmää</a:t>
            </a:r>
            <a:r>
              <a:rPr lang="fi-FI" dirty="0"/>
              <a:t>, jossa on tai joka on tarkoitettu varustettavaksi </a:t>
            </a:r>
            <a:r>
              <a:rPr lang="fi-FI" b="1" dirty="0"/>
              <a:t>muulla kuin välittömällä </a:t>
            </a:r>
            <a:r>
              <a:rPr lang="fi-FI" b="1" dirty="0" err="1"/>
              <a:t>ihmis</a:t>
            </a:r>
            <a:r>
              <a:rPr lang="fi-FI" b="1" dirty="0"/>
              <a:t>- tai eläinvoimalla</a:t>
            </a:r>
            <a:r>
              <a:rPr lang="fi-FI" dirty="0"/>
              <a:t> toimivalla voimansiirtojärjestelmällä. Koneessa ainakin yksi osa tai komponentti on </a:t>
            </a:r>
            <a:r>
              <a:rPr lang="fi-FI" b="1" dirty="0"/>
              <a:t>liikkuva</a:t>
            </a:r>
            <a:r>
              <a:rPr lang="fi-FI" dirty="0"/>
              <a:t>. Kone on kokoonpantu </a:t>
            </a:r>
            <a:r>
              <a:rPr lang="fi-FI" b="1" dirty="0"/>
              <a:t>erityistä toimintoa varten</a:t>
            </a:r>
            <a:r>
              <a:rPr lang="fi-FI" dirty="0"/>
              <a:t>.</a:t>
            </a:r>
          </a:p>
          <a:p>
            <a:pPr marL="171450" indent="-171450">
              <a:buFont typeface="Arial" panose="020B0604020202020204" pitchFamily="34" charset="0"/>
              <a:buChar char="•"/>
            </a:pPr>
            <a:r>
              <a:rPr lang="fi-FI" dirty="0"/>
              <a:t>Koneiksi luetaan myös käsikäyttöiset nostamiseen tarkoitetut laitteet, kuten tunkit ja käsivinssit. Lainsäädännössä koneiksi luetaan lisäksi tietyt tuoteryhmät, kuten turvakomponentit, nostoapuvälineet, nostoketjut, -köydet ja -vyöt sekä nivelakselit. Koneen tarkka määritelmä löytyy koneasetuksesta (</a:t>
            </a:r>
            <a:r>
              <a:rPr lang="fi-FI" dirty="0" err="1"/>
              <a:t>Vna</a:t>
            </a:r>
            <a:r>
              <a:rPr lang="fi-FI" dirty="0"/>
              <a:t> 400/2008).</a:t>
            </a:r>
          </a:p>
          <a:p>
            <a:pPr marL="171450" indent="-171450">
              <a:buFont typeface="Arial" panose="020B0604020202020204" pitchFamily="34" charset="0"/>
              <a:buChar char="•"/>
            </a:pPr>
            <a:r>
              <a:rPr lang="fi-FI" dirty="0"/>
              <a:t>CE-merkintä ei takaa koneen turvallista käyttöä tai soveltuvuutta työhön, käyttäjän tehtävä varmistaa soveltuvuus työhön ja olosuhteisiin</a:t>
            </a:r>
          </a:p>
          <a:p>
            <a:pPr marL="628650" lvl="1" indent="-171450">
              <a:buFont typeface="Arial" panose="020B0604020202020204" pitchFamily="34" charset="0"/>
              <a:buChar char="•"/>
            </a:pPr>
            <a:r>
              <a:rPr lang="fi-FI" dirty="0"/>
              <a:t>Uuden koneen mukana toimitetaan aina vaatimuksenmukaisuusvakuutus, jossa valmistaja vakuutta valmistaneensa koneen direktiivien ja standardien mukaisesti</a:t>
            </a:r>
          </a:p>
          <a:p>
            <a:pPr marL="628650" lvl="1" indent="-171450">
              <a:buFont typeface="Arial" panose="020B0604020202020204" pitchFamily="34" charset="0"/>
              <a:buChar char="•"/>
            </a:pPr>
            <a:r>
              <a:rPr lang="fi-FI" dirty="0"/>
              <a:t>Esim. nostoastiat eivät kuulu koneasetuksen piiriin (ei vaatimusta CE –merkinnälle), mutta niiden soveltuvuus työhön ja kunto on todettava rakennustyömaalla. Niissä kuuluu olla maksimikuormamerkintä, niiden tulee olla ehjät mm. nostokorvakkeet tarkastetaan</a:t>
            </a:r>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4</a:t>
            </a:fld>
            <a:endParaRPr lang="sv-SE"/>
          </a:p>
        </p:txBody>
      </p:sp>
    </p:spTree>
    <p:extLst>
      <p:ext uri="{BB962C8B-B14F-4D97-AF65-F5344CB8AC3E}">
        <p14:creationId xmlns:p14="http://schemas.microsoft.com/office/powerpoint/2010/main" val="401225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Valtioneuvoston asetuksessa työvälineiden turvallisesta käytöstä ja tarkastamisesta säädetään tarkemmin koneiden käytöstä työpaikalla ja työnantajan velvollisuudesta ylläpitää koneet ja laitteet kunnossa mm. ennakkohuollon sekä säännöllisten tarkastusten avulla</a:t>
            </a:r>
          </a:p>
          <a:p>
            <a:r>
              <a:rPr lang="fi-FI" dirty="0"/>
              <a:t>Samoja asioita käsitellään myös valtioneuvoston asetuksessa rakennustyön turvallisuudesta ja siinä myös viitataan tähän asetukseen. Tässä asetuksessa tarkennetaan monia vaatimuksia mm. tarkastusvaatimuksia</a:t>
            </a:r>
          </a:p>
          <a:p>
            <a:r>
              <a:rPr lang="fi-FI" dirty="0"/>
              <a:t>Käytännössä koneiden käyttöön liittyvien vaatimusten täyttämiseksi rakennustyömaalla on tunnettava myös tämän asetuksen sisältö.</a:t>
            </a:r>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5</a:t>
            </a:fld>
            <a:endParaRPr lang="sv-SE"/>
          </a:p>
        </p:txBody>
      </p:sp>
    </p:spTree>
    <p:extLst>
      <p:ext uri="{BB962C8B-B14F-4D97-AF65-F5344CB8AC3E}">
        <p14:creationId xmlns:p14="http://schemas.microsoft.com/office/powerpoint/2010/main" val="42800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Päätoteuttaja huolehtii, että työmaan tarkastukset on tehty ja dokumentoi tarkastukset sekä niistä johtuvat toimenpiteet (</a:t>
            </a:r>
            <a:r>
              <a:rPr lang="fi-FI" dirty="0" err="1"/>
              <a:t>Vna</a:t>
            </a:r>
            <a:r>
              <a:rPr lang="fi-FI" dirty="0"/>
              <a:t> 205/2009 17§)</a:t>
            </a:r>
          </a:p>
          <a:p>
            <a:pPr marL="171450" indent="-171450">
              <a:buFont typeface="Arial" panose="020B0604020202020204" pitchFamily="34" charset="0"/>
              <a:buChar char="•"/>
            </a:pPr>
            <a:r>
              <a:rPr lang="fi-FI" dirty="0"/>
              <a:t>Urakoitsijoiden ja muiden työmaalla toimivien on annettava heidän määräysten mukaisista ja käyttötarkoitukseen sopivista työvälineistä tiedot päätoteuttajalle työmaalla suoritettavia tarkastuksia varten (</a:t>
            </a:r>
            <a:r>
              <a:rPr lang="fi-FI" dirty="0" err="1"/>
              <a:t>Vna</a:t>
            </a:r>
            <a:r>
              <a:rPr lang="fi-FI" dirty="0"/>
              <a:t> 205/2009 13§)</a:t>
            </a:r>
          </a:p>
          <a:p>
            <a:pPr marL="171450" indent="-171450">
              <a:buFont typeface="Arial" panose="020B0604020202020204" pitchFamily="34" charset="0"/>
              <a:buChar char="•"/>
            </a:pPr>
            <a:r>
              <a:rPr lang="fi-FI" dirty="0"/>
              <a:t>Tarkastuksissa ja käytössä todetut viat ja puutteet on korjattava ennen käyttöönottoa tai käytön jatkamista (</a:t>
            </a:r>
            <a:r>
              <a:rPr lang="fi-FI" dirty="0" err="1"/>
              <a:t>vna</a:t>
            </a:r>
            <a:r>
              <a:rPr lang="fi-FI" dirty="0"/>
              <a:t> 205/2009 18§)</a:t>
            </a:r>
          </a:p>
          <a:p>
            <a:pPr marL="0" indent="0">
              <a:buFont typeface="Arial" panose="020B0604020202020204" pitchFamily="34" charset="0"/>
              <a:buNone/>
            </a:pPr>
            <a:endParaRPr lang="fi-FI" dirty="0"/>
          </a:p>
          <a:p>
            <a:pPr marL="0" indent="0">
              <a:buFont typeface="Arial" panose="020B0604020202020204" pitchFamily="34" charset="0"/>
              <a:buNone/>
            </a:pPr>
            <a:r>
              <a:rPr lang="fi-FI" u="sng" dirty="0"/>
              <a:t>Vastaanottotarkastukset</a:t>
            </a:r>
          </a:p>
          <a:p>
            <a:pPr marL="0" indent="0">
              <a:buFont typeface="Arial" panose="020B0604020202020204" pitchFamily="34" charset="0"/>
              <a:buNone/>
            </a:pPr>
            <a:r>
              <a:rPr lang="fi-FI" dirty="0"/>
              <a:t>Valtioneuvoston asetus rakennustyön turvallisuudesta 205/2009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Rakennustyössä käytettävien koneiden, nostureiden ja muiden nostolaitteiden, nostoapuvälineiden, telineiden, siirrettävien muottien, väliaikaisten tukien, henkilönsuojainten ja muiden laitteiden rakenne ja kunto </a:t>
            </a:r>
            <a:r>
              <a:rPr lang="fi-FI" sz="1200" u="sng" dirty="0"/>
              <a:t>on rakennustyömaalla todettava käyttötarkoitukseen sopiviksi ja niitä koskevien vaatimusten mukaisiksi</a:t>
            </a:r>
            <a:endParaRPr lang="fi-FI" u="sng" dirty="0"/>
          </a:p>
          <a:p>
            <a:pPr marL="0" indent="0">
              <a:buFont typeface="Arial" panose="020B0604020202020204" pitchFamily="34" charset="0"/>
              <a:buNone/>
            </a:pPr>
            <a:endParaRPr lang="fi-FI" u="sng" dirty="0"/>
          </a:p>
          <a:p>
            <a:pPr marL="0" indent="0">
              <a:buFont typeface="Arial" panose="020B0604020202020204" pitchFamily="34" charset="0"/>
              <a:buNone/>
            </a:pPr>
            <a:r>
              <a:rPr lang="fi-FI" u="sng" dirty="0"/>
              <a:t>Käyttöönottotarkastukset</a:t>
            </a:r>
          </a:p>
          <a:p>
            <a:pPr marL="0" indent="0">
              <a:buFont typeface="Arial" panose="020B0604020202020204" pitchFamily="34" charset="0"/>
              <a:buNone/>
            </a:pPr>
            <a:r>
              <a:rPr lang="fi-FI" dirty="0"/>
              <a:t>Valtioneuvoston asetus työvälineiden turvallisesta käytöstä ja tarkastamisesta 403/2008 otteita 5§</a:t>
            </a:r>
          </a:p>
          <a:p>
            <a:pPr marL="171450" indent="-171450">
              <a:buFont typeface="Arial" panose="020B0604020202020204" pitchFamily="34" charset="0"/>
              <a:buChar char="•"/>
            </a:pPr>
            <a:r>
              <a:rPr lang="fi-FI" dirty="0"/>
              <a:t>Työvälineen oikea asennus ja turvallinen toimintakunto tulee selvittää ennen käyttöönottoa ja aina turvallisuuteen vaikuttavan muutoksen jälkeen</a:t>
            </a:r>
          </a:p>
          <a:p>
            <a:pPr marL="628650" lvl="1" indent="-171450">
              <a:buFont typeface="Arial" panose="020B0604020202020204" pitchFamily="34" charset="0"/>
              <a:buChar char="•"/>
            </a:pPr>
            <a:r>
              <a:rPr lang="fi-FI" dirty="0" err="1"/>
              <a:t>Vna</a:t>
            </a:r>
            <a:r>
              <a:rPr lang="fi-FI" dirty="0"/>
              <a:t> 205/2009 15§ otteita</a:t>
            </a:r>
          </a:p>
          <a:p>
            <a:pPr marL="1085850" lvl="2" indent="-171450">
              <a:buFont typeface="Arial" panose="020B0604020202020204" pitchFamily="34" charset="0"/>
              <a:buChar char="•"/>
            </a:pPr>
            <a:r>
              <a:rPr lang="fi-FI" dirty="0"/>
              <a:t>Rakennustyömaalla työ- ja suojatelineiden sekä niille johtavien kulkusiltojen rakenne on ennen telineiden käyttöönottoa tarkastettava</a:t>
            </a:r>
          </a:p>
          <a:p>
            <a:pPr marL="1085850" lvl="2" indent="-171450">
              <a:buFont typeface="Arial" panose="020B0604020202020204" pitchFamily="34" charset="0"/>
              <a:buChar char="•"/>
            </a:pPr>
            <a:r>
              <a:rPr lang="fi-FI" dirty="0"/>
              <a:t>Nostolaitteet ja -apuvälineet tarkastettava työpaikalla ennen niiden käyttöönottoa.</a:t>
            </a:r>
          </a:p>
          <a:p>
            <a:pPr marL="171450" indent="-171450">
              <a:buFont typeface="Arial" panose="020B0604020202020204" pitchFamily="34" charset="0"/>
              <a:buChar char="•"/>
            </a:pPr>
            <a:r>
              <a:rPr lang="fi-FI" dirty="0"/>
              <a:t>Työnantajan on jatkuvasti seurattava työvälineen toimintakuntoa tarkastuksilla, testauksilla, mittauksilla ja muilla sopivilla keinoilla</a:t>
            </a:r>
          </a:p>
          <a:p>
            <a:pPr marL="171450" indent="-171450">
              <a:buFont typeface="Arial" panose="020B0604020202020204" pitchFamily="34" charset="0"/>
              <a:buChar char="•"/>
            </a:pPr>
            <a:r>
              <a:rPr lang="fi-FI" dirty="0"/>
              <a:t>Työvälineen toimintakunnon varmistamiseksi tehtävän tarkastuksen ja testauksen saa tehdä työvälineen rakenteeseen ja käyttöön perehtynyt pätevä henkilö, tarvittaessa on käytettävä ulkopuolista asiantuntijaa. Asiantuntijan suorittamista käyttöönotto- ja määräaikaistarkastuksista ja kunnonvalvontajärjestelmästä säädetään erikseen 5 luvussa.</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u="sng" dirty="0"/>
              <a:t>Viikkotarkastukset</a:t>
            </a:r>
          </a:p>
          <a:p>
            <a:pPr marL="0" indent="0">
              <a:buFont typeface="Arial" panose="020B0604020202020204" pitchFamily="34" charset="0"/>
              <a:buNone/>
            </a:pPr>
            <a:endParaRPr lang="fi-FI" dirty="0"/>
          </a:p>
          <a:p>
            <a:pPr marL="0" indent="0">
              <a:buFont typeface="Arial" panose="020B0604020202020204" pitchFamily="34" charset="0"/>
              <a:buNone/>
            </a:pPr>
            <a:r>
              <a:rPr lang="fi-FI" dirty="0" err="1"/>
              <a:t>Vna</a:t>
            </a:r>
            <a:r>
              <a:rPr lang="fi-FI" dirty="0"/>
              <a:t> rakennustyön turvallisuudesta 205/2009 16 § </a:t>
            </a:r>
            <a:r>
              <a:rPr lang="fi-FI" dirty="0" err="1"/>
              <a:t>Viikottaiset</a:t>
            </a:r>
            <a:r>
              <a:rPr lang="fi-FI" dirty="0"/>
              <a:t> kunnossapitotarkastukset ja turvallisuusseuranta</a:t>
            </a:r>
          </a:p>
          <a:p>
            <a:pPr marL="171450" indent="-171450">
              <a:buFont typeface="Arial" panose="020B0604020202020204" pitchFamily="34" charset="0"/>
              <a:buChar char="•"/>
            </a:pPr>
            <a:r>
              <a:rPr lang="fi-FI" dirty="0"/>
              <a:t>Rakennustyömaalla on työn aikana </a:t>
            </a:r>
            <a:r>
              <a:rPr lang="fi-FI" u="sng" dirty="0"/>
              <a:t>ainakin kerran viikossa, </a:t>
            </a:r>
            <a:r>
              <a:rPr lang="fi-FI" dirty="0"/>
              <a:t>suoritettavissa kunnossapitotarkastuksissa </a:t>
            </a:r>
            <a:r>
              <a:rPr lang="fi-FI" u="sng" dirty="0"/>
              <a:t>tarkastettava muun muassa </a:t>
            </a:r>
            <a:r>
              <a:rPr lang="fi-FI" dirty="0"/>
              <a:t>työmaan ja työkohteiden yleisjärjestys, putoamissuojaus, valaistus, rakennustyön aikainen sähköistys, nosturit, henkilönostimet ja muut nostolaitteet, nostoapuvälineet, rakennussahat, telineet, kulkutiet sekä maan ja kaivantojen sortumavaaran estäminen. Lisäksi on tarkastettava muutkin turvallisuuden kannalta merkittävät asiat. Osana kunnossapitotarkastuksia on telineen kunnossapitotarkastuksessa otettava huomioon tämän asetuksen liitteen 4 tarkoittamat asiat.</a:t>
            </a:r>
          </a:p>
          <a:p>
            <a:pPr marL="171450" indent="-171450">
              <a:buFont typeface="Arial" panose="020B0604020202020204" pitchFamily="34" charset="0"/>
              <a:buChar char="•"/>
            </a:pPr>
            <a:r>
              <a:rPr lang="fi-FI" dirty="0"/>
              <a:t>Tarkastuksissa on myös kiinnitettävä huomiota siihen, että 13 §:ssä tarkoitetut </a:t>
            </a:r>
            <a:r>
              <a:rPr lang="fi-FI" u="sng" dirty="0"/>
              <a:t>rakennustyön yhteensovittamisen toimenpiteet hoidetaan oikea-aikaisesti</a:t>
            </a:r>
            <a:r>
              <a:rPr lang="fi-FI" dirty="0"/>
              <a:t>.</a:t>
            </a:r>
          </a:p>
          <a:p>
            <a:pPr marL="171450" indent="-171450">
              <a:buFont typeface="Arial" panose="020B0604020202020204" pitchFamily="34" charset="0"/>
              <a:buChar char="•"/>
            </a:pPr>
            <a:r>
              <a:rPr lang="fi-FI" u="sng" dirty="0"/>
              <a:t>Nosturin ja muun nostolaitteen käyttäjän on päivittäin sekä tarvittaessa muulloinkin ennen työn alkua kokeiltava laitteen toiminta</a:t>
            </a:r>
            <a:r>
              <a:rPr lang="fi-FI" dirty="0"/>
              <a:t> ja varmistauduttava varsinkin kylmänä ja sateisena aikana koekäytöin jarrujen ja turvalaitteiden toiminnasta. Ajoneuvo- tai kuormausnosturia käytettäessä on erityisesti tarkastettava perustaminen.</a:t>
            </a:r>
          </a:p>
          <a:p>
            <a:pPr marL="0" indent="0">
              <a:buFont typeface="Arial" panose="020B0604020202020204" pitchFamily="34" charset="0"/>
              <a:buNone/>
            </a:pPr>
            <a:r>
              <a:rPr lang="fi-FI" dirty="0"/>
              <a:t>17 § Työmaatarkastuksiin osallistujat ja pöytäkirjat, otteita</a:t>
            </a:r>
          </a:p>
          <a:p>
            <a:pPr marL="171450" indent="-171450">
              <a:buFont typeface="Arial" panose="020B0604020202020204" pitchFamily="34" charset="0"/>
              <a:buChar char="•"/>
            </a:pPr>
            <a:r>
              <a:rPr lang="fi-FI" dirty="0"/>
              <a:t>työmaan vastuuhenkilön tai tämän tehtävään määräämän henkilön on tehtävä tarkastukset ja työmaan työntekijöiden keskuudestaan valitsemalle edustajalle on varattava tilaisuus olla siinä mukana. Nosturin tarkastuksessa on sen käyttäjän oltava mukana.</a:t>
            </a:r>
          </a:p>
          <a:p>
            <a:pPr marL="171450" indent="-171450">
              <a:buFont typeface="Arial" panose="020B0604020202020204" pitchFamily="34" charset="0"/>
              <a:buChar char="•"/>
            </a:pPr>
            <a:r>
              <a:rPr lang="fi-FI" dirty="0"/>
              <a:t>torninosturin, henkilökuljetukseen käytettävän rakennushissin tai niihin verrattavan nostolaitteen 15 §:ssä tarkoitetusta käyttöönotosta, niin pätevän henkilön tulee tehdä tarkastus.</a:t>
            </a:r>
          </a:p>
          <a:p>
            <a:pPr marL="171450" indent="-171450">
              <a:buFont typeface="Arial" panose="020B0604020202020204" pitchFamily="34" charset="0"/>
              <a:buChar char="•"/>
            </a:pPr>
            <a:r>
              <a:rPr lang="fi-FI" dirty="0"/>
              <a:t>tarkastuksista on pidettävä pöytäkirjaa tai muuta tallennetta, johon on merkittävä toimintaan osallistuneet, tarkastuskohteet, mahdolliset huomautukset</a:t>
            </a:r>
            <a:r>
              <a:rPr lang="fi-FI" b="1" dirty="0"/>
              <a:t>, ja milloin esitetyt korjaukset on tehty</a:t>
            </a:r>
          </a:p>
          <a:p>
            <a:endParaRPr lang="sv-SE" dirty="0"/>
          </a:p>
        </p:txBody>
      </p:sp>
      <p:sp>
        <p:nvSpPr>
          <p:cNvPr id="4" name="Dian numeron paikkamerkki 3"/>
          <p:cNvSpPr>
            <a:spLocks noGrp="1"/>
          </p:cNvSpPr>
          <p:nvPr>
            <p:ph type="sldNum" sz="quarter" idx="5"/>
          </p:nvPr>
        </p:nvSpPr>
        <p:spPr/>
        <p:txBody>
          <a:bodyPr/>
          <a:lstStyle/>
          <a:p>
            <a:fld id="{41B772CF-C58F-3948-BCA5-DDEE5B148B44}" type="slidenum">
              <a:rPr lang="sv-SE" smtClean="0"/>
              <a:t>6</a:t>
            </a:fld>
            <a:endParaRPr lang="sv-SE"/>
          </a:p>
        </p:txBody>
      </p:sp>
    </p:spTree>
    <p:extLst>
      <p:ext uri="{BB962C8B-B14F-4D97-AF65-F5344CB8AC3E}">
        <p14:creationId xmlns:p14="http://schemas.microsoft.com/office/powerpoint/2010/main" val="292222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Koneet, laitteet, välineet on todettava työmaalla määräysten mukaisiksi, olosuhteisiin sopiviksi ja tarkoituksenmukaisiksi</a:t>
            </a:r>
          </a:p>
          <a:p>
            <a:r>
              <a:rPr lang="fi-FI" noProof="0" dirty="0"/>
              <a:t>Tarkastukset dokumentoitava</a:t>
            </a:r>
          </a:p>
        </p:txBody>
      </p:sp>
      <p:sp>
        <p:nvSpPr>
          <p:cNvPr id="4" name="Dian numeron paikkamerkki 3"/>
          <p:cNvSpPr>
            <a:spLocks noGrp="1"/>
          </p:cNvSpPr>
          <p:nvPr>
            <p:ph type="sldNum" sz="quarter" idx="5"/>
          </p:nvPr>
        </p:nvSpPr>
        <p:spPr/>
        <p:txBody>
          <a:bodyPr/>
          <a:lstStyle/>
          <a:p>
            <a:fld id="{41B772CF-C58F-3948-BCA5-DDEE5B148B44}" type="slidenum">
              <a:rPr lang="sv-SE" smtClean="0"/>
              <a:t>7</a:t>
            </a:fld>
            <a:endParaRPr lang="sv-SE"/>
          </a:p>
        </p:txBody>
      </p:sp>
    </p:spTree>
    <p:extLst>
      <p:ext uri="{BB962C8B-B14F-4D97-AF65-F5344CB8AC3E}">
        <p14:creationId xmlns:p14="http://schemas.microsoft.com/office/powerpoint/2010/main" val="40805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41B772CF-C58F-3948-BCA5-DDEE5B148B44}" type="slidenum">
              <a:rPr lang="sv-SE" smtClean="0"/>
              <a:t>8</a:t>
            </a:fld>
            <a:endParaRPr lang="sv-SE"/>
          </a:p>
        </p:txBody>
      </p:sp>
    </p:spTree>
    <p:extLst>
      <p:ext uri="{BB962C8B-B14F-4D97-AF65-F5344CB8AC3E}">
        <p14:creationId xmlns:p14="http://schemas.microsoft.com/office/powerpoint/2010/main" val="231408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b="0" dirty="0"/>
              <a:t>Ehjä kone tarkoittaa mm. ei vuotoja, rautalankavirityksiä, rakenteet ehjät, sähköjohdot, paineilmaliittimet ehjät, jne.</a:t>
            </a:r>
          </a:p>
          <a:p>
            <a:pPr marL="171450" indent="-171450">
              <a:buFont typeface="Arial" panose="020B0604020202020204" pitchFamily="34" charset="0"/>
              <a:buChar char="•"/>
            </a:pPr>
            <a:r>
              <a:rPr lang="fi-FI" b="0" dirty="0"/>
              <a:t>Vaarallisia koneen osia ovat liikkuvat, pyörivät, terävät, kylmät, kuumat, säteilevät, …</a:t>
            </a:r>
          </a:p>
          <a:p>
            <a:pPr marL="171450" indent="-171450">
              <a:buFont typeface="Arial" panose="020B0604020202020204" pitchFamily="34" charset="0"/>
              <a:buChar char="•"/>
            </a:pPr>
            <a:r>
              <a:rPr lang="fi-FI" b="0" dirty="0"/>
              <a:t>Joissakin koneissa käyttäjän on säädettävä suojaa työkappaleen mukaan</a:t>
            </a:r>
          </a:p>
          <a:p>
            <a:pPr marL="171450" indent="-171450">
              <a:buFont typeface="Arial" panose="020B0604020202020204" pitchFamily="34" charset="0"/>
              <a:buChar char="•"/>
            </a:pPr>
            <a:r>
              <a:rPr lang="fi-FI" b="0" dirty="0"/>
              <a:t>Työväline ei saa käynnistyä muutoin kun käyttäjän toimenpiteen johdosta, esim. käynnistyspainikkeessa kaulus, sähkökatkon jälkeen ei lähde automaattisesti käyntiin, suojan ollessa pois paikoiltaan laite ei käynnisty jne.</a:t>
            </a:r>
          </a:p>
          <a:p>
            <a:pPr marL="171450" indent="-171450">
              <a:buFont typeface="Arial" panose="020B0604020202020204" pitchFamily="34" charset="0"/>
              <a:buChar char="•"/>
            </a:pPr>
            <a:r>
              <a:rPr lang="fi-FI" b="0" dirty="0"/>
              <a:t>Työväline on voitava pysäyttää</a:t>
            </a:r>
          </a:p>
          <a:p>
            <a:pPr marL="171450" indent="-171450">
              <a:buFont typeface="Arial" panose="020B0604020202020204" pitchFamily="34" charset="0"/>
              <a:buChar char="•"/>
            </a:pPr>
            <a:r>
              <a:rPr lang="fi-FI" b="0" dirty="0"/>
              <a:t>Käyttövoimasta erottaminen rakennustyömaalla tarkoittaa useiden koneiden kohdalla sähkön irrottamista, mutta esimerkiksi ylös nostetun pyöräkoneen kauhan/moottoripellin alle ei saa mennä ilman että ne on tuettuna luotettavasti (pelkästään hydrauliikan varaan ei voi luottaa)</a:t>
            </a:r>
          </a:p>
          <a:p>
            <a:pPr marL="171450" indent="-171450">
              <a:buFont typeface="Arial" panose="020B0604020202020204" pitchFamily="34" charset="0"/>
              <a:buChar char="•"/>
            </a:pPr>
            <a:r>
              <a:rPr lang="fi-FI" b="0" dirty="0"/>
              <a:t>Kone / väline ei saa kaatua käytössä, nostureiden perustaminen/maapohjan kantavuus, …</a:t>
            </a:r>
          </a:p>
          <a:p>
            <a:pPr marL="171450" indent="-171450">
              <a:buFont typeface="Arial" panose="020B0604020202020204" pitchFamily="34" charset="0"/>
              <a:buChar char="•"/>
            </a:pPr>
            <a:r>
              <a:rPr lang="fi-FI" b="0" dirty="0"/>
              <a:t>Hätäpysäyttimet ja muut hallintalaitteet merkitty selkeästi, ehjät sekä tekstit ymmärrettävissä työmaalla, toimivat</a:t>
            </a:r>
          </a:p>
          <a:p>
            <a:pPr marL="171450" indent="-171450">
              <a:buFont typeface="Arial" panose="020B0604020202020204" pitchFamily="34" charset="0"/>
              <a:buChar char="•"/>
            </a:pPr>
            <a:r>
              <a:rPr lang="fi-FI" b="0" dirty="0"/>
              <a:t>Koneessa on muut käyttöturvallisuuden kannalta tarpeelliset ominaisuudet esim., kohdepoistot, IP-luokat,  jne.</a:t>
            </a:r>
          </a:p>
          <a:p>
            <a:endParaRPr lang="fi-FI" b="1" dirty="0"/>
          </a:p>
          <a:p>
            <a:endParaRPr lang="fi-FI" b="1" dirty="0"/>
          </a:p>
          <a:p>
            <a:r>
              <a:rPr lang="fi-FI" b="1" dirty="0" err="1"/>
              <a:t>Vna</a:t>
            </a:r>
            <a:r>
              <a:rPr lang="fi-FI" b="1" dirty="0"/>
              <a:t> 205/2009 14 § Koneiden, laitteiden ja muiden työvälineiden turvallisuus</a:t>
            </a:r>
          </a:p>
          <a:p>
            <a:r>
              <a:rPr lang="fi-FI" b="0" dirty="0"/>
              <a:t>Rakennustyössä käytettävien koneiden, nostureiden ja muiden nostolaitteiden, nostoapuvälineiden, telineiden, siirrettävien muottien, väliaikaisten tukien, henkilönsuojainten ja muiden laitteiden rakenne ja kunto on rakennustyömaalla todettava käyttötarkoitukseen sopiviksi ja niitä koskevien vaatimusten mukaisiksi.</a:t>
            </a:r>
          </a:p>
          <a:p>
            <a:endParaRPr lang="fi-FI" b="1" dirty="0"/>
          </a:p>
          <a:p>
            <a:r>
              <a:rPr lang="fi-FI" b="1" dirty="0"/>
              <a:t>5 luku Koneet, työvälineet ja nostolaitteet </a:t>
            </a:r>
            <a:r>
              <a:rPr lang="fi-FI" b="1" dirty="0">
                <a:hlinkClick r:id="rId3" tooltip="Linkki voimaantulosäännökseen"/>
              </a:rPr>
              <a:t>19 §</a:t>
            </a:r>
            <a:r>
              <a:rPr lang="fi-FI" b="1" dirty="0"/>
              <a:t> Turvallisuus ja sijoittaminen</a:t>
            </a:r>
          </a:p>
          <a:p>
            <a:r>
              <a:rPr lang="fi-FI" dirty="0"/>
              <a:t>Rakennustyössä käytettävien koneiden ja muiden teknisten laitteiden on oltava rakennustyömaalla käyttötarkoitukseen sopivia, riittävän lujarakenteisia rakennustyön olosuhteisiin ja siten suojattuja, etteivät ne aiheuta vaaraa käyttäjilleen eivätkä muille työmaalla oleville.</a:t>
            </a:r>
          </a:p>
          <a:p>
            <a:r>
              <a:rPr lang="fi-FI" dirty="0"/>
              <a:t>Ajoneuvo- tai kuormausnosturia käytettäessä on erityisesti varmistauduttava, että maapohjan kantavuus on riittävä nosturin sijoituspaikalla. Nostolaitteet on perustettava ja ankkuroitava tai tuettava siten, etteivät ne käytettäessä liiku niin, että siitä aiheutuu vaaraa. Maapohjan kantavuus nosturin alla on selvitettävä ja ryhdyttävä sellaisiin toimenpiteisiin, ettei nosturin vakavuus vaarannu.</a:t>
            </a:r>
          </a:p>
          <a:p>
            <a:r>
              <a:rPr lang="fi-FI" dirty="0"/>
              <a:t>Tie- ja katualueilla sekä muilla liikenteeseen käytetyillä paikoilla koneiden on erotuttava liikenteestä. Työkoneiden ja liikenteen välissä on oltava riittävät suojavyöhykkeet.</a:t>
            </a:r>
          </a:p>
          <a:p>
            <a:r>
              <a:rPr lang="fi-FI" dirty="0"/>
              <a:t>Jos on erityistä syytä varoa rakennustyössä käytettävää konetta tai laitetta, on se vaara-alueineen erotettava sopivalla aitauksella tai muulla tavoin muusta ympäristöstä. Jos näin ei voida tehdä, kone tai laite on varustettava sopivaan paikkaan asetetuilla näkyvillä, kestävillä ja asianmukaisilla varoitusmerkinnöillä.</a:t>
            </a:r>
          </a:p>
        </p:txBody>
      </p:sp>
      <p:sp>
        <p:nvSpPr>
          <p:cNvPr id="4" name="Dian numeron paikkamerkki 3"/>
          <p:cNvSpPr>
            <a:spLocks noGrp="1"/>
          </p:cNvSpPr>
          <p:nvPr>
            <p:ph type="sldNum" sz="quarter" idx="5"/>
          </p:nvPr>
        </p:nvSpPr>
        <p:spPr/>
        <p:txBody>
          <a:bodyPr/>
          <a:lstStyle/>
          <a:p>
            <a:fld id="{42833144-BDD4-5F43-8ECB-77D5AD30B620}" type="slidenum">
              <a:rPr lang="sv-SE" smtClean="0"/>
              <a:t>9</a:t>
            </a:fld>
            <a:endParaRPr lang="sv-SE"/>
          </a:p>
        </p:txBody>
      </p:sp>
    </p:spTree>
    <p:extLst>
      <p:ext uri="{BB962C8B-B14F-4D97-AF65-F5344CB8AC3E}">
        <p14:creationId xmlns:p14="http://schemas.microsoft.com/office/powerpoint/2010/main" val="237718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Ei esimerkiksi puukkoa ruuvimeisselinä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dirty="0"/>
              <a:t>Työmaalla käytettävien työvälineiden oltava ammattikäyttöön tarkoitettuja (ei esimerkiksi keittiötikkaita)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Viallisen koneen/välinen saattaa </a:t>
            </a:r>
            <a:r>
              <a:rPr lang="fi-FI" noProof="0" dirty="0" err="1"/>
              <a:t>epähuomiosssa</a:t>
            </a:r>
            <a:r>
              <a:rPr lang="fi-FI" noProof="0" dirty="0"/>
              <a:t> ottaa työmaalla joku muu käyttöön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Suojalaitteen poistaminen vain esimiehen luvalla, jolloin turvallisuus pitää olla varmistettu muulla keinoin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Koneiden mukana on oltava käyttöohjeet (suomen ja ruotsin kielellä Suomessa) sekä tarvittaessa muilla käyttäjien tarvitsemilla kielillä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Käyttöohjeet on oltava käyttäjien saatavissa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Suojalaitteen poistaminen vain esihenkilön luvalla, jolloin turvallisuus pitää olla varmistettu muulla keinoin </a:t>
            </a:r>
          </a:p>
          <a:p>
            <a:pPr marL="171450" indent="-171450">
              <a:buFont typeface="Arial" panose="020B0604020202020204" pitchFamily="34" charset="0"/>
              <a:buChar char="•"/>
            </a:pPr>
            <a:r>
              <a:rPr lang="fi-FI" noProof="0" dirty="0"/>
              <a:t>Opastuksella varmistetaan, että käyttäjä osaa käyttää ja ylläpitää konetta ja tuntee sen vaarat ja niiden torjunnan – esihenkilö huolehtii että opastus on annettu ja tarkistaa opastuksen riittävyyden, kuittaukset</a:t>
            </a:r>
          </a:p>
          <a:p>
            <a:pPr marL="628650" lvl="1" indent="-171450">
              <a:buFont typeface="Arial" panose="020B0604020202020204" pitchFamily="34" charset="0"/>
              <a:buChar char="•"/>
            </a:pPr>
            <a:r>
              <a:rPr lang="fi-FI" dirty="0"/>
              <a:t>Opastuksen laajuus määräytyy henkilön aikaisemman kokemuksen ja ammattitaidon perusteella (ei voida  olettaa, että kaikki rakennustyömaalla osaavat käyttää moottorisahaa, vaan asia käydään läpi yhdessä työntekijän kanssa)</a:t>
            </a:r>
          </a:p>
          <a:p>
            <a:pPr marL="628650" lvl="1" indent="-171450">
              <a:buFont typeface="Arial" panose="020B0604020202020204" pitchFamily="34" charset="0"/>
              <a:buChar char="•"/>
            </a:pPr>
            <a:r>
              <a:rPr lang="fi-FI" dirty="0"/>
              <a:t>Opastusmateriaalina käytetään mm. käyttöohjeita</a:t>
            </a:r>
          </a:p>
          <a:p>
            <a:pPr marL="628650" lvl="1" indent="-171450">
              <a:buFont typeface="Arial" panose="020B0604020202020204" pitchFamily="34" charset="0"/>
              <a:buChar char="•"/>
            </a:pPr>
            <a:r>
              <a:rPr lang="fi-FI" dirty="0"/>
              <a:t>Vaarallisille koneille laaditaan tarkemmat turvallisuusohjeet (tarve määräytyy riskinarvioinnin perusteella -&gt; iso riski = tarkennettu ohjeistus) </a:t>
            </a:r>
          </a:p>
          <a:p>
            <a:pPr marL="628650" lvl="1" indent="-171450">
              <a:buFont typeface="Arial" panose="020B0604020202020204" pitchFamily="34" charset="0"/>
              <a:buChar char="•"/>
            </a:pPr>
            <a:r>
              <a:rPr lang="fi-FI" dirty="0"/>
              <a:t>Vaarallisten koneiden lupakäytännöt määräytyvät koneen/laitteen riskinarvioinnin perusteella (Työmaalla rakennuttaja, päätoteuttaja voi määritellä sääntöjä ja ohjeita ja lisäksi jokainen työnantaja voi määrittää oma lupakäytännöt).</a:t>
            </a:r>
          </a:p>
          <a:p>
            <a:pPr marL="628650" lvl="1" indent="-171450">
              <a:buFont typeface="Arial" panose="020B0604020202020204" pitchFamily="34" charset="0"/>
              <a:buChar char="•"/>
            </a:pPr>
            <a:r>
              <a:rPr lang="fi-FI" dirty="0"/>
              <a:t>Lisäksi käyttöasetuksessa pätevyysvaatimuksia ja lupakäytäntöjä mm. isoille nostureille (liite), henkilönostimille, trukeille ja taakan kiinnittäminen asennusnosturiin (14a§)</a:t>
            </a:r>
          </a:p>
          <a:p>
            <a:pPr marL="171450" lvl="0" indent="-171450">
              <a:buFont typeface="Arial" panose="020B0604020202020204" pitchFamily="34" charset="0"/>
              <a:buChar char="•"/>
            </a:pPr>
            <a:r>
              <a:rPr lang="fi-FI" dirty="0"/>
              <a:t>Käytön päätyttyä konetta ei saa jättää vaaralliseen tilaan</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10</a:t>
            </a:fld>
            <a:endParaRPr lang="sv-SE"/>
          </a:p>
        </p:txBody>
      </p:sp>
    </p:spTree>
    <p:extLst>
      <p:ext uri="{BB962C8B-B14F-4D97-AF65-F5344CB8AC3E}">
        <p14:creationId xmlns:p14="http://schemas.microsoft.com/office/powerpoint/2010/main" val="243748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0B157B-36ED-6A46-91C1-A9F8BA322E8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381A88BD-74DF-524C-BEC5-BF828BF1D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2290F578-AC60-014C-ABD4-8C6B5E055BD0}"/>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DBFADDD0-CE03-9141-84F1-432FC92587FA}"/>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C858DB97-7BED-CE40-9050-74FF1E6764DC}"/>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32080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D973BE-8167-6442-A003-93C9A8E5C70A}"/>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48E25D40-CDB7-B74C-BA7F-67C50C29E06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42A989CD-92F8-5C46-B5F4-252934B387FC}"/>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36562874-7518-B84B-91AC-D2DEEBB44815}"/>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BF6631B4-D026-FE4B-B61A-B683FAF8BB79}"/>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285404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AF9FB6-61A2-A140-A79D-9E4379614DB7}"/>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22A9B6CB-6F04-5045-B83C-D5E47894931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9C6AC146-2DCE-664F-8E02-6B7E7E174015}"/>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40327127-F351-FC46-A05A-677E2010D6F0}"/>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68AC9392-8FE9-3B42-A96C-0F357F7A288D}"/>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38112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390156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0088326-30EF-4746-867D-B30A40191297}" type="slidenum">
              <a:rPr lang="fi-FI" smtClean="0"/>
              <a:t>‹#›</a:t>
            </a:fld>
            <a:endParaRPr lang="fi-FI"/>
          </a:p>
        </p:txBody>
      </p:sp>
      <p:sp>
        <p:nvSpPr>
          <p:cNvPr id="9" name="Sisällön paikkamerkki 2"/>
          <p:cNvSpPr>
            <a:spLocks noGrp="1"/>
          </p:cNvSpPr>
          <p:nvPr>
            <p:ph idx="13"/>
          </p:nvPr>
        </p:nvSpPr>
        <p:spPr>
          <a:xfrm>
            <a:off x="624424" y="1441579"/>
            <a:ext cx="5279561" cy="4465867"/>
          </a:xfrm>
        </p:spPr>
        <p:txBody>
          <a:bodyPr>
            <a:normAutofit/>
          </a:bodyPr>
          <a:lstStyle>
            <a:lvl1pPr marL="217170" indent="-217170">
              <a:defRPr sz="2160" b="0">
                <a:solidFill>
                  <a:schemeClr val="tx2"/>
                </a:solidFill>
              </a:defRPr>
            </a:lvl1pPr>
            <a:lvl2pPr marL="434340" indent="-217170">
              <a:defRPr sz="1920" b="0">
                <a:solidFill>
                  <a:schemeClr val="tx2"/>
                </a:solidFill>
              </a:defRPr>
            </a:lvl2pPr>
            <a:lvl3pPr marL="651510" indent="-217170">
              <a:defRPr sz="1680" b="0">
                <a:solidFill>
                  <a:schemeClr val="tx2"/>
                </a:solidFill>
              </a:defRPr>
            </a:lvl3pPr>
            <a:lvl4pPr marL="1074420" indent="-217170">
              <a:defRPr sz="1440" b="0">
                <a:solidFill>
                  <a:schemeClr val="tx2"/>
                </a:solidFill>
              </a:defRPr>
            </a:lvl4pPr>
            <a:lvl5pPr marL="1508760" indent="-217170">
              <a:defRPr sz="1440" b="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10E24D1E-5C0B-4B45-BE89-BEBAFF69148B}"/>
              </a:ext>
            </a:extLst>
          </p:cNvPr>
          <p:cNvSpPr>
            <a:spLocks noGrp="1"/>
          </p:cNvSpPr>
          <p:nvPr>
            <p:ph idx="14"/>
          </p:nvPr>
        </p:nvSpPr>
        <p:spPr>
          <a:xfrm>
            <a:off x="6292421" y="1441579"/>
            <a:ext cx="5279561" cy="4465867"/>
          </a:xfrm>
        </p:spPr>
        <p:txBody>
          <a:bodyPr>
            <a:normAutofit/>
          </a:bodyPr>
          <a:lstStyle>
            <a:lvl1pPr marL="217170" indent="-217170">
              <a:defRPr sz="2160" b="0">
                <a:solidFill>
                  <a:schemeClr val="tx2"/>
                </a:solidFill>
              </a:defRPr>
            </a:lvl1pPr>
            <a:lvl2pPr marL="434340" indent="-217170">
              <a:defRPr sz="1920" b="0">
                <a:solidFill>
                  <a:schemeClr val="tx2"/>
                </a:solidFill>
              </a:defRPr>
            </a:lvl2pPr>
            <a:lvl3pPr marL="651510" indent="-217170">
              <a:defRPr sz="1680" b="0">
                <a:solidFill>
                  <a:schemeClr val="tx2"/>
                </a:solidFill>
              </a:defRPr>
            </a:lvl3pPr>
            <a:lvl4pPr marL="1074420" indent="-217170">
              <a:defRPr sz="1440" b="0">
                <a:solidFill>
                  <a:schemeClr val="tx2"/>
                </a:solidFill>
              </a:defRPr>
            </a:lvl4pPr>
            <a:lvl5pPr marL="1508760" indent="-217170">
              <a:defRPr sz="1440" b="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789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CA7AC-8F17-1E42-96C7-3474E082043A}"/>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62BB680C-B297-1C48-A32E-01352BB281F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C52B4255-C764-1C40-9D9D-71576C3943DD}"/>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6CE88A39-FF3D-344E-80E3-EC6FB70BECE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316A03F8-F273-E345-A47A-D152100DAED9}"/>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159761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7BD71D-EE76-AF4C-9545-FC9266E0410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3B1FB9C2-68B7-8B44-A392-0C59AC6660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87E8D65-DD0D-4440-903F-439E099928CE}"/>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E2E89777-E06A-7543-A117-3D74C3FCEBA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CC05130-9BC1-8A41-808E-755871D6F7B7}"/>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326916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BE2362-363D-B84E-8A49-672F950ADFA9}"/>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A8B2037D-5466-684E-8CBE-8AE00DB8F73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37C00536-BCE8-7B4B-A7EC-F9DDEB004D5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4EA07238-AE13-B141-BD4A-3D352122F7F2}"/>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6" name="Alatunnisteen paikkamerkki 5">
            <a:extLst>
              <a:ext uri="{FF2B5EF4-FFF2-40B4-BE49-F238E27FC236}">
                <a16:creationId xmlns:a16="http://schemas.microsoft.com/office/drawing/2014/main" id="{42935FAC-AFEB-D046-BCD2-59F30DD8CB45}"/>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15353BDA-8425-7F48-BBFF-9F296BA42341}"/>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66400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4F014-550D-E845-A45C-6CD2A478433C}"/>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1C5B8D96-1781-4D46-A803-DD21581CD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600086A-B993-0342-A800-35B1339C371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186D8CD1-2914-484D-BF69-8E7D3B8D0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5281B0E-A9BB-0946-8137-0C798BCA69C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B957FB82-41E1-824D-B74C-785904DEA9AE}"/>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8" name="Alatunnisteen paikkamerkki 7">
            <a:extLst>
              <a:ext uri="{FF2B5EF4-FFF2-40B4-BE49-F238E27FC236}">
                <a16:creationId xmlns:a16="http://schemas.microsoft.com/office/drawing/2014/main" id="{D0F4DCA9-0C6D-1249-A871-90AF374CCD53}"/>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E79488CF-7ED4-E147-AC2A-9DC319DF47D7}"/>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380474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F31194-A585-A645-ADCB-4E6FFE0975F7}"/>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197FD1B0-28B5-4D4B-8B37-57488838CDCF}"/>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4" name="Alatunnisteen paikkamerkki 3">
            <a:extLst>
              <a:ext uri="{FF2B5EF4-FFF2-40B4-BE49-F238E27FC236}">
                <a16:creationId xmlns:a16="http://schemas.microsoft.com/office/drawing/2014/main" id="{D470979D-C709-BC4D-91FB-7ACA6B88EBEC}"/>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BA38A875-C385-8545-B523-E9238B594D57}"/>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89256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05F9406-6DD0-F444-8836-85939839FF99}"/>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3" name="Alatunnisteen paikkamerkki 2">
            <a:extLst>
              <a:ext uri="{FF2B5EF4-FFF2-40B4-BE49-F238E27FC236}">
                <a16:creationId xmlns:a16="http://schemas.microsoft.com/office/drawing/2014/main" id="{2C3A654B-1F7E-C042-8C5E-F15F84AF3601}"/>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E7957B0C-5DD5-A04B-BB8D-5362804BAAD5}"/>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262022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E0B157-949A-DB47-A2FD-B276EFF561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FE4E7D21-7AD5-1942-8FDE-5AFF35482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C7B3D9C3-AE50-9044-B20D-261B6B7E8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DDA153B-879A-5F44-A19C-EECB0D75FA6C}"/>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6" name="Alatunnisteen paikkamerkki 5">
            <a:extLst>
              <a:ext uri="{FF2B5EF4-FFF2-40B4-BE49-F238E27FC236}">
                <a16:creationId xmlns:a16="http://schemas.microsoft.com/office/drawing/2014/main" id="{A3DB1EF3-32B2-E946-B498-65D7D454229F}"/>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55CDA943-521D-DE49-97AB-9289D37A6EED}"/>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86437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56D2C-60C2-7E4E-B276-A5AE45115D2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974B48B5-FA1C-D248-A1F9-AD96EE77F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A9860FC7-FCC0-E640-A8BC-5158F5CEB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4CE212F-758E-634F-8BFC-CE326075CA50}"/>
              </a:ext>
            </a:extLst>
          </p:cNvPr>
          <p:cNvSpPr>
            <a:spLocks noGrp="1"/>
          </p:cNvSpPr>
          <p:nvPr>
            <p:ph type="dt" sz="half" idx="10"/>
          </p:nvPr>
        </p:nvSpPr>
        <p:spPr/>
        <p:txBody>
          <a:bodyPr/>
          <a:lstStyle/>
          <a:p>
            <a:fld id="{4FB61FCE-3ACD-BB43-8B43-F36E40052602}" type="datetimeFigureOut">
              <a:rPr lang="sv-SE" smtClean="0"/>
              <a:t>2022-06-20</a:t>
            </a:fld>
            <a:endParaRPr lang="sv-SE"/>
          </a:p>
        </p:txBody>
      </p:sp>
      <p:sp>
        <p:nvSpPr>
          <p:cNvPr id="6" name="Alatunnisteen paikkamerkki 5">
            <a:extLst>
              <a:ext uri="{FF2B5EF4-FFF2-40B4-BE49-F238E27FC236}">
                <a16:creationId xmlns:a16="http://schemas.microsoft.com/office/drawing/2014/main" id="{3617A058-9BF8-E34A-99EB-95E24C826CAA}"/>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BE74FCE8-24A9-F342-89A9-C49F70BDC77B}"/>
              </a:ext>
            </a:extLst>
          </p:cNvPr>
          <p:cNvSpPr>
            <a:spLocks noGrp="1"/>
          </p:cNvSpPr>
          <p:nvPr>
            <p:ph type="sldNum" sz="quarter" idx="12"/>
          </p:nvPr>
        </p:nvSpPr>
        <p:spPr/>
        <p:txBody>
          <a:bodyPr/>
          <a:lstStyle/>
          <a:p>
            <a:fld id="{85282AE9-18B5-7D4F-A85C-40AEBB07A209}" type="slidenum">
              <a:rPr lang="sv-SE" smtClean="0"/>
              <a:t>‹#›</a:t>
            </a:fld>
            <a:endParaRPr lang="sv-SE"/>
          </a:p>
        </p:txBody>
      </p:sp>
    </p:spTree>
    <p:extLst>
      <p:ext uri="{BB962C8B-B14F-4D97-AF65-F5344CB8AC3E}">
        <p14:creationId xmlns:p14="http://schemas.microsoft.com/office/powerpoint/2010/main" val="255392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60FB5DA-7521-E544-ABE0-04DE3CA51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14FB1C35-FF87-9D4D-90DE-49B7E5009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011E541B-599A-124D-B968-EF3B38EB4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1FCE-3ACD-BB43-8B43-F36E40052602}" type="datetimeFigureOut">
              <a:rPr lang="sv-SE" smtClean="0"/>
              <a:t>2022-06-20</a:t>
            </a:fld>
            <a:endParaRPr lang="sv-SE"/>
          </a:p>
        </p:txBody>
      </p:sp>
      <p:sp>
        <p:nvSpPr>
          <p:cNvPr id="5" name="Alatunnisteen paikkamerkki 4">
            <a:extLst>
              <a:ext uri="{FF2B5EF4-FFF2-40B4-BE49-F238E27FC236}">
                <a16:creationId xmlns:a16="http://schemas.microsoft.com/office/drawing/2014/main" id="{F52B16F4-2316-5640-88F3-B94BE9985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E1BCC2CF-C5BF-4847-B6C8-31477C7B9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82AE9-18B5-7D4F-A85C-40AEBB07A209}" type="slidenum">
              <a:rPr lang="sv-SE" smtClean="0"/>
              <a:t>‹#›</a:t>
            </a:fld>
            <a:endParaRPr lang="sv-SE"/>
          </a:p>
        </p:txBody>
      </p:sp>
    </p:spTree>
    <p:extLst>
      <p:ext uri="{BB962C8B-B14F-4D97-AF65-F5344CB8AC3E}">
        <p14:creationId xmlns:p14="http://schemas.microsoft.com/office/powerpoint/2010/main" val="419106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hyperlink" Target="https://www.tyosuojelu.fi/tyoolot/koneet-ja-tyovaline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p/CPYZMgNtP3z/"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finlex.fi/fi/laki/ajantasa/2008/20080403#L1" TargetMode="External"/><Relationship Id="rId7" Type="http://schemas.openxmlformats.org/officeDocument/2006/relationships/hyperlink" Target="https://www.finlex.fi/fi/laki/ajantasa/2008/20080403#L5"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finlex.fi/fi/laki/ajantasa/2008/20080403#L4" TargetMode="External"/><Relationship Id="rId5" Type="http://schemas.openxmlformats.org/officeDocument/2006/relationships/hyperlink" Target="https://www.finlex.fi/fi/laki/ajantasa/2008/20080403#L3" TargetMode="External"/><Relationship Id="rId4" Type="http://schemas.openxmlformats.org/officeDocument/2006/relationships/hyperlink" Target="https://www.finlex.fi/fi/laki/ajantasa/2008/20080403#L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rakennusteollisuus.fi/Toimialat/Talonrakennusteollisuus/Hyotytietoa-tyomaille/Laatu-ymparisto-tyoturvallisuus/Tyomaan-tyoturvallisuus/Tyoturvallisuuskansio-pk-rakennusyrityksille/" TargetMode="Externa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descr="Kuva, joka sisältää kohteen teksti&#10;&#10;Kuvaus luotu automaattisesti">
            <a:extLst>
              <a:ext uri="{FF2B5EF4-FFF2-40B4-BE49-F238E27FC236}">
                <a16:creationId xmlns:a16="http://schemas.microsoft.com/office/drawing/2014/main" id="{2ECDE819-B737-44BB-2B0D-739251FE46B2}"/>
              </a:ext>
            </a:extLst>
          </p:cNvPr>
          <p:cNvPicPr>
            <a:picLocks noChangeAspect="1"/>
          </p:cNvPicPr>
          <p:nvPr/>
        </p:nvPicPr>
        <p:blipFill>
          <a:blip r:embed="rId2"/>
          <a:stretch>
            <a:fillRect/>
          </a:stretch>
        </p:blipFill>
        <p:spPr>
          <a:xfrm>
            <a:off x="-4175" y="-4306"/>
            <a:ext cx="12210788" cy="6866610"/>
          </a:xfrm>
          <a:prstGeom prst="rect">
            <a:avLst/>
          </a:prstGeom>
        </p:spPr>
      </p:pic>
      <p:sp>
        <p:nvSpPr>
          <p:cNvPr id="2" name="Otsikko 1">
            <a:extLst>
              <a:ext uri="{FF2B5EF4-FFF2-40B4-BE49-F238E27FC236}">
                <a16:creationId xmlns:a16="http://schemas.microsoft.com/office/drawing/2014/main" id="{21413F7C-6E6E-5F40-A319-A3161358F85E}"/>
              </a:ext>
            </a:extLst>
          </p:cNvPr>
          <p:cNvSpPr>
            <a:spLocks noGrp="1"/>
          </p:cNvSpPr>
          <p:nvPr>
            <p:ph type="ctrTitle"/>
          </p:nvPr>
        </p:nvSpPr>
        <p:spPr>
          <a:xfrm>
            <a:off x="1402036" y="1414225"/>
            <a:ext cx="9388202" cy="2497889"/>
          </a:xfrm>
        </p:spPr>
        <p:txBody>
          <a:bodyPr>
            <a:normAutofit/>
          </a:bodyPr>
          <a:lstStyle/>
          <a:p>
            <a:r>
              <a:rPr lang="fi-FI" sz="5000" b="1" dirty="0">
                <a:solidFill>
                  <a:schemeClr val="bg1"/>
                </a:solidFill>
              </a:rPr>
              <a:t>Työturvallisuus rakennusalalla</a:t>
            </a:r>
            <a:endParaRPr lang="sv-SE" sz="5000" b="1">
              <a:solidFill>
                <a:schemeClr val="bg1"/>
              </a:solidFill>
              <a:cs typeface="Calibri Light"/>
            </a:endParaRPr>
          </a:p>
        </p:txBody>
      </p:sp>
      <p:sp>
        <p:nvSpPr>
          <p:cNvPr id="3" name="Alaotsikko 2">
            <a:extLst>
              <a:ext uri="{FF2B5EF4-FFF2-40B4-BE49-F238E27FC236}">
                <a16:creationId xmlns:a16="http://schemas.microsoft.com/office/drawing/2014/main" id="{0CD67FF9-BB5F-9E47-909F-58D111C8622C}"/>
              </a:ext>
            </a:extLst>
          </p:cNvPr>
          <p:cNvSpPr>
            <a:spLocks noGrp="1"/>
          </p:cNvSpPr>
          <p:nvPr>
            <p:ph type="subTitle" idx="1"/>
          </p:nvPr>
        </p:nvSpPr>
        <p:spPr>
          <a:xfrm>
            <a:off x="1524000" y="4079455"/>
            <a:ext cx="9144000" cy="1655762"/>
          </a:xfrm>
        </p:spPr>
        <p:txBody>
          <a:bodyPr vert="horz" lIns="91440" tIns="45720" rIns="91440" bIns="45720" rtlCol="0" anchor="t">
            <a:normAutofit/>
          </a:bodyPr>
          <a:lstStyle/>
          <a:p>
            <a:r>
              <a:rPr lang="fi-FI" sz="2800" dirty="0">
                <a:solidFill>
                  <a:schemeClr val="bg1"/>
                </a:solidFill>
              </a:rPr>
              <a:t>Työturvallisuuden opetusmateriaali</a:t>
            </a:r>
            <a:endParaRPr lang="fi-FI" sz="2800">
              <a:solidFill>
                <a:schemeClr val="bg1"/>
              </a:solidFill>
              <a:cs typeface="Calibri"/>
            </a:endParaRPr>
          </a:p>
          <a:p>
            <a:endParaRPr lang="fi-FI" sz="2800" dirty="0">
              <a:solidFill>
                <a:schemeClr val="bg1"/>
              </a:solidFill>
              <a:cs typeface="Calibri"/>
            </a:endParaRPr>
          </a:p>
          <a:p>
            <a:r>
              <a:rPr lang="fi-FI" sz="2800" dirty="0">
                <a:solidFill>
                  <a:schemeClr val="bg1"/>
                </a:solidFill>
              </a:rPr>
              <a:t>10. Koneturvallisuus</a:t>
            </a:r>
            <a:endParaRPr lang="sv-SE" sz="2800">
              <a:solidFill>
                <a:schemeClr val="bg1"/>
              </a:solidFill>
              <a:cs typeface="Calibri"/>
            </a:endParaRPr>
          </a:p>
        </p:txBody>
      </p:sp>
    </p:spTree>
    <p:extLst>
      <p:ext uri="{BB962C8B-B14F-4D97-AF65-F5344CB8AC3E}">
        <p14:creationId xmlns:p14="http://schemas.microsoft.com/office/powerpoint/2010/main" val="29833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6487293-4687-004B-8211-04059533946E}"/>
              </a:ext>
            </a:extLst>
          </p:cNvPr>
          <p:cNvSpPr>
            <a:spLocks noGrp="1"/>
          </p:cNvSpPr>
          <p:nvPr>
            <p:ph type="title"/>
          </p:nvPr>
        </p:nvSpPr>
        <p:spPr>
          <a:xfrm>
            <a:off x="563880" y="319405"/>
            <a:ext cx="11216640" cy="1325563"/>
          </a:xfrm>
        </p:spPr>
        <p:txBody>
          <a:bodyPr>
            <a:normAutofit/>
          </a:bodyPr>
          <a:lstStyle/>
          <a:p>
            <a:r>
              <a:rPr lang="fi-FI" b="1" dirty="0"/>
              <a:t>Koneiden ja työvälineiden käyttö rakennustyömaalla</a:t>
            </a:r>
            <a:endParaRPr lang="fi-FI" b="1" dirty="0">
              <a:cs typeface="Calibri Light"/>
            </a:endParaRPr>
          </a:p>
        </p:txBody>
      </p:sp>
      <p:pic>
        <p:nvPicPr>
          <p:cNvPr id="9" name="Sisällön paikkamerkki 8">
            <a:extLst>
              <a:ext uri="{FF2B5EF4-FFF2-40B4-BE49-F238E27FC236}">
                <a16:creationId xmlns:a16="http://schemas.microsoft.com/office/drawing/2014/main" id="{646B3F5C-AFF4-CC47-B60C-5710BCC40DB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322912">
            <a:off x="873200" y="2032569"/>
            <a:ext cx="2915840" cy="4100681"/>
          </a:xfrm>
        </p:spPr>
      </p:pic>
      <p:sp>
        <p:nvSpPr>
          <p:cNvPr id="7" name="Sisällön paikkamerkki 6">
            <a:extLst>
              <a:ext uri="{FF2B5EF4-FFF2-40B4-BE49-F238E27FC236}">
                <a16:creationId xmlns:a16="http://schemas.microsoft.com/office/drawing/2014/main" id="{65AF54C3-DC5C-6C47-B20E-FFC39F872410}"/>
              </a:ext>
            </a:extLst>
          </p:cNvPr>
          <p:cNvSpPr>
            <a:spLocks noGrp="1"/>
          </p:cNvSpPr>
          <p:nvPr>
            <p:ph sz="half" idx="2"/>
          </p:nvPr>
        </p:nvSpPr>
        <p:spPr>
          <a:xfrm>
            <a:off x="4522385" y="1914319"/>
            <a:ext cx="7044775" cy="4351338"/>
          </a:xfrm>
        </p:spPr>
        <p:txBody>
          <a:bodyPr vert="horz" lIns="91440" tIns="45720" rIns="91440" bIns="45720" rtlCol="0" anchor="t">
            <a:normAutofit fontScale="77500" lnSpcReduction="20000"/>
          </a:bodyPr>
          <a:lstStyle/>
          <a:p>
            <a:pPr>
              <a:lnSpc>
                <a:spcPct val="120000"/>
              </a:lnSpc>
            </a:pPr>
            <a:r>
              <a:rPr lang="fi-FI" dirty="0"/>
              <a:t>Käytetään vain kyseiseen työhön soveltuvia työvälineitä</a:t>
            </a:r>
            <a:endParaRPr lang="fi-FI"/>
          </a:p>
          <a:p>
            <a:pPr>
              <a:lnSpc>
                <a:spcPct val="120000"/>
              </a:lnSpc>
            </a:pPr>
            <a:r>
              <a:rPr lang="fi-FI" dirty="0"/>
              <a:t>Jos kone tai väline on viallinen, estetään käyttö esim. viemällä kone huoltoon</a:t>
            </a:r>
            <a:endParaRPr lang="fi-FI" dirty="0">
              <a:cs typeface="Calibri" panose="020F0502020204030204"/>
            </a:endParaRPr>
          </a:p>
          <a:p>
            <a:pPr>
              <a:lnSpc>
                <a:spcPct val="120000"/>
              </a:lnSpc>
            </a:pPr>
            <a:r>
              <a:rPr lang="fi-FI" dirty="0"/>
              <a:t>Konesuojia tai varoitusmerkintöjä ei saa poistaa </a:t>
            </a:r>
            <a:endParaRPr lang="fi-FI" dirty="0">
              <a:cs typeface="Calibri" panose="020F0502020204030204"/>
            </a:endParaRPr>
          </a:p>
          <a:p>
            <a:pPr>
              <a:lnSpc>
                <a:spcPct val="120000"/>
              </a:lnSpc>
            </a:pPr>
            <a:r>
              <a:rPr lang="fi-FI" dirty="0"/>
              <a:t>Koneita, välineitä ja laitteita käytettäessä on noudatettava käyttöohjeita</a:t>
            </a:r>
            <a:endParaRPr lang="fi-FI" dirty="0">
              <a:cs typeface="Calibri" panose="020F0502020204030204"/>
            </a:endParaRPr>
          </a:p>
          <a:p>
            <a:pPr>
              <a:lnSpc>
                <a:spcPct val="120000"/>
              </a:lnSpc>
            </a:pPr>
            <a:r>
              <a:rPr lang="fi-FI" dirty="0"/>
              <a:t>Koneita ja laitteita on ylläpidettävä ja säilytettävä ohjeiden mukaan</a:t>
            </a:r>
            <a:endParaRPr lang="fi-FI" dirty="0">
              <a:cs typeface="Calibri" panose="020F0502020204030204"/>
            </a:endParaRPr>
          </a:p>
          <a:p>
            <a:pPr>
              <a:lnSpc>
                <a:spcPct val="120000"/>
              </a:lnSpc>
            </a:pPr>
            <a:r>
              <a:rPr lang="fi-FI" dirty="0"/>
              <a:t>Vain opastuksen saaneet saavat käyttää koneita ja laitteita</a:t>
            </a:r>
            <a:endParaRPr lang="fi-FI" dirty="0">
              <a:cs typeface="Calibri" panose="020F0502020204030204"/>
            </a:endParaRPr>
          </a:p>
          <a:p>
            <a:pPr>
              <a:lnSpc>
                <a:spcPct val="120000"/>
              </a:lnSpc>
            </a:pPr>
            <a:r>
              <a:rPr lang="fi-FI" dirty="0"/>
              <a:t>Kone ja laite sammutetaan käytön päätyttyä</a:t>
            </a:r>
            <a:endParaRPr lang="fi-FI" dirty="0">
              <a:cs typeface="Calibri" panose="020F0502020204030204"/>
            </a:endParaRPr>
          </a:p>
          <a:p>
            <a:pPr>
              <a:lnSpc>
                <a:spcPct val="120000"/>
              </a:lnSpc>
            </a:pPr>
            <a:endParaRPr lang="fi-FI" dirty="0">
              <a:cs typeface="Calibri" panose="020F0502020204030204"/>
            </a:endParaRPr>
          </a:p>
          <a:p>
            <a:pPr>
              <a:lnSpc>
                <a:spcPct val="120000"/>
              </a:lnSpc>
            </a:pPr>
            <a:endParaRPr lang="fi-FI" dirty="0">
              <a:cs typeface="Calibri" panose="020F0502020204030204"/>
            </a:endParaRPr>
          </a:p>
        </p:txBody>
      </p:sp>
    </p:spTree>
    <p:extLst>
      <p:ext uri="{BB962C8B-B14F-4D97-AF65-F5344CB8AC3E}">
        <p14:creationId xmlns:p14="http://schemas.microsoft.com/office/powerpoint/2010/main" val="9338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FE28D8-F60D-C745-92F2-7AFF814AE02A}"/>
              </a:ext>
            </a:extLst>
          </p:cNvPr>
          <p:cNvSpPr>
            <a:spLocks noGrp="1"/>
          </p:cNvSpPr>
          <p:nvPr>
            <p:ph type="title"/>
          </p:nvPr>
        </p:nvSpPr>
        <p:spPr>
          <a:xfrm>
            <a:off x="838200" y="154572"/>
            <a:ext cx="10515600" cy="1325563"/>
          </a:xfrm>
        </p:spPr>
        <p:txBody>
          <a:bodyPr/>
          <a:lstStyle/>
          <a:p>
            <a:r>
              <a:rPr lang="fi-FI" b="1" dirty="0"/>
              <a:t>Käyttäjän tekemä tarkastus ennen käyttöä</a:t>
            </a:r>
            <a:endParaRPr lang="fi-FI" b="1" dirty="0">
              <a:cs typeface="Calibri Light"/>
            </a:endParaRPr>
          </a:p>
        </p:txBody>
      </p:sp>
      <p:pic>
        <p:nvPicPr>
          <p:cNvPr id="7" name="Sisällön paikkamerkki 6">
            <a:extLst>
              <a:ext uri="{FF2B5EF4-FFF2-40B4-BE49-F238E27FC236}">
                <a16:creationId xmlns:a16="http://schemas.microsoft.com/office/drawing/2014/main" id="{61B4D3B2-42C6-4E40-B5BD-5DFAD5A93FE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021194" y="1492537"/>
            <a:ext cx="4470224" cy="2977629"/>
          </a:xfrm>
        </p:spPr>
      </p:pic>
      <p:sp>
        <p:nvSpPr>
          <p:cNvPr id="5" name="Tekstiruutu 4">
            <a:extLst>
              <a:ext uri="{FF2B5EF4-FFF2-40B4-BE49-F238E27FC236}">
                <a16:creationId xmlns:a16="http://schemas.microsoft.com/office/drawing/2014/main" id="{FA2B1151-E70C-E445-BF01-730C02B075F9}"/>
              </a:ext>
            </a:extLst>
          </p:cNvPr>
          <p:cNvSpPr txBox="1"/>
          <p:nvPr/>
        </p:nvSpPr>
        <p:spPr>
          <a:xfrm>
            <a:off x="838200" y="3719763"/>
            <a:ext cx="3187131" cy="1938992"/>
          </a:xfrm>
          <a:prstGeom prst="rect">
            <a:avLst/>
          </a:prstGeom>
          <a:noFill/>
        </p:spPr>
        <p:txBody>
          <a:bodyPr wrap="square" lIns="91440" tIns="45720" rIns="91440" bIns="45720" rtlCol="0" anchor="t">
            <a:spAutoFit/>
          </a:bodyPr>
          <a:lstStyle/>
          <a:p>
            <a:r>
              <a:rPr lang="fi-FI" sz="2000" b="1" dirty="0"/>
              <a:t>Ennen sahausta tarkastetaan</a:t>
            </a:r>
            <a:r>
              <a:rPr lang="fi-FI" sz="2000" dirty="0"/>
              <a:t> sahasta mm. vuodot, nestetasot, teräketjun terävyys ja oikea kireys, takapotkusuojan toiminta </a:t>
            </a:r>
          </a:p>
        </p:txBody>
      </p:sp>
      <p:sp>
        <p:nvSpPr>
          <p:cNvPr id="8" name="Tekstiruutu 7">
            <a:extLst>
              <a:ext uri="{FF2B5EF4-FFF2-40B4-BE49-F238E27FC236}">
                <a16:creationId xmlns:a16="http://schemas.microsoft.com/office/drawing/2014/main" id="{A0F76C78-FCB2-F84E-B62C-A14322D8A08A}"/>
              </a:ext>
            </a:extLst>
          </p:cNvPr>
          <p:cNvSpPr txBox="1"/>
          <p:nvPr/>
        </p:nvSpPr>
        <p:spPr>
          <a:xfrm>
            <a:off x="5753115" y="4690745"/>
            <a:ext cx="5670869" cy="1938992"/>
          </a:xfrm>
          <a:prstGeom prst="rect">
            <a:avLst/>
          </a:prstGeom>
          <a:noFill/>
        </p:spPr>
        <p:txBody>
          <a:bodyPr wrap="square" lIns="91440" tIns="45720" rIns="91440" bIns="45720" rtlCol="0" anchor="t">
            <a:spAutoFit/>
          </a:bodyPr>
          <a:lstStyle/>
          <a:p>
            <a:pPr algn="l"/>
            <a:r>
              <a:rPr lang="fi-FI" sz="2000" b="1" dirty="0"/>
              <a:t>Ennen nostoa tarkastetaan:</a:t>
            </a:r>
            <a:endParaRPr lang="fi-FI" sz="2000" b="1" dirty="0">
              <a:cs typeface="Calibri"/>
            </a:endParaRPr>
          </a:p>
          <a:p>
            <a:pPr marL="285750" indent="-285750">
              <a:buFont typeface="Arial" panose="020B0604020202020204" pitchFamily="34" charset="0"/>
              <a:buChar char="•"/>
            </a:pPr>
            <a:r>
              <a:rPr lang="fi-FI" sz="2000" dirty="0"/>
              <a:t>nostoastia (kottikärry): ei repeytymiä rakenteessa, korvakkeet ehjät, maksimikuormamerkintä </a:t>
            </a:r>
          </a:p>
          <a:p>
            <a:pPr marL="285750" indent="-285750">
              <a:buFont typeface="Arial" panose="020B0604020202020204" pitchFamily="34" charset="0"/>
              <a:buChar char="•"/>
            </a:pPr>
            <a:r>
              <a:rPr lang="fi-FI" sz="2000" dirty="0"/>
              <a:t>Ketjuraksi: ei venymiä tai muodonmuutoksia, koukkujen lukot toimivat, maksimikuorma- ja tarkastusmerkintä</a:t>
            </a:r>
          </a:p>
        </p:txBody>
      </p:sp>
      <p:pic>
        <p:nvPicPr>
          <p:cNvPr id="6" name="Sisällön paikkamerkki 5">
            <a:extLst>
              <a:ext uri="{FF2B5EF4-FFF2-40B4-BE49-F238E27FC236}">
                <a16:creationId xmlns:a16="http://schemas.microsoft.com/office/drawing/2014/main" id="{16DE2F3E-CEC4-1A42-A4C0-E0356AEF8CEB}"/>
              </a:ext>
            </a:extLst>
          </p:cNvPr>
          <p:cNvPicPr>
            <a:picLocks noGrp="1" noChangeAspect="1"/>
          </p:cNvPicPr>
          <p:nvPr>
            <p:ph sz="half" idx="1"/>
          </p:nvPr>
        </p:nvPicPr>
        <p:blipFill>
          <a:blip r:embed="rId4"/>
          <a:stretch>
            <a:fillRect/>
          </a:stretch>
        </p:blipFill>
        <p:spPr>
          <a:xfrm rot="-480000">
            <a:off x="838200" y="2009942"/>
            <a:ext cx="3035300" cy="1358900"/>
          </a:xfrm>
        </p:spPr>
      </p:pic>
    </p:spTree>
    <p:extLst>
      <p:ext uri="{BB962C8B-B14F-4D97-AF65-F5344CB8AC3E}">
        <p14:creationId xmlns:p14="http://schemas.microsoft.com/office/powerpoint/2010/main" val="54342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D53FD1-96D5-544F-A53C-0FE2031E8C5A}"/>
              </a:ext>
            </a:extLst>
          </p:cNvPr>
          <p:cNvSpPr>
            <a:spLocks noGrp="1"/>
          </p:cNvSpPr>
          <p:nvPr>
            <p:ph type="title"/>
          </p:nvPr>
        </p:nvSpPr>
        <p:spPr/>
        <p:txBody>
          <a:bodyPr/>
          <a:lstStyle/>
          <a:p>
            <a:r>
              <a:rPr lang="fi-FI" b="1" dirty="0"/>
              <a:t>Koneturvallisuus: kulmahiomakone</a:t>
            </a:r>
            <a:endParaRPr lang="fi-FI" b="1" dirty="0">
              <a:cs typeface="Calibri Light"/>
            </a:endParaRPr>
          </a:p>
        </p:txBody>
      </p:sp>
      <p:sp>
        <p:nvSpPr>
          <p:cNvPr id="6" name="Sisällön paikkamerkki 5">
            <a:extLst>
              <a:ext uri="{FF2B5EF4-FFF2-40B4-BE49-F238E27FC236}">
                <a16:creationId xmlns:a16="http://schemas.microsoft.com/office/drawing/2014/main" id="{70C7B305-9E64-2645-AAA0-0B23025A9004}"/>
              </a:ext>
            </a:extLst>
          </p:cNvPr>
          <p:cNvSpPr>
            <a:spLocks noGrp="1"/>
          </p:cNvSpPr>
          <p:nvPr>
            <p:ph sz="half" idx="2"/>
          </p:nvPr>
        </p:nvSpPr>
        <p:spPr>
          <a:xfrm>
            <a:off x="4417584" y="1825626"/>
            <a:ext cx="6580632" cy="4351338"/>
          </a:xfrm>
        </p:spPr>
        <p:txBody>
          <a:bodyPr vert="horz" lIns="91440" tIns="45720" rIns="91440" bIns="45720" rtlCol="0" anchor="t">
            <a:normAutofit fontScale="70000" lnSpcReduction="20000"/>
          </a:bodyPr>
          <a:lstStyle/>
          <a:p>
            <a:pPr marL="0" indent="0">
              <a:lnSpc>
                <a:spcPct val="120000"/>
              </a:lnSpc>
              <a:buNone/>
            </a:pPr>
            <a:r>
              <a:rPr lang="fi-FI" b="1" dirty="0"/>
              <a:t>Vaarat?</a:t>
            </a:r>
          </a:p>
          <a:p>
            <a:pPr>
              <a:lnSpc>
                <a:spcPct val="120000"/>
              </a:lnSpc>
            </a:pPr>
            <a:r>
              <a:rPr lang="fi-FI" dirty="0"/>
              <a:t>Kipinät (tulityölupa), pöly, kappaleiden sinkoutuminen, laikan hajoaminen (esim. väärä kierrosnopeus, hiominen katkaisulaikalla, vääntäminen), pyörivän laikan osuminen esim. käyttäjän jalkaan tai pitkän parran takertuminen pyörivään laikkaan, pudottaminen jaloille, sähkötapaturma esim. sähköjohdon katkaiseminen laikalla, melu, tärinä, työergonomia (esim. hartiatason yläpuolella työskentely)…</a:t>
            </a:r>
            <a:endParaRPr lang="fi-FI" dirty="0">
              <a:cs typeface="Calibri"/>
            </a:endParaRPr>
          </a:p>
          <a:p>
            <a:pPr marL="0" indent="0">
              <a:lnSpc>
                <a:spcPct val="120000"/>
              </a:lnSpc>
              <a:buNone/>
            </a:pPr>
            <a:r>
              <a:rPr lang="fi-FI" b="1" dirty="0"/>
              <a:t>Varustus koneessa?</a:t>
            </a:r>
            <a:endParaRPr lang="fi-FI" b="1" dirty="0">
              <a:cs typeface="Calibri" panose="020F0502020204030204"/>
            </a:endParaRPr>
          </a:p>
          <a:p>
            <a:pPr>
              <a:lnSpc>
                <a:spcPct val="120000"/>
              </a:lnSpc>
            </a:pPr>
            <a:r>
              <a:rPr lang="fi-FI" dirty="0"/>
              <a:t>Kahva, laikan rikkomasuoja säädettynä, kohdepoisto mm. kun betonia leikataan tai hiotaan, isoissa </a:t>
            </a:r>
            <a:r>
              <a:rPr lang="fi-FI" dirty="0" err="1"/>
              <a:t>rälläköissä</a:t>
            </a:r>
            <a:r>
              <a:rPr lang="fi-FI" dirty="0"/>
              <a:t> jarru…</a:t>
            </a:r>
            <a:endParaRPr lang="fi-FI" dirty="0">
              <a:cs typeface="Calibri" panose="020F0502020204030204"/>
            </a:endParaRPr>
          </a:p>
          <a:p>
            <a:pPr>
              <a:lnSpc>
                <a:spcPct val="120000"/>
              </a:lnSpc>
            </a:pPr>
            <a:endParaRPr lang="fi-FI" dirty="0">
              <a:cs typeface="Calibri" panose="020F0502020204030204"/>
            </a:endParaRPr>
          </a:p>
        </p:txBody>
      </p:sp>
      <p:pic>
        <p:nvPicPr>
          <p:cNvPr id="10" name="Sisällön paikkamerkki 9">
            <a:extLst>
              <a:ext uri="{FF2B5EF4-FFF2-40B4-BE49-F238E27FC236}">
                <a16:creationId xmlns:a16="http://schemas.microsoft.com/office/drawing/2014/main" id="{59A5ABEF-3FF5-8942-B1D9-33BD546C9E7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97832" y="2234491"/>
            <a:ext cx="3418963" cy="3533605"/>
          </a:xfrm>
        </p:spPr>
      </p:pic>
    </p:spTree>
    <p:extLst>
      <p:ext uri="{BB962C8B-B14F-4D97-AF65-F5344CB8AC3E}">
        <p14:creationId xmlns:p14="http://schemas.microsoft.com/office/powerpoint/2010/main" val="4272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9">
            <a:extLst>
              <a:ext uri="{FF2B5EF4-FFF2-40B4-BE49-F238E27FC236}">
                <a16:creationId xmlns:a16="http://schemas.microsoft.com/office/drawing/2014/main" id="{522C5052-CA2A-EF4B-90BB-A84E97A675B5}"/>
              </a:ext>
            </a:extLst>
          </p:cNvPr>
          <p:cNvPicPr>
            <a:picLocks noGrp="1" noChangeAspect="1"/>
          </p:cNvPicPr>
          <p:nvPr>
            <p:ph sz="half" idx="2"/>
          </p:nvPr>
        </p:nvPicPr>
        <p:blipFill>
          <a:blip r:embed="rId3"/>
          <a:stretch>
            <a:fillRect/>
          </a:stretch>
        </p:blipFill>
        <p:spPr>
          <a:xfrm>
            <a:off x="8547773" y="1486460"/>
            <a:ext cx="3244939" cy="4351338"/>
          </a:xfrm>
          <a:prstGeom prst="rect">
            <a:avLst/>
          </a:prstGeom>
        </p:spPr>
      </p:pic>
      <p:sp>
        <p:nvSpPr>
          <p:cNvPr id="14" name="Otsikko 7"/>
          <p:cNvSpPr>
            <a:spLocks noGrp="1"/>
          </p:cNvSpPr>
          <p:nvPr>
            <p:ph type="title"/>
          </p:nvPr>
        </p:nvSpPr>
        <p:spPr/>
        <p:txBody>
          <a:bodyPr>
            <a:normAutofit/>
          </a:bodyPr>
          <a:lstStyle/>
          <a:p>
            <a:r>
              <a:rPr lang="fi-FI" sz="4000" b="1" dirty="0"/>
              <a:t>Koneturvallisuus: harkkosaha </a:t>
            </a:r>
            <a:r>
              <a:rPr lang="fi-FI" sz="4000" dirty="0">
                <a:ea typeface="+mj-lt"/>
                <a:cs typeface="+mj-lt"/>
              </a:rPr>
              <a:t>–</a:t>
            </a:r>
            <a:r>
              <a:rPr lang="fi-FI" sz="4000" b="1" dirty="0"/>
              <a:t> mitä vaaroja? </a:t>
            </a:r>
            <a:br>
              <a:rPr lang="fi-FI" sz="4000" b="1" dirty="0"/>
            </a:br>
            <a:r>
              <a:rPr lang="fi-FI" sz="4000" b="1" dirty="0"/>
              <a:t>Mitä turvavarusteita oltava?</a:t>
            </a:r>
            <a:endParaRPr lang="fi-FI" sz="4000" b="1">
              <a:cs typeface="Calibri Light"/>
            </a:endParaRPr>
          </a:p>
        </p:txBody>
      </p:sp>
      <p:sp>
        <p:nvSpPr>
          <p:cNvPr id="9" name="Alaotsikko 8"/>
          <p:cNvSpPr>
            <a:spLocks noGrp="1"/>
          </p:cNvSpPr>
          <p:nvPr>
            <p:ph sz="half" idx="1"/>
          </p:nvPr>
        </p:nvSpPr>
        <p:spPr>
          <a:xfrm>
            <a:off x="838200" y="1825625"/>
            <a:ext cx="7574280" cy="4667250"/>
          </a:xfrm>
        </p:spPr>
        <p:txBody>
          <a:bodyPr vert="horz" lIns="91440" tIns="45720" rIns="91440" bIns="45720" rtlCol="0" anchor="t">
            <a:normAutofit fontScale="62500" lnSpcReduction="20000"/>
          </a:bodyPr>
          <a:lstStyle/>
          <a:p>
            <a:pPr marL="0" indent="0">
              <a:lnSpc>
                <a:spcPct val="120000"/>
              </a:lnSpc>
              <a:buNone/>
            </a:pPr>
            <a:r>
              <a:rPr lang="fi-FI" b="1" noProof="0" dirty="0"/>
              <a:t>Vaarat</a:t>
            </a:r>
            <a:r>
              <a:rPr lang="fi-FI" b="1" dirty="0"/>
              <a:t>?</a:t>
            </a:r>
          </a:p>
          <a:p>
            <a:pPr>
              <a:lnSpc>
                <a:spcPct val="120000"/>
              </a:lnSpc>
            </a:pPr>
            <a:r>
              <a:rPr lang="fi-FI" noProof="0" dirty="0"/>
              <a:t>pöly, käsi osuu terään, melu, sahattava kappale putoaa jalalle, kompastuminen jämäkappaleisiin</a:t>
            </a:r>
            <a:r>
              <a:rPr lang="fi-FI" dirty="0"/>
              <a:t>…</a:t>
            </a:r>
            <a:endParaRPr lang="fi-FI" noProof="0" dirty="0">
              <a:cs typeface="Calibri"/>
            </a:endParaRPr>
          </a:p>
          <a:p>
            <a:pPr marL="0" indent="0">
              <a:lnSpc>
                <a:spcPct val="120000"/>
              </a:lnSpc>
              <a:buNone/>
            </a:pPr>
            <a:r>
              <a:rPr lang="fi-FI" b="1" noProof="0" dirty="0"/>
              <a:t>Varustus koneessa</a:t>
            </a:r>
            <a:r>
              <a:rPr lang="fi-FI" b="1" dirty="0"/>
              <a:t>?</a:t>
            </a:r>
            <a:endParaRPr lang="fi-FI" b="1" noProof="0" dirty="0">
              <a:cs typeface="Calibri" panose="020F0502020204030204"/>
            </a:endParaRPr>
          </a:p>
          <a:p>
            <a:pPr>
              <a:lnSpc>
                <a:spcPct val="120000"/>
              </a:lnSpc>
            </a:pPr>
            <a:r>
              <a:rPr lang="fi-FI" noProof="0" dirty="0"/>
              <a:t>teräsuoja, </a:t>
            </a:r>
            <a:r>
              <a:rPr lang="fi-FI" noProof="0" dirty="0" err="1"/>
              <a:t>ohjuri</a:t>
            </a:r>
            <a:r>
              <a:rPr lang="fi-FI" dirty="0"/>
              <a:t> ja/tai työntökapula, </a:t>
            </a:r>
            <a:r>
              <a:rPr lang="fi-FI" noProof="0" dirty="0"/>
              <a:t>pölynpoisto, jarru (pysäyttää terän 10 </a:t>
            </a:r>
            <a:r>
              <a:rPr lang="fi-FI" noProof="0" dirty="0" err="1"/>
              <a:t>sek</a:t>
            </a:r>
            <a:r>
              <a:rPr lang="fi-FI" noProof="0" dirty="0"/>
              <a:t>.), hätäpysäytin, käynnistäminen vahingossa estetty, koneen suojia ei saa auki koneen käydessä/avaaminen pysäyttää koneen</a:t>
            </a:r>
            <a:endParaRPr lang="fi-FI" noProof="0" dirty="0">
              <a:cs typeface="Calibri" panose="020F0502020204030204"/>
            </a:endParaRPr>
          </a:p>
          <a:p>
            <a:pPr marL="0" indent="0">
              <a:lnSpc>
                <a:spcPct val="120000"/>
              </a:lnSpc>
              <a:buNone/>
            </a:pPr>
            <a:r>
              <a:rPr lang="fi-FI" b="1" noProof="0" dirty="0"/>
              <a:t>Varustus käyttäjällä</a:t>
            </a:r>
            <a:r>
              <a:rPr lang="fi-FI" b="1" dirty="0"/>
              <a:t>?</a:t>
            </a:r>
            <a:endParaRPr lang="fi-FI" b="1" noProof="0" dirty="0">
              <a:cs typeface="Calibri"/>
            </a:endParaRPr>
          </a:p>
          <a:p>
            <a:pPr>
              <a:lnSpc>
                <a:spcPct val="120000"/>
              </a:lnSpc>
            </a:pPr>
            <a:r>
              <a:rPr lang="fi-FI" noProof="0" dirty="0"/>
              <a:t>kuulonsuojaus, suojalasit, käyttäjän on laskettava teräsuoja n. 8 mm sahattavan kappaleen yläpuolelle, ei saa jättää </a:t>
            </a:r>
            <a:r>
              <a:rPr lang="fi-FI" dirty="0"/>
              <a:t>käyntiin, ei löysiä vaatteita</a:t>
            </a:r>
            <a:endParaRPr lang="fi-FI" noProof="0" dirty="0">
              <a:cs typeface="Calibri" panose="020F0502020204030204"/>
            </a:endParaRPr>
          </a:p>
          <a:p>
            <a:pPr marL="0" indent="0">
              <a:lnSpc>
                <a:spcPct val="120000"/>
              </a:lnSpc>
              <a:buNone/>
            </a:pPr>
            <a:r>
              <a:rPr lang="fi-FI" b="1" noProof="0" dirty="0"/>
              <a:t>Varustus vaikutusalueella työskentelevillä</a:t>
            </a:r>
            <a:r>
              <a:rPr lang="fi-FI" b="1" dirty="0"/>
              <a:t>?</a:t>
            </a:r>
            <a:endParaRPr lang="fi-FI" b="1" noProof="0" dirty="0">
              <a:cs typeface="Calibri"/>
            </a:endParaRPr>
          </a:p>
          <a:p>
            <a:pPr>
              <a:lnSpc>
                <a:spcPct val="120000"/>
              </a:lnSpc>
            </a:pPr>
            <a:r>
              <a:rPr lang="fi-FI" noProof="0" dirty="0"/>
              <a:t>kuulonsuojaus ja suojalasit</a:t>
            </a:r>
            <a:endParaRPr lang="fi-FI" noProof="0" dirty="0">
              <a:cs typeface="Calibri" panose="020F0502020204030204"/>
            </a:endParaRPr>
          </a:p>
          <a:p>
            <a:pPr>
              <a:lnSpc>
                <a:spcPct val="120000"/>
              </a:lnSpc>
            </a:pPr>
            <a:endParaRPr lang="fi-FI" noProof="0" dirty="0">
              <a:cs typeface="Calibri" panose="020F0502020204030204"/>
            </a:endParaRPr>
          </a:p>
          <a:p>
            <a:pPr marL="0" indent="0">
              <a:lnSpc>
                <a:spcPct val="120000"/>
              </a:lnSpc>
              <a:buNone/>
            </a:pPr>
            <a:endParaRPr lang="fi-FI" dirty="0">
              <a:cs typeface="Calibri" panose="020F0502020204030204"/>
            </a:endParaRPr>
          </a:p>
          <a:p>
            <a:pPr marL="271145" indent="-271145">
              <a:lnSpc>
                <a:spcPct val="120000"/>
              </a:lnSpc>
            </a:pPr>
            <a:endParaRPr lang="fi-FI" dirty="0">
              <a:cs typeface="Calibri" panose="020F0502020204030204"/>
            </a:endParaRPr>
          </a:p>
        </p:txBody>
      </p:sp>
      <p:sp>
        <p:nvSpPr>
          <p:cNvPr id="3" name="Tekstiruutu 2">
            <a:extLst>
              <a:ext uri="{FF2B5EF4-FFF2-40B4-BE49-F238E27FC236}">
                <a16:creationId xmlns:a16="http://schemas.microsoft.com/office/drawing/2014/main" id="{B6B9C94D-875E-AF44-A951-234BE3B29839}"/>
              </a:ext>
            </a:extLst>
          </p:cNvPr>
          <p:cNvSpPr txBox="1"/>
          <p:nvPr/>
        </p:nvSpPr>
        <p:spPr>
          <a:xfrm>
            <a:off x="8962864" y="5741226"/>
            <a:ext cx="1829540" cy="369332"/>
          </a:xfrm>
          <a:prstGeom prst="rect">
            <a:avLst/>
          </a:prstGeom>
          <a:noFill/>
        </p:spPr>
        <p:txBody>
          <a:bodyPr wrap="none" lIns="91440" tIns="45720" rIns="91440" bIns="45720" rtlCol="0" anchor="t">
            <a:spAutoFit/>
          </a:bodyPr>
          <a:lstStyle/>
          <a:p>
            <a:pPr algn="l"/>
            <a:r>
              <a:rPr lang="fi-FI" dirty="0" err="1"/>
              <a:t>Zagro</a:t>
            </a:r>
            <a:r>
              <a:rPr lang="fi-FI" dirty="0"/>
              <a:t>-harkkosaha</a:t>
            </a:r>
          </a:p>
        </p:txBody>
      </p:sp>
    </p:spTree>
    <p:extLst>
      <p:ext uri="{BB962C8B-B14F-4D97-AF65-F5344CB8AC3E}">
        <p14:creationId xmlns:p14="http://schemas.microsoft.com/office/powerpoint/2010/main" val="15614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D53FD1-96D5-544F-A53C-0FE2031E8C5A}"/>
              </a:ext>
            </a:extLst>
          </p:cNvPr>
          <p:cNvSpPr>
            <a:spLocks noGrp="1"/>
          </p:cNvSpPr>
          <p:nvPr>
            <p:ph type="title"/>
          </p:nvPr>
        </p:nvSpPr>
        <p:spPr/>
        <p:txBody>
          <a:bodyPr/>
          <a:lstStyle/>
          <a:p>
            <a:r>
              <a:rPr lang="fi-FI" b="1" dirty="0"/>
              <a:t>Koneturvallisuus: jiirisaha</a:t>
            </a:r>
            <a:endParaRPr lang="fi-FI" b="1" dirty="0">
              <a:cs typeface="Calibri Light"/>
            </a:endParaRPr>
          </a:p>
        </p:txBody>
      </p:sp>
      <p:sp>
        <p:nvSpPr>
          <p:cNvPr id="6" name="Sisällön paikkamerkki 5">
            <a:extLst>
              <a:ext uri="{FF2B5EF4-FFF2-40B4-BE49-F238E27FC236}">
                <a16:creationId xmlns:a16="http://schemas.microsoft.com/office/drawing/2014/main" id="{70C7B305-9E64-2645-AAA0-0B23025A9004}"/>
              </a:ext>
            </a:extLst>
          </p:cNvPr>
          <p:cNvSpPr>
            <a:spLocks noGrp="1"/>
          </p:cNvSpPr>
          <p:nvPr>
            <p:ph sz="half" idx="2"/>
          </p:nvPr>
        </p:nvSpPr>
        <p:spPr>
          <a:xfrm>
            <a:off x="4615623" y="1825625"/>
            <a:ext cx="6738177" cy="4351338"/>
          </a:xfrm>
        </p:spPr>
        <p:txBody>
          <a:bodyPr vert="horz" lIns="91440" tIns="45720" rIns="91440" bIns="45720" rtlCol="0" anchor="t">
            <a:normAutofit fontScale="92500" lnSpcReduction="10000"/>
          </a:bodyPr>
          <a:lstStyle/>
          <a:p>
            <a:pPr marL="0" indent="0">
              <a:lnSpc>
                <a:spcPct val="110000"/>
              </a:lnSpc>
              <a:buNone/>
            </a:pPr>
            <a:r>
              <a:rPr lang="fi-FI" b="1" dirty="0"/>
              <a:t>Vaarat?</a:t>
            </a:r>
            <a:endParaRPr lang="fi-FI" b="1"/>
          </a:p>
          <a:p>
            <a:pPr>
              <a:lnSpc>
                <a:spcPct val="110000"/>
              </a:lnSpc>
            </a:pPr>
            <a:r>
              <a:rPr lang="fi-FI" dirty="0"/>
              <a:t>Puupöly, palovaara, terä osuu käteen, hanska tarttuu terään, sahattava kappale putoaa jalalle/kappale sinkoutuu, melu, kompastuminen jämäpaloihin…</a:t>
            </a:r>
            <a:endParaRPr lang="fi-FI" dirty="0">
              <a:cs typeface="Calibri" panose="020F0502020204030204"/>
            </a:endParaRPr>
          </a:p>
          <a:p>
            <a:pPr marL="0" indent="0">
              <a:lnSpc>
                <a:spcPct val="110000"/>
              </a:lnSpc>
              <a:buNone/>
            </a:pPr>
            <a:r>
              <a:rPr lang="fi-FI" b="1" dirty="0"/>
              <a:t>Varustus koneessa?</a:t>
            </a:r>
            <a:endParaRPr lang="fi-FI" b="1" dirty="0">
              <a:cs typeface="Calibri" panose="020F0502020204030204"/>
            </a:endParaRPr>
          </a:p>
          <a:p>
            <a:pPr>
              <a:lnSpc>
                <a:spcPct val="110000"/>
              </a:lnSpc>
            </a:pPr>
            <a:r>
              <a:rPr lang="fi-FI" dirty="0"/>
              <a:t>teräsuoja, kohdepoisto, sammuu kun liipaisimesta irrottaa otteen, jarru (10 </a:t>
            </a:r>
            <a:r>
              <a:rPr lang="fi-FI" dirty="0" err="1"/>
              <a:t>sek</a:t>
            </a:r>
            <a:r>
              <a:rPr lang="fi-FI" dirty="0"/>
              <a:t>.)…</a:t>
            </a:r>
            <a:endParaRPr lang="fi-FI" dirty="0">
              <a:cs typeface="Calibri" panose="020F0502020204030204"/>
            </a:endParaRPr>
          </a:p>
          <a:p>
            <a:pPr marL="0" indent="0">
              <a:lnSpc>
                <a:spcPct val="110000"/>
              </a:lnSpc>
              <a:buNone/>
            </a:pPr>
            <a:r>
              <a:rPr lang="fi-FI" dirty="0"/>
              <a:t>Työpisteessä jäteastia</a:t>
            </a:r>
            <a:endParaRPr lang="fi-FI" dirty="0">
              <a:cs typeface="Calibri" panose="020F0502020204030204"/>
            </a:endParaRPr>
          </a:p>
        </p:txBody>
      </p:sp>
      <p:pic>
        <p:nvPicPr>
          <p:cNvPr id="5" name="Sisällön paikkamerkki 4">
            <a:extLst>
              <a:ext uri="{FF2B5EF4-FFF2-40B4-BE49-F238E27FC236}">
                <a16:creationId xmlns:a16="http://schemas.microsoft.com/office/drawing/2014/main" id="{0A3B4AD5-B33C-B14C-916E-8E89D1A28EFA}"/>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133856" y="2179636"/>
            <a:ext cx="2944367" cy="3416491"/>
          </a:xfrm>
          <a:prstGeom prst="rect">
            <a:avLst/>
          </a:prstGeom>
        </p:spPr>
      </p:pic>
    </p:spTree>
    <p:extLst>
      <p:ext uri="{BB962C8B-B14F-4D97-AF65-F5344CB8AC3E}">
        <p14:creationId xmlns:p14="http://schemas.microsoft.com/office/powerpoint/2010/main" val="10474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DB1E8-9BF1-EC44-AE9F-319E9A5808C2}"/>
              </a:ext>
            </a:extLst>
          </p:cNvPr>
          <p:cNvSpPr>
            <a:spLocks noGrp="1"/>
          </p:cNvSpPr>
          <p:nvPr>
            <p:ph type="title"/>
          </p:nvPr>
        </p:nvSpPr>
        <p:spPr/>
        <p:txBody>
          <a:bodyPr/>
          <a:lstStyle/>
          <a:p>
            <a:r>
              <a:rPr lang="fi-FI" b="1" dirty="0"/>
              <a:t>Koneturvallisuus, kaasuhitsaus, juottaminen ja polttoleikkaus</a:t>
            </a:r>
            <a:endParaRPr lang="fi-FI" b="1" dirty="0">
              <a:cs typeface="Calibri Light"/>
            </a:endParaRPr>
          </a:p>
        </p:txBody>
      </p:sp>
      <p:sp>
        <p:nvSpPr>
          <p:cNvPr id="4" name="Sisällön paikkamerkki 3">
            <a:extLst>
              <a:ext uri="{FF2B5EF4-FFF2-40B4-BE49-F238E27FC236}">
                <a16:creationId xmlns:a16="http://schemas.microsoft.com/office/drawing/2014/main" id="{DAA8EBE6-5C7E-7C47-B2CC-338B41103632}"/>
              </a:ext>
            </a:extLst>
          </p:cNvPr>
          <p:cNvSpPr>
            <a:spLocks noGrp="1"/>
          </p:cNvSpPr>
          <p:nvPr>
            <p:ph sz="half" idx="2"/>
          </p:nvPr>
        </p:nvSpPr>
        <p:spPr>
          <a:xfrm>
            <a:off x="4046706" y="1825625"/>
            <a:ext cx="7307094" cy="4351338"/>
          </a:xfrm>
        </p:spPr>
        <p:txBody>
          <a:bodyPr vert="horz" lIns="91440" tIns="45720" rIns="91440" bIns="45720" rtlCol="0" anchor="t">
            <a:normAutofit/>
          </a:bodyPr>
          <a:lstStyle/>
          <a:p>
            <a:pPr marL="0" indent="0">
              <a:lnSpc>
                <a:spcPct val="100000"/>
              </a:lnSpc>
              <a:buNone/>
            </a:pPr>
            <a:r>
              <a:rPr lang="fi-FI" b="1" dirty="0"/>
              <a:t>Vaarat?</a:t>
            </a:r>
            <a:endParaRPr lang="fi-FI" b="1"/>
          </a:p>
          <a:p>
            <a:pPr>
              <a:lnSpc>
                <a:spcPct val="100000"/>
              </a:lnSpc>
            </a:pPr>
            <a:r>
              <a:rPr lang="fi-FI" dirty="0"/>
              <a:t>Palavan kaasun vuoto, palovaara, kaasupullon räjähdys, palovamma, kirkas valo, huuru…</a:t>
            </a:r>
            <a:endParaRPr lang="fi-FI" dirty="0">
              <a:cs typeface="Calibri"/>
            </a:endParaRPr>
          </a:p>
          <a:p>
            <a:pPr marL="0" indent="0">
              <a:lnSpc>
                <a:spcPct val="100000"/>
              </a:lnSpc>
              <a:buNone/>
            </a:pPr>
            <a:r>
              <a:rPr lang="fi-FI" b="1" dirty="0"/>
              <a:t>Varustus koneessa?</a:t>
            </a:r>
            <a:endParaRPr lang="fi-FI" dirty="0">
              <a:cs typeface="Calibri" panose="020F0502020204030204"/>
            </a:endParaRPr>
          </a:p>
          <a:p>
            <a:pPr>
              <a:lnSpc>
                <a:spcPct val="100000"/>
              </a:lnSpc>
            </a:pPr>
            <a:r>
              <a:rPr lang="fi-FI" dirty="0"/>
              <a:t>Takaiskusuoja, takatulisuoja, letkut kiinni  puristusliitoksella, pullot kiinnitetty ja pystyasennossa, venttiilisuojat pulloissa, säätimet ehjät, tulenkestävä hanska, sammuttimet</a:t>
            </a:r>
            <a:endParaRPr lang="fi-FI" dirty="0">
              <a:cs typeface="Calibri" panose="020F0502020204030204"/>
            </a:endParaRPr>
          </a:p>
          <a:p>
            <a:pPr>
              <a:lnSpc>
                <a:spcPct val="100000"/>
              </a:lnSpc>
            </a:pPr>
            <a:endParaRPr lang="fi-FI" dirty="0">
              <a:cs typeface="Calibri" panose="020F0502020204030204"/>
            </a:endParaRPr>
          </a:p>
        </p:txBody>
      </p:sp>
      <p:pic>
        <p:nvPicPr>
          <p:cNvPr id="5" name="Sisällön paikkamerkki 4" descr="Kuva-Tukes.png">
            <a:extLst>
              <a:ext uri="{FF2B5EF4-FFF2-40B4-BE49-F238E27FC236}">
                <a16:creationId xmlns:a16="http://schemas.microsoft.com/office/drawing/2014/main" id="{768FCCE6-9F90-3044-8909-90410DC813B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1728" r="-340"/>
          <a:stretch/>
        </p:blipFill>
        <p:spPr>
          <a:xfrm>
            <a:off x="838200" y="1825625"/>
            <a:ext cx="2177131" cy="4351338"/>
          </a:xfrm>
          <a:prstGeom prst="rect">
            <a:avLst/>
          </a:prstGeom>
        </p:spPr>
      </p:pic>
    </p:spTree>
    <p:extLst>
      <p:ext uri="{BB962C8B-B14F-4D97-AF65-F5344CB8AC3E}">
        <p14:creationId xmlns:p14="http://schemas.microsoft.com/office/powerpoint/2010/main" val="18763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815851-F13D-0C42-B3D3-08CD5B3E4222}"/>
              </a:ext>
            </a:extLst>
          </p:cNvPr>
          <p:cNvSpPr>
            <a:spLocks noGrp="1"/>
          </p:cNvSpPr>
          <p:nvPr>
            <p:ph type="title"/>
          </p:nvPr>
        </p:nvSpPr>
        <p:spPr/>
        <p:txBody>
          <a:bodyPr/>
          <a:lstStyle/>
          <a:p>
            <a:r>
              <a:rPr lang="fi-FI" b="1" dirty="0"/>
              <a:t>Liikkuvan työvälineen turvallisuus</a:t>
            </a:r>
            <a:endParaRPr lang="fi-FI" b="1" dirty="0">
              <a:cs typeface="Calibri Light"/>
            </a:endParaRPr>
          </a:p>
        </p:txBody>
      </p:sp>
      <p:sp>
        <p:nvSpPr>
          <p:cNvPr id="8" name="Sisällön paikkamerkki 7">
            <a:extLst>
              <a:ext uri="{FF2B5EF4-FFF2-40B4-BE49-F238E27FC236}">
                <a16:creationId xmlns:a16="http://schemas.microsoft.com/office/drawing/2014/main" id="{09074A24-6CEB-874A-9AA5-F64FE73ACEA1}"/>
              </a:ext>
            </a:extLst>
          </p:cNvPr>
          <p:cNvSpPr>
            <a:spLocks noGrp="1"/>
          </p:cNvSpPr>
          <p:nvPr>
            <p:ph sz="half" idx="1"/>
          </p:nvPr>
        </p:nvSpPr>
        <p:spPr>
          <a:xfrm>
            <a:off x="838199" y="1825625"/>
            <a:ext cx="6208149" cy="4351338"/>
          </a:xfrm>
        </p:spPr>
        <p:txBody>
          <a:bodyPr vert="horz" lIns="91440" tIns="45720" rIns="91440" bIns="45720" rtlCol="0" anchor="t">
            <a:normAutofit fontScale="85000" lnSpcReduction="20000"/>
          </a:bodyPr>
          <a:lstStyle/>
          <a:p>
            <a:pPr>
              <a:lnSpc>
                <a:spcPct val="110000"/>
              </a:lnSpc>
            </a:pPr>
            <a:r>
              <a:rPr lang="fi-FI" dirty="0"/>
              <a:t>Ajoneuvo- ja jalankululiikenne erotetaan</a:t>
            </a:r>
            <a:endParaRPr lang="fi-FI"/>
          </a:p>
          <a:p>
            <a:pPr>
              <a:lnSpc>
                <a:spcPct val="110000"/>
              </a:lnSpc>
            </a:pPr>
            <a:r>
              <a:rPr lang="fi-FI" dirty="0"/>
              <a:t>Vaatimukset liikkuvalle työkoneelle muun muassa:</a:t>
            </a:r>
            <a:endParaRPr lang="fi-FI" dirty="0">
              <a:cs typeface="Calibri"/>
            </a:endParaRPr>
          </a:p>
          <a:p>
            <a:pPr lvl="1">
              <a:lnSpc>
                <a:spcPct val="110000"/>
              </a:lnSpc>
            </a:pPr>
            <a:r>
              <a:rPr lang="fi-FI" dirty="0"/>
              <a:t>asiattoman käynnistyksen esto (avain tms.)</a:t>
            </a:r>
            <a:endParaRPr lang="fi-FI" dirty="0">
              <a:cs typeface="Calibri" panose="020F0502020204030204"/>
            </a:endParaRPr>
          </a:p>
          <a:p>
            <a:pPr lvl="1">
              <a:lnSpc>
                <a:spcPct val="110000"/>
              </a:lnSpc>
            </a:pPr>
            <a:r>
              <a:rPr lang="fi-FI" dirty="0"/>
              <a:t>törmäyssuojat (puskurit, kauko-ohjatuissa pysäyttävä laite)</a:t>
            </a:r>
            <a:endParaRPr lang="fi-FI" dirty="0">
              <a:cs typeface="Calibri" panose="020F0502020204030204"/>
            </a:endParaRPr>
          </a:p>
          <a:p>
            <a:pPr lvl="1">
              <a:lnSpc>
                <a:spcPct val="110000"/>
              </a:lnSpc>
            </a:pPr>
            <a:r>
              <a:rPr lang="fi-FI" dirty="0"/>
              <a:t>jarrutus- ja pysäytyslaite</a:t>
            </a:r>
            <a:endParaRPr lang="fi-FI" dirty="0">
              <a:cs typeface="Calibri" panose="020F0502020204030204"/>
            </a:endParaRPr>
          </a:p>
          <a:p>
            <a:pPr lvl="1">
              <a:lnSpc>
                <a:spcPct val="110000"/>
              </a:lnSpc>
            </a:pPr>
            <a:r>
              <a:rPr lang="fi-FI" dirty="0"/>
              <a:t>jos rajoitettu näkyvyys: kameralaite tai vastaava, peruutushälytin</a:t>
            </a:r>
            <a:endParaRPr lang="fi-FI" dirty="0">
              <a:cs typeface="Calibri" panose="020F0502020204030204"/>
            </a:endParaRPr>
          </a:p>
          <a:p>
            <a:pPr lvl="1">
              <a:lnSpc>
                <a:spcPct val="110000"/>
              </a:lnSpc>
            </a:pPr>
            <a:r>
              <a:rPr lang="fi-FI" dirty="0"/>
              <a:t>valaistus ja varoitusmerkit ja -vilkut </a:t>
            </a:r>
            <a:endParaRPr lang="fi-FI" dirty="0">
              <a:cs typeface="Calibri"/>
            </a:endParaRPr>
          </a:p>
          <a:p>
            <a:pPr lvl="1">
              <a:lnSpc>
                <a:spcPct val="110000"/>
              </a:lnSpc>
            </a:pPr>
            <a:r>
              <a:rPr lang="fi-FI" dirty="0"/>
              <a:t>palontorjuntavälineet tarvittaessa</a:t>
            </a:r>
            <a:endParaRPr lang="fi-FI" dirty="0">
              <a:cs typeface="Calibri" panose="020F0502020204030204"/>
            </a:endParaRPr>
          </a:p>
          <a:p>
            <a:pPr lvl="1">
              <a:lnSpc>
                <a:spcPct val="110000"/>
              </a:lnSpc>
            </a:pPr>
            <a:r>
              <a:rPr lang="fi-FI" dirty="0"/>
              <a:t>turvaohjaamo tai turvakaari ja turvavyö</a:t>
            </a:r>
            <a:endParaRPr lang="fi-FI" dirty="0">
              <a:cs typeface="Calibri" panose="020F0502020204030204"/>
            </a:endParaRPr>
          </a:p>
          <a:p>
            <a:pPr lvl="1">
              <a:lnSpc>
                <a:spcPct val="110000"/>
              </a:lnSpc>
            </a:pPr>
            <a:endParaRPr lang="fi-FI" dirty="0">
              <a:cs typeface="Calibri" panose="020F0502020204030204"/>
            </a:endParaRPr>
          </a:p>
          <a:p>
            <a:pPr lvl="1">
              <a:lnSpc>
                <a:spcPct val="110000"/>
              </a:lnSpc>
            </a:pPr>
            <a:endParaRPr lang="fi-FI" dirty="0">
              <a:cs typeface="Calibri" panose="020F0502020204030204"/>
            </a:endParaRPr>
          </a:p>
        </p:txBody>
      </p:sp>
      <p:pic>
        <p:nvPicPr>
          <p:cNvPr id="9" name="Sisällön paikkamerkki 5">
            <a:extLst>
              <a:ext uri="{FF2B5EF4-FFF2-40B4-BE49-F238E27FC236}">
                <a16:creationId xmlns:a16="http://schemas.microsoft.com/office/drawing/2014/main" id="{54A58B9F-A944-AD48-AC0B-C1B8667BAD9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540125" y="1825625"/>
            <a:ext cx="3433302" cy="4351338"/>
          </a:xfrm>
        </p:spPr>
      </p:pic>
      <p:sp>
        <p:nvSpPr>
          <p:cNvPr id="3" name="Tekstiruutu 2">
            <a:extLst>
              <a:ext uri="{FF2B5EF4-FFF2-40B4-BE49-F238E27FC236}">
                <a16:creationId xmlns:a16="http://schemas.microsoft.com/office/drawing/2014/main" id="{2D1C6177-322B-AE49-AA37-00AB24AEA24D}"/>
              </a:ext>
            </a:extLst>
          </p:cNvPr>
          <p:cNvSpPr txBox="1"/>
          <p:nvPr/>
        </p:nvSpPr>
        <p:spPr>
          <a:xfrm>
            <a:off x="7538145" y="6253079"/>
            <a:ext cx="1875513" cy="369332"/>
          </a:xfrm>
          <a:prstGeom prst="rect">
            <a:avLst/>
          </a:prstGeom>
          <a:noFill/>
        </p:spPr>
        <p:txBody>
          <a:bodyPr wrap="none" lIns="91440" tIns="45720" rIns="91440" bIns="45720" rtlCol="0" anchor="t">
            <a:spAutoFit/>
          </a:bodyPr>
          <a:lstStyle/>
          <a:p>
            <a:r>
              <a:rPr lang="sv-SE" dirty="0"/>
              <a:t>Kuva: Mika Ripatti</a:t>
            </a:r>
          </a:p>
        </p:txBody>
      </p:sp>
    </p:spTree>
    <p:extLst>
      <p:ext uri="{BB962C8B-B14F-4D97-AF65-F5344CB8AC3E}">
        <p14:creationId xmlns:p14="http://schemas.microsoft.com/office/powerpoint/2010/main" val="180272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07FDF6-DCAE-6943-8F20-4313797C4294}"/>
              </a:ext>
            </a:extLst>
          </p:cNvPr>
          <p:cNvSpPr>
            <a:spLocks noGrp="1"/>
          </p:cNvSpPr>
          <p:nvPr>
            <p:ph type="title"/>
          </p:nvPr>
        </p:nvSpPr>
        <p:spPr>
          <a:xfrm>
            <a:off x="757989" y="114467"/>
            <a:ext cx="10515600" cy="1325563"/>
          </a:xfrm>
        </p:spPr>
        <p:txBody>
          <a:bodyPr/>
          <a:lstStyle/>
          <a:p>
            <a:r>
              <a:rPr lang="fi-FI" b="1" dirty="0"/>
              <a:t>Käsityökoneturvallisuus: työpiste</a:t>
            </a:r>
            <a:endParaRPr lang="fi-FI" b="1" dirty="0">
              <a:cs typeface="Calibri Light"/>
            </a:endParaRPr>
          </a:p>
        </p:txBody>
      </p:sp>
      <p:pic>
        <p:nvPicPr>
          <p:cNvPr id="6" name="Sisällön paikkamerkki 5">
            <a:extLst>
              <a:ext uri="{FF2B5EF4-FFF2-40B4-BE49-F238E27FC236}">
                <a16:creationId xmlns:a16="http://schemas.microsoft.com/office/drawing/2014/main" id="{515035F4-8014-7940-98FE-4E39A81167E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rot="5400000">
            <a:off x="957020" y="1306289"/>
            <a:ext cx="4352925" cy="4629597"/>
          </a:xfrm>
        </p:spPr>
      </p:pic>
      <p:pic>
        <p:nvPicPr>
          <p:cNvPr id="8" name="Sisällön paikkamerkki 7">
            <a:extLst>
              <a:ext uri="{FF2B5EF4-FFF2-40B4-BE49-F238E27FC236}">
                <a16:creationId xmlns:a16="http://schemas.microsoft.com/office/drawing/2014/main" id="{7FC4C81E-4147-CC44-BC75-1ACF22FE863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962184" y="1444625"/>
            <a:ext cx="5020106" cy="4351338"/>
          </a:xfrm>
        </p:spPr>
      </p:pic>
      <p:sp>
        <p:nvSpPr>
          <p:cNvPr id="9" name="Tekstiruutu 8">
            <a:extLst>
              <a:ext uri="{FF2B5EF4-FFF2-40B4-BE49-F238E27FC236}">
                <a16:creationId xmlns:a16="http://schemas.microsoft.com/office/drawing/2014/main" id="{C76DCBEA-A960-0049-9B1D-AA6B7D1E9B9E}"/>
              </a:ext>
            </a:extLst>
          </p:cNvPr>
          <p:cNvSpPr txBox="1"/>
          <p:nvPr/>
        </p:nvSpPr>
        <p:spPr>
          <a:xfrm>
            <a:off x="3133405" y="6066674"/>
            <a:ext cx="5319085" cy="461665"/>
          </a:xfrm>
          <a:prstGeom prst="rect">
            <a:avLst/>
          </a:prstGeom>
          <a:noFill/>
        </p:spPr>
        <p:txBody>
          <a:bodyPr wrap="none" lIns="91440" tIns="45720" rIns="91440" bIns="45720" rtlCol="0" anchor="t">
            <a:spAutoFit/>
          </a:bodyPr>
          <a:lstStyle/>
          <a:p>
            <a:r>
              <a:rPr lang="fi-FI" sz="2400" b="1" dirty="0"/>
              <a:t>Työalustana jäteasia vai tukeva työtaso?</a:t>
            </a:r>
          </a:p>
        </p:txBody>
      </p:sp>
    </p:spTree>
    <p:extLst>
      <p:ext uri="{BB962C8B-B14F-4D97-AF65-F5344CB8AC3E}">
        <p14:creationId xmlns:p14="http://schemas.microsoft.com/office/powerpoint/2010/main" val="276915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CEEE6E-A269-8D41-A02B-E9D41A0D3F9C}"/>
              </a:ext>
            </a:extLst>
          </p:cNvPr>
          <p:cNvSpPr>
            <a:spLocks noGrp="1"/>
          </p:cNvSpPr>
          <p:nvPr>
            <p:ph type="title"/>
          </p:nvPr>
        </p:nvSpPr>
        <p:spPr/>
        <p:txBody>
          <a:bodyPr/>
          <a:lstStyle/>
          <a:p>
            <a:r>
              <a:rPr lang="fi-FI" b="1" dirty="0"/>
              <a:t>Lisätietoa</a:t>
            </a:r>
            <a:endParaRPr lang="fi-FI" b="1" dirty="0">
              <a:cs typeface="Calibri Light"/>
            </a:endParaRPr>
          </a:p>
        </p:txBody>
      </p:sp>
      <p:sp>
        <p:nvSpPr>
          <p:cNvPr id="3" name="Sisällön paikkamerkki 2">
            <a:extLst>
              <a:ext uri="{FF2B5EF4-FFF2-40B4-BE49-F238E27FC236}">
                <a16:creationId xmlns:a16="http://schemas.microsoft.com/office/drawing/2014/main" id="{ACC0726F-8131-5742-87CA-43950F49B1A5}"/>
              </a:ext>
            </a:extLst>
          </p:cNvPr>
          <p:cNvSpPr>
            <a:spLocks noGrp="1"/>
          </p:cNvSpPr>
          <p:nvPr>
            <p:ph idx="1"/>
          </p:nvPr>
        </p:nvSpPr>
        <p:spPr/>
        <p:txBody>
          <a:bodyPr/>
          <a:lstStyle/>
          <a:p>
            <a:r>
              <a:rPr lang="fi-FI">
                <a:hlinkClick r:id="rId2"/>
              </a:rPr>
              <a:t>https://www.tyosuojelu.fi/tyoolot/koneet-ja-tyovalineet</a:t>
            </a:r>
            <a:r>
              <a:rPr lang="fi-FI"/>
              <a:t> </a:t>
            </a:r>
          </a:p>
        </p:txBody>
      </p:sp>
    </p:spTree>
    <p:extLst>
      <p:ext uri="{BB962C8B-B14F-4D97-AF65-F5344CB8AC3E}">
        <p14:creationId xmlns:p14="http://schemas.microsoft.com/office/powerpoint/2010/main" val="372578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10. Koneturvallisuus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lainsäädäntö</a:t>
            </a:r>
            <a:endParaRPr lang="fi-FI"/>
          </a:p>
          <a:p>
            <a:pPr>
              <a:lnSpc>
                <a:spcPct val="100000"/>
              </a:lnSpc>
            </a:pPr>
            <a:r>
              <a:rPr lang="fi-FI" dirty="0"/>
              <a:t>koneturvallisuuden perusteet </a:t>
            </a:r>
            <a:endParaRPr lang="fi-FI" dirty="0">
              <a:cs typeface="Calibri" panose="020F0502020204030204"/>
            </a:endParaRPr>
          </a:p>
          <a:p>
            <a:pPr>
              <a:lnSpc>
                <a:spcPct val="100000"/>
              </a:lnSpc>
            </a:pPr>
            <a:r>
              <a:rPr lang="fi-FI" dirty="0"/>
              <a:t>esimerkkejä koneiden turvallisuudesta</a:t>
            </a:r>
            <a:endParaRPr lang="fi-FI" dirty="0">
              <a:cs typeface="Calibri" panose="020F0502020204030204"/>
            </a:endParaRPr>
          </a:p>
          <a:p>
            <a:pPr lvl="1">
              <a:lnSpc>
                <a:spcPct val="100000"/>
              </a:lnSpc>
            </a:pPr>
            <a:r>
              <a:rPr lang="fi-FI" dirty="0" err="1"/>
              <a:t>rälläkkä</a:t>
            </a:r>
            <a:endParaRPr lang="fi-FI" dirty="0" err="1">
              <a:cs typeface="Calibri" panose="020F0502020204030204"/>
            </a:endParaRPr>
          </a:p>
          <a:p>
            <a:pPr lvl="1">
              <a:lnSpc>
                <a:spcPct val="100000"/>
              </a:lnSpc>
            </a:pPr>
            <a:r>
              <a:rPr lang="fi-FI" dirty="0"/>
              <a:t>vannesaha</a:t>
            </a:r>
            <a:endParaRPr lang="fi-FI" dirty="0">
              <a:cs typeface="Calibri" panose="020F0502020204030204"/>
            </a:endParaRPr>
          </a:p>
          <a:p>
            <a:pPr lvl="1">
              <a:lnSpc>
                <a:spcPct val="100000"/>
              </a:lnSpc>
            </a:pPr>
            <a:r>
              <a:rPr lang="fi-FI" dirty="0"/>
              <a:t>sirkkeli</a:t>
            </a:r>
            <a:endParaRPr lang="fi-FI" dirty="0">
              <a:cs typeface="Calibri" panose="020F0502020204030204"/>
            </a:endParaRPr>
          </a:p>
          <a:p>
            <a:pPr lvl="1">
              <a:lnSpc>
                <a:spcPct val="100000"/>
              </a:lnSpc>
            </a:pPr>
            <a:r>
              <a:rPr lang="fi-FI" dirty="0"/>
              <a:t>kaasuhitsaus</a:t>
            </a:r>
            <a:endParaRPr lang="fi-FI" dirty="0">
              <a:cs typeface="Calibri" panose="020F0502020204030204"/>
            </a:endParaRPr>
          </a:p>
          <a:p>
            <a:pPr lvl="1">
              <a:lnSpc>
                <a:spcPct val="100000"/>
              </a:lnSpc>
            </a:pPr>
            <a:r>
              <a:rPr lang="fi-FI" dirty="0"/>
              <a:t>liikkuvat työkoneet</a:t>
            </a:r>
            <a:endParaRPr lang="fi-FI" dirty="0">
              <a:cs typeface="Calibri" panose="020F0502020204030204"/>
            </a:endParaRPr>
          </a:p>
          <a:p>
            <a:pPr lvl="1">
              <a:lnSpc>
                <a:spcPct val="100000"/>
              </a:lnSpc>
            </a:pPr>
            <a:endParaRPr lang="fi-FI" dirty="0">
              <a:cs typeface="Calibri" panose="020F0502020204030204"/>
            </a:endParaRPr>
          </a:p>
        </p:txBody>
      </p:sp>
      <p:sp>
        <p:nvSpPr>
          <p:cNvPr id="4" name="Tekstiruutu 3">
            <a:extLst>
              <a:ext uri="{FF2B5EF4-FFF2-40B4-BE49-F238E27FC236}">
                <a16:creationId xmlns:a16="http://schemas.microsoft.com/office/drawing/2014/main" id="{267DA718-7128-B645-92FB-72E5BE545411}"/>
              </a:ext>
            </a:extLst>
          </p:cNvPr>
          <p:cNvSpPr txBox="1"/>
          <p:nvPr/>
        </p:nvSpPr>
        <p:spPr>
          <a:xfrm>
            <a:off x="6498968" y="5868194"/>
            <a:ext cx="4917349" cy="646331"/>
          </a:xfrm>
          <a:prstGeom prst="rect">
            <a:avLst/>
          </a:prstGeom>
          <a:noFill/>
        </p:spPr>
        <p:txBody>
          <a:bodyPr wrap="square" lIns="91440" tIns="45720" rIns="91440" bIns="45720" rtlCol="0" anchor="t">
            <a:spAutoFit/>
          </a:bodyPr>
          <a:lstStyle/>
          <a:p>
            <a:r>
              <a:rPr lang="sv-SE" dirty="0"/>
              <a:t>Kuva: Mika Ripatti</a:t>
            </a:r>
            <a:r>
              <a:rPr lang="sv-SE" dirty="0">
                <a:solidFill>
                  <a:srgbClr val="FF0000"/>
                </a:solidFill>
              </a:rPr>
              <a:t> </a:t>
            </a:r>
            <a:r>
              <a:rPr lang="sv-SE" sz="1200" dirty="0"/>
              <a:t>(</a:t>
            </a:r>
            <a:r>
              <a:rPr lang="sv-SE" sz="1200" dirty="0">
                <a:solidFill>
                  <a:srgbClr val="FF0000"/>
                </a:solidFill>
                <a:hlinkClick r:id="rId3"/>
              </a:rPr>
              <a:t>https://www.instagram.com/p/CPYZMgNtP3z/</a:t>
            </a:r>
            <a:r>
              <a:rPr lang="sv-SE" sz="1200" dirty="0"/>
              <a:t>)</a:t>
            </a:r>
          </a:p>
          <a:p>
            <a:endParaRPr lang="sv-SE" dirty="0"/>
          </a:p>
        </p:txBody>
      </p:sp>
      <p:pic>
        <p:nvPicPr>
          <p:cNvPr id="7" name="Sisällön paikkamerkki 6">
            <a:extLst>
              <a:ext uri="{FF2B5EF4-FFF2-40B4-BE49-F238E27FC236}">
                <a16:creationId xmlns:a16="http://schemas.microsoft.com/office/drawing/2014/main" id="{6DD9ECC3-9D50-1D45-8D48-BD90E1892132}"/>
              </a:ext>
            </a:extLst>
          </p:cNvPr>
          <p:cNvPicPr>
            <a:picLocks noGrp="1" noChangeAspect="1"/>
          </p:cNvPicPr>
          <p:nvPr>
            <p:ph sz="half" idx="2"/>
          </p:nvPr>
        </p:nvPicPr>
        <p:blipFill>
          <a:blip r:embed="rId4"/>
          <a:stretch>
            <a:fillRect/>
          </a:stretch>
        </p:blipFill>
        <p:spPr>
          <a:xfrm>
            <a:off x="6488942" y="1114253"/>
            <a:ext cx="4721602" cy="4753942"/>
          </a:xfrm>
          <a:prstGeom prst="rect">
            <a:avLst/>
          </a:prstGeom>
        </p:spPr>
      </p:pic>
    </p:spTree>
    <p:extLst>
      <p:ext uri="{BB962C8B-B14F-4D97-AF65-F5344CB8AC3E}">
        <p14:creationId xmlns:p14="http://schemas.microsoft.com/office/powerpoint/2010/main" val="371451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tsikko 1"/>
          <p:cNvSpPr>
            <a:spLocks noGrp="1"/>
          </p:cNvSpPr>
          <p:nvPr>
            <p:ph type="title"/>
          </p:nvPr>
        </p:nvSpPr>
        <p:spPr>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fi-FI" sz="4000" b="1" dirty="0">
                <a:latin typeface="Calibri Light"/>
                <a:cs typeface="ＭＳ Ｐゴシック" charset="0"/>
              </a:rPr>
              <a:t>Koneet ja laitteet, lainsäädäntö</a:t>
            </a:r>
          </a:p>
        </p:txBody>
      </p:sp>
      <p:sp>
        <p:nvSpPr>
          <p:cNvPr id="4" name="Sisällön paikkamerkki 3">
            <a:extLst>
              <a:ext uri="{FF2B5EF4-FFF2-40B4-BE49-F238E27FC236}">
                <a16:creationId xmlns:a16="http://schemas.microsoft.com/office/drawing/2014/main" id="{9A4DA547-2968-7E47-B274-9B76C46DBBFD}"/>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fi-FI" dirty="0"/>
              <a:t>Rakennustyöpaikalla saa käyttää vain määräysten mukaisia, ehjiä ja käyttötarkoitukseen sekä työolosuhteisiin soveltuvia työvälineitä </a:t>
            </a:r>
            <a:endParaRPr lang="fi-FI">
              <a:cs typeface="Calibri" panose="020F0502020204030204"/>
            </a:endParaRPr>
          </a:p>
          <a:p>
            <a:pPr lvl="1">
              <a:lnSpc>
                <a:spcPct val="120000"/>
              </a:lnSpc>
            </a:pPr>
            <a:r>
              <a:rPr lang="fi-FI" dirty="0"/>
              <a:t>Työturvallisuuslaki 738/2002, 41§, Asetus rakennustyön turvallisuudesta 14§ ja 19§, Käyttöasetus 403/2008 2§</a:t>
            </a:r>
            <a:endParaRPr lang="fi-FI" dirty="0">
              <a:cs typeface="Calibri" panose="020F0502020204030204"/>
            </a:endParaRPr>
          </a:p>
          <a:p>
            <a:pPr>
              <a:lnSpc>
                <a:spcPct val="120000"/>
              </a:lnSpc>
            </a:pPr>
            <a:r>
              <a:rPr lang="fi-FI" dirty="0"/>
              <a:t>Turvallisuustason on vastattava lainsäädännön vaatimuksia välineen iästä riippumatta -&gt; huolto, ylläpito, tarkastukset, turvallisuusparannukset </a:t>
            </a:r>
            <a:endParaRPr lang="fi-FI">
              <a:cs typeface="Calibri"/>
            </a:endParaRPr>
          </a:p>
          <a:p>
            <a:pPr lvl="1">
              <a:lnSpc>
                <a:spcPct val="120000"/>
              </a:lnSpc>
            </a:pPr>
            <a:r>
              <a:rPr lang="fi-FI" dirty="0"/>
              <a:t>Käyttöasetus 403/2008 5§ ja 43§, Työturvallisuuslaki 8§, Asetus rakennustyön turvallisuudesta 14§, 16§, 18§</a:t>
            </a:r>
            <a:endParaRPr lang="fi-FI" dirty="0">
              <a:cs typeface="Calibri" panose="020F0502020204030204"/>
            </a:endParaRPr>
          </a:p>
          <a:p>
            <a:pPr>
              <a:lnSpc>
                <a:spcPct val="120000"/>
              </a:lnSpc>
            </a:pPr>
            <a:r>
              <a:rPr lang="fi-FI" dirty="0"/>
              <a:t>Käyttäjien oltava opastettuja koneiden ja laitteiden käyttöön</a:t>
            </a:r>
            <a:endParaRPr lang="fi-FI" dirty="0">
              <a:cs typeface="Calibri" panose="020F0502020204030204"/>
            </a:endParaRPr>
          </a:p>
          <a:p>
            <a:pPr lvl="1">
              <a:lnSpc>
                <a:spcPct val="120000"/>
              </a:lnSpc>
            </a:pPr>
            <a:r>
              <a:rPr lang="fi-FI" dirty="0"/>
              <a:t>Käyttöasetus 403/2008 4§, Työturvallisuuslaki 14§</a:t>
            </a:r>
            <a:endParaRPr lang="fi-FI" dirty="0">
              <a:cs typeface="Calibri" panose="020F0502020204030204"/>
            </a:endParaRPr>
          </a:p>
          <a:p>
            <a:pPr>
              <a:lnSpc>
                <a:spcPct val="120000"/>
              </a:lnSpc>
            </a:pPr>
            <a:r>
              <a:rPr lang="fi-FI" dirty="0"/>
              <a:t>Sekä työvälineen valmistajalla/maahantuojalla (Koneasetus 400/2008) että käyttäjällä on vastuita turvallisuudesta (Käyttöasetus 403/2008)</a:t>
            </a:r>
            <a:endParaRPr lang="fi-FI" dirty="0">
              <a:cs typeface="Calibri" panose="020F0502020204030204"/>
            </a:endParaRPr>
          </a:p>
        </p:txBody>
      </p:sp>
      <p:sp>
        <p:nvSpPr>
          <p:cNvPr id="2" name="Tekstiruutu 1">
            <a:extLst>
              <a:ext uri="{FF2B5EF4-FFF2-40B4-BE49-F238E27FC236}">
                <a16:creationId xmlns:a16="http://schemas.microsoft.com/office/drawing/2014/main" id="{A1385BF0-A77A-2E4D-9D34-14E747580CDE}"/>
              </a:ext>
            </a:extLst>
          </p:cNvPr>
          <p:cNvSpPr txBox="1"/>
          <p:nvPr/>
        </p:nvSpPr>
        <p:spPr>
          <a:xfrm>
            <a:off x="-2206889" y="1097280"/>
            <a:ext cx="184731" cy="424732"/>
          </a:xfrm>
          <a:prstGeom prst="rect">
            <a:avLst/>
          </a:prstGeom>
          <a:noFill/>
        </p:spPr>
        <p:txBody>
          <a:bodyPr wrap="none" rtlCol="0">
            <a:spAutoFit/>
          </a:bodyPr>
          <a:lstStyle/>
          <a:p>
            <a:endParaRPr lang="sv-SE" sz="2160"/>
          </a:p>
        </p:txBody>
      </p:sp>
    </p:spTree>
    <p:extLst>
      <p:ext uri="{BB962C8B-B14F-4D97-AF65-F5344CB8AC3E}">
        <p14:creationId xmlns:p14="http://schemas.microsoft.com/office/powerpoint/2010/main" val="40383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325B1894-A048-444E-B726-3D10DC176CC8}"/>
              </a:ext>
            </a:extLst>
          </p:cNvPr>
          <p:cNvSpPr>
            <a:spLocks noGrp="1"/>
          </p:cNvSpPr>
          <p:nvPr>
            <p:ph type="title"/>
          </p:nvPr>
        </p:nvSpPr>
        <p:spPr/>
        <p:txBody>
          <a:bodyPr/>
          <a:lstStyle/>
          <a:p>
            <a:r>
              <a:rPr lang="fi-FI" b="1" dirty="0"/>
              <a:t>Koneasetuksen (400/2008) mukaan koneita ovat mm.</a:t>
            </a:r>
            <a:endParaRPr lang="fi-FI" b="1" dirty="0">
              <a:cs typeface="Calibri Light"/>
            </a:endParaRPr>
          </a:p>
        </p:txBody>
      </p:sp>
      <p:sp>
        <p:nvSpPr>
          <p:cNvPr id="8" name="Sisällön paikkamerkki 7">
            <a:extLst>
              <a:ext uri="{FF2B5EF4-FFF2-40B4-BE49-F238E27FC236}">
                <a16:creationId xmlns:a16="http://schemas.microsoft.com/office/drawing/2014/main" id="{D2054C05-AF0D-4F4F-B7D4-EC5E8E87A74A}"/>
              </a:ext>
            </a:extLst>
          </p:cNvPr>
          <p:cNvSpPr>
            <a:spLocks noGrp="1"/>
          </p:cNvSpPr>
          <p:nvPr>
            <p:ph sz="half" idx="1"/>
          </p:nvPr>
        </p:nvSpPr>
        <p:spPr/>
        <p:txBody>
          <a:bodyPr vert="horz" lIns="91440" tIns="45720" rIns="91440" bIns="45720" rtlCol="0" anchor="t">
            <a:normAutofit fontScale="92500" lnSpcReduction="10000"/>
          </a:bodyPr>
          <a:lstStyle/>
          <a:p>
            <a:pPr>
              <a:lnSpc>
                <a:spcPct val="110000"/>
              </a:lnSpc>
            </a:pPr>
            <a:r>
              <a:rPr lang="fi-FI" dirty="0"/>
              <a:t>rakennussahat</a:t>
            </a:r>
            <a:endParaRPr lang="fi-FI"/>
          </a:p>
          <a:p>
            <a:pPr>
              <a:lnSpc>
                <a:spcPct val="110000"/>
              </a:lnSpc>
            </a:pPr>
            <a:r>
              <a:rPr lang="fi-FI" dirty="0"/>
              <a:t>käsityökoneet</a:t>
            </a:r>
            <a:endParaRPr lang="fi-FI" dirty="0">
              <a:cs typeface="Calibri"/>
            </a:endParaRPr>
          </a:p>
          <a:p>
            <a:pPr>
              <a:lnSpc>
                <a:spcPct val="110000"/>
              </a:lnSpc>
            </a:pPr>
            <a:r>
              <a:rPr lang="fi-FI" dirty="0"/>
              <a:t>nosturit</a:t>
            </a:r>
            <a:endParaRPr lang="fi-FI" dirty="0">
              <a:cs typeface="Calibri" panose="020F0502020204030204"/>
            </a:endParaRPr>
          </a:p>
          <a:p>
            <a:pPr>
              <a:lnSpc>
                <a:spcPct val="110000"/>
              </a:lnSpc>
            </a:pPr>
            <a:r>
              <a:rPr lang="fi-FI" dirty="0"/>
              <a:t>trukit ja kurottajat</a:t>
            </a:r>
            <a:endParaRPr lang="fi-FI" dirty="0">
              <a:cs typeface="Calibri" panose="020F0502020204030204"/>
            </a:endParaRPr>
          </a:p>
          <a:p>
            <a:pPr>
              <a:lnSpc>
                <a:spcPct val="110000"/>
              </a:lnSpc>
            </a:pPr>
            <a:r>
              <a:rPr lang="fi-FI" dirty="0"/>
              <a:t>nostolaitteet</a:t>
            </a:r>
            <a:endParaRPr lang="fi-FI" dirty="0">
              <a:cs typeface="Calibri" panose="020F0502020204030204"/>
            </a:endParaRPr>
          </a:p>
          <a:p>
            <a:pPr>
              <a:lnSpc>
                <a:spcPct val="110000"/>
              </a:lnSpc>
            </a:pPr>
            <a:r>
              <a:rPr lang="fi-FI" dirty="0"/>
              <a:t>nostoapuvälineet</a:t>
            </a:r>
            <a:endParaRPr lang="fi-FI" dirty="0">
              <a:cs typeface="Calibri" panose="020F0502020204030204"/>
            </a:endParaRPr>
          </a:p>
          <a:p>
            <a:pPr>
              <a:lnSpc>
                <a:spcPct val="110000"/>
              </a:lnSpc>
            </a:pPr>
            <a:r>
              <a:rPr lang="fi-FI" dirty="0"/>
              <a:t>henkilönostimet</a:t>
            </a: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p:txBody>
      </p:sp>
      <p:sp>
        <p:nvSpPr>
          <p:cNvPr id="9" name="Sisällön paikkamerkki 8">
            <a:extLst>
              <a:ext uri="{FF2B5EF4-FFF2-40B4-BE49-F238E27FC236}">
                <a16:creationId xmlns:a16="http://schemas.microsoft.com/office/drawing/2014/main" id="{6C744B76-0513-684B-BE3A-09B496047F2F}"/>
              </a:ext>
            </a:extLst>
          </p:cNvPr>
          <p:cNvSpPr>
            <a:spLocks noGrp="1"/>
          </p:cNvSpPr>
          <p:nvPr>
            <p:ph sz="half" idx="2"/>
          </p:nvPr>
        </p:nvSpPr>
        <p:spPr>
          <a:xfrm>
            <a:off x="6172200" y="1825625"/>
            <a:ext cx="5467350" cy="4351338"/>
          </a:xfrm>
        </p:spPr>
        <p:txBody>
          <a:bodyPr vert="horz" lIns="91440" tIns="45720" rIns="91440" bIns="45720" rtlCol="0" anchor="t">
            <a:normAutofit fontScale="92500" lnSpcReduction="10000"/>
          </a:bodyPr>
          <a:lstStyle/>
          <a:p>
            <a:pPr>
              <a:lnSpc>
                <a:spcPct val="110000"/>
              </a:lnSpc>
            </a:pPr>
            <a:r>
              <a:rPr lang="fi-FI" dirty="0"/>
              <a:t>Koneiden vaatimuksenmukaisuuden osoittaa koneeseen tehty CE-merkintä </a:t>
            </a:r>
            <a:endParaRPr lang="fi-FI"/>
          </a:p>
          <a:p>
            <a:pPr>
              <a:lnSpc>
                <a:spcPct val="110000"/>
              </a:lnSpc>
            </a:pPr>
            <a:r>
              <a:rPr lang="fi-FI" dirty="0"/>
              <a:t>Muissa työvälineissä kuin asetuksen tarkoittamissa koneissa ei kuulu olla CE-merkintää ja soveltuvuus työhön sekä vaatimustenmukaisuus arvioidaan mm. konelain, käyttöohjeiden, standardien ja käyttötarkoituksen perusteella</a:t>
            </a:r>
            <a:endParaRPr lang="fi-FI" dirty="0">
              <a:cs typeface="Calibri" panose="020F0502020204030204"/>
            </a:endParaRPr>
          </a:p>
        </p:txBody>
      </p:sp>
    </p:spTree>
    <p:extLst>
      <p:ext uri="{BB962C8B-B14F-4D97-AF65-F5344CB8AC3E}">
        <p14:creationId xmlns:p14="http://schemas.microsoft.com/office/powerpoint/2010/main" val="288700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9F292-A5C4-F742-92AC-1D2268AA3635}"/>
              </a:ext>
            </a:extLst>
          </p:cNvPr>
          <p:cNvSpPr>
            <a:spLocks noGrp="1"/>
          </p:cNvSpPr>
          <p:nvPr>
            <p:ph type="title"/>
          </p:nvPr>
        </p:nvSpPr>
        <p:spPr/>
        <p:txBody>
          <a:bodyPr>
            <a:normAutofit/>
          </a:bodyPr>
          <a:lstStyle/>
          <a:p>
            <a:r>
              <a:rPr lang="fi-FI" b="1" dirty="0"/>
              <a:t>Käyttöasetuksen 403/2008 sisältö</a:t>
            </a:r>
            <a:endParaRPr lang="fi-FI" b="1" dirty="0">
              <a:cs typeface="Calibri Light"/>
            </a:endParaRPr>
          </a:p>
        </p:txBody>
      </p:sp>
      <p:sp>
        <p:nvSpPr>
          <p:cNvPr id="5" name="Sisällön paikkamerkki 4">
            <a:extLst>
              <a:ext uri="{FF2B5EF4-FFF2-40B4-BE49-F238E27FC236}">
                <a16:creationId xmlns:a16="http://schemas.microsoft.com/office/drawing/2014/main" id="{438BF116-E5AF-2946-BD5E-ECD4C95F6AF9}"/>
              </a:ext>
            </a:extLst>
          </p:cNvPr>
          <p:cNvSpPr>
            <a:spLocks noGrp="1"/>
          </p:cNvSpPr>
          <p:nvPr>
            <p:ph idx="1"/>
          </p:nvPr>
        </p:nvSpPr>
        <p:spPr>
          <a:xfrm>
            <a:off x="838200" y="1454667"/>
            <a:ext cx="10835640" cy="4389750"/>
          </a:xfrm>
        </p:spPr>
        <p:txBody>
          <a:bodyPr vert="horz" lIns="91440" tIns="45720" rIns="91440" bIns="45720" rtlCol="0" anchor="t">
            <a:normAutofit fontScale="70000" lnSpcReduction="20000"/>
          </a:bodyPr>
          <a:lstStyle/>
          <a:p>
            <a:pPr marL="281940" indent="-281940">
              <a:lnSpc>
                <a:spcPct val="120000"/>
              </a:lnSpc>
              <a:spcBef>
                <a:spcPts val="200"/>
              </a:spcBef>
              <a:buFont typeface="+mj-lt"/>
              <a:buAutoNum type="arabicPeriod"/>
            </a:pPr>
            <a:r>
              <a:rPr lang="fi-FI" dirty="0">
                <a:hlinkClick r:id="rId3"/>
              </a:rPr>
              <a:t>Yleiset</a:t>
            </a:r>
            <a:br>
              <a:rPr lang="fi-FI" dirty="0"/>
            </a:br>
            <a:r>
              <a:rPr lang="fi-FI" dirty="0"/>
              <a:t>Mm. kaikki välineet soveltuvat, ehjät, turvalliset ja toimintakunto varmistettu. Pätevyysvaatimukset ja työnantajan luvat </a:t>
            </a:r>
            <a:endParaRPr lang="fi-FI"/>
          </a:p>
          <a:p>
            <a:pPr marL="281940" indent="-281940">
              <a:lnSpc>
                <a:spcPct val="120000"/>
              </a:lnSpc>
              <a:spcBef>
                <a:spcPts val="200"/>
              </a:spcBef>
              <a:buFont typeface="+mj-lt"/>
              <a:buAutoNum type="arabicPeriod"/>
            </a:pPr>
            <a:r>
              <a:rPr lang="fi-FI" dirty="0">
                <a:hlinkClick r:id="rId4"/>
              </a:rPr>
              <a:t>Liikkuvia työvälineitä koskevat täydentävät vaatimukset</a:t>
            </a:r>
            <a:br>
              <a:rPr lang="fi-FI" dirty="0"/>
            </a:br>
            <a:r>
              <a:rPr lang="fi-FI" dirty="0"/>
              <a:t>Mm. törmäysvaaran minimointi, turvakaari/-ohjaamo, kamerat, valot</a:t>
            </a:r>
            <a:endParaRPr lang="fi-FI" dirty="0">
              <a:cs typeface="Calibri" panose="020F0502020204030204"/>
            </a:endParaRPr>
          </a:p>
          <a:p>
            <a:pPr marL="281940" indent="-281940">
              <a:lnSpc>
                <a:spcPct val="120000"/>
              </a:lnSpc>
              <a:spcBef>
                <a:spcPts val="200"/>
              </a:spcBef>
              <a:buFont typeface="+mj-lt"/>
              <a:buAutoNum type="arabicPeriod"/>
            </a:pPr>
            <a:r>
              <a:rPr lang="fi-FI" dirty="0">
                <a:hlinkClick r:id="rId5"/>
              </a:rPr>
              <a:t>Nostolaitteita koskevat täydentävät vaatimukset</a:t>
            </a:r>
            <a:br>
              <a:rPr lang="fi-FI" dirty="0"/>
            </a:br>
            <a:r>
              <a:rPr lang="fi-FI" dirty="0"/>
              <a:t>Mm. nostotyön suunnittelu, nosturit, nostoapuvälineet, henkilönostot </a:t>
            </a:r>
            <a:endParaRPr lang="fi-FI" dirty="0">
              <a:cs typeface="Calibri" panose="020F0502020204030204"/>
            </a:endParaRPr>
          </a:p>
          <a:p>
            <a:pPr marL="281940" indent="-281940">
              <a:lnSpc>
                <a:spcPct val="120000"/>
              </a:lnSpc>
              <a:spcBef>
                <a:spcPts val="200"/>
              </a:spcBef>
              <a:buFont typeface="+mj-lt"/>
              <a:buAutoNum type="arabicPeriod"/>
            </a:pPr>
            <a:r>
              <a:rPr lang="fi-FI" dirty="0">
                <a:hlinkClick r:id="rId6"/>
              </a:rPr>
              <a:t>Korkealla tehtävän työn turvallisuusvaatimukset</a:t>
            </a:r>
            <a:r>
              <a:rPr lang="fi-FI" dirty="0"/>
              <a:t> </a:t>
            </a:r>
            <a:br>
              <a:rPr lang="fi-FI" dirty="0"/>
            </a:br>
            <a:r>
              <a:rPr lang="fi-FI" dirty="0"/>
              <a:t>Mm. kaiteet, telineet, tikkaat, köysien varassa työskentely</a:t>
            </a:r>
            <a:endParaRPr lang="fi-FI" dirty="0">
              <a:cs typeface="Calibri" panose="020F0502020204030204"/>
            </a:endParaRPr>
          </a:p>
          <a:p>
            <a:pPr marL="281940" indent="-281940">
              <a:lnSpc>
                <a:spcPct val="120000"/>
              </a:lnSpc>
              <a:spcBef>
                <a:spcPts val="200"/>
              </a:spcBef>
              <a:buFont typeface="+mj-lt"/>
              <a:buAutoNum type="arabicPeriod"/>
            </a:pPr>
            <a:r>
              <a:rPr lang="fi-FI" dirty="0">
                <a:hlinkClick r:id="rId7"/>
              </a:rPr>
              <a:t>Käyttöönotto- ja määräaikaistarkastukset sekä kunnonvalvontajärjestelmä</a:t>
            </a:r>
            <a:br>
              <a:rPr lang="fi-FI" dirty="0"/>
            </a:br>
            <a:r>
              <a:rPr lang="fi-FI" dirty="0"/>
              <a:t>Soveltuvuuden ja toimintakunnon tarkastaminen on oltava suunnitelmallista ja tarkastuksen suorittajan on oltava pätevä tai perehtynyt välineeseen</a:t>
            </a:r>
            <a:endParaRPr lang="fi-FI" dirty="0">
              <a:cs typeface="Calibri"/>
            </a:endParaRPr>
          </a:p>
          <a:p>
            <a:pPr marL="281940" indent="-281940">
              <a:lnSpc>
                <a:spcPct val="120000"/>
              </a:lnSpc>
              <a:spcBef>
                <a:spcPts val="200"/>
              </a:spcBef>
              <a:buFont typeface="+mj-lt"/>
              <a:buAutoNum type="arabicPeriod"/>
            </a:pPr>
            <a:r>
              <a:rPr lang="fi-FI" dirty="0"/>
              <a:t>Voimaantulo</a:t>
            </a:r>
            <a:endParaRPr lang="fi-FI" dirty="0">
              <a:cs typeface="Calibri" panose="020F0502020204030204"/>
            </a:endParaRPr>
          </a:p>
        </p:txBody>
      </p:sp>
      <p:sp>
        <p:nvSpPr>
          <p:cNvPr id="4" name="Dian numeron paikkamerkki 3">
            <a:extLst>
              <a:ext uri="{FF2B5EF4-FFF2-40B4-BE49-F238E27FC236}">
                <a16:creationId xmlns:a16="http://schemas.microsoft.com/office/drawing/2014/main" id="{C64156EB-298A-F546-B56D-17065A8692EA}"/>
              </a:ext>
            </a:extLst>
          </p:cNvPr>
          <p:cNvSpPr>
            <a:spLocks noGrp="1"/>
          </p:cNvSpPr>
          <p:nvPr>
            <p:ph type="sldNum" sz="quarter" idx="12"/>
          </p:nvPr>
        </p:nvSpPr>
        <p:spPr/>
        <p:txBody>
          <a:bodyPr/>
          <a:lstStyle/>
          <a:p>
            <a:fld id="{30088326-30EF-4746-867D-B30A40191297}" type="slidenum">
              <a:rPr lang="fi-FI" smtClean="0"/>
              <a:t>5</a:t>
            </a:fld>
            <a:endParaRPr lang="fi-FI"/>
          </a:p>
        </p:txBody>
      </p:sp>
      <p:sp>
        <p:nvSpPr>
          <p:cNvPr id="6" name="Sisällön paikkamerkki 5">
            <a:extLst>
              <a:ext uri="{FF2B5EF4-FFF2-40B4-BE49-F238E27FC236}">
                <a16:creationId xmlns:a16="http://schemas.microsoft.com/office/drawing/2014/main" id="{ABBB254D-AAC6-6948-9310-47F2C3764DED}"/>
              </a:ext>
            </a:extLst>
          </p:cNvPr>
          <p:cNvSpPr>
            <a:spLocks noGrp="1"/>
          </p:cNvSpPr>
          <p:nvPr>
            <p:ph sz="quarter" idx="13"/>
          </p:nvPr>
        </p:nvSpPr>
        <p:spPr>
          <a:xfrm>
            <a:off x="326858" y="5852413"/>
            <a:ext cx="11658600" cy="863324"/>
          </a:xfrm>
        </p:spPr>
        <p:txBody>
          <a:bodyPr vert="horz" lIns="91440" tIns="45720" rIns="91440" bIns="45720" rtlCol="0" anchor="t">
            <a:normAutofit/>
          </a:bodyPr>
          <a:lstStyle/>
          <a:p>
            <a:pPr algn="ctr"/>
            <a:r>
              <a:rPr lang="fi-FI" sz="2400" b="1" dirty="0"/>
              <a:t>Rakennustyöpaikoilla käytettävien koneiden, työvälineiden ja laitteiden sekä niiden käytön on täytettävä tämän asetuksen vaatimukset</a:t>
            </a:r>
            <a:endParaRPr lang="fi-FI" sz="2400" b="1" dirty="0">
              <a:cs typeface="Calibri"/>
            </a:endParaRPr>
          </a:p>
        </p:txBody>
      </p:sp>
    </p:spTree>
    <p:extLst>
      <p:ext uri="{BB962C8B-B14F-4D97-AF65-F5344CB8AC3E}">
        <p14:creationId xmlns:p14="http://schemas.microsoft.com/office/powerpoint/2010/main" val="305274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05606B-0F31-4A47-A1FF-E8570234B451}"/>
              </a:ext>
            </a:extLst>
          </p:cNvPr>
          <p:cNvSpPr>
            <a:spLocks noGrp="1"/>
          </p:cNvSpPr>
          <p:nvPr>
            <p:ph type="title"/>
          </p:nvPr>
        </p:nvSpPr>
        <p:spPr/>
        <p:txBody>
          <a:bodyPr>
            <a:normAutofit fontScale="90000"/>
          </a:bodyPr>
          <a:lstStyle/>
          <a:p>
            <a:r>
              <a:rPr lang="fi-FI" b="1" dirty="0"/>
              <a:t>Päätoteuttajan toteuttama työvälineiden valvonta työmaalla</a:t>
            </a:r>
            <a:endParaRPr lang="fi-FI" b="1" dirty="0">
              <a:cs typeface="Calibri Light"/>
            </a:endParaRPr>
          </a:p>
        </p:txBody>
      </p:sp>
      <p:sp>
        <p:nvSpPr>
          <p:cNvPr id="3" name="Sisällön paikkamerkki 2">
            <a:extLst>
              <a:ext uri="{FF2B5EF4-FFF2-40B4-BE49-F238E27FC236}">
                <a16:creationId xmlns:a16="http://schemas.microsoft.com/office/drawing/2014/main" id="{82205DA3-3F09-D64E-9555-3B75FA598E4E}"/>
              </a:ext>
            </a:extLst>
          </p:cNvPr>
          <p:cNvSpPr>
            <a:spLocks noGrp="1"/>
          </p:cNvSpPr>
          <p:nvPr>
            <p:ph idx="1"/>
          </p:nvPr>
        </p:nvSpPr>
        <p:spPr>
          <a:xfrm>
            <a:off x="838200" y="1454667"/>
            <a:ext cx="10515600" cy="4473058"/>
          </a:xfrm>
        </p:spPr>
        <p:txBody>
          <a:bodyPr vert="horz" lIns="91440" tIns="45720" rIns="91440" bIns="45720" rtlCol="0" anchor="t">
            <a:normAutofit fontScale="62500" lnSpcReduction="20000"/>
          </a:bodyPr>
          <a:lstStyle/>
          <a:p>
            <a:pPr>
              <a:lnSpc>
                <a:spcPct val="120000"/>
              </a:lnSpc>
            </a:pPr>
            <a:r>
              <a:rPr lang="fi-FI" dirty="0"/>
              <a:t>Vastaanottotarkastukset </a:t>
            </a:r>
            <a:endParaRPr lang="fi-FI"/>
          </a:p>
          <a:p>
            <a:pPr lvl="1">
              <a:lnSpc>
                <a:spcPct val="120000"/>
              </a:lnSpc>
            </a:pPr>
            <a:r>
              <a:rPr lang="fi-FI" dirty="0"/>
              <a:t>työmaalle saapuvat koneet, laitteet, työvälineet ym. täyttävät niitä koskevat vaatimukset</a:t>
            </a:r>
            <a:endParaRPr lang="fi-FI" dirty="0">
              <a:cs typeface="Calibri"/>
            </a:endParaRPr>
          </a:p>
          <a:p>
            <a:pPr>
              <a:lnSpc>
                <a:spcPct val="120000"/>
              </a:lnSpc>
            </a:pPr>
            <a:r>
              <a:rPr lang="fi-FI" dirty="0"/>
              <a:t>Käyttöönottotarkastukset </a:t>
            </a:r>
            <a:endParaRPr lang="fi-FI" dirty="0">
              <a:cs typeface="Calibri" panose="020F0502020204030204"/>
            </a:endParaRPr>
          </a:p>
          <a:p>
            <a:pPr lvl="1">
              <a:lnSpc>
                <a:spcPct val="120000"/>
              </a:lnSpc>
            </a:pPr>
            <a:r>
              <a:rPr lang="fi-FI" dirty="0"/>
              <a:t>nosturit, betonipumput, telineet, rakennuselementit ym. ovat turvallisesti käyttöönotettavissa</a:t>
            </a:r>
            <a:endParaRPr lang="fi-FI" dirty="0">
              <a:cs typeface="Calibri"/>
            </a:endParaRPr>
          </a:p>
          <a:p>
            <a:pPr lvl="1">
              <a:lnSpc>
                <a:spcPct val="120000"/>
              </a:lnSpc>
            </a:pPr>
            <a:r>
              <a:rPr lang="fi-FI" dirty="0"/>
              <a:t>tarkastus uusitaan muutoksen jälkeen esim. nosturin siirto, teline myrskyn jälkeen</a:t>
            </a:r>
            <a:endParaRPr lang="fi-FI" dirty="0">
              <a:cs typeface="Calibri" panose="020F0502020204030204"/>
            </a:endParaRPr>
          </a:p>
          <a:p>
            <a:pPr>
              <a:lnSpc>
                <a:spcPct val="120000"/>
              </a:lnSpc>
            </a:pPr>
            <a:r>
              <a:rPr lang="fi-FI" dirty="0"/>
              <a:t>Määräaikaistarkastukset </a:t>
            </a:r>
            <a:endParaRPr lang="fi-FI" dirty="0">
              <a:cs typeface="Calibri" panose="020F0502020204030204"/>
            </a:endParaRPr>
          </a:p>
          <a:p>
            <a:pPr lvl="1">
              <a:lnSpc>
                <a:spcPct val="120000"/>
              </a:lnSpc>
            </a:pPr>
            <a:r>
              <a:rPr lang="fi-FI" dirty="0"/>
              <a:t>nosturit, henkilönostimet, nostoapuvälineet… </a:t>
            </a:r>
            <a:endParaRPr lang="fi-FI" dirty="0">
              <a:cs typeface="Calibri"/>
            </a:endParaRPr>
          </a:p>
          <a:p>
            <a:pPr lvl="1">
              <a:lnSpc>
                <a:spcPct val="120000"/>
              </a:lnSpc>
            </a:pPr>
            <a:r>
              <a:rPr lang="fi-FI" dirty="0"/>
              <a:t>tarkastusväli määräytyy välineen käytön ja lainsäädännön vaatimusten mukaan </a:t>
            </a:r>
            <a:br>
              <a:rPr lang="fi-FI" dirty="0"/>
            </a:br>
            <a:r>
              <a:rPr lang="fi-FI" dirty="0"/>
              <a:t>(useimmiten vähintään vuoden välein)</a:t>
            </a:r>
            <a:endParaRPr lang="fi-FI" dirty="0">
              <a:cs typeface="Calibri" panose="020F0502020204030204"/>
            </a:endParaRPr>
          </a:p>
          <a:p>
            <a:pPr>
              <a:lnSpc>
                <a:spcPct val="120000"/>
              </a:lnSpc>
            </a:pPr>
            <a:r>
              <a:rPr lang="fi-FI" dirty="0"/>
              <a:t>Viikkotarkastukset </a:t>
            </a:r>
            <a:endParaRPr lang="fi-FI" dirty="0">
              <a:cs typeface="Calibri" panose="020F0502020204030204"/>
            </a:endParaRPr>
          </a:p>
          <a:p>
            <a:pPr lvl="1">
              <a:lnSpc>
                <a:spcPct val="120000"/>
              </a:lnSpc>
            </a:pPr>
            <a:r>
              <a:rPr lang="fi-FI" dirty="0"/>
              <a:t>todennetaan, että työvälineet ovat edelleen kunnossa ja että toimitaan ohjeiden mukaisesti</a:t>
            </a:r>
            <a:br>
              <a:rPr lang="fi-FI" dirty="0"/>
            </a:br>
            <a:r>
              <a:rPr lang="fi-FI" dirty="0"/>
              <a:t>(TR-, MVR- tai vastaavat tarkastusmenetelmät)</a:t>
            </a:r>
            <a:endParaRPr lang="fi-FI" dirty="0">
              <a:cs typeface="Calibri" panose="020F0502020204030204"/>
            </a:endParaRPr>
          </a:p>
          <a:p>
            <a:pPr>
              <a:lnSpc>
                <a:spcPct val="120000"/>
              </a:lnSpc>
            </a:pPr>
            <a:r>
              <a:rPr lang="fi-FI" dirty="0"/>
              <a:t>Pätevyyksien ja lupien tarkastukset (mm. isojen nosturien kuljettajat, henkilönostin, trukki, alamies)</a:t>
            </a:r>
            <a:endParaRPr lang="fi-FI" dirty="0">
              <a:cs typeface="Calibri" panose="020F0502020204030204"/>
            </a:endParaRPr>
          </a:p>
          <a:p>
            <a:pPr>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611F3D05-895D-4942-B63E-B1CF0572E006}"/>
              </a:ext>
            </a:extLst>
          </p:cNvPr>
          <p:cNvSpPr>
            <a:spLocks noGrp="1"/>
          </p:cNvSpPr>
          <p:nvPr>
            <p:ph sz="quarter" idx="13"/>
          </p:nvPr>
        </p:nvSpPr>
        <p:spPr>
          <a:xfrm>
            <a:off x="848226" y="5867567"/>
            <a:ext cx="10515600" cy="745623"/>
          </a:xfrm>
        </p:spPr>
        <p:txBody>
          <a:bodyPr vert="horz" lIns="91440" tIns="45720" rIns="91440" bIns="45720" rtlCol="0" anchor="t">
            <a:noAutofit/>
          </a:bodyPr>
          <a:lstStyle/>
          <a:p>
            <a:pPr algn="ctr"/>
            <a:r>
              <a:rPr lang="fi-FI" sz="2400" b="1" dirty="0"/>
              <a:t>Tarkastuksesta on löydyttävä dokumentti,</a:t>
            </a:r>
            <a:r>
              <a:rPr lang="fi-FI" sz="2400" b="1" dirty="0">
                <a:ea typeface="+mn-lt"/>
                <a:cs typeface="+mn-lt"/>
              </a:rPr>
              <a:t> jotta voidaan osoittaa, että tarkastukset on tehty</a:t>
            </a:r>
            <a:endParaRPr lang="fi-FI" sz="2400" b="1" dirty="0"/>
          </a:p>
        </p:txBody>
      </p:sp>
    </p:spTree>
    <p:extLst>
      <p:ext uri="{BB962C8B-B14F-4D97-AF65-F5344CB8AC3E}">
        <p14:creationId xmlns:p14="http://schemas.microsoft.com/office/powerpoint/2010/main" val="354368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i 6">
            <a:extLst>
              <a:ext uri="{FF2B5EF4-FFF2-40B4-BE49-F238E27FC236}">
                <a16:creationId xmlns:a16="http://schemas.microsoft.com/office/drawing/2014/main" id="{44CE3336-6975-9647-AEF1-B52ABF7965FE}"/>
              </a:ext>
            </a:extLst>
          </p:cNvPr>
          <p:cNvGraphicFramePr>
            <a:graphicFrameLocks noChangeAspect="1"/>
          </p:cNvGraphicFramePr>
          <p:nvPr>
            <p:extLst>
              <p:ext uri="{D42A27DB-BD31-4B8C-83A1-F6EECF244321}">
                <p14:modId xmlns:p14="http://schemas.microsoft.com/office/powerpoint/2010/main" val="3092702915"/>
              </p:ext>
            </p:extLst>
          </p:nvPr>
        </p:nvGraphicFramePr>
        <p:xfrm>
          <a:off x="6485762" y="1271018"/>
          <a:ext cx="3186938" cy="4981226"/>
        </p:xfrm>
        <a:graphic>
          <a:graphicData uri="http://schemas.openxmlformats.org/presentationml/2006/ole">
            <mc:AlternateContent xmlns:mc="http://schemas.openxmlformats.org/markup-compatibility/2006">
              <mc:Choice xmlns:v="urn:schemas-microsoft-com:vml" Requires="v">
                <p:oleObj spid="_x0000_s18793" name="Tiedosto" r:id="rId4" imgW="6273800" imgH="9182100" progId="Word.Document.8">
                  <p:embed/>
                </p:oleObj>
              </mc:Choice>
              <mc:Fallback>
                <p:oleObj name="Tiedosto" r:id="rId4" imgW="6273800" imgH="9182100" progId="Word.Document.8">
                  <p:embed/>
                  <p:pic>
                    <p:nvPicPr>
                      <p:cNvPr id="7" name="Objekti 6">
                        <a:extLst>
                          <a:ext uri="{FF2B5EF4-FFF2-40B4-BE49-F238E27FC236}">
                            <a16:creationId xmlns:a16="http://schemas.microsoft.com/office/drawing/2014/main" id="{44CE3336-6975-9647-AEF1-B52ABF7965FE}"/>
                          </a:ext>
                        </a:extLst>
                      </p:cNvPr>
                      <p:cNvPicPr/>
                      <p:nvPr/>
                    </p:nvPicPr>
                    <p:blipFill>
                      <a:blip r:embed="rId5"/>
                      <a:stretch>
                        <a:fillRect/>
                      </a:stretch>
                    </p:blipFill>
                    <p:spPr>
                      <a:xfrm>
                        <a:off x="6485762" y="1271018"/>
                        <a:ext cx="3186938" cy="4981226"/>
                      </a:xfrm>
                      <a:prstGeom prst="rect">
                        <a:avLst/>
                      </a:prstGeom>
                      <a:solidFill>
                        <a:schemeClr val="bg1"/>
                      </a:solidFill>
                    </p:spPr>
                  </p:pic>
                </p:oleObj>
              </mc:Fallback>
            </mc:AlternateContent>
          </a:graphicData>
        </a:graphic>
      </p:graphicFrame>
      <p:sp>
        <p:nvSpPr>
          <p:cNvPr id="2" name="Otsikko 1">
            <a:extLst>
              <a:ext uri="{FF2B5EF4-FFF2-40B4-BE49-F238E27FC236}">
                <a16:creationId xmlns:a16="http://schemas.microsoft.com/office/drawing/2014/main" id="{6E9ED67A-0C33-AE4A-A5C2-03D3F83C897B}"/>
              </a:ext>
            </a:extLst>
          </p:cNvPr>
          <p:cNvSpPr>
            <a:spLocks noGrp="1"/>
          </p:cNvSpPr>
          <p:nvPr>
            <p:ph type="title"/>
          </p:nvPr>
        </p:nvSpPr>
        <p:spPr>
          <a:xfrm>
            <a:off x="838200" y="365125"/>
            <a:ext cx="5957662" cy="1460500"/>
          </a:xfrm>
        </p:spPr>
        <p:txBody>
          <a:bodyPr>
            <a:noAutofit/>
          </a:bodyPr>
          <a:lstStyle/>
          <a:p>
            <a:r>
              <a:rPr lang="fi-FI" sz="3600" b="1" dirty="0"/>
              <a:t>Esimerkkilomakkeita: työvälineen ja työkoneen vastaanottotarkastus</a:t>
            </a:r>
            <a:endParaRPr lang="fi-FI" sz="3600" b="1">
              <a:cs typeface="Calibri Light"/>
            </a:endParaRPr>
          </a:p>
        </p:txBody>
      </p:sp>
      <p:sp>
        <p:nvSpPr>
          <p:cNvPr id="3" name="Sisällön paikkamerkki 2">
            <a:extLst>
              <a:ext uri="{FF2B5EF4-FFF2-40B4-BE49-F238E27FC236}">
                <a16:creationId xmlns:a16="http://schemas.microsoft.com/office/drawing/2014/main" id="{89E3E007-1539-4F42-AD0F-ED1E180119B3}"/>
              </a:ext>
            </a:extLst>
          </p:cNvPr>
          <p:cNvSpPr>
            <a:spLocks noGrp="1"/>
          </p:cNvSpPr>
          <p:nvPr>
            <p:ph idx="1"/>
          </p:nvPr>
        </p:nvSpPr>
        <p:spPr>
          <a:xfrm>
            <a:off x="838200" y="2028532"/>
            <a:ext cx="5123688" cy="4351338"/>
          </a:xfrm>
        </p:spPr>
        <p:txBody>
          <a:bodyPr vert="horz" lIns="91440" tIns="45720" rIns="91440" bIns="45720" rtlCol="0" anchor="t">
            <a:normAutofit lnSpcReduction="10000"/>
          </a:bodyPr>
          <a:lstStyle/>
          <a:p>
            <a:pPr>
              <a:lnSpc>
                <a:spcPct val="100000"/>
              </a:lnSpc>
            </a:pPr>
            <a:r>
              <a:rPr lang="fi-FI" dirty="0"/>
              <a:t>Tarkastuslomakkeita löytyy esim. Rakennusteollisuus </a:t>
            </a:r>
            <a:r>
              <a:rPr lang="fi-FI" dirty="0" err="1"/>
              <a:t>RT:n</a:t>
            </a:r>
            <a:r>
              <a:rPr lang="fi-FI" dirty="0"/>
              <a:t> sivuilta: </a:t>
            </a:r>
            <a:r>
              <a:rPr lang="fi-FI" sz="1600" dirty="0">
                <a:hlinkClick r:id="rId6"/>
              </a:rPr>
              <a:t>https://www.rakennusteollisuus.fi/Toimialat/Talonrakennusteollisuus/Hyotytietoa-tyomaille/Laatu-ymparisto-tyoturvallisuus/Tyomaan-tyoturvallisuus/Tyoturvallisuuskansio-pk-rakennusyrityksille/</a:t>
            </a:r>
            <a:r>
              <a:rPr lang="fi-FI" sz="1600" dirty="0"/>
              <a:t> </a:t>
            </a:r>
            <a:endParaRPr lang="fi-FI"/>
          </a:p>
          <a:p>
            <a:pPr>
              <a:lnSpc>
                <a:spcPct val="100000"/>
              </a:lnSpc>
            </a:pPr>
            <a:r>
              <a:rPr lang="fi-FI" dirty="0"/>
              <a:t>Tarkastuksen sisältö määräytyy koneen ja sen käyttötarkoituksen ja olosuhteiden mukaan</a:t>
            </a:r>
            <a:endParaRPr lang="fi-FI" dirty="0">
              <a:cs typeface="Calibri" panose="020F0502020204030204"/>
            </a:endParaRPr>
          </a:p>
        </p:txBody>
      </p:sp>
      <p:sp>
        <p:nvSpPr>
          <p:cNvPr id="5" name="Dian numeron paikkamerkki 4">
            <a:extLst>
              <a:ext uri="{FF2B5EF4-FFF2-40B4-BE49-F238E27FC236}">
                <a16:creationId xmlns:a16="http://schemas.microsoft.com/office/drawing/2014/main" id="{C3D8CEA4-47EA-534A-8EC6-A55E86ABD196}"/>
              </a:ext>
            </a:extLst>
          </p:cNvPr>
          <p:cNvSpPr>
            <a:spLocks noGrp="1"/>
          </p:cNvSpPr>
          <p:nvPr>
            <p:ph type="sldNum" sz="quarter" idx="12"/>
          </p:nvPr>
        </p:nvSpPr>
        <p:spPr/>
        <p:txBody>
          <a:bodyPr/>
          <a:lstStyle/>
          <a:p>
            <a:fld id="{30088326-30EF-4746-867D-B30A40191297}" type="slidenum">
              <a:rPr lang="fi-FI" smtClean="0"/>
              <a:t>7</a:t>
            </a:fld>
            <a:endParaRPr lang="fi-FI"/>
          </a:p>
        </p:txBody>
      </p:sp>
      <p:graphicFrame>
        <p:nvGraphicFramePr>
          <p:cNvPr id="6" name="Objekti 5">
            <a:extLst>
              <a:ext uri="{FF2B5EF4-FFF2-40B4-BE49-F238E27FC236}">
                <a16:creationId xmlns:a16="http://schemas.microsoft.com/office/drawing/2014/main" id="{36B47402-9A05-464B-81BB-986A45AEACDB}"/>
              </a:ext>
            </a:extLst>
          </p:cNvPr>
          <p:cNvGraphicFramePr>
            <a:graphicFrameLocks noChangeAspect="1"/>
          </p:cNvGraphicFramePr>
          <p:nvPr>
            <p:extLst>
              <p:ext uri="{D42A27DB-BD31-4B8C-83A1-F6EECF244321}">
                <p14:modId xmlns:p14="http://schemas.microsoft.com/office/powerpoint/2010/main" val="2848991555"/>
              </p:ext>
            </p:extLst>
          </p:nvPr>
        </p:nvGraphicFramePr>
        <p:xfrm>
          <a:off x="9048032" y="607604"/>
          <a:ext cx="3005630" cy="4811663"/>
        </p:xfrm>
        <a:graphic>
          <a:graphicData uri="http://schemas.openxmlformats.org/presentationml/2006/ole">
            <mc:AlternateContent xmlns:mc="http://schemas.openxmlformats.org/markup-compatibility/2006">
              <mc:Choice xmlns:v="urn:schemas-microsoft-com:vml" Requires="v">
                <p:oleObj spid="_x0000_s18794" name="Tiedosto" r:id="rId7" imgW="6273800" imgH="9461500" progId="Word.Document.8">
                  <p:embed/>
                </p:oleObj>
              </mc:Choice>
              <mc:Fallback>
                <p:oleObj name="Tiedosto" r:id="rId7" imgW="6273800" imgH="9461500" progId="Word.Document.8">
                  <p:embed/>
                  <p:pic>
                    <p:nvPicPr>
                      <p:cNvPr id="6" name="Objekti 5">
                        <a:extLst>
                          <a:ext uri="{FF2B5EF4-FFF2-40B4-BE49-F238E27FC236}">
                            <a16:creationId xmlns:a16="http://schemas.microsoft.com/office/drawing/2014/main" id="{36B47402-9A05-464B-81BB-986A45AEACDB}"/>
                          </a:ext>
                        </a:extLst>
                      </p:cNvPr>
                      <p:cNvPicPr/>
                      <p:nvPr/>
                    </p:nvPicPr>
                    <p:blipFill>
                      <a:blip r:embed="rId8"/>
                      <a:stretch>
                        <a:fillRect/>
                      </a:stretch>
                    </p:blipFill>
                    <p:spPr>
                      <a:xfrm>
                        <a:off x="9048032" y="607604"/>
                        <a:ext cx="3005630" cy="48116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8164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183C08-E380-2A43-8C69-EB8FE9191FF8}"/>
              </a:ext>
            </a:extLst>
          </p:cNvPr>
          <p:cNvSpPr>
            <a:spLocks noGrp="1"/>
          </p:cNvSpPr>
          <p:nvPr>
            <p:ph type="title"/>
          </p:nvPr>
        </p:nvSpPr>
        <p:spPr/>
        <p:txBody>
          <a:bodyPr vert="horz" lIns="91440" tIns="45720" rIns="91440" bIns="45720" rtlCol="0" anchor="ctr">
            <a:noAutofit/>
          </a:bodyPr>
          <a:lstStyle/>
          <a:p>
            <a:r>
              <a:rPr lang="fi-FI" sz="3200" b="1" dirty="0"/>
              <a:t>Vastaanotto- tai käyttöönottotarkastus, </a:t>
            </a:r>
            <a:br>
              <a:rPr lang="fi-FI" sz="3200" b="1" dirty="0"/>
            </a:br>
            <a:r>
              <a:rPr lang="fi-FI" sz="3200" b="1" dirty="0"/>
              <a:t>yksinkertaistettu esimerkkilomake nostovälineille: nostoapuvälineet</a:t>
            </a:r>
            <a:endParaRPr lang="fi-FI" sz="3200" b="1">
              <a:cs typeface="Calibri Light"/>
            </a:endParaRPr>
          </a:p>
        </p:txBody>
      </p:sp>
      <p:graphicFrame>
        <p:nvGraphicFramePr>
          <p:cNvPr id="6" name="Taulukko 6">
            <a:extLst>
              <a:ext uri="{FF2B5EF4-FFF2-40B4-BE49-F238E27FC236}">
                <a16:creationId xmlns:a16="http://schemas.microsoft.com/office/drawing/2014/main" id="{54B9A4CF-01AE-5343-B004-653F186CD68F}"/>
              </a:ext>
            </a:extLst>
          </p:cNvPr>
          <p:cNvGraphicFramePr>
            <a:graphicFrameLocks noGrp="1"/>
          </p:cNvGraphicFramePr>
          <p:nvPr>
            <p:ph idx="1"/>
            <p:extLst>
              <p:ext uri="{D42A27DB-BD31-4B8C-83A1-F6EECF244321}">
                <p14:modId xmlns:p14="http://schemas.microsoft.com/office/powerpoint/2010/main" val="224403642"/>
              </p:ext>
            </p:extLst>
          </p:nvPr>
        </p:nvGraphicFramePr>
        <p:xfrm>
          <a:off x="549841" y="1992016"/>
          <a:ext cx="10942322" cy="4462272"/>
        </p:xfrm>
        <a:graphic>
          <a:graphicData uri="http://schemas.openxmlformats.org/drawingml/2006/table">
            <a:tbl>
              <a:tblPr firstRow="1" bandRow="1">
                <a:tableStyleId>{5C22544A-7EE6-4342-B048-85BDC9FD1C3A}</a:tableStyleId>
              </a:tblPr>
              <a:tblGrid>
                <a:gridCol w="1999091">
                  <a:extLst>
                    <a:ext uri="{9D8B030D-6E8A-4147-A177-3AD203B41FA5}">
                      <a16:colId xmlns:a16="http://schemas.microsoft.com/office/drawing/2014/main" val="2309416263"/>
                    </a:ext>
                  </a:extLst>
                </a:gridCol>
                <a:gridCol w="1648350">
                  <a:extLst>
                    <a:ext uri="{9D8B030D-6E8A-4147-A177-3AD203B41FA5}">
                      <a16:colId xmlns:a16="http://schemas.microsoft.com/office/drawing/2014/main" val="2463884443"/>
                    </a:ext>
                  </a:extLst>
                </a:gridCol>
                <a:gridCol w="1823720">
                  <a:extLst>
                    <a:ext uri="{9D8B030D-6E8A-4147-A177-3AD203B41FA5}">
                      <a16:colId xmlns:a16="http://schemas.microsoft.com/office/drawing/2014/main" val="1608920074"/>
                    </a:ext>
                  </a:extLst>
                </a:gridCol>
                <a:gridCol w="1975237">
                  <a:extLst>
                    <a:ext uri="{9D8B030D-6E8A-4147-A177-3AD203B41FA5}">
                      <a16:colId xmlns:a16="http://schemas.microsoft.com/office/drawing/2014/main" val="4232941330"/>
                    </a:ext>
                  </a:extLst>
                </a:gridCol>
                <a:gridCol w="1923551">
                  <a:extLst>
                    <a:ext uri="{9D8B030D-6E8A-4147-A177-3AD203B41FA5}">
                      <a16:colId xmlns:a16="http://schemas.microsoft.com/office/drawing/2014/main" val="3821040537"/>
                    </a:ext>
                  </a:extLst>
                </a:gridCol>
                <a:gridCol w="1572373">
                  <a:extLst>
                    <a:ext uri="{9D8B030D-6E8A-4147-A177-3AD203B41FA5}">
                      <a16:colId xmlns:a16="http://schemas.microsoft.com/office/drawing/2014/main" val="3711918390"/>
                    </a:ext>
                  </a:extLst>
                </a:gridCol>
              </a:tblGrid>
              <a:tr h="1097280">
                <a:tc>
                  <a:txBody>
                    <a:bodyPr/>
                    <a:lstStyle/>
                    <a:p>
                      <a:r>
                        <a:rPr lang="fi-FI" sz="2200" noProof="0" dirty="0"/>
                        <a:t>Tarkastettava väline</a:t>
                      </a:r>
                    </a:p>
                  </a:txBody>
                  <a:tcPr marL="109728" marR="109728" marT="54864" marB="54864"/>
                </a:tc>
                <a:tc>
                  <a:txBody>
                    <a:bodyPr/>
                    <a:lstStyle/>
                    <a:p>
                      <a:r>
                        <a:rPr lang="fi-FI" sz="2200" noProof="0" dirty="0"/>
                        <a:t>Yleiskunto</a:t>
                      </a:r>
                    </a:p>
                  </a:txBody>
                  <a:tcPr marL="109728" marR="109728" marT="54864" marB="54864"/>
                </a:tc>
                <a:tc>
                  <a:txBody>
                    <a:bodyPr/>
                    <a:lstStyle/>
                    <a:p>
                      <a:r>
                        <a:rPr lang="fi-FI" sz="2200" noProof="0" dirty="0"/>
                        <a:t>Lovet / repeämät / venymät</a:t>
                      </a:r>
                    </a:p>
                  </a:txBody>
                  <a:tcPr marL="109728" marR="109728" marT="54864" marB="54864"/>
                </a:tc>
                <a:tc>
                  <a:txBody>
                    <a:bodyPr/>
                    <a:lstStyle/>
                    <a:p>
                      <a:r>
                        <a:rPr lang="fi-FI" sz="2200" noProof="0" dirty="0"/>
                        <a:t>Kulumat / taipumat</a:t>
                      </a:r>
                    </a:p>
                  </a:txBody>
                  <a:tcPr marL="109728" marR="109728" marT="54864" marB="54864"/>
                </a:tc>
                <a:tc>
                  <a:txBody>
                    <a:bodyPr/>
                    <a:lstStyle/>
                    <a:p>
                      <a:r>
                        <a:rPr lang="fi-FI" sz="2200" noProof="0" dirty="0"/>
                        <a:t>Salvat / Lukot / Ompeleet</a:t>
                      </a:r>
                    </a:p>
                  </a:txBody>
                  <a:tcPr marL="109728" marR="109728" marT="54864" marB="54864"/>
                </a:tc>
                <a:tc>
                  <a:txBody>
                    <a:bodyPr/>
                    <a:lstStyle/>
                    <a:p>
                      <a:r>
                        <a:rPr lang="fi-FI" sz="2200" noProof="0" dirty="0"/>
                        <a:t>Kuormitus-tiedot ja merkinnät</a:t>
                      </a:r>
                    </a:p>
                  </a:txBody>
                  <a:tcPr marL="109728" marR="109728" marT="54864" marB="54864"/>
                </a:tc>
                <a:extLst>
                  <a:ext uri="{0D108BD9-81ED-4DB2-BD59-A6C34878D82A}">
                    <a16:rowId xmlns:a16="http://schemas.microsoft.com/office/drawing/2014/main" val="3223263918"/>
                  </a:ext>
                </a:extLst>
              </a:tr>
              <a:tr h="1097280">
                <a:tc>
                  <a:txBody>
                    <a:bodyPr/>
                    <a:lstStyle/>
                    <a:p>
                      <a:r>
                        <a:rPr lang="fi-FI" sz="2200" noProof="0" dirty="0"/>
                        <a:t>Nostoastia (tunniste)</a:t>
                      </a:r>
                    </a:p>
                  </a:txBody>
                  <a:tcPr marL="109728" marR="109728" marT="54864" marB="54864"/>
                </a:tc>
                <a:tc>
                  <a:txBody>
                    <a:bodyPr/>
                    <a:lstStyle/>
                    <a:p>
                      <a:r>
                        <a:rPr lang="fi-FI" sz="2200" noProof="0" dirty="0"/>
                        <a:t>OK</a:t>
                      </a:r>
                    </a:p>
                  </a:txBody>
                  <a:tcPr marL="109728" marR="109728" marT="54864" marB="54864"/>
                </a:tc>
                <a:tc>
                  <a:txBody>
                    <a:bodyPr/>
                    <a:lstStyle/>
                    <a:p>
                      <a:r>
                        <a:rPr lang="fi-FI" sz="2200" noProof="0" dirty="0"/>
                        <a:t>OK</a:t>
                      </a:r>
                    </a:p>
                  </a:txBody>
                  <a:tcPr marL="109728" marR="109728" marT="54864" marB="54864"/>
                </a:tc>
                <a:tc>
                  <a:txBody>
                    <a:bodyPr/>
                    <a:lstStyle/>
                    <a:p>
                      <a:r>
                        <a:rPr lang="fi-FI" sz="2200" noProof="0" dirty="0"/>
                        <a:t>Nostokorvake vääntynyt -&gt; käyttökielto</a:t>
                      </a:r>
                    </a:p>
                  </a:txBody>
                  <a:tcPr marL="109728" marR="109728" marT="54864" marB="54864"/>
                </a:tc>
                <a:tc>
                  <a:txBody>
                    <a:bodyPr/>
                    <a:lstStyle/>
                    <a:p>
                      <a:r>
                        <a:rPr lang="fi-FI" sz="2200" noProof="0" dirty="0"/>
                        <a:t>Ei koske</a:t>
                      </a:r>
                    </a:p>
                  </a:txBody>
                  <a:tcPr marL="109728" marR="109728" marT="54864" marB="54864"/>
                </a:tc>
                <a:tc>
                  <a:txBody>
                    <a:bodyPr/>
                    <a:lstStyle/>
                    <a:p>
                      <a:r>
                        <a:rPr lang="fi-FI" sz="2200" noProof="0" dirty="0"/>
                        <a:t>SSK 1 tonnia</a:t>
                      </a:r>
                    </a:p>
                  </a:txBody>
                  <a:tcPr marL="109728" marR="109728" marT="54864" marB="54864"/>
                </a:tc>
                <a:extLst>
                  <a:ext uri="{0D108BD9-81ED-4DB2-BD59-A6C34878D82A}">
                    <a16:rowId xmlns:a16="http://schemas.microsoft.com/office/drawing/2014/main" val="1448737054"/>
                  </a:ext>
                </a:extLst>
              </a:tr>
              <a:tr h="1755648">
                <a:tc>
                  <a:txBody>
                    <a:bodyPr/>
                    <a:lstStyle/>
                    <a:p>
                      <a:r>
                        <a:rPr lang="fi-FI" sz="2200" noProof="0" dirty="0"/>
                        <a:t>Nostoketju (tunniste)</a:t>
                      </a:r>
                    </a:p>
                  </a:txBody>
                  <a:tcPr marL="109728" marR="109728" marT="54864" marB="54864"/>
                </a:tc>
                <a:tc>
                  <a:txBody>
                    <a:bodyPr/>
                    <a:lstStyle/>
                    <a:p>
                      <a:r>
                        <a:rPr lang="fi-FI" sz="2200" noProof="0" dirty="0"/>
                        <a:t>OK</a:t>
                      </a:r>
                    </a:p>
                  </a:txBody>
                  <a:tcPr marL="109728" marR="109728" marT="54864" marB="54864"/>
                </a:tc>
                <a:tc>
                  <a:txBody>
                    <a:bodyPr/>
                    <a:lstStyle/>
                    <a:p>
                      <a:r>
                        <a:rPr lang="fi-FI" sz="2200" noProof="0" dirty="0"/>
                        <a:t>OK</a:t>
                      </a:r>
                    </a:p>
                  </a:txBody>
                  <a:tcPr marL="109728" marR="109728" marT="54864" marB="54864"/>
                </a:tc>
                <a:tc>
                  <a:txBody>
                    <a:bodyPr/>
                    <a:lstStyle/>
                    <a:p>
                      <a:r>
                        <a:rPr lang="fi-FI" sz="2200" noProof="0" dirty="0"/>
                        <a:t>OK</a:t>
                      </a:r>
                    </a:p>
                  </a:txBody>
                  <a:tcPr marL="109728" marR="109728" marT="54864" marB="54864"/>
                </a:tc>
                <a:tc>
                  <a:txBody>
                    <a:bodyPr/>
                    <a:lstStyle/>
                    <a:p>
                      <a:r>
                        <a:rPr lang="fi-FI" sz="2200" noProof="0" dirty="0"/>
                        <a:t>Lukkosalvan lukitus-mekanismi viallinen -&gt; käyttökielto</a:t>
                      </a:r>
                    </a:p>
                  </a:txBody>
                  <a:tcPr marL="109728" marR="109728" marT="54864" marB="54864"/>
                </a:tc>
                <a:tc>
                  <a:txBody>
                    <a:bodyPr/>
                    <a:lstStyle/>
                    <a:p>
                      <a:r>
                        <a:rPr lang="fi-FI" sz="2200" noProof="0" dirty="0"/>
                        <a:t>CE-merkintä SSK 2 tonnia</a:t>
                      </a:r>
                    </a:p>
                  </a:txBody>
                  <a:tcPr marL="109728" marR="109728" marT="54864" marB="54864"/>
                </a:tc>
                <a:extLst>
                  <a:ext uri="{0D108BD9-81ED-4DB2-BD59-A6C34878D82A}">
                    <a16:rowId xmlns:a16="http://schemas.microsoft.com/office/drawing/2014/main" val="2898021023"/>
                  </a:ext>
                </a:extLst>
              </a:tr>
              <a:tr h="445008">
                <a:tc>
                  <a:txBody>
                    <a:bodyPr/>
                    <a:lstStyle/>
                    <a:p>
                      <a:r>
                        <a:rPr lang="fi-FI" sz="2200" noProof="0" dirty="0" err="1"/>
                        <a:t>jne</a:t>
                      </a:r>
                    </a:p>
                  </a:txBody>
                  <a:tcPr marL="109728" marR="109728" marT="54864" marB="54864"/>
                </a:tc>
                <a:tc>
                  <a:txBody>
                    <a:bodyPr/>
                    <a:lstStyle/>
                    <a:p>
                      <a:endParaRPr lang="fi-FI" sz="2200" noProof="0"/>
                    </a:p>
                  </a:txBody>
                  <a:tcPr marL="109728" marR="109728" marT="54864" marB="54864"/>
                </a:tc>
                <a:tc>
                  <a:txBody>
                    <a:bodyPr/>
                    <a:lstStyle/>
                    <a:p>
                      <a:endParaRPr lang="fi-FI" sz="2200" noProof="0"/>
                    </a:p>
                  </a:txBody>
                  <a:tcPr marL="109728" marR="109728" marT="54864" marB="54864"/>
                </a:tc>
                <a:tc>
                  <a:txBody>
                    <a:bodyPr/>
                    <a:lstStyle/>
                    <a:p>
                      <a:endParaRPr lang="fi-FI" sz="2200" noProof="0" dirty="0"/>
                    </a:p>
                  </a:txBody>
                  <a:tcPr marL="109728" marR="109728" marT="54864" marB="54864"/>
                </a:tc>
                <a:tc>
                  <a:txBody>
                    <a:bodyPr/>
                    <a:lstStyle/>
                    <a:p>
                      <a:endParaRPr lang="fi-FI" sz="2200" noProof="0"/>
                    </a:p>
                  </a:txBody>
                  <a:tcPr marL="109728" marR="109728" marT="54864" marB="54864"/>
                </a:tc>
                <a:tc>
                  <a:txBody>
                    <a:bodyPr/>
                    <a:lstStyle/>
                    <a:p>
                      <a:endParaRPr lang="fi-FI" sz="2200" noProof="0" dirty="0"/>
                    </a:p>
                  </a:txBody>
                  <a:tcPr marL="109728" marR="109728" marT="54864" marB="54864"/>
                </a:tc>
                <a:extLst>
                  <a:ext uri="{0D108BD9-81ED-4DB2-BD59-A6C34878D82A}">
                    <a16:rowId xmlns:a16="http://schemas.microsoft.com/office/drawing/2014/main" val="2403476182"/>
                  </a:ext>
                </a:extLst>
              </a:tr>
            </a:tbl>
          </a:graphicData>
        </a:graphic>
      </p:graphicFrame>
      <p:sp>
        <p:nvSpPr>
          <p:cNvPr id="5" name="Dian numeron paikkamerkki 4">
            <a:extLst>
              <a:ext uri="{FF2B5EF4-FFF2-40B4-BE49-F238E27FC236}">
                <a16:creationId xmlns:a16="http://schemas.microsoft.com/office/drawing/2014/main" id="{DCE84400-113A-6548-9746-C904650E0F0A}"/>
              </a:ext>
            </a:extLst>
          </p:cNvPr>
          <p:cNvSpPr>
            <a:spLocks noGrp="1"/>
          </p:cNvSpPr>
          <p:nvPr>
            <p:ph type="sldNum" sz="quarter" idx="12"/>
          </p:nvPr>
        </p:nvSpPr>
        <p:spPr/>
        <p:txBody>
          <a:bodyPr/>
          <a:lstStyle/>
          <a:p>
            <a:fld id="{30088326-30EF-4746-867D-B30A40191297}" type="slidenum">
              <a:rPr lang="fi-FI" smtClean="0"/>
              <a:t>8</a:t>
            </a:fld>
            <a:endParaRPr lang="fi-FI"/>
          </a:p>
        </p:txBody>
      </p:sp>
    </p:spTree>
    <p:extLst>
      <p:ext uri="{BB962C8B-B14F-4D97-AF65-F5344CB8AC3E}">
        <p14:creationId xmlns:p14="http://schemas.microsoft.com/office/powerpoint/2010/main" val="332686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9">
            <a:extLst>
              <a:ext uri="{FF2B5EF4-FFF2-40B4-BE49-F238E27FC236}">
                <a16:creationId xmlns:a16="http://schemas.microsoft.com/office/drawing/2014/main" id="{522C5052-CA2A-EF4B-90BB-A84E97A675B5}"/>
              </a:ext>
            </a:extLst>
          </p:cNvPr>
          <p:cNvPicPr>
            <a:picLocks noGrp="1" noChangeAspect="1"/>
          </p:cNvPicPr>
          <p:nvPr>
            <p:ph sz="half" idx="2"/>
          </p:nvPr>
        </p:nvPicPr>
        <p:blipFill>
          <a:blip r:embed="rId3"/>
          <a:stretch>
            <a:fillRect/>
          </a:stretch>
        </p:blipFill>
        <p:spPr>
          <a:xfrm>
            <a:off x="8768803" y="1421269"/>
            <a:ext cx="3244939" cy="4351338"/>
          </a:xfrm>
          <a:prstGeom prst="rect">
            <a:avLst/>
          </a:prstGeom>
        </p:spPr>
      </p:pic>
      <p:sp>
        <p:nvSpPr>
          <p:cNvPr id="14" name="Otsikko 7"/>
          <p:cNvSpPr>
            <a:spLocks noGrp="1"/>
          </p:cNvSpPr>
          <p:nvPr>
            <p:ph type="title"/>
          </p:nvPr>
        </p:nvSpPr>
        <p:spPr/>
        <p:txBody>
          <a:bodyPr/>
          <a:lstStyle/>
          <a:p>
            <a:r>
              <a:rPr lang="fi-FI" b="1" dirty="0"/>
              <a:t>Koneturvallisuus</a:t>
            </a:r>
            <a:endParaRPr lang="fi-FI" b="1" dirty="0">
              <a:cs typeface="Calibri Light"/>
            </a:endParaRPr>
          </a:p>
        </p:txBody>
      </p:sp>
      <p:sp>
        <p:nvSpPr>
          <p:cNvPr id="9" name="Alaotsikko 8"/>
          <p:cNvSpPr>
            <a:spLocks noGrp="1"/>
          </p:cNvSpPr>
          <p:nvPr>
            <p:ph sz="half" idx="1"/>
          </p:nvPr>
        </p:nvSpPr>
        <p:spPr>
          <a:xfrm>
            <a:off x="838198" y="1825625"/>
            <a:ext cx="8111249" cy="4667250"/>
          </a:xfrm>
        </p:spPr>
        <p:txBody>
          <a:bodyPr vert="horz" lIns="91440" tIns="45720" rIns="91440" bIns="45720" rtlCol="0" anchor="t">
            <a:normAutofit fontScale="85000" lnSpcReduction="20000"/>
          </a:bodyPr>
          <a:lstStyle/>
          <a:p>
            <a:pPr marL="0" indent="0">
              <a:lnSpc>
                <a:spcPct val="110000"/>
              </a:lnSpc>
              <a:buNone/>
            </a:pPr>
            <a:r>
              <a:rPr lang="fi-FI" b="1" dirty="0"/>
              <a:t>Koneet, laitteet, työvälineet </a:t>
            </a:r>
            <a:endParaRPr lang="fi-FI"/>
          </a:p>
          <a:p>
            <a:pPr>
              <a:lnSpc>
                <a:spcPct val="110000"/>
              </a:lnSpc>
            </a:pPr>
            <a:r>
              <a:rPr lang="fi-FI" dirty="0"/>
              <a:t>Ehjät</a:t>
            </a:r>
            <a:endParaRPr lang="fi-FI" dirty="0">
              <a:cs typeface="Calibri" panose="020F0502020204030204"/>
            </a:endParaRPr>
          </a:p>
          <a:p>
            <a:pPr marL="271145" indent="-271145">
              <a:lnSpc>
                <a:spcPct val="110000"/>
              </a:lnSpc>
            </a:pPr>
            <a:r>
              <a:rPr lang="fi-FI" dirty="0"/>
              <a:t>Vaaralliset koneet ja koneen osat suojattu </a:t>
            </a:r>
            <a:endParaRPr lang="fi-FI" dirty="0">
              <a:cs typeface="Calibri" panose="020F0502020204030204"/>
            </a:endParaRPr>
          </a:p>
          <a:p>
            <a:pPr marL="728345" lvl="1" indent="-271145">
              <a:lnSpc>
                <a:spcPct val="110000"/>
              </a:lnSpc>
            </a:pPr>
            <a:r>
              <a:rPr lang="fi-FI" dirty="0"/>
              <a:t>mm. terät, nielut, puristumisvaarat, kuumat osat, sähkö…</a:t>
            </a:r>
            <a:endParaRPr lang="fi-FI" dirty="0">
              <a:cs typeface="Calibri"/>
            </a:endParaRPr>
          </a:p>
          <a:p>
            <a:pPr marL="728345" lvl="1" indent="-271145">
              <a:lnSpc>
                <a:spcPct val="110000"/>
              </a:lnSpc>
            </a:pPr>
            <a:r>
              <a:rPr lang="fi-FI" dirty="0"/>
              <a:t>suojalaitteet säädetty </a:t>
            </a:r>
            <a:endParaRPr lang="fi-FI" dirty="0">
              <a:cs typeface="Calibri" panose="020F0502020204030204"/>
            </a:endParaRPr>
          </a:p>
          <a:p>
            <a:pPr marL="271145" indent="-271145">
              <a:lnSpc>
                <a:spcPct val="110000"/>
              </a:lnSpc>
            </a:pPr>
            <a:r>
              <a:rPr lang="fi-FI" dirty="0"/>
              <a:t>Vahinkokäynnistys estetty, hätäpysäytys, käyttövoimasta erottaminen</a:t>
            </a:r>
            <a:endParaRPr lang="fi-FI" dirty="0">
              <a:cs typeface="Calibri" panose="020F0502020204030204"/>
            </a:endParaRPr>
          </a:p>
          <a:p>
            <a:pPr marL="271145" indent="-271145">
              <a:lnSpc>
                <a:spcPct val="110000"/>
              </a:lnSpc>
            </a:pPr>
            <a:r>
              <a:rPr lang="fi-FI" dirty="0"/>
              <a:t>Työhön ja olosuhteisiin soveltuvat</a:t>
            </a:r>
            <a:endParaRPr lang="fi-FI" dirty="0">
              <a:cs typeface="Calibri" panose="020F0502020204030204"/>
            </a:endParaRPr>
          </a:p>
          <a:p>
            <a:pPr marL="635000" lvl="1" indent="-254000">
              <a:lnSpc>
                <a:spcPct val="110000"/>
              </a:lnSpc>
            </a:pPr>
            <a:r>
              <a:rPr lang="fi-FI" dirty="0"/>
              <a:t>tukevat (perustaminen), tilaa työlle, sopivat käyttäjille, selkeät varoituslaitteet ja -merkinnät, selkeät hallintalaitteet ja merkinnät, kohdepoistot, kosteudelta suojaus, huollon ja puhdistustyön turvallisuus…</a:t>
            </a:r>
            <a:endParaRPr lang="fi-FI" dirty="0">
              <a:cs typeface="Calibri" panose="020F0502020204030204"/>
            </a:endParaRPr>
          </a:p>
          <a:p>
            <a:pPr marL="177800" indent="-254000">
              <a:lnSpc>
                <a:spcPct val="110000"/>
              </a:lnSpc>
            </a:pPr>
            <a:endParaRPr lang="fi-FI" dirty="0">
              <a:cs typeface="Calibri" panose="020F0502020204030204"/>
            </a:endParaRPr>
          </a:p>
          <a:p>
            <a:pPr marL="271145" indent="-271145">
              <a:lnSpc>
                <a:spcPct val="110000"/>
              </a:lnSpc>
            </a:pPr>
            <a:endParaRPr lang="fi-FI" dirty="0">
              <a:cs typeface="Calibri" panose="020F0502020204030204"/>
            </a:endParaRPr>
          </a:p>
        </p:txBody>
      </p:sp>
      <p:sp>
        <p:nvSpPr>
          <p:cNvPr id="3" name="Tekstiruutu 2">
            <a:extLst>
              <a:ext uri="{FF2B5EF4-FFF2-40B4-BE49-F238E27FC236}">
                <a16:creationId xmlns:a16="http://schemas.microsoft.com/office/drawing/2014/main" id="{B6B9C94D-875E-AF44-A951-234BE3B29839}"/>
              </a:ext>
            </a:extLst>
          </p:cNvPr>
          <p:cNvSpPr txBox="1"/>
          <p:nvPr/>
        </p:nvSpPr>
        <p:spPr>
          <a:xfrm>
            <a:off x="9466476" y="5738336"/>
            <a:ext cx="1829540" cy="369332"/>
          </a:xfrm>
          <a:prstGeom prst="rect">
            <a:avLst/>
          </a:prstGeom>
          <a:noFill/>
        </p:spPr>
        <p:txBody>
          <a:bodyPr wrap="none" lIns="91440" tIns="45720" rIns="91440" bIns="45720" rtlCol="0" anchor="t">
            <a:spAutoFit/>
          </a:bodyPr>
          <a:lstStyle/>
          <a:p>
            <a:pPr algn="l"/>
            <a:r>
              <a:rPr lang="fi-FI" dirty="0" err="1"/>
              <a:t>Zagro</a:t>
            </a:r>
            <a:r>
              <a:rPr lang="fi-FI" dirty="0"/>
              <a:t>-harkkosaha</a:t>
            </a:r>
          </a:p>
        </p:txBody>
      </p:sp>
    </p:spTree>
    <p:extLst>
      <p:ext uri="{BB962C8B-B14F-4D97-AF65-F5344CB8AC3E}">
        <p14:creationId xmlns:p14="http://schemas.microsoft.com/office/powerpoint/2010/main" val="161327931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21DE8F-3565-402D-96C0-49297B378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F3B37-7340-4BE1-A826-6FCF12F1A1A2}">
  <ds:schemaRefs>
    <ds:schemaRef ds:uri="http://schemas.microsoft.com/sharepoint/v3/contenttype/forms"/>
  </ds:schemaRefs>
</ds:datastoreItem>
</file>

<file path=customXml/itemProps3.xml><?xml version="1.0" encoding="utf-8"?>
<ds:datastoreItem xmlns:ds="http://schemas.openxmlformats.org/officeDocument/2006/customXml" ds:itemID="{E14D432B-E5AF-4C42-A5F8-B66E079491C2}">
  <ds:schemaRefs>
    <ds:schemaRef ds:uri="d7782952-83ee-4b7f-b36b-e03bcc39e872"/>
    <ds:schemaRef ds:uri="http://purl.org/dc/terms/"/>
    <ds:schemaRef ds:uri="http://purl.org/dc/elements/1.1/"/>
    <ds:schemaRef ds:uri="3af19f82-bc65-4e45-a47c-deabbcd5f2bd"/>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674</TotalTime>
  <Words>3711</Words>
  <Application>Microsoft Office PowerPoint</Application>
  <PresentationFormat>Laajakuva</PresentationFormat>
  <Paragraphs>312</Paragraphs>
  <Slides>18</Slides>
  <Notes>16</Notes>
  <HiddenSlides>2</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Office-teema</vt:lpstr>
      <vt:lpstr>Työturvallisuus rakennusalalla</vt:lpstr>
      <vt:lpstr>10. Koneturvallisuus</vt:lpstr>
      <vt:lpstr>Koneet ja laitteet, lainsäädäntö</vt:lpstr>
      <vt:lpstr>Koneasetuksen (400/2008) mukaan koneita ovat mm.</vt:lpstr>
      <vt:lpstr>Käyttöasetuksen 403/2008 sisältö</vt:lpstr>
      <vt:lpstr>Päätoteuttajan toteuttama työvälineiden valvonta työmaalla</vt:lpstr>
      <vt:lpstr>Esimerkkilomakkeita: työvälineen ja työkoneen vastaanottotarkastus</vt:lpstr>
      <vt:lpstr>Vastaanotto- tai käyttöönottotarkastus,  yksinkertaistettu esimerkkilomake nostovälineille: nostoapuvälineet</vt:lpstr>
      <vt:lpstr>Koneturvallisuus</vt:lpstr>
      <vt:lpstr>Koneiden ja työvälineiden käyttö rakennustyömaalla</vt:lpstr>
      <vt:lpstr>Käyttäjän tekemä tarkastus ennen käyttöä</vt:lpstr>
      <vt:lpstr>Koneturvallisuus: kulmahiomakone</vt:lpstr>
      <vt:lpstr>Koneturvallisuus: harkkosaha – mitä vaaroja?  Mitä turvavarusteita oltava?</vt:lpstr>
      <vt:lpstr>Koneturvallisuus: jiirisaha</vt:lpstr>
      <vt:lpstr>Koneturvallisuus, kaasuhitsaus, juottaminen ja polttoleikkaus</vt:lpstr>
      <vt:lpstr>Liikkuvan työvälineen turvallisuus</vt:lpstr>
      <vt:lpstr>Käsityökoneturvallisuus: työpiste</vt:lpstr>
      <vt:lpstr>Lisätietoa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Tom Johnsson</cp:lastModifiedBy>
  <cp:revision>182</cp:revision>
  <dcterms:created xsi:type="dcterms:W3CDTF">2022-01-16T13:22:59Z</dcterms:created>
  <dcterms:modified xsi:type="dcterms:W3CDTF">2022-06-20T07:50:27Z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