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48" r:id="rId5"/>
  </p:sldMasterIdLst>
  <p:notesMasterIdLst>
    <p:notesMasterId r:id="rId27"/>
  </p:notesMasterIdLst>
  <p:sldIdLst>
    <p:sldId id="1148" r:id="rId6"/>
    <p:sldId id="1142" r:id="rId7"/>
    <p:sldId id="1138" r:id="rId8"/>
    <p:sldId id="303" r:id="rId9"/>
    <p:sldId id="1018" r:id="rId10"/>
    <p:sldId id="1026" r:id="rId11"/>
    <p:sldId id="1022" r:id="rId12"/>
    <p:sldId id="644" r:id="rId13"/>
    <p:sldId id="645" r:id="rId14"/>
    <p:sldId id="1024" r:id="rId15"/>
    <p:sldId id="1144" r:id="rId16"/>
    <p:sldId id="1084" r:id="rId17"/>
    <p:sldId id="1141" r:id="rId18"/>
    <p:sldId id="1145" r:id="rId19"/>
    <p:sldId id="1085" r:id="rId20"/>
    <p:sldId id="1143" r:id="rId21"/>
    <p:sldId id="1140" r:id="rId22"/>
    <p:sldId id="1004" r:id="rId23"/>
    <p:sldId id="1021" r:id="rId24"/>
    <p:sldId id="385" r:id="rId25"/>
    <p:sldId id="1086" r:id="rId2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C6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8E3DF9-C10D-E156-0BF4-4FA7588F3AE1}" v="3" dt="2022-06-20T07:25:50.610"/>
    <p1510:client id="{A88D9C6F-C800-1EA3-2EE8-E6CBFB60DFEB}" v="18" dt="2022-06-20T07:22:10.6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0030"/>
  </p:normalViewPr>
  <p:slideViewPr>
    <p:cSldViewPr snapToGrid="0" snapToObjects="1">
      <p:cViewPr varScale="1">
        <p:scale>
          <a:sx n="68" d="100"/>
          <a:sy n="68" d="100"/>
        </p:scale>
        <p:origin x="12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Johnsson" userId="b7be0a8f-eeb0-4f89-9b9b-f8558d5d107d" providerId="ADAL" clId="{30053F3C-5675-F744-B755-9A60F03A112A}"/>
    <pc:docChg chg="custSel modSld">
      <pc:chgData name="Tom Johnsson" userId="b7be0a8f-eeb0-4f89-9b9b-f8558d5d107d" providerId="ADAL" clId="{30053F3C-5675-F744-B755-9A60F03A112A}" dt="2022-03-23T10:08:16.127" v="360" actId="20577"/>
      <pc:docMkLst>
        <pc:docMk/>
      </pc:docMkLst>
      <pc:sldChg chg="modSp mod">
        <pc:chgData name="Tom Johnsson" userId="b7be0a8f-eeb0-4f89-9b9b-f8558d5d107d" providerId="ADAL" clId="{30053F3C-5675-F744-B755-9A60F03A112A}" dt="2022-03-21T08:35:04.947" v="301" actId="20577"/>
        <pc:sldMkLst>
          <pc:docMk/>
          <pc:sldMk cId="2983333208" sldId="257"/>
        </pc:sldMkLst>
        <pc:spChg chg="mod">
          <ac:chgData name="Tom Johnsson" userId="b7be0a8f-eeb0-4f89-9b9b-f8558d5d107d" providerId="ADAL" clId="{30053F3C-5675-F744-B755-9A60F03A112A}" dt="2022-03-21T08:35:04.947" v="301" actId="20577"/>
          <ac:spMkLst>
            <pc:docMk/>
            <pc:sldMk cId="2983333208" sldId="257"/>
            <ac:spMk id="3" creationId="{0CD67FF9-BB5F-9E47-909F-58D111C8622C}"/>
          </ac:spMkLst>
        </pc:spChg>
      </pc:sldChg>
      <pc:sldChg chg="modSp mod">
        <pc:chgData name="Tom Johnsson" userId="b7be0a8f-eeb0-4f89-9b9b-f8558d5d107d" providerId="ADAL" clId="{30053F3C-5675-F744-B755-9A60F03A112A}" dt="2022-03-21T08:20:00.977" v="9" actId="1076"/>
        <pc:sldMkLst>
          <pc:docMk/>
          <pc:sldMk cId="603246394" sldId="303"/>
        </pc:sldMkLst>
        <pc:spChg chg="mod">
          <ac:chgData name="Tom Johnsson" userId="b7be0a8f-eeb0-4f89-9b9b-f8558d5d107d" providerId="ADAL" clId="{30053F3C-5675-F744-B755-9A60F03A112A}" dt="2022-03-21T08:20:00.977" v="9" actId="1076"/>
          <ac:spMkLst>
            <pc:docMk/>
            <pc:sldMk cId="603246394" sldId="303"/>
            <ac:spMk id="4" creationId="{BC0BDC03-A884-F947-83DB-CB0AE2CED4C6}"/>
          </ac:spMkLst>
        </pc:spChg>
      </pc:sldChg>
      <pc:sldChg chg="addSp delSp modSp mod modNotesTx">
        <pc:chgData name="Tom Johnsson" userId="b7be0a8f-eeb0-4f89-9b9b-f8558d5d107d" providerId="ADAL" clId="{30053F3C-5675-F744-B755-9A60F03A112A}" dt="2022-03-21T08:26:30.802" v="278" actId="20577"/>
        <pc:sldMkLst>
          <pc:docMk/>
          <pc:sldMk cId="0" sldId="644"/>
        </pc:sldMkLst>
        <pc:spChg chg="del">
          <ac:chgData name="Tom Johnsson" userId="b7be0a8f-eeb0-4f89-9b9b-f8558d5d107d" providerId="ADAL" clId="{30053F3C-5675-F744-B755-9A60F03A112A}" dt="2022-03-21T08:23:06.879" v="160" actId="478"/>
          <ac:spMkLst>
            <pc:docMk/>
            <pc:sldMk cId="0" sldId="644"/>
            <ac:spMk id="4" creationId="{3BC03909-F754-7046-8F9A-85727EF72C11}"/>
          </ac:spMkLst>
        </pc:spChg>
        <pc:spChg chg="add mod">
          <ac:chgData name="Tom Johnsson" userId="b7be0a8f-eeb0-4f89-9b9b-f8558d5d107d" providerId="ADAL" clId="{30053F3C-5675-F744-B755-9A60F03A112A}" dt="2022-03-21T08:26:30.802" v="278" actId="20577"/>
          <ac:spMkLst>
            <pc:docMk/>
            <pc:sldMk cId="0" sldId="644"/>
            <ac:spMk id="6" creationId="{2A68EA19-9A10-6940-89C2-9EDBFDDBCAAE}"/>
          </ac:spMkLst>
        </pc:spChg>
        <pc:spChg chg="del">
          <ac:chgData name="Tom Johnsson" userId="b7be0a8f-eeb0-4f89-9b9b-f8558d5d107d" providerId="ADAL" clId="{30053F3C-5675-F744-B755-9A60F03A112A}" dt="2022-03-21T08:23:11.895" v="162" actId="478"/>
          <ac:spMkLst>
            <pc:docMk/>
            <pc:sldMk cId="0" sldId="644"/>
            <ac:spMk id="30723" creationId="{00000000-0000-0000-0000-000000000000}"/>
          </ac:spMkLst>
        </pc:spChg>
      </pc:sldChg>
      <pc:sldChg chg="addSp delSp modSp mod">
        <pc:chgData name="Tom Johnsson" userId="b7be0a8f-eeb0-4f89-9b9b-f8558d5d107d" providerId="ADAL" clId="{30053F3C-5675-F744-B755-9A60F03A112A}" dt="2022-03-21T08:27:42.385" v="282" actId="1076"/>
        <pc:sldMkLst>
          <pc:docMk/>
          <pc:sldMk cId="0" sldId="645"/>
        </pc:sldMkLst>
        <pc:spChg chg="add mod">
          <ac:chgData name="Tom Johnsson" userId="b7be0a8f-eeb0-4f89-9b9b-f8558d5d107d" providerId="ADAL" clId="{30053F3C-5675-F744-B755-9A60F03A112A}" dt="2022-03-21T08:27:42.385" v="282" actId="1076"/>
          <ac:spMkLst>
            <pc:docMk/>
            <pc:sldMk cId="0" sldId="645"/>
            <ac:spMk id="5" creationId="{AA295C60-EE47-3745-9F1B-67A94FEF4F75}"/>
          </ac:spMkLst>
        </pc:spChg>
        <pc:spChg chg="mod">
          <ac:chgData name="Tom Johnsson" userId="b7be0a8f-eeb0-4f89-9b9b-f8558d5d107d" providerId="ADAL" clId="{30053F3C-5675-F744-B755-9A60F03A112A}" dt="2022-03-21T08:27:36.490" v="281" actId="1076"/>
          <ac:spMkLst>
            <pc:docMk/>
            <pc:sldMk cId="0" sldId="645"/>
            <ac:spMk id="32771" creationId="{00000000-0000-0000-0000-000000000000}"/>
          </ac:spMkLst>
        </pc:spChg>
        <pc:spChg chg="del">
          <ac:chgData name="Tom Johnsson" userId="b7be0a8f-eeb0-4f89-9b9b-f8558d5d107d" providerId="ADAL" clId="{30053F3C-5675-F744-B755-9A60F03A112A}" dt="2022-03-21T08:27:31.520" v="280" actId="478"/>
          <ac:spMkLst>
            <pc:docMk/>
            <pc:sldMk cId="0" sldId="645"/>
            <ac:spMk id="32772" creationId="{00000000-0000-0000-0000-000000000000}"/>
          </ac:spMkLst>
        </pc:spChg>
      </pc:sldChg>
      <pc:sldChg chg="modSp mod">
        <pc:chgData name="Tom Johnsson" userId="b7be0a8f-eeb0-4f89-9b9b-f8558d5d107d" providerId="ADAL" clId="{30053F3C-5675-F744-B755-9A60F03A112A}" dt="2022-03-21T08:33:13.920" v="293" actId="1076"/>
        <pc:sldMkLst>
          <pc:docMk/>
          <pc:sldMk cId="2320326365" sldId="1004"/>
        </pc:sldMkLst>
        <pc:spChg chg="mod">
          <ac:chgData name="Tom Johnsson" userId="b7be0a8f-eeb0-4f89-9b9b-f8558d5d107d" providerId="ADAL" clId="{30053F3C-5675-F744-B755-9A60F03A112A}" dt="2022-03-21T08:33:13.920" v="293" actId="1076"/>
          <ac:spMkLst>
            <pc:docMk/>
            <pc:sldMk cId="2320326365" sldId="1004"/>
            <ac:spMk id="4" creationId="{2C64F131-32CD-D54E-817F-BE2699E143A5}"/>
          </ac:spMkLst>
        </pc:spChg>
      </pc:sldChg>
      <pc:sldChg chg="modSp mod">
        <pc:chgData name="Tom Johnsson" userId="b7be0a8f-eeb0-4f89-9b9b-f8558d5d107d" providerId="ADAL" clId="{30053F3C-5675-F744-B755-9A60F03A112A}" dt="2022-03-23T10:02:30.577" v="340" actId="1076"/>
        <pc:sldMkLst>
          <pc:docMk/>
          <pc:sldMk cId="1620779418" sldId="1018"/>
        </pc:sldMkLst>
        <pc:spChg chg="mod">
          <ac:chgData name="Tom Johnsson" userId="b7be0a8f-eeb0-4f89-9b9b-f8558d5d107d" providerId="ADAL" clId="{30053F3C-5675-F744-B755-9A60F03A112A}" dt="2022-03-23T10:02:06.730" v="339" actId="27636"/>
          <ac:spMkLst>
            <pc:docMk/>
            <pc:sldMk cId="1620779418" sldId="1018"/>
            <ac:spMk id="2" creationId="{00000000-0000-0000-0000-000000000000}"/>
          </ac:spMkLst>
        </pc:spChg>
        <pc:spChg chg="mod">
          <ac:chgData name="Tom Johnsson" userId="b7be0a8f-eeb0-4f89-9b9b-f8558d5d107d" providerId="ADAL" clId="{30053F3C-5675-F744-B755-9A60F03A112A}" dt="2022-03-23T10:02:30.577" v="340" actId="1076"/>
          <ac:spMkLst>
            <pc:docMk/>
            <pc:sldMk cId="1620779418" sldId="1018"/>
            <ac:spMk id="4" creationId="{4C83A21F-AEBF-9144-B7DA-85555936A3FD}"/>
          </ac:spMkLst>
        </pc:spChg>
      </pc:sldChg>
      <pc:sldChg chg="addSp modSp mod modNotesTx">
        <pc:chgData name="Tom Johnsson" userId="b7be0a8f-eeb0-4f89-9b9b-f8558d5d107d" providerId="ADAL" clId="{30053F3C-5675-F744-B755-9A60F03A112A}" dt="2022-03-23T10:03:55.559" v="346" actId="20577"/>
        <pc:sldMkLst>
          <pc:docMk/>
          <pc:sldMk cId="317647988" sldId="1022"/>
        </pc:sldMkLst>
        <pc:spChg chg="mod">
          <ac:chgData name="Tom Johnsson" userId="b7be0a8f-eeb0-4f89-9b9b-f8558d5d107d" providerId="ADAL" clId="{30053F3C-5675-F744-B755-9A60F03A112A}" dt="2022-03-21T08:25:27.959" v="265" actId="20577"/>
          <ac:spMkLst>
            <pc:docMk/>
            <pc:sldMk cId="317647988" sldId="1022"/>
            <ac:spMk id="3" creationId="{1D51F385-B96D-E44E-95A9-50E08CD272D8}"/>
          </ac:spMkLst>
        </pc:spChg>
        <pc:spChg chg="add mod">
          <ac:chgData name="Tom Johnsson" userId="b7be0a8f-eeb0-4f89-9b9b-f8558d5d107d" providerId="ADAL" clId="{30053F3C-5675-F744-B755-9A60F03A112A}" dt="2022-03-21T08:25:36.483" v="266"/>
          <ac:spMkLst>
            <pc:docMk/>
            <pc:sldMk cId="317647988" sldId="1022"/>
            <ac:spMk id="4" creationId="{53B79650-9AB5-8642-A7E2-F57DC2993900}"/>
          </ac:spMkLst>
        </pc:spChg>
      </pc:sldChg>
      <pc:sldChg chg="modNotesTx">
        <pc:chgData name="Tom Johnsson" userId="b7be0a8f-eeb0-4f89-9b9b-f8558d5d107d" providerId="ADAL" clId="{30053F3C-5675-F744-B755-9A60F03A112A}" dt="2022-03-21T08:28:48.526" v="283" actId="20577"/>
        <pc:sldMkLst>
          <pc:docMk/>
          <pc:sldMk cId="2703187340" sldId="1024"/>
        </pc:sldMkLst>
      </pc:sldChg>
      <pc:sldChg chg="modSp mod modNotesTx">
        <pc:chgData name="Tom Johnsson" userId="b7be0a8f-eeb0-4f89-9b9b-f8558d5d107d" providerId="ADAL" clId="{30053F3C-5675-F744-B755-9A60F03A112A}" dt="2022-03-21T08:22:20.802" v="159" actId="20577"/>
        <pc:sldMkLst>
          <pc:docMk/>
          <pc:sldMk cId="3493793477" sldId="1026"/>
        </pc:sldMkLst>
        <pc:spChg chg="mod">
          <ac:chgData name="Tom Johnsson" userId="b7be0a8f-eeb0-4f89-9b9b-f8558d5d107d" providerId="ADAL" clId="{30053F3C-5675-F744-B755-9A60F03A112A}" dt="2022-03-21T08:20:34.105" v="12" actId="255"/>
          <ac:spMkLst>
            <pc:docMk/>
            <pc:sldMk cId="3493793477" sldId="1026"/>
            <ac:spMk id="5" creationId="{0BBB10C0-4771-5248-B8C0-12BCE4734C23}"/>
          </ac:spMkLst>
        </pc:spChg>
      </pc:sldChg>
      <pc:sldChg chg="modSp mod">
        <pc:chgData name="Tom Johnsson" userId="b7be0a8f-eeb0-4f89-9b9b-f8558d5d107d" providerId="ADAL" clId="{30053F3C-5675-F744-B755-9A60F03A112A}" dt="2022-03-23T10:07:03.282" v="359" actId="15"/>
        <pc:sldMkLst>
          <pc:docMk/>
          <pc:sldMk cId="3074917778" sldId="1084"/>
        </pc:sldMkLst>
        <pc:spChg chg="mod">
          <ac:chgData name="Tom Johnsson" userId="b7be0a8f-eeb0-4f89-9b9b-f8558d5d107d" providerId="ADAL" clId="{30053F3C-5675-F744-B755-9A60F03A112A}" dt="2022-03-23T10:07:03.282" v="359" actId="15"/>
          <ac:spMkLst>
            <pc:docMk/>
            <pc:sldMk cId="3074917778" sldId="1084"/>
            <ac:spMk id="3" creationId="{74E4E728-0CFD-6F43-81D6-BED53AE42C09}"/>
          </ac:spMkLst>
        </pc:spChg>
      </pc:sldChg>
      <pc:sldChg chg="modNotesTx">
        <pc:chgData name="Tom Johnsson" userId="b7be0a8f-eeb0-4f89-9b9b-f8558d5d107d" providerId="ADAL" clId="{30053F3C-5675-F744-B755-9A60F03A112A}" dt="2022-03-21T08:31:28.146" v="289" actId="20577"/>
        <pc:sldMkLst>
          <pc:docMk/>
          <pc:sldMk cId="554847261" sldId="1085"/>
        </pc:sldMkLst>
      </pc:sldChg>
      <pc:sldChg chg="modSp mod">
        <pc:chgData name="Tom Johnsson" userId="b7be0a8f-eeb0-4f89-9b9b-f8558d5d107d" providerId="ADAL" clId="{30053F3C-5675-F744-B755-9A60F03A112A}" dt="2022-03-21T08:34:21.973" v="298" actId="14100"/>
        <pc:sldMkLst>
          <pc:docMk/>
          <pc:sldMk cId="547582328" sldId="1086"/>
        </pc:sldMkLst>
        <pc:spChg chg="mod">
          <ac:chgData name="Tom Johnsson" userId="b7be0a8f-eeb0-4f89-9b9b-f8558d5d107d" providerId="ADAL" clId="{30053F3C-5675-F744-B755-9A60F03A112A}" dt="2022-03-21T08:34:21.973" v="298" actId="14100"/>
          <ac:spMkLst>
            <pc:docMk/>
            <pc:sldMk cId="547582328" sldId="1086"/>
            <ac:spMk id="4" creationId="{70CE2C9F-F1A4-D945-A4A9-1F0B0572F0D3}"/>
          </ac:spMkLst>
        </pc:spChg>
      </pc:sldChg>
      <pc:sldChg chg="modSp mod">
        <pc:chgData name="Tom Johnsson" userId="b7be0a8f-eeb0-4f89-9b9b-f8558d5d107d" providerId="ADAL" clId="{30053F3C-5675-F744-B755-9A60F03A112A}" dt="2022-03-21T08:19:32.517" v="6" actId="20577"/>
        <pc:sldMkLst>
          <pc:docMk/>
          <pc:sldMk cId="1366990341" sldId="1138"/>
        </pc:sldMkLst>
        <pc:spChg chg="mod">
          <ac:chgData name="Tom Johnsson" userId="b7be0a8f-eeb0-4f89-9b9b-f8558d5d107d" providerId="ADAL" clId="{30053F3C-5675-F744-B755-9A60F03A112A}" dt="2022-03-21T08:19:32.517" v="6" actId="20577"/>
          <ac:spMkLst>
            <pc:docMk/>
            <pc:sldMk cId="1366990341" sldId="1138"/>
            <ac:spMk id="4" creationId="{DE4EE44F-4C54-CD4F-B328-709EA8D0E943}"/>
          </ac:spMkLst>
        </pc:spChg>
      </pc:sldChg>
      <pc:sldChg chg="addSp delSp modSp mod">
        <pc:chgData name="Tom Johnsson" userId="b7be0a8f-eeb0-4f89-9b9b-f8558d5d107d" providerId="ADAL" clId="{30053F3C-5675-F744-B755-9A60F03A112A}" dt="2022-03-23T10:08:16.127" v="360" actId="20577"/>
        <pc:sldMkLst>
          <pc:docMk/>
          <pc:sldMk cId="2580847218" sldId="1140"/>
        </pc:sldMkLst>
        <pc:spChg chg="mod">
          <ac:chgData name="Tom Johnsson" userId="b7be0a8f-eeb0-4f89-9b9b-f8558d5d107d" providerId="ADAL" clId="{30053F3C-5675-F744-B755-9A60F03A112A}" dt="2022-03-23T10:08:16.127" v="360" actId="20577"/>
          <ac:spMkLst>
            <pc:docMk/>
            <pc:sldMk cId="2580847218" sldId="1140"/>
            <ac:spMk id="3" creationId="{C1FC1AF1-D968-4D4B-82F4-DE8756E83FDC}"/>
          </ac:spMkLst>
        </pc:spChg>
        <pc:spChg chg="del">
          <ac:chgData name="Tom Johnsson" userId="b7be0a8f-eeb0-4f89-9b9b-f8558d5d107d" providerId="ADAL" clId="{30053F3C-5675-F744-B755-9A60F03A112A}" dt="2022-03-21T08:32:48.678" v="290" actId="478"/>
          <ac:spMkLst>
            <pc:docMk/>
            <pc:sldMk cId="2580847218" sldId="1140"/>
            <ac:spMk id="4" creationId="{9A29B691-7A61-F34F-8188-96C870BE4B8C}"/>
          </ac:spMkLst>
        </pc:spChg>
        <pc:spChg chg="add mod">
          <ac:chgData name="Tom Johnsson" userId="b7be0a8f-eeb0-4f89-9b9b-f8558d5d107d" providerId="ADAL" clId="{30053F3C-5675-F744-B755-9A60F03A112A}" dt="2022-03-21T08:32:49.076" v="291"/>
          <ac:spMkLst>
            <pc:docMk/>
            <pc:sldMk cId="2580847218" sldId="1140"/>
            <ac:spMk id="5" creationId="{5BEF227C-7B7C-2845-91F3-64323DA4D2BE}"/>
          </ac:spMkLst>
        </pc:spChg>
      </pc:sldChg>
      <pc:sldChg chg="addSp modSp mod">
        <pc:chgData name="Tom Johnsson" userId="b7be0a8f-eeb0-4f89-9b9b-f8558d5d107d" providerId="ADAL" clId="{30053F3C-5675-F744-B755-9A60F03A112A}" dt="2022-03-23T10:00:52.452" v="337" actId="20577"/>
        <pc:sldMkLst>
          <pc:docMk/>
          <pc:sldMk cId="278160980" sldId="1142"/>
        </pc:sldMkLst>
        <pc:spChg chg="mod">
          <ac:chgData name="Tom Johnsson" userId="b7be0a8f-eeb0-4f89-9b9b-f8558d5d107d" providerId="ADAL" clId="{30053F3C-5675-F744-B755-9A60F03A112A}" dt="2022-03-23T10:00:52.452" v="337" actId="20577"/>
          <ac:spMkLst>
            <pc:docMk/>
            <pc:sldMk cId="278160980" sldId="1142"/>
            <ac:spMk id="3" creationId="{B92861DD-C933-6D44-B545-33F83F911B94}"/>
          </ac:spMkLst>
        </pc:spChg>
        <pc:spChg chg="add mod">
          <ac:chgData name="Tom Johnsson" userId="b7be0a8f-eeb0-4f89-9b9b-f8558d5d107d" providerId="ADAL" clId="{30053F3C-5675-F744-B755-9A60F03A112A}" dt="2022-03-23T10:00:46.376" v="336" actId="1076"/>
          <ac:spMkLst>
            <pc:docMk/>
            <pc:sldMk cId="278160980" sldId="1142"/>
            <ac:spMk id="5" creationId="{0E34B2F2-074E-AE45-911E-B5D71123C980}"/>
          </ac:spMkLst>
        </pc:spChg>
        <pc:picChg chg="add mod">
          <ac:chgData name="Tom Johnsson" userId="b7be0a8f-eeb0-4f89-9b9b-f8558d5d107d" providerId="ADAL" clId="{30053F3C-5675-F744-B755-9A60F03A112A}" dt="2022-03-21T08:18:56.412" v="3" actId="1076"/>
          <ac:picMkLst>
            <pc:docMk/>
            <pc:sldMk cId="278160980" sldId="1142"/>
            <ac:picMk id="4" creationId="{BF0CEBDC-623D-8349-8F73-B5FBE420B258}"/>
          </ac:picMkLst>
        </pc:picChg>
      </pc:sldChg>
    </pc:docChg>
  </pc:docChgLst>
  <pc:docChgLst>
    <pc:chgData name="Tom Johnsson" userId="b7be0a8f-eeb0-4f89-9b9b-f8558d5d107d" providerId="ADAL" clId="{7206194F-3B26-264F-9674-DFE0EFF69D24}"/>
    <pc:docChg chg="undo custSel addSld modSld">
      <pc:chgData name="Tom Johnsson" userId="b7be0a8f-eeb0-4f89-9b9b-f8558d5d107d" providerId="ADAL" clId="{7206194F-3B26-264F-9674-DFE0EFF69D24}" dt="2022-02-11T11:11:20.902" v="5562" actId="20577"/>
      <pc:docMkLst>
        <pc:docMk/>
      </pc:docMkLst>
      <pc:sldChg chg="modSp mod">
        <pc:chgData name="Tom Johnsson" userId="b7be0a8f-eeb0-4f89-9b9b-f8558d5d107d" providerId="ADAL" clId="{7206194F-3B26-264F-9674-DFE0EFF69D24}" dt="2022-02-11T11:02:48.079" v="5450" actId="20577"/>
        <pc:sldMkLst>
          <pc:docMk/>
          <pc:sldMk cId="2983333208" sldId="257"/>
        </pc:sldMkLst>
        <pc:spChg chg="mod">
          <ac:chgData name="Tom Johnsson" userId="b7be0a8f-eeb0-4f89-9b9b-f8558d5d107d" providerId="ADAL" clId="{7206194F-3B26-264F-9674-DFE0EFF69D24}" dt="2022-02-11T11:02:48.079" v="5450" actId="20577"/>
          <ac:spMkLst>
            <pc:docMk/>
            <pc:sldMk cId="2983333208" sldId="257"/>
            <ac:spMk id="3" creationId="{0CD67FF9-BB5F-9E47-909F-58D111C8622C}"/>
          </ac:spMkLst>
        </pc:spChg>
      </pc:sldChg>
      <pc:sldChg chg="modSp mod modNotesTx">
        <pc:chgData name="Tom Johnsson" userId="b7be0a8f-eeb0-4f89-9b9b-f8558d5d107d" providerId="ADAL" clId="{7206194F-3B26-264F-9674-DFE0EFF69D24}" dt="2022-02-03T06:46:42.480" v="82" actId="113"/>
        <pc:sldMkLst>
          <pc:docMk/>
          <pc:sldMk cId="603246394" sldId="303"/>
        </pc:sldMkLst>
        <pc:spChg chg="mod">
          <ac:chgData name="Tom Johnsson" userId="b7be0a8f-eeb0-4f89-9b9b-f8558d5d107d" providerId="ADAL" clId="{7206194F-3B26-264F-9674-DFE0EFF69D24}" dt="2022-02-03T06:45:56.246" v="81" actId="20577"/>
          <ac:spMkLst>
            <pc:docMk/>
            <pc:sldMk cId="603246394" sldId="303"/>
            <ac:spMk id="2" creationId="{00000000-0000-0000-0000-000000000000}"/>
          </ac:spMkLst>
        </pc:spChg>
      </pc:sldChg>
      <pc:sldChg chg="modSp mod modNotesTx">
        <pc:chgData name="Tom Johnsson" userId="b7be0a8f-eeb0-4f89-9b9b-f8558d5d107d" providerId="ADAL" clId="{7206194F-3B26-264F-9674-DFE0EFF69D24}" dt="2022-02-11T11:11:20.902" v="5562" actId="20577"/>
        <pc:sldMkLst>
          <pc:docMk/>
          <pc:sldMk cId="0" sldId="385"/>
        </pc:sldMkLst>
        <pc:spChg chg="mod">
          <ac:chgData name="Tom Johnsson" userId="b7be0a8f-eeb0-4f89-9b9b-f8558d5d107d" providerId="ADAL" clId="{7206194F-3B26-264F-9674-DFE0EFF69D24}" dt="2022-02-11T11:11:20.902" v="5562" actId="20577"/>
          <ac:spMkLst>
            <pc:docMk/>
            <pc:sldMk cId="0" sldId="385"/>
            <ac:spMk id="2" creationId="{A9FF3C74-4C89-EA43-BE5D-2ACCEC9D69FE}"/>
          </ac:spMkLst>
        </pc:spChg>
      </pc:sldChg>
      <pc:sldChg chg="modSp mod">
        <pc:chgData name="Tom Johnsson" userId="b7be0a8f-eeb0-4f89-9b9b-f8558d5d107d" providerId="ADAL" clId="{7206194F-3B26-264F-9674-DFE0EFF69D24}" dt="2022-02-11T11:05:55.299" v="5476" actId="20577"/>
        <pc:sldMkLst>
          <pc:docMk/>
          <pc:sldMk cId="0" sldId="644"/>
        </pc:sldMkLst>
        <pc:spChg chg="mod">
          <ac:chgData name="Tom Johnsson" userId="b7be0a8f-eeb0-4f89-9b9b-f8558d5d107d" providerId="ADAL" clId="{7206194F-3B26-264F-9674-DFE0EFF69D24}" dt="2022-02-11T11:05:55.299" v="5476" actId="20577"/>
          <ac:spMkLst>
            <pc:docMk/>
            <pc:sldMk cId="0" sldId="644"/>
            <ac:spMk id="3" creationId="{C41FD688-91AF-2845-8169-E7EBAA442B0F}"/>
          </ac:spMkLst>
        </pc:spChg>
      </pc:sldChg>
      <pc:sldChg chg="modSp mod modClrScheme chgLayout modNotesTx">
        <pc:chgData name="Tom Johnsson" userId="b7be0a8f-eeb0-4f89-9b9b-f8558d5d107d" providerId="ADAL" clId="{7206194F-3B26-264F-9674-DFE0EFF69D24}" dt="2022-02-08T09:47:04.372" v="5449" actId="14100"/>
        <pc:sldMkLst>
          <pc:docMk/>
          <pc:sldMk cId="0" sldId="645"/>
        </pc:sldMkLst>
        <pc:spChg chg="mod ord">
          <ac:chgData name="Tom Johnsson" userId="b7be0a8f-eeb0-4f89-9b9b-f8558d5d107d" providerId="ADAL" clId="{7206194F-3B26-264F-9674-DFE0EFF69D24}" dt="2022-02-08T09:46:56.536" v="5447" actId="700"/>
          <ac:spMkLst>
            <pc:docMk/>
            <pc:sldMk cId="0" sldId="645"/>
            <ac:spMk id="2" creationId="{84F87BB1-1CC9-6A4B-9F0B-5FCB2C664DC8}"/>
          </ac:spMkLst>
        </pc:spChg>
        <pc:spChg chg="mod ord">
          <ac:chgData name="Tom Johnsson" userId="b7be0a8f-eeb0-4f89-9b9b-f8558d5d107d" providerId="ADAL" clId="{7206194F-3B26-264F-9674-DFE0EFF69D24}" dt="2022-02-08T09:47:04.372" v="5449" actId="14100"/>
          <ac:spMkLst>
            <pc:docMk/>
            <pc:sldMk cId="0" sldId="645"/>
            <ac:spMk id="32771" creationId="{00000000-0000-0000-0000-000000000000}"/>
          </ac:spMkLst>
        </pc:spChg>
        <pc:spChg chg="mod ord">
          <ac:chgData name="Tom Johnsson" userId="b7be0a8f-eeb0-4f89-9b9b-f8558d5d107d" providerId="ADAL" clId="{7206194F-3B26-264F-9674-DFE0EFF69D24}" dt="2022-02-08T09:46:56.536" v="5447" actId="700"/>
          <ac:spMkLst>
            <pc:docMk/>
            <pc:sldMk cId="0" sldId="645"/>
            <ac:spMk id="32772" creationId="{00000000-0000-0000-0000-000000000000}"/>
          </ac:spMkLst>
        </pc:spChg>
      </pc:sldChg>
      <pc:sldChg chg="modNotesTx">
        <pc:chgData name="Tom Johnsson" userId="b7be0a8f-eeb0-4f89-9b9b-f8558d5d107d" providerId="ADAL" clId="{7206194F-3B26-264F-9674-DFE0EFF69D24}" dt="2022-02-03T06:46:47.747" v="83" actId="113"/>
        <pc:sldMkLst>
          <pc:docMk/>
          <pc:sldMk cId="1620779418" sldId="1018"/>
        </pc:sldMkLst>
      </pc:sldChg>
      <pc:sldChg chg="modSp mod modNotesTx">
        <pc:chgData name="Tom Johnsson" userId="b7be0a8f-eeb0-4f89-9b9b-f8558d5d107d" providerId="ADAL" clId="{7206194F-3B26-264F-9674-DFE0EFF69D24}" dt="2022-02-03T06:55:08.764" v="421" actId="20577"/>
        <pc:sldMkLst>
          <pc:docMk/>
          <pc:sldMk cId="317647988" sldId="1022"/>
        </pc:sldMkLst>
        <pc:spChg chg="mod">
          <ac:chgData name="Tom Johnsson" userId="b7be0a8f-eeb0-4f89-9b9b-f8558d5d107d" providerId="ADAL" clId="{7206194F-3B26-264F-9674-DFE0EFF69D24}" dt="2022-02-03T06:51:08.073" v="314" actId="20577"/>
          <ac:spMkLst>
            <pc:docMk/>
            <pc:sldMk cId="317647988" sldId="1022"/>
            <ac:spMk id="3" creationId="{1D51F385-B96D-E44E-95A9-50E08CD272D8}"/>
          </ac:spMkLst>
        </pc:spChg>
      </pc:sldChg>
      <pc:sldChg chg="modNotesTx">
        <pc:chgData name="Tom Johnsson" userId="b7be0a8f-eeb0-4f89-9b9b-f8558d5d107d" providerId="ADAL" clId="{7206194F-3B26-264F-9674-DFE0EFF69D24}" dt="2022-02-03T07:04:04.329" v="773" actId="20577"/>
        <pc:sldMkLst>
          <pc:docMk/>
          <pc:sldMk cId="2703187340" sldId="1024"/>
        </pc:sldMkLst>
      </pc:sldChg>
      <pc:sldChg chg="modSp mod">
        <pc:chgData name="Tom Johnsson" userId="b7be0a8f-eeb0-4f89-9b9b-f8558d5d107d" providerId="ADAL" clId="{7206194F-3B26-264F-9674-DFE0EFF69D24}" dt="2022-02-03T06:47:58.255" v="108" actId="20577"/>
        <pc:sldMkLst>
          <pc:docMk/>
          <pc:sldMk cId="3493793477" sldId="1026"/>
        </pc:sldMkLst>
        <pc:spChg chg="mod">
          <ac:chgData name="Tom Johnsson" userId="b7be0a8f-eeb0-4f89-9b9b-f8558d5d107d" providerId="ADAL" clId="{7206194F-3B26-264F-9674-DFE0EFF69D24}" dt="2022-02-03T06:47:58.255" v="108" actId="20577"/>
          <ac:spMkLst>
            <pc:docMk/>
            <pc:sldMk cId="3493793477" sldId="1026"/>
            <ac:spMk id="3" creationId="{D1CBF681-4094-DF42-92F3-BEFF15FE8DDE}"/>
          </ac:spMkLst>
        </pc:spChg>
      </pc:sldChg>
      <pc:sldChg chg="modSp mod">
        <pc:chgData name="Tom Johnsson" userId="b7be0a8f-eeb0-4f89-9b9b-f8558d5d107d" providerId="ADAL" clId="{7206194F-3B26-264F-9674-DFE0EFF69D24}" dt="2022-02-03T07:05:15.367" v="803" actId="6549"/>
        <pc:sldMkLst>
          <pc:docMk/>
          <pc:sldMk cId="3074917778" sldId="1084"/>
        </pc:sldMkLst>
        <pc:spChg chg="mod">
          <ac:chgData name="Tom Johnsson" userId="b7be0a8f-eeb0-4f89-9b9b-f8558d5d107d" providerId="ADAL" clId="{7206194F-3B26-264F-9674-DFE0EFF69D24}" dt="2022-02-03T07:05:15.367" v="803" actId="6549"/>
          <ac:spMkLst>
            <pc:docMk/>
            <pc:sldMk cId="3074917778" sldId="1084"/>
            <ac:spMk id="3" creationId="{74E4E728-0CFD-6F43-81D6-BED53AE42C09}"/>
          </ac:spMkLst>
        </pc:spChg>
      </pc:sldChg>
      <pc:sldChg chg="modSp mod modNotesTx">
        <pc:chgData name="Tom Johnsson" userId="b7be0a8f-eeb0-4f89-9b9b-f8558d5d107d" providerId="ADAL" clId="{7206194F-3B26-264F-9674-DFE0EFF69D24}" dt="2022-02-08T09:43:35.938" v="5432" actId="6549"/>
        <pc:sldMkLst>
          <pc:docMk/>
          <pc:sldMk cId="1366990341" sldId="1138"/>
        </pc:sldMkLst>
        <pc:spChg chg="mod">
          <ac:chgData name="Tom Johnsson" userId="b7be0a8f-eeb0-4f89-9b9b-f8558d5d107d" providerId="ADAL" clId="{7206194F-3B26-264F-9674-DFE0EFF69D24}" dt="2022-02-08T09:42:26.605" v="5394" actId="14100"/>
          <ac:spMkLst>
            <pc:docMk/>
            <pc:sldMk cId="1366990341" sldId="1138"/>
            <ac:spMk id="14" creationId="{A9BE7029-7D78-0347-AE23-2932F7798EC0}"/>
          </ac:spMkLst>
        </pc:spChg>
        <pc:spChg chg="mod">
          <ac:chgData name="Tom Johnsson" userId="b7be0a8f-eeb0-4f89-9b9b-f8558d5d107d" providerId="ADAL" clId="{7206194F-3B26-264F-9674-DFE0EFF69D24}" dt="2022-02-08T09:32:51.123" v="5122" actId="20577"/>
          <ac:spMkLst>
            <pc:docMk/>
            <pc:sldMk cId="1366990341" sldId="1138"/>
            <ac:spMk id="19" creationId="{0EC15F45-542E-D24C-AD4A-71A7EBB7ADE4}"/>
          </ac:spMkLst>
        </pc:spChg>
        <pc:cxnChg chg="mod">
          <ac:chgData name="Tom Johnsson" userId="b7be0a8f-eeb0-4f89-9b9b-f8558d5d107d" providerId="ADAL" clId="{7206194F-3B26-264F-9674-DFE0EFF69D24}" dt="2022-02-08T09:42:30.207" v="5395" actId="14100"/>
          <ac:cxnSpMkLst>
            <pc:docMk/>
            <pc:sldMk cId="1366990341" sldId="1138"/>
            <ac:cxnSpMk id="41" creationId="{317BA94C-A34B-2E43-8342-6F2B0518E7DC}"/>
          </ac:cxnSpMkLst>
        </pc:cxnChg>
      </pc:sldChg>
      <pc:sldChg chg="modSp mod">
        <pc:chgData name="Tom Johnsson" userId="b7be0a8f-eeb0-4f89-9b9b-f8558d5d107d" providerId="ADAL" clId="{7206194F-3B26-264F-9674-DFE0EFF69D24}" dt="2022-02-11T11:10:08.771" v="5541" actId="20577"/>
        <pc:sldMkLst>
          <pc:docMk/>
          <pc:sldMk cId="2580847218" sldId="1140"/>
        </pc:sldMkLst>
        <pc:spChg chg="mod">
          <ac:chgData name="Tom Johnsson" userId="b7be0a8f-eeb0-4f89-9b9b-f8558d5d107d" providerId="ADAL" clId="{7206194F-3B26-264F-9674-DFE0EFF69D24}" dt="2022-02-11T11:10:08.771" v="5541" actId="20577"/>
          <ac:spMkLst>
            <pc:docMk/>
            <pc:sldMk cId="2580847218" sldId="1140"/>
            <ac:spMk id="3" creationId="{C1FC1AF1-D968-4D4B-82F4-DE8756E83FDC}"/>
          </ac:spMkLst>
        </pc:spChg>
      </pc:sldChg>
      <pc:sldChg chg="modSp mod">
        <pc:chgData name="Tom Johnsson" userId="b7be0a8f-eeb0-4f89-9b9b-f8558d5d107d" providerId="ADAL" clId="{7206194F-3B26-264F-9674-DFE0EFF69D24}" dt="2022-02-03T07:06:02.189" v="817" actId="20577"/>
        <pc:sldMkLst>
          <pc:docMk/>
          <pc:sldMk cId="1602952553" sldId="1141"/>
        </pc:sldMkLst>
        <pc:spChg chg="mod">
          <ac:chgData name="Tom Johnsson" userId="b7be0a8f-eeb0-4f89-9b9b-f8558d5d107d" providerId="ADAL" clId="{7206194F-3B26-264F-9674-DFE0EFF69D24}" dt="2022-02-03T07:06:02.189" v="817" actId="20577"/>
          <ac:spMkLst>
            <pc:docMk/>
            <pc:sldMk cId="1602952553" sldId="1141"/>
            <ac:spMk id="3" creationId="{74E4E728-0CFD-6F43-81D6-BED53AE42C09}"/>
          </ac:spMkLst>
        </pc:spChg>
      </pc:sldChg>
      <pc:sldChg chg="modSp mod">
        <pc:chgData name="Tom Johnsson" userId="b7be0a8f-eeb0-4f89-9b9b-f8558d5d107d" providerId="ADAL" clId="{7206194F-3B26-264F-9674-DFE0EFF69D24}" dt="2022-02-11T11:02:52.645" v="5451" actId="20577"/>
        <pc:sldMkLst>
          <pc:docMk/>
          <pc:sldMk cId="278160980" sldId="1142"/>
        </pc:sldMkLst>
        <pc:spChg chg="mod">
          <ac:chgData name="Tom Johnsson" userId="b7be0a8f-eeb0-4f89-9b9b-f8558d5d107d" providerId="ADAL" clId="{7206194F-3B26-264F-9674-DFE0EFF69D24}" dt="2022-02-11T11:02:52.645" v="5451" actId="20577"/>
          <ac:spMkLst>
            <pc:docMk/>
            <pc:sldMk cId="278160980" sldId="1142"/>
            <ac:spMk id="2" creationId="{F637F0F1-FF60-3641-B73F-B6254395215D}"/>
          </ac:spMkLst>
        </pc:spChg>
        <pc:spChg chg="mod">
          <ac:chgData name="Tom Johnsson" userId="b7be0a8f-eeb0-4f89-9b9b-f8558d5d107d" providerId="ADAL" clId="{7206194F-3B26-264F-9674-DFE0EFF69D24}" dt="2022-02-03T06:43:06.720" v="0" actId="20577"/>
          <ac:spMkLst>
            <pc:docMk/>
            <pc:sldMk cId="278160980" sldId="1142"/>
            <ac:spMk id="3" creationId="{B92861DD-C933-6D44-B545-33F83F911B94}"/>
          </ac:spMkLst>
        </pc:spChg>
      </pc:sldChg>
      <pc:sldChg chg="addSp delSp modSp new mod modClrScheme chgLayout modNotesTx">
        <pc:chgData name="Tom Johnsson" userId="b7be0a8f-eeb0-4f89-9b9b-f8558d5d107d" providerId="ADAL" clId="{7206194F-3B26-264F-9674-DFE0EFF69D24}" dt="2022-02-08T09:08:17.922" v="4180" actId="20577"/>
        <pc:sldMkLst>
          <pc:docMk/>
          <pc:sldMk cId="1698705832" sldId="1143"/>
        </pc:sldMkLst>
        <pc:spChg chg="mod ord">
          <ac:chgData name="Tom Johnsson" userId="b7be0a8f-eeb0-4f89-9b9b-f8558d5d107d" providerId="ADAL" clId="{7206194F-3B26-264F-9674-DFE0EFF69D24}" dt="2022-02-08T09:00:17.937" v="3712" actId="20577"/>
          <ac:spMkLst>
            <pc:docMk/>
            <pc:sldMk cId="1698705832" sldId="1143"/>
            <ac:spMk id="2" creationId="{A9349938-92D3-3F41-B0DF-F97F564BD040}"/>
          </ac:spMkLst>
        </pc:spChg>
        <pc:spChg chg="del mod">
          <ac:chgData name="Tom Johnsson" userId="b7be0a8f-eeb0-4f89-9b9b-f8558d5d107d" providerId="ADAL" clId="{7206194F-3B26-264F-9674-DFE0EFF69D24}" dt="2022-02-08T07:26:20.584" v="1645" actId="1032"/>
          <ac:spMkLst>
            <pc:docMk/>
            <pc:sldMk cId="1698705832" sldId="1143"/>
            <ac:spMk id="3" creationId="{E9C122DE-7B76-B14D-B16C-AB0DF46F5D57}"/>
          </ac:spMkLst>
        </pc:spChg>
        <pc:spChg chg="del mod ord">
          <ac:chgData name="Tom Johnsson" userId="b7be0a8f-eeb0-4f89-9b9b-f8558d5d107d" providerId="ADAL" clId="{7206194F-3B26-264F-9674-DFE0EFF69D24}" dt="2022-02-08T07:34:31.463" v="1911" actId="700"/>
          <ac:spMkLst>
            <pc:docMk/>
            <pc:sldMk cId="1698705832" sldId="1143"/>
            <ac:spMk id="4" creationId="{32C67013-D94E-B947-B0E6-1D532799BAD2}"/>
          </ac:spMkLst>
        </pc:spChg>
        <pc:spChg chg="add del mod">
          <ac:chgData name="Tom Johnsson" userId="b7be0a8f-eeb0-4f89-9b9b-f8558d5d107d" providerId="ADAL" clId="{7206194F-3B26-264F-9674-DFE0EFF69D24}" dt="2022-02-08T07:32:45.986" v="1899" actId="1032"/>
          <ac:spMkLst>
            <pc:docMk/>
            <pc:sldMk cId="1698705832" sldId="1143"/>
            <ac:spMk id="7" creationId="{B9A57F6E-E4A2-B843-A9A4-155FAEA9DD83}"/>
          </ac:spMkLst>
        </pc:spChg>
        <pc:spChg chg="add mod ord">
          <ac:chgData name="Tom Johnsson" userId="b7be0a8f-eeb0-4f89-9b9b-f8558d5d107d" providerId="ADAL" clId="{7206194F-3B26-264F-9674-DFE0EFF69D24}" dt="2022-02-08T08:38:29.657" v="3422" actId="1076"/>
          <ac:spMkLst>
            <pc:docMk/>
            <pc:sldMk cId="1698705832" sldId="1143"/>
            <ac:spMk id="9" creationId="{D27FFFEB-BF7F-474D-8AA3-EB69E84B72EF}"/>
          </ac:spMkLst>
        </pc:spChg>
        <pc:spChg chg="mod">
          <ac:chgData name="Tom Johnsson" userId="b7be0a8f-eeb0-4f89-9b9b-f8558d5d107d" providerId="ADAL" clId="{7206194F-3B26-264F-9674-DFE0EFF69D24}" dt="2022-02-08T07:36:18.639" v="1917" actId="18245"/>
          <ac:spMkLst>
            <pc:docMk/>
            <pc:sldMk cId="1698705832" sldId="1143"/>
            <ac:spMk id="11" creationId="{40FD0E59-EE65-4344-B480-56781132A123}"/>
          </ac:spMkLst>
        </pc:spChg>
        <pc:spChg chg="mod">
          <ac:chgData name="Tom Johnsson" userId="b7be0a8f-eeb0-4f89-9b9b-f8558d5d107d" providerId="ADAL" clId="{7206194F-3B26-264F-9674-DFE0EFF69D24}" dt="2022-02-08T07:36:18.639" v="1917" actId="18245"/>
          <ac:spMkLst>
            <pc:docMk/>
            <pc:sldMk cId="1698705832" sldId="1143"/>
            <ac:spMk id="12" creationId="{04897671-8674-AE4D-8D41-E581EF80E5E1}"/>
          </ac:spMkLst>
        </pc:spChg>
        <pc:spChg chg="mod">
          <ac:chgData name="Tom Johnsson" userId="b7be0a8f-eeb0-4f89-9b9b-f8558d5d107d" providerId="ADAL" clId="{7206194F-3B26-264F-9674-DFE0EFF69D24}" dt="2022-02-08T07:36:18.639" v="1917" actId="18245"/>
          <ac:spMkLst>
            <pc:docMk/>
            <pc:sldMk cId="1698705832" sldId="1143"/>
            <ac:spMk id="13" creationId="{2C62FBD0-31C2-3A4F-A45F-40765A30E314}"/>
          </ac:spMkLst>
        </pc:spChg>
        <pc:spChg chg="mod">
          <ac:chgData name="Tom Johnsson" userId="b7be0a8f-eeb0-4f89-9b9b-f8558d5d107d" providerId="ADAL" clId="{7206194F-3B26-264F-9674-DFE0EFF69D24}" dt="2022-02-08T07:36:14.970" v="1916" actId="18245"/>
          <ac:spMkLst>
            <pc:docMk/>
            <pc:sldMk cId="1698705832" sldId="1143"/>
            <ac:spMk id="14" creationId="{BEBF1C0C-0441-0040-B9D2-324F6385E4C1}"/>
          </ac:spMkLst>
        </pc:spChg>
        <pc:spChg chg="mod">
          <ac:chgData name="Tom Johnsson" userId="b7be0a8f-eeb0-4f89-9b9b-f8558d5d107d" providerId="ADAL" clId="{7206194F-3B26-264F-9674-DFE0EFF69D24}" dt="2022-02-08T08:51:17.784" v="3526" actId="948"/>
          <ac:spMkLst>
            <pc:docMk/>
            <pc:sldMk cId="1698705832" sldId="1143"/>
            <ac:spMk id="16" creationId="{87880608-11DA-FE49-80AC-8449976BDC72}"/>
          </ac:spMkLst>
        </pc:spChg>
        <pc:spChg chg="mod">
          <ac:chgData name="Tom Johnsson" userId="b7be0a8f-eeb0-4f89-9b9b-f8558d5d107d" providerId="ADAL" clId="{7206194F-3B26-264F-9674-DFE0EFF69D24}" dt="2022-02-08T08:29:38.286" v="2937" actId="1076"/>
          <ac:spMkLst>
            <pc:docMk/>
            <pc:sldMk cId="1698705832" sldId="1143"/>
            <ac:spMk id="17" creationId="{0FF55ED8-6BFD-C643-96FA-4E6E0814C350}"/>
          </ac:spMkLst>
        </pc:spChg>
        <pc:spChg chg="mod">
          <ac:chgData name="Tom Johnsson" userId="b7be0a8f-eeb0-4f89-9b9b-f8558d5d107d" providerId="ADAL" clId="{7206194F-3B26-264F-9674-DFE0EFF69D24}" dt="2022-02-08T08:33:04.256" v="3150" actId="14100"/>
          <ac:spMkLst>
            <pc:docMk/>
            <pc:sldMk cId="1698705832" sldId="1143"/>
            <ac:spMk id="18" creationId="{B6EA8AC8-C5A7-F342-86D6-9338158A5AC0}"/>
          </ac:spMkLst>
        </pc:spChg>
        <pc:spChg chg="mod">
          <ac:chgData name="Tom Johnsson" userId="b7be0a8f-eeb0-4f89-9b9b-f8558d5d107d" providerId="ADAL" clId="{7206194F-3B26-264F-9674-DFE0EFF69D24}" dt="2022-02-08T08:29:42.921" v="2938" actId="1076"/>
          <ac:spMkLst>
            <pc:docMk/>
            <pc:sldMk cId="1698705832" sldId="1143"/>
            <ac:spMk id="19" creationId="{26A533D4-952A-3740-9B3A-D1F450D62565}"/>
          </ac:spMkLst>
        </pc:spChg>
        <pc:spChg chg="mod">
          <ac:chgData name="Tom Johnsson" userId="b7be0a8f-eeb0-4f89-9b9b-f8558d5d107d" providerId="ADAL" clId="{7206194F-3B26-264F-9674-DFE0EFF69D24}" dt="2022-02-08T08:01:21.468" v="2384" actId="14100"/>
          <ac:spMkLst>
            <pc:docMk/>
            <pc:sldMk cId="1698705832" sldId="1143"/>
            <ac:spMk id="21" creationId="{8734666F-B3A9-D548-AABB-6B8AA7164A96}"/>
          </ac:spMkLst>
        </pc:spChg>
        <pc:spChg chg="mod">
          <ac:chgData name="Tom Johnsson" userId="b7be0a8f-eeb0-4f89-9b9b-f8558d5d107d" providerId="ADAL" clId="{7206194F-3B26-264F-9674-DFE0EFF69D24}" dt="2022-02-08T08:01:18.780" v="2383" actId="14100"/>
          <ac:spMkLst>
            <pc:docMk/>
            <pc:sldMk cId="1698705832" sldId="1143"/>
            <ac:spMk id="22" creationId="{6C2B16F0-6644-E942-B2F8-C4DFC3944600}"/>
          </ac:spMkLst>
        </pc:spChg>
        <pc:spChg chg="mod">
          <ac:chgData name="Tom Johnsson" userId="b7be0a8f-eeb0-4f89-9b9b-f8558d5d107d" providerId="ADAL" clId="{7206194F-3B26-264F-9674-DFE0EFF69D24}" dt="2022-02-08T08:01:24.067" v="2385" actId="14100"/>
          <ac:spMkLst>
            <pc:docMk/>
            <pc:sldMk cId="1698705832" sldId="1143"/>
            <ac:spMk id="23" creationId="{15CA1383-1990-1041-A0E3-F14EF4CEE2E1}"/>
          </ac:spMkLst>
        </pc:spChg>
        <pc:spChg chg="mod">
          <ac:chgData name="Tom Johnsson" userId="b7be0a8f-eeb0-4f89-9b9b-f8558d5d107d" providerId="ADAL" clId="{7206194F-3B26-264F-9674-DFE0EFF69D24}" dt="2022-02-08T08:01:16.204" v="2382" actId="14100"/>
          <ac:spMkLst>
            <pc:docMk/>
            <pc:sldMk cId="1698705832" sldId="1143"/>
            <ac:spMk id="24" creationId="{D2C35C80-99A7-0F43-B687-C5B0656ED2ED}"/>
          </ac:spMkLst>
        </pc:spChg>
        <pc:spChg chg="add del mod">
          <ac:chgData name="Tom Johnsson" userId="b7be0a8f-eeb0-4f89-9b9b-f8558d5d107d" providerId="ADAL" clId="{7206194F-3B26-264F-9674-DFE0EFF69D24}" dt="2022-02-08T08:16:52.920" v="2908"/>
          <ac:spMkLst>
            <pc:docMk/>
            <pc:sldMk cId="1698705832" sldId="1143"/>
            <ac:spMk id="25" creationId="{AC93B814-E83B-2645-AAE3-B7B0A26C5651}"/>
          </ac:spMkLst>
        </pc:spChg>
        <pc:spChg chg="add del mod">
          <ac:chgData name="Tom Johnsson" userId="b7be0a8f-eeb0-4f89-9b9b-f8558d5d107d" providerId="ADAL" clId="{7206194F-3B26-264F-9674-DFE0EFF69D24}" dt="2022-02-08T08:19:04.229" v="2920"/>
          <ac:spMkLst>
            <pc:docMk/>
            <pc:sldMk cId="1698705832" sldId="1143"/>
            <ac:spMk id="26" creationId="{094EA7C1-8DEC-3446-A12F-99A12ED50781}"/>
          </ac:spMkLst>
        </pc:spChg>
        <pc:spChg chg="add del mod">
          <ac:chgData name="Tom Johnsson" userId="b7be0a8f-eeb0-4f89-9b9b-f8558d5d107d" providerId="ADAL" clId="{7206194F-3B26-264F-9674-DFE0EFF69D24}" dt="2022-02-08T08:19:04.171" v="2918" actId="478"/>
          <ac:spMkLst>
            <pc:docMk/>
            <pc:sldMk cId="1698705832" sldId="1143"/>
            <ac:spMk id="27" creationId="{B60A781C-C778-1949-A029-BB46B7F1439F}"/>
          </ac:spMkLst>
        </pc:spChg>
        <pc:spChg chg="add mod">
          <ac:chgData name="Tom Johnsson" userId="b7be0a8f-eeb0-4f89-9b9b-f8558d5d107d" providerId="ADAL" clId="{7206194F-3B26-264F-9674-DFE0EFF69D24}" dt="2022-02-08T08:49:37.236" v="3514" actId="692"/>
          <ac:spMkLst>
            <pc:docMk/>
            <pc:sldMk cId="1698705832" sldId="1143"/>
            <ac:spMk id="28" creationId="{8A05CADB-22A8-5141-A616-F6FCBCF421DA}"/>
          </ac:spMkLst>
        </pc:spChg>
        <pc:spChg chg="add mod">
          <ac:chgData name="Tom Johnsson" userId="b7be0a8f-eeb0-4f89-9b9b-f8558d5d107d" providerId="ADAL" clId="{7206194F-3B26-264F-9674-DFE0EFF69D24}" dt="2022-02-08T08:49:44.707" v="3515" actId="692"/>
          <ac:spMkLst>
            <pc:docMk/>
            <pc:sldMk cId="1698705832" sldId="1143"/>
            <ac:spMk id="29" creationId="{6939B4A8-F16A-9649-B56C-5B7F2D0C0429}"/>
          </ac:spMkLst>
        </pc:spChg>
        <pc:spChg chg="add mod">
          <ac:chgData name="Tom Johnsson" userId="b7be0a8f-eeb0-4f89-9b9b-f8558d5d107d" providerId="ADAL" clId="{7206194F-3B26-264F-9674-DFE0EFF69D24}" dt="2022-02-08T08:49:50.727" v="3516" actId="692"/>
          <ac:spMkLst>
            <pc:docMk/>
            <pc:sldMk cId="1698705832" sldId="1143"/>
            <ac:spMk id="30" creationId="{FF7146A1-91AC-C647-87EA-471E16058545}"/>
          </ac:spMkLst>
        </pc:spChg>
        <pc:spChg chg="add mod">
          <ac:chgData name="Tom Johnsson" userId="b7be0a8f-eeb0-4f89-9b9b-f8558d5d107d" providerId="ADAL" clId="{7206194F-3B26-264F-9674-DFE0EFF69D24}" dt="2022-02-08T09:02:44.925" v="3904" actId="6549"/>
          <ac:spMkLst>
            <pc:docMk/>
            <pc:sldMk cId="1698705832" sldId="1143"/>
            <ac:spMk id="31" creationId="{5C7BA8E1-C2B2-B545-A07A-BABE48A9EAAC}"/>
          </ac:spMkLst>
        </pc:spChg>
        <pc:spChg chg="add del mod">
          <ac:chgData name="Tom Johnsson" userId="b7be0a8f-eeb0-4f89-9b9b-f8558d5d107d" providerId="ADAL" clId="{7206194F-3B26-264F-9674-DFE0EFF69D24}" dt="2022-02-08T08:53:51.701" v="3568" actId="478"/>
          <ac:spMkLst>
            <pc:docMk/>
            <pc:sldMk cId="1698705832" sldId="1143"/>
            <ac:spMk id="32" creationId="{6C258616-3EE7-7B45-8382-AEEDCB035726}"/>
          </ac:spMkLst>
        </pc:spChg>
        <pc:spChg chg="add mod">
          <ac:chgData name="Tom Johnsson" userId="b7be0a8f-eeb0-4f89-9b9b-f8558d5d107d" providerId="ADAL" clId="{7206194F-3B26-264F-9674-DFE0EFF69D24}" dt="2022-02-08T08:49:55.159" v="3517" actId="692"/>
          <ac:spMkLst>
            <pc:docMk/>
            <pc:sldMk cId="1698705832" sldId="1143"/>
            <ac:spMk id="33" creationId="{D21BF5F0-C8E9-4F4D-8755-706BF0E699B5}"/>
          </ac:spMkLst>
        </pc:spChg>
        <pc:spChg chg="add mod">
          <ac:chgData name="Tom Johnsson" userId="b7be0a8f-eeb0-4f89-9b9b-f8558d5d107d" providerId="ADAL" clId="{7206194F-3B26-264F-9674-DFE0EFF69D24}" dt="2022-02-08T08:50:02.494" v="3519" actId="692"/>
          <ac:spMkLst>
            <pc:docMk/>
            <pc:sldMk cId="1698705832" sldId="1143"/>
            <ac:spMk id="34" creationId="{66E9282B-AF14-6244-B198-46CE12B19F87}"/>
          </ac:spMkLst>
        </pc:spChg>
        <pc:spChg chg="add mod">
          <ac:chgData name="Tom Johnsson" userId="b7be0a8f-eeb0-4f89-9b9b-f8558d5d107d" providerId="ADAL" clId="{7206194F-3B26-264F-9674-DFE0EFF69D24}" dt="2022-02-08T08:49:59.276" v="3518" actId="692"/>
          <ac:spMkLst>
            <pc:docMk/>
            <pc:sldMk cId="1698705832" sldId="1143"/>
            <ac:spMk id="35" creationId="{19053409-7055-EF43-AC58-9560F4F86207}"/>
          </ac:spMkLst>
        </pc:spChg>
        <pc:grpChg chg="mod">
          <ac:chgData name="Tom Johnsson" userId="b7be0a8f-eeb0-4f89-9b9b-f8558d5d107d" providerId="ADAL" clId="{7206194F-3B26-264F-9674-DFE0EFF69D24}" dt="2022-02-08T07:36:18.639" v="1917" actId="18245"/>
          <ac:grpSpMkLst>
            <pc:docMk/>
            <pc:sldMk cId="1698705832" sldId="1143"/>
            <ac:grpSpMk id="10" creationId="{1FEB1AE8-8587-AA44-8F2E-76D28E062EF0}"/>
          </ac:grpSpMkLst>
        </pc:grpChg>
        <pc:grpChg chg="mod">
          <ac:chgData name="Tom Johnsson" userId="b7be0a8f-eeb0-4f89-9b9b-f8558d5d107d" providerId="ADAL" clId="{7206194F-3B26-264F-9674-DFE0EFF69D24}" dt="2022-02-08T08:02:29.641" v="2392" actId="14100"/>
          <ac:grpSpMkLst>
            <pc:docMk/>
            <pc:sldMk cId="1698705832" sldId="1143"/>
            <ac:grpSpMk id="15" creationId="{FFEB892B-39AE-974F-8305-25DD02A7D15A}"/>
          </ac:grpSpMkLst>
        </pc:grpChg>
        <pc:grpChg chg="add del mod">
          <ac:chgData name="Tom Johnsson" userId="b7be0a8f-eeb0-4f89-9b9b-f8558d5d107d" providerId="ADAL" clId="{7206194F-3B26-264F-9674-DFE0EFF69D24}" dt="2022-02-08T08:32:35.644" v="3147" actId="478"/>
          <ac:grpSpMkLst>
            <pc:docMk/>
            <pc:sldMk cId="1698705832" sldId="1143"/>
            <ac:grpSpMk id="20" creationId="{6936878B-A0A2-1542-8288-C5AB16031BFA}"/>
          </ac:grpSpMkLst>
        </pc:grpChg>
        <pc:graphicFrameChg chg="add del mod modGraphic">
          <ac:chgData name="Tom Johnsson" userId="b7be0a8f-eeb0-4f89-9b9b-f8558d5d107d" providerId="ADAL" clId="{7206194F-3B26-264F-9674-DFE0EFF69D24}" dt="2022-02-08T07:32:40.917" v="1898" actId="478"/>
          <ac:graphicFrameMkLst>
            <pc:docMk/>
            <pc:sldMk cId="1698705832" sldId="1143"/>
            <ac:graphicFrameMk id="5" creationId="{0ADB2173-9AE8-7E49-BACC-42BAB3743055}"/>
          </ac:graphicFrameMkLst>
        </pc:graphicFrameChg>
        <pc:graphicFrameChg chg="add del mod ord modGraphic">
          <ac:chgData name="Tom Johnsson" userId="b7be0a8f-eeb0-4f89-9b9b-f8558d5d107d" providerId="ADAL" clId="{7206194F-3B26-264F-9674-DFE0EFF69D24}" dt="2022-02-08T07:39:06.189" v="1992" actId="18245"/>
          <ac:graphicFrameMkLst>
            <pc:docMk/>
            <pc:sldMk cId="1698705832" sldId="1143"/>
            <ac:graphicFrameMk id="8" creationId="{425AB911-D856-0945-9E60-B47D8C30863D}"/>
          </ac:graphicFrameMkLst>
        </pc:graphicFrameChg>
      </pc:sldChg>
      <pc:sldChg chg="addSp delSp modSp add mod modNotesTx">
        <pc:chgData name="Tom Johnsson" userId="b7be0a8f-eeb0-4f89-9b9b-f8558d5d107d" providerId="ADAL" clId="{7206194F-3B26-264F-9674-DFE0EFF69D24}" dt="2022-02-08T09:29:06.489" v="5025" actId="20577"/>
        <pc:sldMkLst>
          <pc:docMk/>
          <pc:sldMk cId="1937741818" sldId="1144"/>
        </pc:sldMkLst>
        <pc:spChg chg="mod">
          <ac:chgData name="Tom Johnsson" userId="b7be0a8f-eeb0-4f89-9b9b-f8558d5d107d" providerId="ADAL" clId="{7206194F-3B26-264F-9674-DFE0EFF69D24}" dt="2022-02-08T09:10:43.758" v="4209" actId="20577"/>
          <ac:spMkLst>
            <pc:docMk/>
            <pc:sldMk cId="1937741818" sldId="1144"/>
            <ac:spMk id="2" creationId="{748A1120-BD4B-7747-8518-8F0B62ECA33A}"/>
          </ac:spMkLst>
        </pc:spChg>
        <pc:spChg chg="mod">
          <ac:chgData name="Tom Johnsson" userId="b7be0a8f-eeb0-4f89-9b9b-f8558d5d107d" providerId="ADAL" clId="{7206194F-3B26-264F-9674-DFE0EFF69D24}" dt="2022-02-08T09:28:03.779" v="4958" actId="20577"/>
          <ac:spMkLst>
            <pc:docMk/>
            <pc:sldMk cId="1937741818" sldId="1144"/>
            <ac:spMk id="3" creationId="{334BE95D-D612-B540-9A98-1BD29AB13CFA}"/>
          </ac:spMkLst>
        </pc:spChg>
        <pc:spChg chg="add del mod">
          <ac:chgData name="Tom Johnsson" userId="b7be0a8f-eeb0-4f89-9b9b-f8558d5d107d" providerId="ADAL" clId="{7206194F-3B26-264F-9674-DFE0EFF69D24}" dt="2022-02-08T09:29:06.489" v="5025" actId="20577"/>
          <ac:spMkLst>
            <pc:docMk/>
            <pc:sldMk cId="1937741818" sldId="1144"/>
            <ac:spMk id="4" creationId="{D1CE31E9-D937-7A49-96CC-48E0EAC9DE44}"/>
          </ac:spMkLst>
        </pc:spChg>
        <pc:spChg chg="add del mod">
          <ac:chgData name="Tom Johnsson" userId="b7be0a8f-eeb0-4f89-9b9b-f8558d5d107d" providerId="ADAL" clId="{7206194F-3B26-264F-9674-DFE0EFF69D24}" dt="2022-02-08T09:28:44.501" v="4961" actId="767"/>
          <ac:spMkLst>
            <pc:docMk/>
            <pc:sldMk cId="1937741818" sldId="1144"/>
            <ac:spMk id="5" creationId="{F81788B3-5384-3847-BA60-9D23B9B812D9}"/>
          </ac:spMkLst>
        </pc:spChg>
      </pc:sldChg>
    </pc:docChg>
  </pc:docChgLst>
  <pc:docChgLst>
    <pc:chgData name="Vieras" userId="S::urn:spo:anon#d9214d8e4d976c32e8b829dbbb46319c625128115deafc46e7be83654979aa84::" providerId="AD" clId="Web-{D360AC26-EB8D-AD5C-0AAB-D5BDD924AF41}"/>
    <pc:docChg chg="addSld delSld modSld addMainMaster modMainMaster">
      <pc:chgData name="Vieras" userId="S::urn:spo:anon#d9214d8e4d976c32e8b829dbbb46319c625128115deafc46e7be83654979aa84::" providerId="AD" clId="Web-{D360AC26-EB8D-AD5C-0AAB-D5BDD924AF41}" dt="2022-05-13T12:55:41.833" v="43" actId="20577"/>
      <pc:docMkLst>
        <pc:docMk/>
      </pc:docMkLst>
      <pc:sldChg chg="del">
        <pc:chgData name="Vieras" userId="S::urn:spo:anon#d9214d8e4d976c32e8b829dbbb46319c625128115deafc46e7be83654979aa84::" providerId="AD" clId="Web-{D360AC26-EB8D-AD5C-0AAB-D5BDD924AF41}" dt="2022-05-13T12:54:21.128" v="21"/>
        <pc:sldMkLst>
          <pc:docMk/>
          <pc:sldMk cId="2983333208" sldId="257"/>
        </pc:sldMkLst>
      </pc:sldChg>
      <pc:sldChg chg="modSp">
        <pc:chgData name="Vieras" userId="S::urn:spo:anon#d9214d8e4d976c32e8b829dbbb46319c625128115deafc46e7be83654979aa84::" providerId="AD" clId="Web-{D360AC26-EB8D-AD5C-0AAB-D5BDD924AF41}" dt="2022-05-13T12:55:16.176" v="29" actId="20577"/>
        <pc:sldMkLst>
          <pc:docMk/>
          <pc:sldMk cId="603246394" sldId="303"/>
        </pc:sldMkLst>
        <pc:spChg chg="mod">
          <ac:chgData name="Vieras" userId="S::urn:spo:anon#d9214d8e4d976c32e8b829dbbb46319c625128115deafc46e7be83654979aa84::" providerId="AD" clId="Web-{D360AC26-EB8D-AD5C-0AAB-D5BDD924AF41}" dt="2022-05-13T12:55:16.176" v="29" actId="20577"/>
          <ac:spMkLst>
            <pc:docMk/>
            <pc:sldMk cId="603246394" sldId="303"/>
            <ac:spMk id="2" creationId="{00000000-0000-0000-0000-000000000000}"/>
          </ac:spMkLst>
        </pc:spChg>
        <pc:spChg chg="mod">
          <ac:chgData name="Vieras" userId="S::urn:spo:anon#d9214d8e4d976c32e8b829dbbb46319c625128115deafc46e7be83654979aa84::" providerId="AD" clId="Web-{D360AC26-EB8D-AD5C-0AAB-D5BDD924AF41}" dt="2022-05-13T12:55:09.098" v="28" actId="20577"/>
          <ac:spMkLst>
            <pc:docMk/>
            <pc:sldMk cId="603246394" sldId="303"/>
            <ac:spMk id="8195" creationId="{00000000-0000-0000-0000-000000000000}"/>
          </ac:spMkLst>
        </pc:spChg>
      </pc:sldChg>
      <pc:sldChg chg="modSp">
        <pc:chgData name="Vieras" userId="S::urn:spo:anon#d9214d8e4d976c32e8b829dbbb46319c625128115deafc46e7be83654979aa84::" providerId="AD" clId="Web-{D360AC26-EB8D-AD5C-0AAB-D5BDD924AF41}" dt="2022-05-13T12:55:41.833" v="43" actId="20577"/>
        <pc:sldMkLst>
          <pc:docMk/>
          <pc:sldMk cId="0" sldId="644"/>
        </pc:sldMkLst>
        <pc:spChg chg="mod">
          <ac:chgData name="Vieras" userId="S::urn:spo:anon#d9214d8e4d976c32e8b829dbbb46319c625128115deafc46e7be83654979aa84::" providerId="AD" clId="Web-{D360AC26-EB8D-AD5C-0AAB-D5BDD924AF41}" dt="2022-05-13T12:55:41.833" v="43" actId="20577"/>
          <ac:spMkLst>
            <pc:docMk/>
            <pc:sldMk cId="0" sldId="644"/>
            <ac:spMk id="2" creationId="{C6B8E208-9B46-5345-B85E-D7A31749B791}"/>
          </ac:spMkLst>
        </pc:spChg>
      </pc:sldChg>
      <pc:sldChg chg="modSp">
        <pc:chgData name="Vieras" userId="S::urn:spo:anon#d9214d8e4d976c32e8b829dbbb46319c625128115deafc46e7be83654979aa84::" providerId="AD" clId="Web-{D360AC26-EB8D-AD5C-0AAB-D5BDD924AF41}" dt="2022-05-13T12:55:24.973" v="34" actId="20577"/>
        <pc:sldMkLst>
          <pc:docMk/>
          <pc:sldMk cId="1620779418" sldId="1018"/>
        </pc:sldMkLst>
        <pc:spChg chg="mod">
          <ac:chgData name="Vieras" userId="S::urn:spo:anon#d9214d8e4d976c32e8b829dbbb46319c625128115deafc46e7be83654979aa84::" providerId="AD" clId="Web-{D360AC26-EB8D-AD5C-0AAB-D5BDD924AF41}" dt="2022-05-13T12:55:24.973" v="34" actId="20577"/>
          <ac:spMkLst>
            <pc:docMk/>
            <pc:sldMk cId="1620779418" sldId="1018"/>
            <ac:spMk id="8195" creationId="{00000000-0000-0000-0000-000000000000}"/>
          </ac:spMkLst>
        </pc:spChg>
      </pc:sldChg>
      <pc:sldChg chg="modSp">
        <pc:chgData name="Vieras" userId="S::urn:spo:anon#d9214d8e4d976c32e8b829dbbb46319c625128115deafc46e7be83654979aa84::" providerId="AD" clId="Web-{D360AC26-EB8D-AD5C-0AAB-D5BDD924AF41}" dt="2022-05-13T12:55:37.161" v="40" actId="20577"/>
        <pc:sldMkLst>
          <pc:docMk/>
          <pc:sldMk cId="317647988" sldId="1022"/>
        </pc:sldMkLst>
        <pc:spChg chg="mod">
          <ac:chgData name="Vieras" userId="S::urn:spo:anon#d9214d8e4d976c32e8b829dbbb46319c625128115deafc46e7be83654979aa84::" providerId="AD" clId="Web-{D360AC26-EB8D-AD5C-0AAB-D5BDD924AF41}" dt="2022-05-13T12:55:37.161" v="40" actId="20577"/>
          <ac:spMkLst>
            <pc:docMk/>
            <pc:sldMk cId="317647988" sldId="1022"/>
            <ac:spMk id="2" creationId="{48EEE8C2-C352-B74E-893A-A904453DEEDC}"/>
          </ac:spMkLst>
        </pc:spChg>
      </pc:sldChg>
      <pc:sldChg chg="modSp">
        <pc:chgData name="Vieras" userId="S::urn:spo:anon#d9214d8e4d976c32e8b829dbbb46319c625128115deafc46e7be83654979aa84::" providerId="AD" clId="Web-{D360AC26-EB8D-AD5C-0AAB-D5BDD924AF41}" dt="2022-05-13T12:55:32.552" v="35" actId="20577"/>
        <pc:sldMkLst>
          <pc:docMk/>
          <pc:sldMk cId="3493793477" sldId="1026"/>
        </pc:sldMkLst>
        <pc:spChg chg="mod">
          <ac:chgData name="Vieras" userId="S::urn:spo:anon#d9214d8e4d976c32e8b829dbbb46319c625128115deafc46e7be83654979aa84::" providerId="AD" clId="Web-{D360AC26-EB8D-AD5C-0AAB-D5BDD924AF41}" dt="2022-05-13T12:55:32.552" v="35" actId="20577"/>
          <ac:spMkLst>
            <pc:docMk/>
            <pc:sldMk cId="3493793477" sldId="1026"/>
            <ac:spMk id="2" creationId="{08EC2D23-A61A-B743-998D-85F2E6DBE9E1}"/>
          </ac:spMkLst>
        </pc:spChg>
      </pc:sldChg>
      <pc:sldChg chg="modSp">
        <pc:chgData name="Vieras" userId="S::urn:spo:anon#d9214d8e4d976c32e8b829dbbb46319c625128115deafc46e7be83654979aa84::" providerId="AD" clId="Web-{D360AC26-EB8D-AD5C-0AAB-D5BDD924AF41}" dt="2022-05-13T12:54:53.769" v="26" actId="20577"/>
        <pc:sldMkLst>
          <pc:docMk/>
          <pc:sldMk cId="278160980" sldId="1142"/>
        </pc:sldMkLst>
        <pc:spChg chg="mod">
          <ac:chgData name="Vieras" userId="S::urn:spo:anon#d9214d8e4d976c32e8b829dbbb46319c625128115deafc46e7be83654979aa84::" providerId="AD" clId="Web-{D360AC26-EB8D-AD5C-0AAB-D5BDD924AF41}" dt="2022-05-13T12:54:53.769" v="26" actId="20577"/>
          <ac:spMkLst>
            <pc:docMk/>
            <pc:sldMk cId="278160980" sldId="1142"/>
            <ac:spMk id="3" creationId="{B92861DD-C933-6D44-B545-33F83F911B94}"/>
          </ac:spMkLst>
        </pc:spChg>
      </pc:sldChg>
      <pc:sldChg chg="new del">
        <pc:chgData name="Vieras" userId="S::urn:spo:anon#d9214d8e4d976c32e8b829dbbb46319c625128115deafc46e7be83654979aa84::" providerId="AD" clId="Web-{D360AC26-EB8D-AD5C-0AAB-D5BDD924AF41}" dt="2022-05-13T12:54:21.612" v="22"/>
        <pc:sldMkLst>
          <pc:docMk/>
          <pc:sldMk cId="2008722818" sldId="1146"/>
        </pc:sldMkLst>
      </pc:sldChg>
      <pc:sldChg chg="add del">
        <pc:chgData name="Vieras" userId="S::urn:spo:anon#d9214d8e4d976c32e8b829dbbb46319c625128115deafc46e7be83654979aa84::" providerId="AD" clId="Web-{D360AC26-EB8D-AD5C-0AAB-D5BDD924AF41}" dt="2022-05-13T12:54:25.112" v="23"/>
        <pc:sldMkLst>
          <pc:docMk/>
          <pc:sldMk cId="2669936510" sldId="1147"/>
        </pc:sldMkLst>
      </pc:sldChg>
      <pc:sldChg chg="addSp delSp modSp add">
        <pc:chgData name="Vieras" userId="S::urn:spo:anon#d9214d8e4d976c32e8b829dbbb46319c625128115deafc46e7be83654979aa84::" providerId="AD" clId="Web-{D360AC26-EB8D-AD5C-0AAB-D5BDD924AF41}" dt="2022-05-13T12:54:18.331" v="20" actId="1076"/>
        <pc:sldMkLst>
          <pc:docMk/>
          <pc:sldMk cId="1073878190" sldId="1148"/>
        </pc:sldMkLst>
        <pc:spChg chg="add mod">
          <ac:chgData name="Vieras" userId="S::urn:spo:anon#d9214d8e4d976c32e8b829dbbb46319c625128115deafc46e7be83654979aa84::" providerId="AD" clId="Web-{D360AC26-EB8D-AD5C-0AAB-D5BDD924AF41}" dt="2022-05-13T12:53:56.267" v="15" actId="20577"/>
          <ac:spMkLst>
            <pc:docMk/>
            <pc:sldMk cId="1073878190" sldId="1148"/>
            <ac:spMk id="2" creationId="{55CE1A54-DEAA-A664-5B45-727694BC9CA9}"/>
          </ac:spMkLst>
        </pc:spChg>
        <pc:spChg chg="mod">
          <ac:chgData name="Vieras" userId="S::urn:spo:anon#d9214d8e4d976c32e8b829dbbb46319c625128115deafc46e7be83654979aa84::" providerId="AD" clId="Web-{D360AC26-EB8D-AD5C-0AAB-D5BDD924AF41}" dt="2022-05-13T12:54:18.331" v="20" actId="1076"/>
          <ac:spMkLst>
            <pc:docMk/>
            <pc:sldMk cId="1073878190" sldId="1148"/>
            <ac:spMk id="5" creationId="{85069F32-6331-914C-850E-40DADEAD6E56}"/>
          </ac:spMkLst>
        </pc:spChg>
        <pc:spChg chg="del">
          <ac:chgData name="Vieras" userId="S::urn:spo:anon#d9214d8e4d976c32e8b829dbbb46319c625128115deafc46e7be83654979aa84::" providerId="AD" clId="Web-{D360AC26-EB8D-AD5C-0AAB-D5BDD924AF41}" dt="2022-05-13T12:52:27.468" v="5"/>
          <ac:spMkLst>
            <pc:docMk/>
            <pc:sldMk cId="1073878190" sldId="1148"/>
            <ac:spMk id="10" creationId="{707532D5-959F-BC40-5451-8AF9100E2FEA}"/>
          </ac:spMkLst>
        </pc:spChg>
        <pc:picChg chg="mod">
          <ac:chgData name="Vieras" userId="S::urn:spo:anon#d9214d8e4d976c32e8b829dbbb46319c625128115deafc46e7be83654979aa84::" providerId="AD" clId="Web-{D360AC26-EB8D-AD5C-0AAB-D5BDD924AF41}" dt="2022-05-13T12:54:08.659" v="19" actId="1076"/>
          <ac:picMkLst>
            <pc:docMk/>
            <pc:sldMk cId="1073878190" sldId="1148"/>
            <ac:picMk id="4" creationId="{FDE49F89-5980-2D75-15A3-DE5A9CBA980C}"/>
          </ac:picMkLst>
        </pc:picChg>
      </pc:sldChg>
      <pc:sldMasterChg chg="add addSldLayout">
        <pc:chgData name="Vieras" userId="S::urn:spo:anon#d9214d8e4d976c32e8b829dbbb46319c625128115deafc46e7be83654979aa84::" providerId="AD" clId="Web-{D360AC26-EB8D-AD5C-0AAB-D5BDD924AF41}" dt="2022-05-13T12:52:01.389" v="1"/>
        <pc:sldMasterMkLst>
          <pc:docMk/>
          <pc:sldMasterMk cId="1421960692" sldId="2147483648"/>
        </pc:sldMasterMkLst>
        <pc:sldLayoutChg chg="add">
          <pc:chgData name="Vieras" userId="S::urn:spo:anon#d9214d8e4d976c32e8b829dbbb46319c625128115deafc46e7be83654979aa84::" providerId="AD" clId="Web-{D360AC26-EB8D-AD5C-0AAB-D5BDD924AF41}" dt="2022-05-13T12:52:01.389" v="1"/>
          <pc:sldLayoutMkLst>
            <pc:docMk/>
            <pc:sldMasterMk cId="1421960692" sldId="2147483648"/>
            <pc:sldLayoutMk cId="4048047516" sldId="2147483649"/>
          </pc:sldLayoutMkLst>
        </pc:sldLayoutChg>
        <pc:sldLayoutChg chg="add">
          <pc:chgData name="Vieras" userId="S::urn:spo:anon#d9214d8e4d976c32e8b829dbbb46319c625128115deafc46e7be83654979aa84::" providerId="AD" clId="Web-{D360AC26-EB8D-AD5C-0AAB-D5BDD924AF41}" dt="2022-05-13T12:52:01.389" v="1"/>
          <pc:sldLayoutMkLst>
            <pc:docMk/>
            <pc:sldMasterMk cId="1421960692" sldId="2147483648"/>
            <pc:sldLayoutMk cId="2257167973" sldId="2147483650"/>
          </pc:sldLayoutMkLst>
        </pc:sldLayoutChg>
        <pc:sldLayoutChg chg="add">
          <pc:chgData name="Vieras" userId="S::urn:spo:anon#d9214d8e4d976c32e8b829dbbb46319c625128115deafc46e7be83654979aa84::" providerId="AD" clId="Web-{D360AC26-EB8D-AD5C-0AAB-D5BDD924AF41}" dt="2022-05-13T12:52:01.389" v="1"/>
          <pc:sldLayoutMkLst>
            <pc:docMk/>
            <pc:sldMasterMk cId="1421960692" sldId="2147483648"/>
            <pc:sldLayoutMk cId="449118287" sldId="2147483651"/>
          </pc:sldLayoutMkLst>
        </pc:sldLayoutChg>
        <pc:sldLayoutChg chg="add">
          <pc:chgData name="Vieras" userId="S::urn:spo:anon#d9214d8e4d976c32e8b829dbbb46319c625128115deafc46e7be83654979aa84::" providerId="AD" clId="Web-{D360AC26-EB8D-AD5C-0AAB-D5BDD924AF41}" dt="2022-05-13T12:52:01.389" v="1"/>
          <pc:sldLayoutMkLst>
            <pc:docMk/>
            <pc:sldMasterMk cId="1421960692" sldId="2147483648"/>
            <pc:sldLayoutMk cId="2970174937" sldId="2147483652"/>
          </pc:sldLayoutMkLst>
        </pc:sldLayoutChg>
        <pc:sldLayoutChg chg="add">
          <pc:chgData name="Vieras" userId="S::urn:spo:anon#d9214d8e4d976c32e8b829dbbb46319c625128115deafc46e7be83654979aa84::" providerId="AD" clId="Web-{D360AC26-EB8D-AD5C-0AAB-D5BDD924AF41}" dt="2022-05-13T12:52:01.389" v="1"/>
          <pc:sldLayoutMkLst>
            <pc:docMk/>
            <pc:sldMasterMk cId="1421960692" sldId="2147483648"/>
            <pc:sldLayoutMk cId="1213829649" sldId="2147483653"/>
          </pc:sldLayoutMkLst>
        </pc:sldLayoutChg>
        <pc:sldLayoutChg chg="add">
          <pc:chgData name="Vieras" userId="S::urn:spo:anon#d9214d8e4d976c32e8b829dbbb46319c625128115deafc46e7be83654979aa84::" providerId="AD" clId="Web-{D360AC26-EB8D-AD5C-0AAB-D5BDD924AF41}" dt="2022-05-13T12:52:01.389" v="1"/>
          <pc:sldLayoutMkLst>
            <pc:docMk/>
            <pc:sldMasterMk cId="1421960692" sldId="2147483648"/>
            <pc:sldLayoutMk cId="1470493313" sldId="2147483654"/>
          </pc:sldLayoutMkLst>
        </pc:sldLayoutChg>
        <pc:sldLayoutChg chg="add">
          <pc:chgData name="Vieras" userId="S::urn:spo:anon#d9214d8e4d976c32e8b829dbbb46319c625128115deafc46e7be83654979aa84::" providerId="AD" clId="Web-{D360AC26-EB8D-AD5C-0AAB-D5BDD924AF41}" dt="2022-05-13T12:52:01.389" v="1"/>
          <pc:sldLayoutMkLst>
            <pc:docMk/>
            <pc:sldMasterMk cId="1421960692" sldId="2147483648"/>
            <pc:sldLayoutMk cId="3726129453" sldId="2147483655"/>
          </pc:sldLayoutMkLst>
        </pc:sldLayoutChg>
        <pc:sldLayoutChg chg="add">
          <pc:chgData name="Vieras" userId="S::urn:spo:anon#d9214d8e4d976c32e8b829dbbb46319c625128115deafc46e7be83654979aa84::" providerId="AD" clId="Web-{D360AC26-EB8D-AD5C-0AAB-D5BDD924AF41}" dt="2022-05-13T12:52:01.389" v="1"/>
          <pc:sldLayoutMkLst>
            <pc:docMk/>
            <pc:sldMasterMk cId="1421960692" sldId="2147483648"/>
            <pc:sldLayoutMk cId="1669195229" sldId="2147483656"/>
          </pc:sldLayoutMkLst>
        </pc:sldLayoutChg>
        <pc:sldLayoutChg chg="add">
          <pc:chgData name="Vieras" userId="S::urn:spo:anon#d9214d8e4d976c32e8b829dbbb46319c625128115deafc46e7be83654979aa84::" providerId="AD" clId="Web-{D360AC26-EB8D-AD5C-0AAB-D5BDD924AF41}" dt="2022-05-13T12:52:01.389" v="1"/>
          <pc:sldLayoutMkLst>
            <pc:docMk/>
            <pc:sldMasterMk cId="1421960692" sldId="2147483648"/>
            <pc:sldLayoutMk cId="3497168008" sldId="2147483657"/>
          </pc:sldLayoutMkLst>
        </pc:sldLayoutChg>
        <pc:sldLayoutChg chg="add">
          <pc:chgData name="Vieras" userId="S::urn:spo:anon#d9214d8e4d976c32e8b829dbbb46319c625128115deafc46e7be83654979aa84::" providerId="AD" clId="Web-{D360AC26-EB8D-AD5C-0AAB-D5BDD924AF41}" dt="2022-05-13T12:52:01.389" v="1"/>
          <pc:sldLayoutMkLst>
            <pc:docMk/>
            <pc:sldMasterMk cId="1421960692" sldId="2147483648"/>
            <pc:sldLayoutMk cId="2919827579" sldId="2147483658"/>
          </pc:sldLayoutMkLst>
        </pc:sldLayoutChg>
        <pc:sldLayoutChg chg="add">
          <pc:chgData name="Vieras" userId="S::urn:spo:anon#d9214d8e4d976c32e8b829dbbb46319c625128115deafc46e7be83654979aa84::" providerId="AD" clId="Web-{D360AC26-EB8D-AD5C-0AAB-D5BDD924AF41}" dt="2022-05-13T12:52:01.389" v="1"/>
          <pc:sldLayoutMkLst>
            <pc:docMk/>
            <pc:sldMasterMk cId="1421960692" sldId="2147483648"/>
            <pc:sldLayoutMk cId="1443428049" sldId="2147483659"/>
          </pc:sldLayoutMkLst>
        </pc:sldLayoutChg>
        <pc:sldLayoutChg chg="add">
          <pc:chgData name="Vieras" userId="S::urn:spo:anon#d9214d8e4d976c32e8b829dbbb46319c625128115deafc46e7be83654979aa84::" providerId="AD" clId="Web-{D360AC26-EB8D-AD5C-0AAB-D5BDD924AF41}" dt="2022-05-13T12:52:01.389" v="1"/>
          <pc:sldLayoutMkLst>
            <pc:docMk/>
            <pc:sldMasterMk cId="1421960692" sldId="2147483648"/>
            <pc:sldLayoutMk cId="2116535463" sldId="2147483660"/>
          </pc:sldLayoutMkLst>
        </pc:sldLayoutChg>
      </pc:sldMasterChg>
      <pc:sldMasterChg chg="replId modSldLayout">
        <pc:chgData name="Vieras" userId="S::urn:spo:anon#d9214d8e4d976c32e8b829dbbb46319c625128115deafc46e7be83654979aa84::" providerId="AD" clId="Web-{D360AC26-EB8D-AD5C-0AAB-D5BDD924AF41}" dt="2022-05-13T12:52:01.389" v="1"/>
        <pc:sldMasterMkLst>
          <pc:docMk/>
          <pc:sldMasterMk cId="3638073820" sldId="2147483661"/>
        </pc:sldMasterMkLst>
        <pc:sldLayoutChg chg="replId">
          <pc:chgData name="Vieras" userId="S::urn:spo:anon#d9214d8e4d976c32e8b829dbbb46319c625128115deafc46e7be83654979aa84::" providerId="AD" clId="Web-{D360AC26-EB8D-AD5C-0AAB-D5BDD924AF41}" dt="2022-05-13T12:52:01.389" v="1"/>
          <pc:sldLayoutMkLst>
            <pc:docMk/>
            <pc:sldMasterMk cId="3638073820" sldId="2147483661"/>
            <pc:sldLayoutMk cId="388139765" sldId="2147483662"/>
          </pc:sldLayoutMkLst>
        </pc:sldLayoutChg>
        <pc:sldLayoutChg chg="replId">
          <pc:chgData name="Vieras" userId="S::urn:spo:anon#d9214d8e4d976c32e8b829dbbb46319c625128115deafc46e7be83654979aa84::" providerId="AD" clId="Web-{D360AC26-EB8D-AD5C-0AAB-D5BDD924AF41}" dt="2022-05-13T12:52:01.389" v="1"/>
          <pc:sldLayoutMkLst>
            <pc:docMk/>
            <pc:sldMasterMk cId="3638073820" sldId="2147483661"/>
            <pc:sldLayoutMk cId="338301006" sldId="2147483663"/>
          </pc:sldLayoutMkLst>
        </pc:sldLayoutChg>
        <pc:sldLayoutChg chg="replId">
          <pc:chgData name="Vieras" userId="S::urn:spo:anon#d9214d8e4d976c32e8b829dbbb46319c625128115deafc46e7be83654979aa84::" providerId="AD" clId="Web-{D360AC26-EB8D-AD5C-0AAB-D5BDD924AF41}" dt="2022-05-13T12:52:01.389" v="1"/>
          <pc:sldLayoutMkLst>
            <pc:docMk/>
            <pc:sldMasterMk cId="3638073820" sldId="2147483661"/>
            <pc:sldLayoutMk cId="2495216838" sldId="2147483664"/>
          </pc:sldLayoutMkLst>
        </pc:sldLayoutChg>
        <pc:sldLayoutChg chg="replId">
          <pc:chgData name="Vieras" userId="S::urn:spo:anon#d9214d8e4d976c32e8b829dbbb46319c625128115deafc46e7be83654979aa84::" providerId="AD" clId="Web-{D360AC26-EB8D-AD5C-0AAB-D5BDD924AF41}" dt="2022-05-13T12:52:01.389" v="1"/>
          <pc:sldLayoutMkLst>
            <pc:docMk/>
            <pc:sldMasterMk cId="3638073820" sldId="2147483661"/>
            <pc:sldLayoutMk cId="2159278638" sldId="2147483665"/>
          </pc:sldLayoutMkLst>
        </pc:sldLayoutChg>
        <pc:sldLayoutChg chg="replId">
          <pc:chgData name="Vieras" userId="S::urn:spo:anon#d9214d8e4d976c32e8b829dbbb46319c625128115deafc46e7be83654979aa84::" providerId="AD" clId="Web-{D360AC26-EB8D-AD5C-0AAB-D5BDD924AF41}" dt="2022-05-13T12:52:01.389" v="1"/>
          <pc:sldLayoutMkLst>
            <pc:docMk/>
            <pc:sldMasterMk cId="3638073820" sldId="2147483661"/>
            <pc:sldLayoutMk cId="1525882053" sldId="2147483666"/>
          </pc:sldLayoutMkLst>
        </pc:sldLayoutChg>
        <pc:sldLayoutChg chg="replId">
          <pc:chgData name="Vieras" userId="S::urn:spo:anon#d9214d8e4d976c32e8b829dbbb46319c625128115deafc46e7be83654979aa84::" providerId="AD" clId="Web-{D360AC26-EB8D-AD5C-0AAB-D5BDD924AF41}" dt="2022-05-13T12:52:01.389" v="1"/>
          <pc:sldLayoutMkLst>
            <pc:docMk/>
            <pc:sldMasterMk cId="3638073820" sldId="2147483661"/>
            <pc:sldLayoutMk cId="2998954843" sldId="2147483667"/>
          </pc:sldLayoutMkLst>
        </pc:sldLayoutChg>
        <pc:sldLayoutChg chg="replId">
          <pc:chgData name="Vieras" userId="S::urn:spo:anon#d9214d8e4d976c32e8b829dbbb46319c625128115deafc46e7be83654979aa84::" providerId="AD" clId="Web-{D360AC26-EB8D-AD5C-0AAB-D5BDD924AF41}" dt="2022-05-13T12:52:01.389" v="1"/>
          <pc:sldLayoutMkLst>
            <pc:docMk/>
            <pc:sldMasterMk cId="3638073820" sldId="2147483661"/>
            <pc:sldLayoutMk cId="944003543" sldId="2147483668"/>
          </pc:sldLayoutMkLst>
        </pc:sldLayoutChg>
        <pc:sldLayoutChg chg="replId">
          <pc:chgData name="Vieras" userId="S::urn:spo:anon#d9214d8e4d976c32e8b829dbbb46319c625128115deafc46e7be83654979aa84::" providerId="AD" clId="Web-{D360AC26-EB8D-AD5C-0AAB-D5BDD924AF41}" dt="2022-05-13T12:52:01.389" v="1"/>
          <pc:sldLayoutMkLst>
            <pc:docMk/>
            <pc:sldMasterMk cId="3638073820" sldId="2147483661"/>
            <pc:sldLayoutMk cId="1470371010" sldId="2147483669"/>
          </pc:sldLayoutMkLst>
        </pc:sldLayoutChg>
        <pc:sldLayoutChg chg="replId">
          <pc:chgData name="Vieras" userId="S::urn:spo:anon#d9214d8e4d976c32e8b829dbbb46319c625128115deafc46e7be83654979aa84::" providerId="AD" clId="Web-{D360AC26-EB8D-AD5C-0AAB-D5BDD924AF41}" dt="2022-05-13T12:52:01.389" v="1"/>
          <pc:sldLayoutMkLst>
            <pc:docMk/>
            <pc:sldMasterMk cId="3638073820" sldId="2147483661"/>
            <pc:sldLayoutMk cId="3635440769" sldId="2147483670"/>
          </pc:sldLayoutMkLst>
        </pc:sldLayoutChg>
        <pc:sldLayoutChg chg="replId">
          <pc:chgData name="Vieras" userId="S::urn:spo:anon#d9214d8e4d976c32e8b829dbbb46319c625128115deafc46e7be83654979aa84::" providerId="AD" clId="Web-{D360AC26-EB8D-AD5C-0AAB-D5BDD924AF41}" dt="2022-05-13T12:52:01.389" v="1"/>
          <pc:sldLayoutMkLst>
            <pc:docMk/>
            <pc:sldMasterMk cId="3638073820" sldId="2147483661"/>
            <pc:sldLayoutMk cId="2171847185" sldId="2147483671"/>
          </pc:sldLayoutMkLst>
        </pc:sldLayoutChg>
        <pc:sldLayoutChg chg="replId">
          <pc:chgData name="Vieras" userId="S::urn:spo:anon#d9214d8e4d976c32e8b829dbbb46319c625128115deafc46e7be83654979aa84::" providerId="AD" clId="Web-{D360AC26-EB8D-AD5C-0AAB-D5BDD924AF41}" dt="2022-05-13T12:52:01.389" v="1"/>
          <pc:sldLayoutMkLst>
            <pc:docMk/>
            <pc:sldMasterMk cId="3638073820" sldId="2147483661"/>
            <pc:sldLayoutMk cId="4250466038" sldId="2147483672"/>
          </pc:sldLayoutMkLst>
        </pc:sldLayoutChg>
        <pc:sldLayoutChg chg="replId">
          <pc:chgData name="Vieras" userId="S::urn:spo:anon#d9214d8e4d976c32e8b829dbbb46319c625128115deafc46e7be83654979aa84::" providerId="AD" clId="Web-{D360AC26-EB8D-AD5C-0AAB-D5BDD924AF41}" dt="2022-05-13T12:52:01.389" v="1"/>
          <pc:sldLayoutMkLst>
            <pc:docMk/>
            <pc:sldMasterMk cId="3638073820" sldId="2147483661"/>
            <pc:sldLayoutMk cId="3034875983" sldId="2147483673"/>
          </pc:sldLayoutMkLst>
        </pc:sldLayoutChg>
      </pc:sldMasterChg>
    </pc:docChg>
  </pc:docChgLst>
  <pc:docChgLst>
    <pc:chgData name="Tom Johnsson" userId="b7be0a8f-eeb0-4f89-9b9b-f8558d5d107d" providerId="ADAL" clId="{0E2EFCDF-CEE7-F540-B0EF-3972AEF1690E}"/>
    <pc:docChg chg="addSld modSld">
      <pc:chgData name="Tom Johnsson" userId="b7be0a8f-eeb0-4f89-9b9b-f8558d5d107d" providerId="ADAL" clId="{0E2EFCDF-CEE7-F540-B0EF-3972AEF1690E}" dt="2022-02-14T16:56:25.143" v="73" actId="1076"/>
      <pc:docMkLst>
        <pc:docMk/>
      </pc:docMkLst>
      <pc:sldChg chg="addSp delSp modSp new mod">
        <pc:chgData name="Tom Johnsson" userId="b7be0a8f-eeb0-4f89-9b9b-f8558d5d107d" providerId="ADAL" clId="{0E2EFCDF-CEE7-F540-B0EF-3972AEF1690E}" dt="2022-02-14T16:56:25.143" v="73" actId="1076"/>
        <pc:sldMkLst>
          <pc:docMk/>
          <pc:sldMk cId="3162967946" sldId="1145"/>
        </pc:sldMkLst>
        <pc:spChg chg="mod">
          <ac:chgData name="Tom Johnsson" userId="b7be0a8f-eeb0-4f89-9b9b-f8558d5d107d" providerId="ADAL" clId="{0E2EFCDF-CEE7-F540-B0EF-3972AEF1690E}" dt="2022-02-14T16:55:28.763" v="15" actId="790"/>
          <ac:spMkLst>
            <pc:docMk/>
            <pc:sldMk cId="3162967946" sldId="1145"/>
            <ac:spMk id="2" creationId="{A9BA1185-313F-304E-8B15-CA9E1DC19FAA}"/>
          </ac:spMkLst>
        </pc:spChg>
        <pc:spChg chg="del mod">
          <ac:chgData name="Tom Johnsson" userId="b7be0a8f-eeb0-4f89-9b9b-f8558d5d107d" providerId="ADAL" clId="{0E2EFCDF-CEE7-F540-B0EF-3972AEF1690E}" dt="2022-02-14T16:55:39.908" v="16"/>
          <ac:spMkLst>
            <pc:docMk/>
            <pc:sldMk cId="3162967946" sldId="1145"/>
            <ac:spMk id="3" creationId="{1C70D931-52AE-1246-B200-5340C3F3270B}"/>
          </ac:spMkLst>
        </pc:spChg>
        <pc:spChg chg="mod">
          <ac:chgData name="Tom Johnsson" userId="b7be0a8f-eeb0-4f89-9b9b-f8558d5d107d" providerId="ADAL" clId="{0E2EFCDF-CEE7-F540-B0EF-3972AEF1690E}" dt="2022-02-14T16:56:25.143" v="73" actId="1076"/>
          <ac:spMkLst>
            <pc:docMk/>
            <pc:sldMk cId="3162967946" sldId="1145"/>
            <ac:spMk id="4" creationId="{56AC68AA-2F85-D744-844E-29F4D2F3C15A}"/>
          </ac:spMkLst>
        </pc:spChg>
        <pc:spChg chg="add mod">
          <ac:chgData name="Tom Johnsson" userId="b7be0a8f-eeb0-4f89-9b9b-f8558d5d107d" providerId="ADAL" clId="{0E2EFCDF-CEE7-F540-B0EF-3972AEF1690E}" dt="2022-02-14T16:56:21.801" v="72" actId="1076"/>
          <ac:spMkLst>
            <pc:docMk/>
            <pc:sldMk cId="3162967946" sldId="1145"/>
            <ac:spMk id="7" creationId="{9E29C6FD-286C-7C43-B18D-661D6E5DCFCF}"/>
          </ac:spMkLst>
        </pc:spChg>
        <pc:picChg chg="add mod">
          <ac:chgData name="Tom Johnsson" userId="b7be0a8f-eeb0-4f89-9b9b-f8558d5d107d" providerId="ADAL" clId="{0E2EFCDF-CEE7-F540-B0EF-3972AEF1690E}" dt="2022-02-14T16:55:39.908" v="16"/>
          <ac:picMkLst>
            <pc:docMk/>
            <pc:sldMk cId="3162967946" sldId="1145"/>
            <ac:picMk id="6" creationId="{66E69026-F5E2-4741-8DBC-8199E96A2136}"/>
          </ac:picMkLst>
        </pc:picChg>
      </pc:sldChg>
    </pc:docChg>
  </pc:docChgLst>
  <pc:docChgLst>
    <pc:chgData name="Vieras" userId="S::urn:spo:anon#d9214d8e4d976c32e8b829dbbb46319c625128115deafc46e7be83654979aa84::" providerId="AD" clId="Web-{A88D9C6F-C800-1EA3-2EE8-E6CBFB60DFEB}"/>
    <pc:docChg chg="modSld">
      <pc:chgData name="Vieras" userId="S::urn:spo:anon#d9214d8e4d976c32e8b829dbbb46319c625128115deafc46e7be83654979aa84::" providerId="AD" clId="Web-{A88D9C6F-C800-1EA3-2EE8-E6CBFB60DFEB}" dt="2022-06-20T07:22:08.362" v="16" actId="20577"/>
      <pc:docMkLst>
        <pc:docMk/>
      </pc:docMkLst>
      <pc:sldChg chg="modSp">
        <pc:chgData name="Vieras" userId="S::urn:spo:anon#d9214d8e4d976c32e8b829dbbb46319c625128115deafc46e7be83654979aa84::" providerId="AD" clId="Web-{A88D9C6F-C800-1EA3-2EE8-E6CBFB60DFEB}" dt="2022-06-20T07:22:08.362" v="16" actId="20577"/>
        <pc:sldMkLst>
          <pc:docMk/>
          <pc:sldMk cId="1073878190" sldId="1148"/>
        </pc:sldMkLst>
        <pc:spChg chg="mod">
          <ac:chgData name="Vieras" userId="S::urn:spo:anon#d9214d8e4d976c32e8b829dbbb46319c625128115deafc46e7be83654979aa84::" providerId="AD" clId="Web-{A88D9C6F-C800-1EA3-2EE8-E6CBFB60DFEB}" dt="2022-06-20T07:22:08.362" v="16" actId="20577"/>
          <ac:spMkLst>
            <pc:docMk/>
            <pc:sldMk cId="1073878190" sldId="1148"/>
            <ac:spMk id="2" creationId="{55CE1A54-DEAA-A664-5B45-727694BC9CA9}"/>
          </ac:spMkLst>
        </pc:spChg>
      </pc:sldChg>
    </pc:docChg>
  </pc:docChgLst>
  <pc:docChgLst>
    <pc:chgData name="Lampén Nina" userId="9ddbbe67-d092-47d5-b470-e64f17a5f3e9" providerId="ADAL" clId="{6F0911CF-B55C-49E6-B620-4E82AE80E061}"/>
    <pc:docChg chg="custSel modSld">
      <pc:chgData name="Lampén Nina" userId="9ddbbe67-d092-47d5-b470-e64f17a5f3e9" providerId="ADAL" clId="{6F0911CF-B55C-49E6-B620-4E82AE80E061}" dt="2022-06-20T11:03:02.370" v="19" actId="27636"/>
      <pc:docMkLst>
        <pc:docMk/>
      </pc:docMkLst>
      <pc:sldChg chg="modSp mod">
        <pc:chgData name="Lampén Nina" userId="9ddbbe67-d092-47d5-b470-e64f17a5f3e9" providerId="ADAL" clId="{6F0911CF-B55C-49E6-B620-4E82AE80E061}" dt="2022-06-20T11:03:02.370" v="19" actId="27636"/>
        <pc:sldMkLst>
          <pc:docMk/>
          <pc:sldMk cId="0" sldId="385"/>
        </pc:sldMkLst>
        <pc:spChg chg="mod">
          <ac:chgData name="Lampén Nina" userId="9ddbbe67-d092-47d5-b470-e64f17a5f3e9" providerId="ADAL" clId="{6F0911CF-B55C-49E6-B620-4E82AE80E061}" dt="2022-06-20T11:03:02.370" v="19" actId="27636"/>
          <ac:spMkLst>
            <pc:docMk/>
            <pc:sldMk cId="0" sldId="385"/>
            <ac:spMk id="2" creationId="{A9FF3C74-4C89-EA43-BE5D-2ACCEC9D69FE}"/>
          </ac:spMkLst>
        </pc:spChg>
        <pc:spChg chg="mod">
          <ac:chgData name="Lampén Nina" userId="9ddbbe67-d092-47d5-b470-e64f17a5f3e9" providerId="ADAL" clId="{6F0911CF-B55C-49E6-B620-4E82AE80E061}" dt="2022-06-20T11:02:58.728" v="17" actId="20577"/>
          <ac:spMkLst>
            <pc:docMk/>
            <pc:sldMk cId="0" sldId="385"/>
            <ac:spMk id="5" creationId="{00000000-0000-0000-0000-000000000000}"/>
          </ac:spMkLst>
        </pc:spChg>
      </pc:sldChg>
      <pc:sldChg chg="modSp mod">
        <pc:chgData name="Lampén Nina" userId="9ddbbe67-d092-47d5-b470-e64f17a5f3e9" providerId="ADAL" clId="{6F0911CF-B55C-49E6-B620-4E82AE80E061}" dt="2022-06-20T11:02:07.653" v="12" actId="255"/>
        <pc:sldMkLst>
          <pc:docMk/>
          <pc:sldMk cId="1620779418" sldId="1018"/>
        </pc:sldMkLst>
        <pc:spChg chg="mod">
          <ac:chgData name="Lampén Nina" userId="9ddbbe67-d092-47d5-b470-e64f17a5f3e9" providerId="ADAL" clId="{6F0911CF-B55C-49E6-B620-4E82AE80E061}" dt="2022-06-20T11:01:27.714" v="5" actId="27636"/>
          <ac:spMkLst>
            <pc:docMk/>
            <pc:sldMk cId="1620779418" sldId="1018"/>
            <ac:spMk id="2" creationId="{00000000-0000-0000-0000-000000000000}"/>
          </ac:spMkLst>
        </pc:spChg>
        <pc:spChg chg="mod">
          <ac:chgData name="Lampén Nina" userId="9ddbbe67-d092-47d5-b470-e64f17a5f3e9" providerId="ADAL" clId="{6F0911CF-B55C-49E6-B620-4E82AE80E061}" dt="2022-06-20T11:02:07.653" v="12" actId="255"/>
          <ac:spMkLst>
            <pc:docMk/>
            <pc:sldMk cId="1620779418" sldId="1018"/>
            <ac:spMk id="4" creationId="{4C83A21F-AEBF-9144-B7DA-85555936A3FD}"/>
          </ac:spMkLst>
        </pc:spChg>
        <pc:spChg chg="mod">
          <ac:chgData name="Lampén Nina" userId="9ddbbe67-d092-47d5-b470-e64f17a5f3e9" providerId="ADAL" clId="{6F0911CF-B55C-49E6-B620-4E82AE80E061}" dt="2022-06-20T11:01:51.816" v="10" actId="1076"/>
          <ac:spMkLst>
            <pc:docMk/>
            <pc:sldMk cId="1620779418" sldId="1018"/>
            <ac:spMk id="5" creationId="{2CAB89B5-E9F8-F500-ED6A-2C7C1D7CF7B8}"/>
          </ac:spMkLst>
        </pc:spChg>
      </pc:sldChg>
      <pc:sldChg chg="modSp mod">
        <pc:chgData name="Lampén Nina" userId="9ddbbe67-d092-47d5-b470-e64f17a5f3e9" providerId="ADAL" clId="{6F0911CF-B55C-49E6-B620-4E82AE80E061}" dt="2022-06-20T11:02:39.373" v="13" actId="113"/>
        <pc:sldMkLst>
          <pc:docMk/>
          <pc:sldMk cId="1366990341" sldId="1138"/>
        </pc:sldMkLst>
        <pc:spChg chg="mod">
          <ac:chgData name="Lampén Nina" userId="9ddbbe67-d092-47d5-b470-e64f17a5f3e9" providerId="ADAL" clId="{6F0911CF-B55C-49E6-B620-4E82AE80E061}" dt="2022-06-20T11:02:39.373" v="13" actId="113"/>
          <ac:spMkLst>
            <pc:docMk/>
            <pc:sldMk cId="1366990341" sldId="1138"/>
            <ac:spMk id="2" creationId="{A22E3C6F-7E62-8A49-9360-E1F32DAC452A}"/>
          </ac:spMkLst>
        </pc:spChg>
      </pc:sldChg>
    </pc:docChg>
  </pc:docChgLst>
  <pc:docChgLst>
    <pc:chgData name="Vieras" userId="S::urn:spo:anon#d9214d8e4d976c32e8b829dbbb46319c625128115deafc46e7be83654979aa84::" providerId="AD" clId="Web-{AAD71759-A4E2-8443-5ED5-D926CE195F16}"/>
    <pc:docChg chg="modSld">
      <pc:chgData name="Vieras" userId="S::urn:spo:anon#d9214d8e4d976c32e8b829dbbb46319c625128115deafc46e7be83654979aa84::" providerId="AD" clId="Web-{AAD71759-A4E2-8443-5ED5-D926CE195F16}" dt="2022-05-23T06:25:29.097" v="2" actId="1076"/>
      <pc:docMkLst>
        <pc:docMk/>
      </pc:docMkLst>
      <pc:sldChg chg="modSp">
        <pc:chgData name="Vieras" userId="S::urn:spo:anon#d9214d8e4d976c32e8b829dbbb46319c625128115deafc46e7be83654979aa84::" providerId="AD" clId="Web-{AAD71759-A4E2-8443-5ED5-D926CE195F16}" dt="2022-05-23T06:25:29.097" v="2" actId="1076"/>
        <pc:sldMkLst>
          <pc:docMk/>
          <pc:sldMk cId="1073878190" sldId="1148"/>
        </pc:sldMkLst>
        <pc:spChg chg="mod">
          <ac:chgData name="Vieras" userId="S::urn:spo:anon#d9214d8e4d976c32e8b829dbbb46319c625128115deafc46e7be83654979aa84::" providerId="AD" clId="Web-{AAD71759-A4E2-8443-5ED5-D926CE195F16}" dt="2022-05-23T06:25:29.097" v="2" actId="1076"/>
          <ac:spMkLst>
            <pc:docMk/>
            <pc:sldMk cId="1073878190" sldId="1148"/>
            <ac:spMk id="5" creationId="{85069F32-6331-914C-850E-40DADEAD6E56}"/>
          </ac:spMkLst>
        </pc:spChg>
      </pc:sldChg>
    </pc:docChg>
  </pc:docChgLst>
  <pc:docChgLst>
    <pc:chgData name="Vieras" userId="S::urn:spo:anon#d9214d8e4d976c32e8b829dbbb46319c625128115deafc46e7be83654979aa84::" providerId="AD" clId="Web-{53F21EDA-A1CE-CD58-BC26-989693C7EC91}"/>
    <pc:docChg chg="modSld">
      <pc:chgData name="Vieras" userId="S::urn:spo:anon#d9214d8e4d976c32e8b829dbbb46319c625128115deafc46e7be83654979aa84::" providerId="AD" clId="Web-{53F21EDA-A1CE-CD58-BC26-989693C7EC91}" dt="2022-05-16T12:22:26.885" v="475" actId="1076"/>
      <pc:docMkLst>
        <pc:docMk/>
      </pc:docMkLst>
      <pc:sldChg chg="addSp delSp modSp mod setBg">
        <pc:chgData name="Vieras" userId="S::urn:spo:anon#d9214d8e4d976c32e8b829dbbb46319c625128115deafc46e7be83654979aa84::" providerId="AD" clId="Web-{53F21EDA-A1CE-CD58-BC26-989693C7EC91}" dt="2022-05-16T11:58:14.382" v="389" actId="20577"/>
        <pc:sldMkLst>
          <pc:docMk/>
          <pc:sldMk cId="603246394" sldId="303"/>
        </pc:sldMkLst>
        <pc:spChg chg="mod">
          <ac:chgData name="Vieras" userId="S::urn:spo:anon#d9214d8e4d976c32e8b829dbbb46319c625128115deafc46e7be83654979aa84::" providerId="AD" clId="Web-{53F21EDA-A1CE-CD58-BC26-989693C7EC91}" dt="2022-05-16T10:58:12.079" v="148" actId="20577"/>
          <ac:spMkLst>
            <pc:docMk/>
            <pc:sldMk cId="603246394" sldId="303"/>
            <ac:spMk id="2" creationId="{00000000-0000-0000-0000-000000000000}"/>
          </ac:spMkLst>
        </pc:spChg>
        <pc:spChg chg="add del">
          <ac:chgData name="Vieras" userId="S::urn:spo:anon#d9214d8e4d976c32e8b829dbbb46319c625128115deafc46e7be83654979aa84::" providerId="AD" clId="Web-{53F21EDA-A1CE-CD58-BC26-989693C7EC91}" dt="2022-05-16T10:26:09.911" v="31"/>
          <ac:spMkLst>
            <pc:docMk/>
            <pc:sldMk cId="603246394" sldId="303"/>
            <ac:spMk id="3" creationId="{8687F706-FF97-E2A2-B086-AE61BB18407A}"/>
          </ac:spMkLst>
        </pc:spChg>
        <pc:spChg chg="add del">
          <ac:chgData name="Vieras" userId="S::urn:spo:anon#d9214d8e4d976c32e8b829dbbb46319c625128115deafc46e7be83654979aa84::" providerId="AD" clId="Web-{53F21EDA-A1CE-CD58-BC26-989693C7EC91}" dt="2022-05-16T11:55:12.753" v="379"/>
          <ac:spMkLst>
            <pc:docMk/>
            <pc:sldMk cId="603246394" sldId="303"/>
            <ac:spMk id="3" creationId="{98420CC0-2766-3555-2608-80F51791F075}"/>
          </ac:spMkLst>
        </pc:spChg>
        <pc:spChg chg="mod">
          <ac:chgData name="Vieras" userId="S::urn:spo:anon#d9214d8e4d976c32e8b829dbbb46319c625128115deafc46e7be83654979aa84::" providerId="AD" clId="Web-{53F21EDA-A1CE-CD58-BC26-989693C7EC91}" dt="2022-05-16T11:58:14.382" v="389" actId="20577"/>
          <ac:spMkLst>
            <pc:docMk/>
            <pc:sldMk cId="603246394" sldId="303"/>
            <ac:spMk id="4" creationId="{BC0BDC03-A884-F947-83DB-CB0AE2CED4C6}"/>
          </ac:spMkLst>
        </pc:spChg>
        <pc:spChg chg="add mod ord">
          <ac:chgData name="Vieras" userId="S::urn:spo:anon#d9214d8e4d976c32e8b829dbbb46319c625128115deafc46e7be83654979aa84::" providerId="AD" clId="Web-{53F21EDA-A1CE-CD58-BC26-989693C7EC91}" dt="2022-05-16T11:55:39.238" v="385" actId="14100"/>
          <ac:spMkLst>
            <pc:docMk/>
            <pc:sldMk cId="603246394" sldId="303"/>
            <ac:spMk id="5" creationId="{B40592C9-1838-E0C6-E498-3629B87F8B5B}"/>
          </ac:spMkLst>
        </pc:spChg>
        <pc:spChg chg="mod">
          <ac:chgData name="Vieras" userId="S::urn:spo:anon#d9214d8e4d976c32e8b829dbbb46319c625128115deafc46e7be83654979aa84::" providerId="AD" clId="Web-{53F21EDA-A1CE-CD58-BC26-989693C7EC91}" dt="2022-05-16T11:13:23.632" v="180" actId="20577"/>
          <ac:spMkLst>
            <pc:docMk/>
            <pc:sldMk cId="603246394" sldId="303"/>
            <ac:spMk id="8195" creationId="{00000000-0000-0000-0000-000000000000}"/>
          </ac:spMkLst>
        </pc:spChg>
        <pc:picChg chg="add del mod">
          <ac:chgData name="Vieras" userId="S::urn:spo:anon#d9214d8e4d976c32e8b829dbbb46319c625128115deafc46e7be83654979aa84::" providerId="AD" clId="Web-{53F21EDA-A1CE-CD58-BC26-989693C7EC91}" dt="2022-05-16T10:26:30.912" v="33"/>
          <ac:picMkLst>
            <pc:docMk/>
            <pc:sldMk cId="603246394" sldId="303"/>
            <ac:picMk id="5" creationId="{4DE242D0-BE5A-E9F5-7EFE-95F01C1F0FFF}"/>
          </ac:picMkLst>
        </pc:picChg>
      </pc:sldChg>
      <pc:sldChg chg="modSp">
        <pc:chgData name="Vieras" userId="S::urn:spo:anon#d9214d8e4d976c32e8b829dbbb46319c625128115deafc46e7be83654979aa84::" providerId="AD" clId="Web-{53F21EDA-A1CE-CD58-BC26-989693C7EC91}" dt="2022-05-16T11:54:14.517" v="375" actId="20577"/>
        <pc:sldMkLst>
          <pc:docMk/>
          <pc:sldMk cId="0" sldId="385"/>
        </pc:sldMkLst>
        <pc:spChg chg="mod">
          <ac:chgData name="Vieras" userId="S::urn:spo:anon#d9214d8e4d976c32e8b829dbbb46319c625128115deafc46e7be83654979aa84::" providerId="AD" clId="Web-{53F21EDA-A1CE-CD58-BC26-989693C7EC91}" dt="2022-05-16T11:54:14.517" v="375" actId="20577"/>
          <ac:spMkLst>
            <pc:docMk/>
            <pc:sldMk cId="0" sldId="385"/>
            <ac:spMk id="2" creationId="{A9FF3C74-4C89-EA43-BE5D-2ACCEC9D69FE}"/>
          </ac:spMkLst>
        </pc:spChg>
        <pc:spChg chg="mod">
          <ac:chgData name="Vieras" userId="S::urn:spo:anon#d9214d8e4d976c32e8b829dbbb46319c625128115deafc46e7be83654979aa84::" providerId="AD" clId="Web-{53F21EDA-A1CE-CD58-BC26-989693C7EC91}" dt="2022-05-16T11:36:00.023" v="345" actId="20577"/>
          <ac:spMkLst>
            <pc:docMk/>
            <pc:sldMk cId="0" sldId="385"/>
            <ac:spMk id="5" creationId="{00000000-0000-0000-0000-000000000000}"/>
          </ac:spMkLst>
        </pc:spChg>
      </pc:sldChg>
      <pc:sldChg chg="addSp modSp">
        <pc:chgData name="Vieras" userId="S::urn:spo:anon#d9214d8e4d976c32e8b829dbbb46319c625128115deafc46e7be83654979aa84::" providerId="AD" clId="Web-{53F21EDA-A1CE-CD58-BC26-989693C7EC91}" dt="2022-05-16T12:06:02.674" v="411" actId="20577"/>
        <pc:sldMkLst>
          <pc:docMk/>
          <pc:sldMk cId="0" sldId="644"/>
        </pc:sldMkLst>
        <pc:spChg chg="mod">
          <ac:chgData name="Vieras" userId="S::urn:spo:anon#d9214d8e4d976c32e8b829dbbb46319c625128115deafc46e7be83654979aa84::" providerId="AD" clId="Web-{53F21EDA-A1CE-CD58-BC26-989693C7EC91}" dt="2022-05-16T11:14:28.883" v="190" actId="20577"/>
          <ac:spMkLst>
            <pc:docMk/>
            <pc:sldMk cId="0" sldId="644"/>
            <ac:spMk id="2" creationId="{C6B8E208-9B46-5345-B85E-D7A31749B791}"/>
          </ac:spMkLst>
        </pc:spChg>
        <pc:spChg chg="mod">
          <ac:chgData name="Vieras" userId="S::urn:spo:anon#d9214d8e4d976c32e8b829dbbb46319c625128115deafc46e7be83654979aa84::" providerId="AD" clId="Web-{53F21EDA-A1CE-CD58-BC26-989693C7EC91}" dt="2022-05-16T10:59:30.425" v="155" actId="20577"/>
          <ac:spMkLst>
            <pc:docMk/>
            <pc:sldMk cId="0" sldId="644"/>
            <ac:spMk id="3" creationId="{C41FD688-91AF-2845-8169-E7EBAA442B0F}"/>
          </ac:spMkLst>
        </pc:spChg>
        <pc:spChg chg="add mod ord">
          <ac:chgData name="Vieras" userId="S::urn:spo:anon#d9214d8e4d976c32e8b829dbbb46319c625128115deafc46e7be83654979aa84::" providerId="AD" clId="Web-{53F21EDA-A1CE-CD58-BC26-989693C7EC91}" dt="2022-05-16T12:05:49.612" v="408" actId="1076"/>
          <ac:spMkLst>
            <pc:docMk/>
            <pc:sldMk cId="0" sldId="644"/>
            <ac:spMk id="4" creationId="{23133E73-102C-EA9E-B4A3-E116E8C6B07E}"/>
          </ac:spMkLst>
        </pc:spChg>
        <pc:spChg chg="mod">
          <ac:chgData name="Vieras" userId="S::urn:spo:anon#d9214d8e4d976c32e8b829dbbb46319c625128115deafc46e7be83654979aa84::" providerId="AD" clId="Web-{53F21EDA-A1CE-CD58-BC26-989693C7EC91}" dt="2022-05-16T12:06:02.674" v="411" actId="20577"/>
          <ac:spMkLst>
            <pc:docMk/>
            <pc:sldMk cId="0" sldId="644"/>
            <ac:spMk id="6" creationId="{2A68EA19-9A10-6940-89C2-9EDBFDDBCAAE}"/>
          </ac:spMkLst>
        </pc:spChg>
      </pc:sldChg>
      <pc:sldChg chg="addSp modSp">
        <pc:chgData name="Vieras" userId="S::urn:spo:anon#d9214d8e4d976c32e8b829dbbb46319c625128115deafc46e7be83654979aa84::" providerId="AD" clId="Web-{53F21EDA-A1CE-CD58-BC26-989693C7EC91}" dt="2022-05-16T12:06:32.597" v="417" actId="1076"/>
        <pc:sldMkLst>
          <pc:docMk/>
          <pc:sldMk cId="0" sldId="645"/>
        </pc:sldMkLst>
        <pc:spChg chg="mod">
          <ac:chgData name="Vieras" userId="S::urn:spo:anon#d9214d8e4d976c32e8b829dbbb46319c625128115deafc46e7be83654979aa84::" providerId="AD" clId="Web-{53F21EDA-A1CE-CD58-BC26-989693C7EC91}" dt="2022-05-16T11:23:41.584" v="282" actId="1076"/>
          <ac:spMkLst>
            <pc:docMk/>
            <pc:sldMk cId="0" sldId="645"/>
            <ac:spMk id="2" creationId="{84F87BB1-1CC9-6A4B-9F0B-5FCB2C664DC8}"/>
          </ac:spMkLst>
        </pc:spChg>
        <pc:spChg chg="add mod ord">
          <ac:chgData name="Vieras" userId="S::urn:spo:anon#d9214d8e4d976c32e8b829dbbb46319c625128115deafc46e7be83654979aa84::" providerId="AD" clId="Web-{53F21EDA-A1CE-CD58-BC26-989693C7EC91}" dt="2022-05-16T12:06:32.597" v="417" actId="1076"/>
          <ac:spMkLst>
            <pc:docMk/>
            <pc:sldMk cId="0" sldId="645"/>
            <ac:spMk id="3" creationId="{17A44D03-1F87-D1BC-25AB-9CCE9324301C}"/>
          </ac:spMkLst>
        </pc:spChg>
        <pc:spChg chg="mod">
          <ac:chgData name="Vieras" userId="S::urn:spo:anon#d9214d8e4d976c32e8b829dbbb46319c625128115deafc46e7be83654979aa84::" providerId="AD" clId="Web-{53F21EDA-A1CE-CD58-BC26-989693C7EC91}" dt="2022-05-16T12:06:24.363" v="416" actId="20577"/>
          <ac:spMkLst>
            <pc:docMk/>
            <pc:sldMk cId="0" sldId="645"/>
            <ac:spMk id="5" creationId="{AA295C60-EE47-3745-9F1B-67A94FEF4F75}"/>
          </ac:spMkLst>
        </pc:spChg>
        <pc:spChg chg="mod">
          <ac:chgData name="Vieras" userId="S::urn:spo:anon#d9214d8e4d976c32e8b829dbbb46319c625128115deafc46e7be83654979aa84::" providerId="AD" clId="Web-{53F21EDA-A1CE-CD58-BC26-989693C7EC91}" dt="2022-05-16T11:00:28.145" v="162" actId="20577"/>
          <ac:spMkLst>
            <pc:docMk/>
            <pc:sldMk cId="0" sldId="645"/>
            <ac:spMk id="32771" creationId="{00000000-0000-0000-0000-000000000000}"/>
          </ac:spMkLst>
        </pc:spChg>
      </pc:sldChg>
      <pc:sldChg chg="addSp modSp">
        <pc:chgData name="Vieras" userId="S::urn:spo:anon#d9214d8e4d976c32e8b829dbbb46319c625128115deafc46e7be83654979aa84::" providerId="AD" clId="Web-{53F21EDA-A1CE-CD58-BC26-989693C7EC91}" dt="2022-05-16T12:22:26.885" v="475" actId="1076"/>
        <pc:sldMkLst>
          <pc:docMk/>
          <pc:sldMk cId="2320326365" sldId="1004"/>
        </pc:sldMkLst>
        <pc:spChg chg="mod">
          <ac:chgData name="Vieras" userId="S::urn:spo:anon#d9214d8e4d976c32e8b829dbbb46319c625128115deafc46e7be83654979aa84::" providerId="AD" clId="Web-{53F21EDA-A1CE-CD58-BC26-989693C7EC91}" dt="2022-05-16T11:26:23.400" v="312" actId="20577"/>
          <ac:spMkLst>
            <pc:docMk/>
            <pc:sldMk cId="2320326365" sldId="1004"/>
            <ac:spMk id="2" creationId="{CE9F0BAE-04BF-9944-B5EB-210554262EF0}"/>
          </ac:spMkLst>
        </pc:spChg>
        <pc:spChg chg="mod">
          <ac:chgData name="Vieras" userId="S::urn:spo:anon#d9214d8e4d976c32e8b829dbbb46319c625128115deafc46e7be83654979aa84::" providerId="AD" clId="Web-{53F21EDA-A1CE-CD58-BC26-989693C7EC91}" dt="2022-05-16T11:27:58.402" v="341" actId="1076"/>
          <ac:spMkLst>
            <pc:docMk/>
            <pc:sldMk cId="2320326365" sldId="1004"/>
            <ac:spMk id="3" creationId="{16B3E069-1D37-5342-A69F-DE028152020F}"/>
          </ac:spMkLst>
        </pc:spChg>
        <pc:spChg chg="mod">
          <ac:chgData name="Vieras" userId="S::urn:spo:anon#d9214d8e4d976c32e8b829dbbb46319c625128115deafc46e7be83654979aa84::" providerId="AD" clId="Web-{53F21EDA-A1CE-CD58-BC26-989693C7EC91}" dt="2022-05-16T12:22:26.885" v="475" actId="1076"/>
          <ac:spMkLst>
            <pc:docMk/>
            <pc:sldMk cId="2320326365" sldId="1004"/>
            <ac:spMk id="4" creationId="{2C64F131-32CD-D54E-817F-BE2699E143A5}"/>
          </ac:spMkLst>
        </pc:spChg>
        <pc:spChg chg="add mod ord">
          <ac:chgData name="Vieras" userId="S::urn:spo:anon#d9214d8e4d976c32e8b829dbbb46319c625128115deafc46e7be83654979aa84::" providerId="AD" clId="Web-{53F21EDA-A1CE-CD58-BC26-989693C7EC91}" dt="2022-05-16T12:22:22.838" v="474" actId="1076"/>
          <ac:spMkLst>
            <pc:docMk/>
            <pc:sldMk cId="2320326365" sldId="1004"/>
            <ac:spMk id="6" creationId="{CCE945DD-5385-48C8-41CF-BDAB639953E6}"/>
          </ac:spMkLst>
        </pc:spChg>
      </pc:sldChg>
      <pc:sldChg chg="addSp modSp mod setBg">
        <pc:chgData name="Vieras" userId="S::urn:spo:anon#d9214d8e4d976c32e8b829dbbb46319c625128115deafc46e7be83654979aa84::" providerId="AD" clId="Web-{53F21EDA-A1CE-CD58-BC26-989693C7EC91}" dt="2022-05-16T12:03:46.359" v="394" actId="20577"/>
        <pc:sldMkLst>
          <pc:docMk/>
          <pc:sldMk cId="1620779418" sldId="1018"/>
        </pc:sldMkLst>
        <pc:spChg chg="mod">
          <ac:chgData name="Vieras" userId="S::urn:spo:anon#d9214d8e4d976c32e8b829dbbb46319c625128115deafc46e7be83654979aa84::" providerId="AD" clId="Web-{53F21EDA-A1CE-CD58-BC26-989693C7EC91}" dt="2022-05-16T10:31:22.809" v="69" actId="1076"/>
          <ac:spMkLst>
            <pc:docMk/>
            <pc:sldMk cId="1620779418" sldId="1018"/>
            <ac:spMk id="2" creationId="{00000000-0000-0000-0000-000000000000}"/>
          </ac:spMkLst>
        </pc:spChg>
        <pc:spChg chg="mod">
          <ac:chgData name="Vieras" userId="S::urn:spo:anon#d9214d8e4d976c32e8b829dbbb46319c625128115deafc46e7be83654979aa84::" providerId="AD" clId="Web-{53F21EDA-A1CE-CD58-BC26-989693C7EC91}" dt="2022-05-16T12:03:46.359" v="394" actId="20577"/>
          <ac:spMkLst>
            <pc:docMk/>
            <pc:sldMk cId="1620779418" sldId="1018"/>
            <ac:spMk id="4" creationId="{4C83A21F-AEBF-9144-B7DA-85555936A3FD}"/>
          </ac:spMkLst>
        </pc:spChg>
        <pc:spChg chg="add mod ord">
          <ac:chgData name="Vieras" userId="S::urn:spo:anon#d9214d8e4d976c32e8b829dbbb46319c625128115deafc46e7be83654979aa84::" providerId="AD" clId="Web-{53F21EDA-A1CE-CD58-BC26-989693C7EC91}" dt="2022-05-16T12:03:38.640" v="393" actId="14100"/>
          <ac:spMkLst>
            <pc:docMk/>
            <pc:sldMk cId="1620779418" sldId="1018"/>
            <ac:spMk id="5" creationId="{2CAB89B5-E9F8-F500-ED6A-2C7C1D7CF7B8}"/>
          </ac:spMkLst>
        </pc:spChg>
        <pc:spChg chg="mod">
          <ac:chgData name="Vieras" userId="S::urn:spo:anon#d9214d8e4d976c32e8b829dbbb46319c625128115deafc46e7be83654979aa84::" providerId="AD" clId="Web-{53F21EDA-A1CE-CD58-BC26-989693C7EC91}" dt="2022-05-16T11:14:09.133" v="189" actId="20577"/>
          <ac:spMkLst>
            <pc:docMk/>
            <pc:sldMk cId="1620779418" sldId="1018"/>
            <ac:spMk id="8195" creationId="{00000000-0000-0000-0000-000000000000}"/>
          </ac:spMkLst>
        </pc:spChg>
      </pc:sldChg>
      <pc:sldChg chg="modSp">
        <pc:chgData name="Vieras" userId="S::urn:spo:anon#d9214d8e4d976c32e8b829dbbb46319c625128115deafc46e7be83654979aa84::" providerId="AD" clId="Web-{53F21EDA-A1CE-CD58-BC26-989693C7EC91}" dt="2022-05-16T11:28:16.934" v="344" actId="20577"/>
        <pc:sldMkLst>
          <pc:docMk/>
          <pc:sldMk cId="921771075" sldId="1021"/>
        </pc:sldMkLst>
        <pc:spChg chg="mod">
          <ac:chgData name="Vieras" userId="S::urn:spo:anon#d9214d8e4d976c32e8b829dbbb46319c625128115deafc46e7be83654979aa84::" providerId="AD" clId="Web-{53F21EDA-A1CE-CD58-BC26-989693C7EC91}" dt="2022-05-16T11:28:12.153" v="343" actId="20577"/>
          <ac:spMkLst>
            <pc:docMk/>
            <pc:sldMk cId="921771075" sldId="1021"/>
            <ac:spMk id="2" creationId="{4E4888BF-1B50-8A47-A6E3-F04F75DE6883}"/>
          </ac:spMkLst>
        </pc:spChg>
        <pc:spChg chg="mod">
          <ac:chgData name="Vieras" userId="S::urn:spo:anon#d9214d8e4d976c32e8b829dbbb46319c625128115deafc46e7be83654979aa84::" providerId="AD" clId="Web-{53F21EDA-A1CE-CD58-BC26-989693C7EC91}" dt="2022-05-16T11:28:16.934" v="344" actId="20577"/>
          <ac:spMkLst>
            <pc:docMk/>
            <pc:sldMk cId="921771075" sldId="1021"/>
            <ac:spMk id="3" creationId="{1272CA92-246F-934A-954B-1F5EE09DB555}"/>
          </ac:spMkLst>
        </pc:spChg>
      </pc:sldChg>
      <pc:sldChg chg="addSp modSp">
        <pc:chgData name="Vieras" userId="S::urn:spo:anon#d9214d8e4d976c32e8b829dbbb46319c625128115deafc46e7be83654979aa84::" providerId="AD" clId="Web-{53F21EDA-A1CE-CD58-BC26-989693C7EC91}" dt="2022-05-16T12:05:30.330" v="405" actId="20577"/>
        <pc:sldMkLst>
          <pc:docMk/>
          <pc:sldMk cId="317647988" sldId="1022"/>
        </pc:sldMkLst>
        <pc:spChg chg="mod">
          <ac:chgData name="Vieras" userId="S::urn:spo:anon#d9214d8e4d976c32e8b829dbbb46319c625128115deafc46e7be83654979aa84::" providerId="AD" clId="Web-{53F21EDA-A1CE-CD58-BC26-989693C7EC91}" dt="2022-05-16T11:13:03.178" v="177" actId="20577"/>
          <ac:spMkLst>
            <pc:docMk/>
            <pc:sldMk cId="317647988" sldId="1022"/>
            <ac:spMk id="2" creationId="{48EEE8C2-C352-B74E-893A-A904453DEEDC}"/>
          </ac:spMkLst>
        </pc:spChg>
        <pc:spChg chg="mod">
          <ac:chgData name="Vieras" userId="S::urn:spo:anon#d9214d8e4d976c32e8b829dbbb46319c625128115deafc46e7be83654979aa84::" providerId="AD" clId="Web-{53F21EDA-A1CE-CD58-BC26-989693C7EC91}" dt="2022-05-16T10:57:47.938" v="145" actId="20577"/>
          <ac:spMkLst>
            <pc:docMk/>
            <pc:sldMk cId="317647988" sldId="1022"/>
            <ac:spMk id="3" creationId="{1D51F385-B96D-E44E-95A9-50E08CD272D8}"/>
          </ac:spMkLst>
        </pc:spChg>
        <pc:spChg chg="mod">
          <ac:chgData name="Vieras" userId="S::urn:spo:anon#d9214d8e4d976c32e8b829dbbb46319c625128115deafc46e7be83654979aa84::" providerId="AD" clId="Web-{53F21EDA-A1CE-CD58-BC26-989693C7EC91}" dt="2022-05-16T12:05:30.330" v="405" actId="20577"/>
          <ac:spMkLst>
            <pc:docMk/>
            <pc:sldMk cId="317647988" sldId="1022"/>
            <ac:spMk id="4" creationId="{53B79650-9AB5-8642-A7E2-F57DC2993900}"/>
          </ac:spMkLst>
        </pc:spChg>
        <pc:spChg chg="add mod ord">
          <ac:chgData name="Vieras" userId="S::urn:spo:anon#d9214d8e4d976c32e8b829dbbb46319c625128115deafc46e7be83654979aa84::" providerId="AD" clId="Web-{53F21EDA-A1CE-CD58-BC26-989693C7EC91}" dt="2022-05-16T12:05:27.252" v="404" actId="1076"/>
          <ac:spMkLst>
            <pc:docMk/>
            <pc:sldMk cId="317647988" sldId="1022"/>
            <ac:spMk id="6" creationId="{7024037B-EFC0-5761-EB54-955767A956BF}"/>
          </ac:spMkLst>
        </pc:spChg>
      </pc:sldChg>
      <pc:sldChg chg="addSp delSp modSp">
        <pc:chgData name="Vieras" userId="S::urn:spo:anon#d9214d8e4d976c32e8b829dbbb46319c625128115deafc46e7be83654979aa84::" providerId="AD" clId="Web-{53F21EDA-A1CE-CD58-BC26-989693C7EC91}" dt="2022-05-16T12:11:22.573" v="436" actId="20577"/>
        <pc:sldMkLst>
          <pc:docMk/>
          <pc:sldMk cId="2703187340" sldId="1024"/>
        </pc:sldMkLst>
        <pc:spChg chg="mod">
          <ac:chgData name="Vieras" userId="S::urn:spo:anon#d9214d8e4d976c32e8b829dbbb46319c625128115deafc46e7be83654979aa84::" providerId="AD" clId="Web-{53F21EDA-A1CE-CD58-BC26-989693C7EC91}" dt="2022-05-16T11:15:49.073" v="197" actId="20577"/>
          <ac:spMkLst>
            <pc:docMk/>
            <pc:sldMk cId="2703187340" sldId="1024"/>
            <ac:spMk id="2" creationId="{748A1120-BD4B-7747-8518-8F0B62ECA33A}"/>
          </ac:spMkLst>
        </pc:spChg>
        <pc:spChg chg="mod">
          <ac:chgData name="Vieras" userId="S::urn:spo:anon#d9214d8e4d976c32e8b829dbbb46319c625128115deafc46e7be83654979aa84::" providerId="AD" clId="Web-{53F21EDA-A1CE-CD58-BC26-989693C7EC91}" dt="2022-05-16T12:09:25.679" v="421" actId="20577"/>
          <ac:spMkLst>
            <pc:docMk/>
            <pc:sldMk cId="2703187340" sldId="1024"/>
            <ac:spMk id="3" creationId="{334BE95D-D612-B540-9A98-1BD29AB13CFA}"/>
          </ac:spMkLst>
        </pc:spChg>
        <pc:spChg chg="mod">
          <ac:chgData name="Vieras" userId="S::urn:spo:anon#d9214d8e4d976c32e8b829dbbb46319c625128115deafc46e7be83654979aa84::" providerId="AD" clId="Web-{53F21EDA-A1CE-CD58-BC26-989693C7EC91}" dt="2022-05-16T12:11:22.573" v="436" actId="20577"/>
          <ac:spMkLst>
            <pc:docMk/>
            <pc:sldMk cId="2703187340" sldId="1024"/>
            <ac:spMk id="4" creationId="{D1CE31E9-D937-7A49-96CC-48E0EAC9DE44}"/>
          </ac:spMkLst>
        </pc:spChg>
        <pc:spChg chg="add del mod">
          <ac:chgData name="Vieras" userId="S::urn:spo:anon#d9214d8e4d976c32e8b829dbbb46319c625128115deafc46e7be83654979aa84::" providerId="AD" clId="Web-{53F21EDA-A1CE-CD58-BC26-989693C7EC91}" dt="2022-05-16T12:09:36.367" v="425"/>
          <ac:spMkLst>
            <pc:docMk/>
            <pc:sldMk cId="2703187340" sldId="1024"/>
            <ac:spMk id="5" creationId="{C90CAC8F-6202-B960-E490-43663CCB382B}"/>
          </ac:spMkLst>
        </pc:spChg>
        <pc:spChg chg="add del mod">
          <ac:chgData name="Vieras" userId="S::urn:spo:anon#d9214d8e4d976c32e8b829dbbb46319c625128115deafc46e7be83654979aa84::" providerId="AD" clId="Web-{53F21EDA-A1CE-CD58-BC26-989693C7EC91}" dt="2022-05-16T12:09:45.836" v="429"/>
          <ac:spMkLst>
            <pc:docMk/>
            <pc:sldMk cId="2703187340" sldId="1024"/>
            <ac:spMk id="6" creationId="{2014C2FF-8223-5525-09BA-1ACBFE1179BD}"/>
          </ac:spMkLst>
        </pc:spChg>
        <pc:spChg chg="add del">
          <ac:chgData name="Vieras" userId="S::urn:spo:anon#d9214d8e4d976c32e8b829dbbb46319c625128115deafc46e7be83654979aa84::" providerId="AD" clId="Web-{53F21EDA-A1CE-CD58-BC26-989693C7EC91}" dt="2022-05-16T12:10:17.055" v="431"/>
          <ac:spMkLst>
            <pc:docMk/>
            <pc:sldMk cId="2703187340" sldId="1024"/>
            <ac:spMk id="8" creationId="{C8105C9A-8868-8730-ACFD-1A0949AEE208}"/>
          </ac:spMkLst>
        </pc:spChg>
        <pc:spChg chg="add mod ord">
          <ac:chgData name="Vieras" userId="S::urn:spo:anon#d9214d8e4d976c32e8b829dbbb46319c625128115deafc46e7be83654979aa84::" providerId="AD" clId="Web-{53F21EDA-A1CE-CD58-BC26-989693C7EC91}" dt="2022-05-16T12:11:17.088" v="435"/>
          <ac:spMkLst>
            <pc:docMk/>
            <pc:sldMk cId="2703187340" sldId="1024"/>
            <ac:spMk id="9" creationId="{549562B2-FF3D-32F0-2A05-DF8C259D927F}"/>
          </ac:spMkLst>
        </pc:spChg>
      </pc:sldChg>
      <pc:sldChg chg="addSp modSp">
        <pc:chgData name="Vieras" userId="S::urn:spo:anon#d9214d8e4d976c32e8b829dbbb46319c625128115deafc46e7be83654979aa84::" providerId="AD" clId="Web-{53F21EDA-A1CE-CD58-BC26-989693C7EC91}" dt="2022-05-16T12:05:03.548" v="401" actId="20577"/>
        <pc:sldMkLst>
          <pc:docMk/>
          <pc:sldMk cId="3493793477" sldId="1026"/>
        </pc:sldMkLst>
        <pc:spChg chg="mod">
          <ac:chgData name="Vieras" userId="S::urn:spo:anon#d9214d8e4d976c32e8b829dbbb46319c625128115deafc46e7be83654979aa84::" providerId="AD" clId="Web-{53F21EDA-A1CE-CD58-BC26-989693C7EC91}" dt="2022-05-16T11:13:45.398" v="186" actId="20577"/>
          <ac:spMkLst>
            <pc:docMk/>
            <pc:sldMk cId="3493793477" sldId="1026"/>
            <ac:spMk id="2" creationId="{08EC2D23-A61A-B743-998D-85F2E6DBE9E1}"/>
          </ac:spMkLst>
        </pc:spChg>
        <pc:spChg chg="mod">
          <ac:chgData name="Vieras" userId="S::urn:spo:anon#d9214d8e4d976c32e8b829dbbb46319c625128115deafc46e7be83654979aa84::" providerId="AD" clId="Web-{53F21EDA-A1CE-CD58-BC26-989693C7EC91}" dt="2022-05-16T10:37:44.067" v="92" actId="1076"/>
          <ac:spMkLst>
            <pc:docMk/>
            <pc:sldMk cId="3493793477" sldId="1026"/>
            <ac:spMk id="3" creationId="{D1CBF681-4094-DF42-92F3-BEFF15FE8DDE}"/>
          </ac:spMkLst>
        </pc:spChg>
        <pc:spChg chg="add mod ord">
          <ac:chgData name="Vieras" userId="S::urn:spo:anon#d9214d8e4d976c32e8b829dbbb46319c625128115deafc46e7be83654979aa84::" providerId="AD" clId="Web-{53F21EDA-A1CE-CD58-BC26-989693C7EC91}" dt="2022-05-16T12:04:41.469" v="400" actId="14100"/>
          <ac:spMkLst>
            <pc:docMk/>
            <pc:sldMk cId="3493793477" sldId="1026"/>
            <ac:spMk id="4" creationId="{D858947F-4FE8-ED09-6A22-881661CF5672}"/>
          </ac:spMkLst>
        </pc:spChg>
        <pc:spChg chg="mod">
          <ac:chgData name="Vieras" userId="S::urn:spo:anon#d9214d8e4d976c32e8b829dbbb46319c625128115deafc46e7be83654979aa84::" providerId="AD" clId="Web-{53F21EDA-A1CE-CD58-BC26-989693C7EC91}" dt="2022-05-16T12:05:03.548" v="401" actId="20577"/>
          <ac:spMkLst>
            <pc:docMk/>
            <pc:sldMk cId="3493793477" sldId="1026"/>
            <ac:spMk id="5" creationId="{0BBB10C0-4771-5248-B8C0-12BCE4734C23}"/>
          </ac:spMkLst>
        </pc:spChg>
      </pc:sldChg>
      <pc:sldChg chg="modSp">
        <pc:chgData name="Vieras" userId="S::urn:spo:anon#d9214d8e4d976c32e8b829dbbb46319c625128115deafc46e7be83654979aa84::" providerId="AD" clId="Web-{53F21EDA-A1CE-CD58-BC26-989693C7EC91}" dt="2022-05-16T11:20:02.829" v="243" actId="20577"/>
        <pc:sldMkLst>
          <pc:docMk/>
          <pc:sldMk cId="3074917778" sldId="1084"/>
        </pc:sldMkLst>
        <pc:spChg chg="mod">
          <ac:chgData name="Vieras" userId="S::urn:spo:anon#d9214d8e4d976c32e8b829dbbb46319c625128115deafc46e7be83654979aa84::" providerId="AD" clId="Web-{53F21EDA-A1CE-CD58-BC26-989693C7EC91}" dt="2022-05-16T11:19:28.922" v="240" actId="20577"/>
          <ac:spMkLst>
            <pc:docMk/>
            <pc:sldMk cId="3074917778" sldId="1084"/>
            <ac:spMk id="2" creationId="{003DC9B8-BA6B-204F-B6D5-C064584A6E72}"/>
          </ac:spMkLst>
        </pc:spChg>
        <pc:spChg chg="mod">
          <ac:chgData name="Vieras" userId="S::urn:spo:anon#d9214d8e4d976c32e8b829dbbb46319c625128115deafc46e7be83654979aa84::" providerId="AD" clId="Web-{53F21EDA-A1CE-CD58-BC26-989693C7EC91}" dt="2022-05-16T11:20:02.829" v="243" actId="20577"/>
          <ac:spMkLst>
            <pc:docMk/>
            <pc:sldMk cId="3074917778" sldId="1084"/>
            <ac:spMk id="3" creationId="{74E4E728-0CFD-6F43-81D6-BED53AE42C09}"/>
          </ac:spMkLst>
        </pc:spChg>
      </pc:sldChg>
      <pc:sldChg chg="modSp">
        <pc:chgData name="Vieras" userId="S::urn:spo:anon#d9214d8e4d976c32e8b829dbbb46319c625128115deafc46e7be83654979aa84::" providerId="AD" clId="Web-{53F21EDA-A1CE-CD58-BC26-989693C7EC91}" dt="2022-05-16T11:24:51.929" v="303" actId="20577"/>
        <pc:sldMkLst>
          <pc:docMk/>
          <pc:sldMk cId="554847261" sldId="1085"/>
        </pc:sldMkLst>
        <pc:spChg chg="mod">
          <ac:chgData name="Vieras" userId="S::urn:spo:anon#d9214d8e4d976c32e8b829dbbb46319c625128115deafc46e7be83654979aa84::" providerId="AD" clId="Web-{53F21EDA-A1CE-CD58-BC26-989693C7EC91}" dt="2022-05-16T11:23:59.537" v="287" actId="20577"/>
          <ac:spMkLst>
            <pc:docMk/>
            <pc:sldMk cId="554847261" sldId="1085"/>
            <ac:spMk id="2" creationId="{E4387916-17FB-214F-8F1B-3705D7724C2C}"/>
          </ac:spMkLst>
        </pc:spChg>
        <pc:spChg chg="mod">
          <ac:chgData name="Vieras" userId="S::urn:spo:anon#d9214d8e4d976c32e8b829dbbb46319c625128115deafc46e7be83654979aa84::" providerId="AD" clId="Web-{53F21EDA-A1CE-CD58-BC26-989693C7EC91}" dt="2022-05-16T11:24:24.163" v="298" actId="20577"/>
          <ac:spMkLst>
            <pc:docMk/>
            <pc:sldMk cId="554847261" sldId="1085"/>
            <ac:spMk id="3" creationId="{3F52D2CA-525C-0B42-AC3C-13C00D2375BC}"/>
          </ac:spMkLst>
        </pc:spChg>
        <pc:spChg chg="mod">
          <ac:chgData name="Vieras" userId="S::urn:spo:anon#d9214d8e4d976c32e8b829dbbb46319c625128115deafc46e7be83654979aa84::" providerId="AD" clId="Web-{53F21EDA-A1CE-CD58-BC26-989693C7EC91}" dt="2022-05-16T11:24:51.929" v="303" actId="20577"/>
          <ac:spMkLst>
            <pc:docMk/>
            <pc:sldMk cId="554847261" sldId="1085"/>
            <ac:spMk id="4" creationId="{ABE9DC3E-AB4D-7346-BBF1-978A2E32F047}"/>
          </ac:spMkLst>
        </pc:spChg>
      </pc:sldChg>
      <pc:sldChg chg="modSp">
        <pc:chgData name="Vieras" userId="S::urn:spo:anon#d9214d8e4d976c32e8b829dbbb46319c625128115deafc46e7be83654979aa84::" providerId="AD" clId="Web-{53F21EDA-A1CE-CD58-BC26-989693C7EC91}" dt="2022-05-16T11:54:26.768" v="377" actId="20577"/>
        <pc:sldMkLst>
          <pc:docMk/>
          <pc:sldMk cId="547582328" sldId="1086"/>
        </pc:sldMkLst>
        <pc:spChg chg="mod">
          <ac:chgData name="Vieras" userId="S::urn:spo:anon#d9214d8e4d976c32e8b829dbbb46319c625128115deafc46e7be83654979aa84::" providerId="AD" clId="Web-{53F21EDA-A1CE-CD58-BC26-989693C7EC91}" dt="2022-05-16T11:38:49.839" v="360" actId="20577"/>
          <ac:spMkLst>
            <pc:docMk/>
            <pc:sldMk cId="547582328" sldId="1086"/>
            <ac:spMk id="2" creationId="{97603AF5-D875-B44D-AD0F-52EC4E72DDD6}"/>
          </ac:spMkLst>
        </pc:spChg>
        <pc:spChg chg="mod">
          <ac:chgData name="Vieras" userId="S::urn:spo:anon#d9214d8e4d976c32e8b829dbbb46319c625128115deafc46e7be83654979aa84::" providerId="AD" clId="Web-{53F21EDA-A1CE-CD58-BC26-989693C7EC91}" dt="2022-05-16T11:43:16.846" v="365" actId="20577"/>
          <ac:spMkLst>
            <pc:docMk/>
            <pc:sldMk cId="547582328" sldId="1086"/>
            <ac:spMk id="3" creationId="{7A982592-D59E-9645-A273-FEA6D3F45623}"/>
          </ac:spMkLst>
        </pc:spChg>
        <pc:spChg chg="mod">
          <ac:chgData name="Vieras" userId="S::urn:spo:anon#d9214d8e4d976c32e8b829dbbb46319c625128115deafc46e7be83654979aa84::" providerId="AD" clId="Web-{53F21EDA-A1CE-CD58-BC26-989693C7EC91}" dt="2022-05-16T11:54:26.768" v="377" actId="20577"/>
          <ac:spMkLst>
            <pc:docMk/>
            <pc:sldMk cId="547582328" sldId="1086"/>
            <ac:spMk id="4" creationId="{70CE2C9F-F1A4-D945-A4A9-1F0B0572F0D3}"/>
          </ac:spMkLst>
        </pc:spChg>
      </pc:sldChg>
      <pc:sldChg chg="modSp">
        <pc:chgData name="Vieras" userId="S::urn:spo:anon#d9214d8e4d976c32e8b829dbbb46319c625128115deafc46e7be83654979aa84::" providerId="AD" clId="Web-{53F21EDA-A1CE-CD58-BC26-989693C7EC91}" dt="2022-05-16T10:24:45.800" v="28" actId="20577"/>
        <pc:sldMkLst>
          <pc:docMk/>
          <pc:sldMk cId="1366990341" sldId="1138"/>
        </pc:sldMkLst>
        <pc:spChg chg="mod">
          <ac:chgData name="Vieras" userId="S::urn:spo:anon#d9214d8e4d976c32e8b829dbbb46319c625128115deafc46e7be83654979aa84::" providerId="AD" clId="Web-{53F21EDA-A1CE-CD58-BC26-989693C7EC91}" dt="2022-05-16T10:24:41.972" v="27" actId="20577"/>
          <ac:spMkLst>
            <pc:docMk/>
            <pc:sldMk cId="1366990341" sldId="1138"/>
            <ac:spMk id="9" creationId="{159F185E-5C56-DD4A-BCA6-B7B517FEA71B}"/>
          </ac:spMkLst>
        </pc:spChg>
        <pc:spChg chg="mod">
          <ac:chgData name="Vieras" userId="S::urn:spo:anon#d9214d8e4d976c32e8b829dbbb46319c625128115deafc46e7be83654979aa84::" providerId="AD" clId="Web-{53F21EDA-A1CE-CD58-BC26-989693C7EC91}" dt="2022-05-16T10:24:45.800" v="28" actId="20577"/>
          <ac:spMkLst>
            <pc:docMk/>
            <pc:sldMk cId="1366990341" sldId="1138"/>
            <ac:spMk id="14" creationId="{A9BE7029-7D78-0347-AE23-2932F7798EC0}"/>
          </ac:spMkLst>
        </pc:spChg>
      </pc:sldChg>
      <pc:sldChg chg="addSp modSp">
        <pc:chgData name="Vieras" userId="S::urn:spo:anon#d9214d8e4d976c32e8b829dbbb46319c625128115deafc46e7be83654979aa84::" providerId="AD" clId="Web-{53F21EDA-A1CE-CD58-BC26-989693C7EC91}" dt="2022-05-16T12:21:49.759" v="465" actId="20577"/>
        <pc:sldMkLst>
          <pc:docMk/>
          <pc:sldMk cId="2580847218" sldId="1140"/>
        </pc:sldMkLst>
        <pc:spChg chg="mod">
          <ac:chgData name="Vieras" userId="S::urn:spo:anon#d9214d8e4d976c32e8b829dbbb46319c625128115deafc46e7be83654979aa84::" providerId="AD" clId="Web-{53F21EDA-A1CE-CD58-BC26-989693C7EC91}" dt="2022-05-16T11:25:49.884" v="308" actId="20577"/>
          <ac:spMkLst>
            <pc:docMk/>
            <pc:sldMk cId="2580847218" sldId="1140"/>
            <ac:spMk id="2" creationId="{F38D0976-B50E-F741-ADD7-ABC157F6320D}"/>
          </ac:spMkLst>
        </pc:spChg>
        <pc:spChg chg="mod">
          <ac:chgData name="Vieras" userId="S::urn:spo:anon#d9214d8e4d976c32e8b829dbbb46319c625128115deafc46e7be83654979aa84::" providerId="AD" clId="Web-{53F21EDA-A1CE-CD58-BC26-989693C7EC91}" dt="2022-05-16T11:25:55.743" v="310" actId="20577"/>
          <ac:spMkLst>
            <pc:docMk/>
            <pc:sldMk cId="2580847218" sldId="1140"/>
            <ac:spMk id="3" creationId="{C1FC1AF1-D968-4D4B-82F4-DE8756E83FDC}"/>
          </ac:spMkLst>
        </pc:spChg>
        <pc:spChg chg="add mod ord">
          <ac:chgData name="Vieras" userId="S::urn:spo:anon#d9214d8e4d976c32e8b829dbbb46319c625128115deafc46e7be83654979aa84::" providerId="AD" clId="Web-{53F21EDA-A1CE-CD58-BC26-989693C7EC91}" dt="2022-05-16T12:21:34.134" v="462"/>
          <ac:spMkLst>
            <pc:docMk/>
            <pc:sldMk cId="2580847218" sldId="1140"/>
            <ac:spMk id="4" creationId="{54F9DFD2-9C38-9288-B4A6-848362CB4851}"/>
          </ac:spMkLst>
        </pc:spChg>
        <pc:spChg chg="mod">
          <ac:chgData name="Vieras" userId="S::urn:spo:anon#d9214d8e4d976c32e8b829dbbb46319c625128115deafc46e7be83654979aa84::" providerId="AD" clId="Web-{53F21EDA-A1CE-CD58-BC26-989693C7EC91}" dt="2022-05-16T12:21:49.759" v="465" actId="20577"/>
          <ac:spMkLst>
            <pc:docMk/>
            <pc:sldMk cId="2580847218" sldId="1140"/>
            <ac:spMk id="5" creationId="{5BEF227C-7B7C-2845-91F3-64323DA4D2BE}"/>
          </ac:spMkLst>
        </pc:spChg>
      </pc:sldChg>
      <pc:sldChg chg="modSp">
        <pc:chgData name="Vieras" userId="S::urn:spo:anon#d9214d8e4d976c32e8b829dbbb46319c625128115deafc46e7be83654979aa84::" providerId="AD" clId="Web-{53F21EDA-A1CE-CD58-BC26-989693C7EC91}" dt="2022-05-16T12:13:59.326" v="443" actId="20577"/>
        <pc:sldMkLst>
          <pc:docMk/>
          <pc:sldMk cId="1602952553" sldId="1141"/>
        </pc:sldMkLst>
        <pc:spChg chg="mod">
          <ac:chgData name="Vieras" userId="S::urn:spo:anon#d9214d8e4d976c32e8b829dbbb46319c625128115deafc46e7be83654979aa84::" providerId="AD" clId="Web-{53F21EDA-A1CE-CD58-BC26-989693C7EC91}" dt="2022-05-16T11:21:01.221" v="255" actId="20577"/>
          <ac:spMkLst>
            <pc:docMk/>
            <pc:sldMk cId="1602952553" sldId="1141"/>
            <ac:spMk id="2" creationId="{003DC9B8-BA6B-204F-B6D5-C064584A6E72}"/>
          </ac:spMkLst>
        </pc:spChg>
        <pc:spChg chg="mod">
          <ac:chgData name="Vieras" userId="S::urn:spo:anon#d9214d8e4d976c32e8b829dbbb46319c625128115deafc46e7be83654979aa84::" providerId="AD" clId="Web-{53F21EDA-A1CE-CD58-BC26-989693C7EC91}" dt="2022-05-16T12:13:59.326" v="443" actId="20577"/>
          <ac:spMkLst>
            <pc:docMk/>
            <pc:sldMk cId="1602952553" sldId="1141"/>
            <ac:spMk id="3" creationId="{74E4E728-0CFD-6F43-81D6-BED53AE42C09}"/>
          </ac:spMkLst>
        </pc:spChg>
      </pc:sldChg>
      <pc:sldChg chg="modSp">
        <pc:chgData name="Vieras" userId="S::urn:spo:anon#d9214d8e4d976c32e8b829dbbb46319c625128115deafc46e7be83654979aa84::" providerId="AD" clId="Web-{53F21EDA-A1CE-CD58-BC26-989693C7EC91}" dt="2022-05-16T10:36:04.065" v="84" actId="1076"/>
        <pc:sldMkLst>
          <pc:docMk/>
          <pc:sldMk cId="278160980" sldId="1142"/>
        </pc:sldMkLst>
        <pc:spChg chg="mod">
          <ac:chgData name="Vieras" userId="S::urn:spo:anon#d9214d8e4d976c32e8b829dbbb46319c625128115deafc46e7be83654979aa84::" providerId="AD" clId="Web-{53F21EDA-A1CE-CD58-BC26-989693C7EC91}" dt="2022-05-16T10:23:59.221" v="23" actId="20577"/>
          <ac:spMkLst>
            <pc:docMk/>
            <pc:sldMk cId="278160980" sldId="1142"/>
            <ac:spMk id="2" creationId="{F637F0F1-FF60-3641-B73F-B6254395215D}"/>
          </ac:spMkLst>
        </pc:spChg>
        <pc:spChg chg="mod">
          <ac:chgData name="Vieras" userId="S::urn:spo:anon#d9214d8e4d976c32e8b829dbbb46319c625128115deafc46e7be83654979aa84::" providerId="AD" clId="Web-{53F21EDA-A1CE-CD58-BC26-989693C7EC91}" dt="2022-05-16T10:35:51.392" v="80" actId="20577"/>
          <ac:spMkLst>
            <pc:docMk/>
            <pc:sldMk cId="278160980" sldId="1142"/>
            <ac:spMk id="3" creationId="{B92861DD-C933-6D44-B545-33F83F911B94}"/>
          </ac:spMkLst>
        </pc:spChg>
        <pc:spChg chg="mod">
          <ac:chgData name="Vieras" userId="S::urn:spo:anon#d9214d8e4d976c32e8b829dbbb46319c625128115deafc46e7be83654979aa84::" providerId="AD" clId="Web-{53F21EDA-A1CE-CD58-BC26-989693C7EC91}" dt="2022-05-16T10:35:56.268" v="81" actId="1076"/>
          <ac:spMkLst>
            <pc:docMk/>
            <pc:sldMk cId="278160980" sldId="1142"/>
            <ac:spMk id="5" creationId="{0E34B2F2-074E-AE45-911E-B5D71123C980}"/>
          </ac:spMkLst>
        </pc:spChg>
        <pc:picChg chg="mod ord">
          <ac:chgData name="Vieras" userId="S::urn:spo:anon#d9214d8e4d976c32e8b829dbbb46319c625128115deafc46e7be83654979aa84::" providerId="AD" clId="Web-{53F21EDA-A1CE-CD58-BC26-989693C7EC91}" dt="2022-05-16T10:36:04.065" v="84" actId="1076"/>
          <ac:picMkLst>
            <pc:docMk/>
            <pc:sldMk cId="278160980" sldId="1142"/>
            <ac:picMk id="4" creationId="{BF0CEBDC-623D-8349-8F73-B5FBE420B258}"/>
          </ac:picMkLst>
        </pc:picChg>
      </pc:sldChg>
      <pc:sldChg chg="modSp">
        <pc:chgData name="Vieras" userId="S::urn:spo:anon#d9214d8e4d976c32e8b829dbbb46319c625128115deafc46e7be83654979aa84::" providerId="AD" clId="Web-{53F21EDA-A1CE-CD58-BC26-989693C7EC91}" dt="2022-05-16T11:25:45.009" v="307" actId="1076"/>
        <pc:sldMkLst>
          <pc:docMk/>
          <pc:sldMk cId="1698705832" sldId="1143"/>
        </pc:sldMkLst>
        <pc:spChg chg="mod">
          <ac:chgData name="Vieras" userId="S::urn:spo:anon#d9214d8e4d976c32e8b829dbbb46319c625128115deafc46e7be83654979aa84::" providerId="AD" clId="Web-{53F21EDA-A1CE-CD58-BC26-989693C7EC91}" dt="2022-05-16T11:25:45.009" v="307" actId="1076"/>
          <ac:spMkLst>
            <pc:docMk/>
            <pc:sldMk cId="1698705832" sldId="1143"/>
            <ac:spMk id="2" creationId="{A9349938-92D3-3F41-B0DF-F97F564BD040}"/>
          </ac:spMkLst>
        </pc:spChg>
      </pc:sldChg>
      <pc:sldChg chg="addSp modSp">
        <pc:chgData name="Vieras" userId="S::urn:spo:anon#d9214d8e4d976c32e8b829dbbb46319c625128115deafc46e7be83654979aa84::" providerId="AD" clId="Web-{53F21EDA-A1CE-CD58-BC26-989693C7EC91}" dt="2022-05-16T12:20:52.867" v="459" actId="14100"/>
        <pc:sldMkLst>
          <pc:docMk/>
          <pc:sldMk cId="1937741818" sldId="1144"/>
        </pc:sldMkLst>
        <pc:spChg chg="mod">
          <ac:chgData name="Vieras" userId="S::urn:spo:anon#d9214d8e4d976c32e8b829dbbb46319c625128115deafc46e7be83654979aa84::" providerId="AD" clId="Web-{53F21EDA-A1CE-CD58-BC26-989693C7EC91}" dt="2022-05-16T11:17:28.794" v="203" actId="20577"/>
          <ac:spMkLst>
            <pc:docMk/>
            <pc:sldMk cId="1937741818" sldId="1144"/>
            <ac:spMk id="2" creationId="{748A1120-BD4B-7747-8518-8F0B62ECA33A}"/>
          </ac:spMkLst>
        </pc:spChg>
        <pc:spChg chg="mod">
          <ac:chgData name="Vieras" userId="S::urn:spo:anon#d9214d8e4d976c32e8b829dbbb46319c625128115deafc46e7be83654979aa84::" providerId="AD" clId="Web-{53F21EDA-A1CE-CD58-BC26-989693C7EC91}" dt="2022-05-16T12:20:52.867" v="459" actId="14100"/>
          <ac:spMkLst>
            <pc:docMk/>
            <pc:sldMk cId="1937741818" sldId="1144"/>
            <ac:spMk id="3" creationId="{334BE95D-D612-B540-9A98-1BD29AB13CFA}"/>
          </ac:spMkLst>
        </pc:spChg>
        <pc:spChg chg="mod">
          <ac:chgData name="Vieras" userId="S::urn:spo:anon#d9214d8e4d976c32e8b829dbbb46319c625128115deafc46e7be83654979aa84::" providerId="AD" clId="Web-{53F21EDA-A1CE-CD58-BC26-989693C7EC91}" dt="2022-05-16T12:13:30.638" v="440" actId="20577"/>
          <ac:spMkLst>
            <pc:docMk/>
            <pc:sldMk cId="1937741818" sldId="1144"/>
            <ac:spMk id="4" creationId="{D1CE31E9-D937-7A49-96CC-48E0EAC9DE44}"/>
          </ac:spMkLst>
        </pc:spChg>
        <pc:spChg chg="add mod ord">
          <ac:chgData name="Vieras" userId="S::urn:spo:anon#d9214d8e4d976c32e8b829dbbb46319c625128115deafc46e7be83654979aa84::" providerId="AD" clId="Web-{53F21EDA-A1CE-CD58-BC26-989693C7EC91}" dt="2022-05-16T12:13:28.060" v="439" actId="1076"/>
          <ac:spMkLst>
            <pc:docMk/>
            <pc:sldMk cId="1937741818" sldId="1144"/>
            <ac:spMk id="6" creationId="{F3BE69C5-7CDC-D8A0-F46A-491DF73F5BD2}"/>
          </ac:spMkLst>
        </pc:spChg>
      </pc:sldChg>
      <pc:sldChg chg="modSp">
        <pc:chgData name="Vieras" userId="S::urn:spo:anon#d9214d8e4d976c32e8b829dbbb46319c625128115deafc46e7be83654979aa84::" providerId="AD" clId="Web-{53F21EDA-A1CE-CD58-BC26-989693C7EC91}" dt="2022-05-16T12:20:25.710" v="458" actId="20577"/>
        <pc:sldMkLst>
          <pc:docMk/>
          <pc:sldMk cId="3162967946" sldId="1145"/>
        </pc:sldMkLst>
        <pc:spChg chg="mod">
          <ac:chgData name="Vieras" userId="S::urn:spo:anon#d9214d8e4d976c32e8b829dbbb46319c625128115deafc46e7be83654979aa84::" providerId="AD" clId="Web-{53F21EDA-A1CE-CD58-BC26-989693C7EC91}" dt="2022-05-16T11:22:14.269" v="277" actId="20577"/>
          <ac:spMkLst>
            <pc:docMk/>
            <pc:sldMk cId="3162967946" sldId="1145"/>
            <ac:spMk id="2" creationId="{A9BA1185-313F-304E-8B15-CA9E1DC19FAA}"/>
          </ac:spMkLst>
        </pc:spChg>
        <pc:spChg chg="mod">
          <ac:chgData name="Vieras" userId="S::urn:spo:anon#d9214d8e4d976c32e8b829dbbb46319c625128115deafc46e7be83654979aa84::" providerId="AD" clId="Web-{53F21EDA-A1CE-CD58-BC26-989693C7EC91}" dt="2022-05-16T11:22:35.239" v="281" actId="1076"/>
          <ac:spMkLst>
            <pc:docMk/>
            <pc:sldMk cId="3162967946" sldId="1145"/>
            <ac:spMk id="4" creationId="{56AC68AA-2F85-D744-844E-29F4D2F3C15A}"/>
          </ac:spMkLst>
        </pc:spChg>
        <pc:spChg chg="mod">
          <ac:chgData name="Vieras" userId="S::urn:spo:anon#d9214d8e4d976c32e8b829dbbb46319c625128115deafc46e7be83654979aa84::" providerId="AD" clId="Web-{53F21EDA-A1CE-CD58-BC26-989693C7EC91}" dt="2022-05-16T12:20:25.710" v="458" actId="20577"/>
          <ac:spMkLst>
            <pc:docMk/>
            <pc:sldMk cId="3162967946" sldId="1145"/>
            <ac:spMk id="7" creationId="{9E29C6FD-286C-7C43-B18D-661D6E5DCFCF}"/>
          </ac:spMkLst>
        </pc:spChg>
        <pc:picChg chg="mod">
          <ac:chgData name="Vieras" userId="S::urn:spo:anon#d9214d8e4d976c32e8b829dbbb46319c625128115deafc46e7be83654979aa84::" providerId="AD" clId="Web-{53F21EDA-A1CE-CD58-BC26-989693C7EC91}" dt="2022-05-16T11:22:32.645" v="280" actId="1076"/>
          <ac:picMkLst>
            <pc:docMk/>
            <pc:sldMk cId="3162967946" sldId="1145"/>
            <ac:picMk id="6" creationId="{66E69026-F5E2-4741-8DBC-8199E96A2136}"/>
          </ac:picMkLst>
        </pc:picChg>
      </pc:sldChg>
    </pc:docChg>
  </pc:docChgLst>
  <pc:docChgLst>
    <pc:chgData name="Tom Johnsson" userId="b7be0a8f-eeb0-4f89-9b9b-f8558d5d107d" providerId="ADAL" clId="{0F8C7D9C-953F-7E47-9840-E527AA1369E9}"/>
    <pc:docChg chg="undo custSel addSld delSld modSld">
      <pc:chgData name="Tom Johnsson" userId="b7be0a8f-eeb0-4f89-9b9b-f8558d5d107d" providerId="ADAL" clId="{0F8C7D9C-953F-7E47-9840-E527AA1369E9}" dt="2022-01-16T11:20:21.265" v="495" actId="20577"/>
      <pc:docMkLst>
        <pc:docMk/>
      </pc:docMkLst>
      <pc:sldChg chg="modSp mod">
        <pc:chgData name="Tom Johnsson" userId="b7be0a8f-eeb0-4f89-9b9b-f8558d5d107d" providerId="ADAL" clId="{0F8C7D9C-953F-7E47-9840-E527AA1369E9}" dt="2022-01-16T11:10:20.962" v="213" actId="20577"/>
        <pc:sldMkLst>
          <pc:docMk/>
          <pc:sldMk cId="2983333208" sldId="257"/>
        </pc:sldMkLst>
        <pc:spChg chg="mod">
          <ac:chgData name="Tom Johnsson" userId="b7be0a8f-eeb0-4f89-9b9b-f8558d5d107d" providerId="ADAL" clId="{0F8C7D9C-953F-7E47-9840-E527AA1369E9}" dt="2022-01-16T11:10:20.962" v="213" actId="20577"/>
          <ac:spMkLst>
            <pc:docMk/>
            <pc:sldMk cId="2983333208" sldId="257"/>
            <ac:spMk id="3" creationId="{0CD67FF9-BB5F-9E47-909F-58D111C8622C}"/>
          </ac:spMkLst>
        </pc:spChg>
      </pc:sldChg>
      <pc:sldChg chg="del mod modShow">
        <pc:chgData name="Tom Johnsson" userId="b7be0a8f-eeb0-4f89-9b9b-f8558d5d107d" providerId="ADAL" clId="{0F8C7D9C-953F-7E47-9840-E527AA1369E9}" dt="2022-01-15T20:00:10.253" v="186" actId="2696"/>
        <pc:sldMkLst>
          <pc:docMk/>
          <pc:sldMk cId="4059595346" sldId="285"/>
        </pc:sldMkLst>
      </pc:sldChg>
      <pc:sldChg chg="addSp delSp modSp add mod chgLayout">
        <pc:chgData name="Tom Johnsson" userId="b7be0a8f-eeb0-4f89-9b9b-f8558d5d107d" providerId="ADAL" clId="{0F8C7D9C-953F-7E47-9840-E527AA1369E9}" dt="2022-01-16T11:20:21.265" v="495" actId="20577"/>
        <pc:sldMkLst>
          <pc:docMk/>
          <pc:sldMk cId="0" sldId="385"/>
        </pc:sldMkLst>
        <pc:spChg chg="mod ord">
          <ac:chgData name="Tom Johnsson" userId="b7be0a8f-eeb0-4f89-9b9b-f8558d5d107d" providerId="ADAL" clId="{0F8C7D9C-953F-7E47-9840-E527AA1369E9}" dt="2022-01-15T19:59:22.532" v="184" actId="27636"/>
          <ac:spMkLst>
            <pc:docMk/>
            <pc:sldMk cId="0" sldId="385"/>
            <ac:spMk id="2" creationId="{A9FF3C74-4C89-EA43-BE5D-2ACCEC9D69FE}"/>
          </ac:spMkLst>
        </pc:spChg>
        <pc:spChg chg="add del mod ord">
          <ac:chgData name="Tom Johnsson" userId="b7be0a8f-eeb0-4f89-9b9b-f8558d5d107d" providerId="ADAL" clId="{0F8C7D9C-953F-7E47-9840-E527AA1369E9}" dt="2022-01-15T19:59:25.473" v="185" actId="478"/>
          <ac:spMkLst>
            <pc:docMk/>
            <pc:sldMk cId="0" sldId="385"/>
            <ac:spMk id="3" creationId="{5A560011-62D8-3841-B34E-99D4ED849AD6}"/>
          </ac:spMkLst>
        </pc:spChg>
        <pc:spChg chg="mod ord">
          <ac:chgData name="Tom Johnsson" userId="b7be0a8f-eeb0-4f89-9b9b-f8558d5d107d" providerId="ADAL" clId="{0F8C7D9C-953F-7E47-9840-E527AA1369E9}" dt="2022-01-16T11:20:21.265" v="495" actId="20577"/>
          <ac:spMkLst>
            <pc:docMk/>
            <pc:sldMk cId="0" sldId="385"/>
            <ac:spMk id="5" creationId="{00000000-0000-0000-0000-000000000000}"/>
          </ac:spMkLst>
        </pc:spChg>
      </pc:sldChg>
      <pc:sldChg chg="add">
        <pc:chgData name="Tom Johnsson" userId="b7be0a8f-eeb0-4f89-9b9b-f8558d5d107d" providerId="ADAL" clId="{0F8C7D9C-953F-7E47-9840-E527AA1369E9}" dt="2022-01-15T19:51:27.699" v="1"/>
        <pc:sldMkLst>
          <pc:docMk/>
          <pc:sldMk cId="2320326365" sldId="1004"/>
        </pc:sldMkLst>
      </pc:sldChg>
      <pc:sldChg chg="add">
        <pc:chgData name="Tom Johnsson" userId="b7be0a8f-eeb0-4f89-9b9b-f8558d5d107d" providerId="ADAL" clId="{0F8C7D9C-953F-7E47-9840-E527AA1369E9}" dt="2022-01-15T19:51:27.699" v="1"/>
        <pc:sldMkLst>
          <pc:docMk/>
          <pc:sldMk cId="921771075" sldId="1021"/>
        </pc:sldMkLst>
      </pc:sldChg>
      <pc:sldChg chg="del">
        <pc:chgData name="Tom Johnsson" userId="b7be0a8f-eeb0-4f89-9b9b-f8558d5d107d" providerId="ADAL" clId="{0F8C7D9C-953F-7E47-9840-E527AA1369E9}" dt="2022-01-15T20:00:10.253" v="186" actId="2696"/>
        <pc:sldMkLst>
          <pc:docMk/>
          <pc:sldMk cId="3640856013" sldId="1023"/>
        </pc:sldMkLst>
      </pc:sldChg>
      <pc:sldChg chg="del">
        <pc:chgData name="Tom Johnsson" userId="b7be0a8f-eeb0-4f89-9b9b-f8558d5d107d" providerId="ADAL" clId="{0F8C7D9C-953F-7E47-9840-E527AA1369E9}" dt="2022-01-15T20:00:10.253" v="186" actId="2696"/>
        <pc:sldMkLst>
          <pc:docMk/>
          <pc:sldMk cId="3773975858" sldId="1032"/>
        </pc:sldMkLst>
      </pc:sldChg>
      <pc:sldChg chg="del">
        <pc:chgData name="Tom Johnsson" userId="b7be0a8f-eeb0-4f89-9b9b-f8558d5d107d" providerId="ADAL" clId="{0F8C7D9C-953F-7E47-9840-E527AA1369E9}" dt="2022-01-15T20:00:10.253" v="186" actId="2696"/>
        <pc:sldMkLst>
          <pc:docMk/>
          <pc:sldMk cId="216096706" sldId="1082"/>
        </pc:sldMkLst>
      </pc:sldChg>
      <pc:sldChg chg="del">
        <pc:chgData name="Tom Johnsson" userId="b7be0a8f-eeb0-4f89-9b9b-f8558d5d107d" providerId="ADAL" clId="{0F8C7D9C-953F-7E47-9840-E527AA1369E9}" dt="2022-01-15T20:00:10.253" v="186" actId="2696"/>
        <pc:sldMkLst>
          <pc:docMk/>
          <pc:sldMk cId="2627115071" sldId="1083"/>
        </pc:sldMkLst>
      </pc:sldChg>
      <pc:sldChg chg="modSp mod">
        <pc:chgData name="Tom Johnsson" userId="b7be0a8f-eeb0-4f89-9b9b-f8558d5d107d" providerId="ADAL" clId="{0F8C7D9C-953F-7E47-9840-E527AA1369E9}" dt="2022-01-16T11:18:45.944" v="455" actId="20577"/>
        <pc:sldMkLst>
          <pc:docMk/>
          <pc:sldMk cId="3074917778" sldId="1084"/>
        </pc:sldMkLst>
        <pc:spChg chg="mod">
          <ac:chgData name="Tom Johnsson" userId="b7be0a8f-eeb0-4f89-9b9b-f8558d5d107d" providerId="ADAL" clId="{0F8C7D9C-953F-7E47-9840-E527AA1369E9}" dt="2022-01-16T11:18:45.944" v="455" actId="20577"/>
          <ac:spMkLst>
            <pc:docMk/>
            <pc:sldMk cId="3074917778" sldId="1084"/>
            <ac:spMk id="3" creationId="{74E4E728-0CFD-6F43-81D6-BED53AE42C09}"/>
          </ac:spMkLst>
        </pc:spChg>
      </pc:sldChg>
      <pc:sldChg chg="add">
        <pc:chgData name="Tom Johnsson" userId="b7be0a8f-eeb0-4f89-9b9b-f8558d5d107d" providerId="ADAL" clId="{0F8C7D9C-953F-7E47-9840-E527AA1369E9}" dt="2022-01-15T19:51:27.699" v="1"/>
        <pc:sldMkLst>
          <pc:docMk/>
          <pc:sldMk cId="547582328" sldId="1086"/>
        </pc:sldMkLst>
      </pc:sldChg>
      <pc:sldChg chg="modSp mod modNotesTx">
        <pc:chgData name="Tom Johnsson" userId="b7be0a8f-eeb0-4f89-9b9b-f8558d5d107d" providerId="ADAL" clId="{0F8C7D9C-953F-7E47-9840-E527AA1369E9}" dt="2022-01-16T11:17:13.390" v="398" actId="20577"/>
        <pc:sldMkLst>
          <pc:docMk/>
          <pc:sldMk cId="1366990341" sldId="1138"/>
        </pc:sldMkLst>
        <pc:spChg chg="mod">
          <ac:chgData name="Tom Johnsson" userId="b7be0a8f-eeb0-4f89-9b9b-f8558d5d107d" providerId="ADAL" clId="{0F8C7D9C-953F-7E47-9840-E527AA1369E9}" dt="2022-01-16T11:15:46.056" v="345" actId="20577"/>
          <ac:spMkLst>
            <pc:docMk/>
            <pc:sldMk cId="1366990341" sldId="1138"/>
            <ac:spMk id="2" creationId="{A22E3C6F-7E62-8A49-9360-E1F32DAC452A}"/>
          </ac:spMkLst>
        </pc:spChg>
      </pc:sldChg>
      <pc:sldChg chg="del">
        <pc:chgData name="Tom Johnsson" userId="b7be0a8f-eeb0-4f89-9b9b-f8558d5d107d" providerId="ADAL" clId="{0F8C7D9C-953F-7E47-9840-E527AA1369E9}" dt="2022-01-15T20:00:10.253" v="186" actId="2696"/>
        <pc:sldMkLst>
          <pc:docMk/>
          <pc:sldMk cId="385922586" sldId="1139"/>
        </pc:sldMkLst>
      </pc:sldChg>
      <pc:sldChg chg="modSp add mod">
        <pc:chgData name="Tom Johnsson" userId="b7be0a8f-eeb0-4f89-9b9b-f8558d5d107d" providerId="ADAL" clId="{0F8C7D9C-953F-7E47-9840-E527AA1369E9}" dt="2022-01-15T19:58:09.834" v="170" actId="20577"/>
        <pc:sldMkLst>
          <pc:docMk/>
          <pc:sldMk cId="2580847218" sldId="1140"/>
        </pc:sldMkLst>
        <pc:spChg chg="mod">
          <ac:chgData name="Tom Johnsson" userId="b7be0a8f-eeb0-4f89-9b9b-f8558d5d107d" providerId="ADAL" clId="{0F8C7D9C-953F-7E47-9840-E527AA1369E9}" dt="2022-01-15T19:58:09.834" v="170" actId="20577"/>
          <ac:spMkLst>
            <pc:docMk/>
            <pc:sldMk cId="2580847218" sldId="1140"/>
            <ac:spMk id="2" creationId="{F38D0976-B50E-F741-ADD7-ABC157F6320D}"/>
          </ac:spMkLst>
        </pc:spChg>
        <pc:spChg chg="mod">
          <ac:chgData name="Tom Johnsson" userId="b7be0a8f-eeb0-4f89-9b9b-f8558d5d107d" providerId="ADAL" clId="{0F8C7D9C-953F-7E47-9840-E527AA1369E9}" dt="2022-01-15T19:57:42.376" v="150" actId="20577"/>
          <ac:spMkLst>
            <pc:docMk/>
            <pc:sldMk cId="2580847218" sldId="1140"/>
            <ac:spMk id="3" creationId="{C1FC1AF1-D968-4D4B-82F4-DE8756E83FDC}"/>
          </ac:spMkLst>
        </pc:spChg>
      </pc:sldChg>
      <pc:sldChg chg="modSp add mod">
        <pc:chgData name="Tom Johnsson" userId="b7be0a8f-eeb0-4f89-9b9b-f8558d5d107d" providerId="ADAL" clId="{0F8C7D9C-953F-7E47-9840-E527AA1369E9}" dt="2022-01-15T19:54:01.988" v="19" actId="27636"/>
        <pc:sldMkLst>
          <pc:docMk/>
          <pc:sldMk cId="1602952553" sldId="1141"/>
        </pc:sldMkLst>
        <pc:spChg chg="mod">
          <ac:chgData name="Tom Johnsson" userId="b7be0a8f-eeb0-4f89-9b9b-f8558d5d107d" providerId="ADAL" clId="{0F8C7D9C-953F-7E47-9840-E527AA1369E9}" dt="2022-01-15T19:54:01.988" v="19" actId="27636"/>
          <ac:spMkLst>
            <pc:docMk/>
            <pc:sldMk cId="1602952553" sldId="1141"/>
            <ac:spMk id="3" creationId="{74E4E728-0CFD-6F43-81D6-BED53AE42C09}"/>
          </ac:spMkLst>
        </pc:spChg>
      </pc:sldChg>
      <pc:sldChg chg="modSp new mod">
        <pc:chgData name="Tom Johnsson" userId="b7be0a8f-eeb0-4f89-9b9b-f8558d5d107d" providerId="ADAL" clId="{0F8C7D9C-953F-7E47-9840-E527AA1369E9}" dt="2022-01-16T11:19:52.130" v="479" actId="20577"/>
        <pc:sldMkLst>
          <pc:docMk/>
          <pc:sldMk cId="278160980" sldId="1142"/>
        </pc:sldMkLst>
        <pc:spChg chg="mod">
          <ac:chgData name="Tom Johnsson" userId="b7be0a8f-eeb0-4f89-9b9b-f8558d5d107d" providerId="ADAL" clId="{0F8C7D9C-953F-7E47-9840-E527AA1369E9}" dt="2022-01-16T11:11:00.366" v="248" actId="790"/>
          <ac:spMkLst>
            <pc:docMk/>
            <pc:sldMk cId="278160980" sldId="1142"/>
            <ac:spMk id="2" creationId="{F637F0F1-FF60-3641-B73F-B6254395215D}"/>
          </ac:spMkLst>
        </pc:spChg>
        <pc:spChg chg="mod">
          <ac:chgData name="Tom Johnsson" userId="b7be0a8f-eeb0-4f89-9b9b-f8558d5d107d" providerId="ADAL" clId="{0F8C7D9C-953F-7E47-9840-E527AA1369E9}" dt="2022-01-16T11:19:52.130" v="479" actId="20577"/>
          <ac:spMkLst>
            <pc:docMk/>
            <pc:sldMk cId="278160980" sldId="1142"/>
            <ac:spMk id="3" creationId="{B92861DD-C933-6D44-B545-33F83F911B94}"/>
          </ac:spMkLst>
        </pc:spChg>
      </pc:sldChg>
    </pc:docChg>
  </pc:docChgLst>
  <pc:docChgLst>
    <pc:chgData name="Vieras" userId="S::urn:spo:anon#d9214d8e4d976c32e8b829dbbb46319c625128115deafc46e7be83654979aa84::" providerId="AD" clId="Web-{6C8E3DF9-C10D-E156-0BF4-4FA7588F3AE1}"/>
    <pc:docChg chg="modSld">
      <pc:chgData name="Vieras" userId="S::urn:spo:anon#d9214d8e4d976c32e8b829dbbb46319c625128115deafc46e7be83654979aa84::" providerId="AD" clId="Web-{6C8E3DF9-C10D-E156-0BF4-4FA7588F3AE1}" dt="2022-06-20T07:25:50.610" v="2" actId="1076"/>
      <pc:docMkLst>
        <pc:docMk/>
      </pc:docMkLst>
      <pc:sldChg chg="modSp">
        <pc:chgData name="Vieras" userId="S::urn:spo:anon#d9214d8e4d976c32e8b829dbbb46319c625128115deafc46e7be83654979aa84::" providerId="AD" clId="Web-{6C8E3DF9-C10D-E156-0BF4-4FA7588F3AE1}" dt="2022-06-20T07:25:50.610" v="2" actId="1076"/>
        <pc:sldMkLst>
          <pc:docMk/>
          <pc:sldMk cId="1073878190" sldId="1148"/>
        </pc:sldMkLst>
        <pc:spChg chg="mod">
          <ac:chgData name="Vieras" userId="S::urn:spo:anon#d9214d8e4d976c32e8b829dbbb46319c625128115deafc46e7be83654979aa84::" providerId="AD" clId="Web-{6C8E3DF9-C10D-E156-0BF4-4FA7588F3AE1}" dt="2022-06-20T07:25:50.610" v="2" actId="1076"/>
          <ac:spMkLst>
            <pc:docMk/>
            <pc:sldMk cId="1073878190" sldId="1148"/>
            <ac:spMk id="2" creationId="{55CE1A54-DEAA-A664-5B45-727694BC9CA9}"/>
          </ac:spMkLst>
        </pc:spChg>
        <pc:spChg chg="mod">
          <ac:chgData name="Vieras" userId="S::urn:spo:anon#d9214d8e4d976c32e8b829dbbb46319c625128115deafc46e7be83654979aa84::" providerId="AD" clId="Web-{6C8E3DF9-C10D-E156-0BF4-4FA7588F3AE1}" dt="2022-06-20T07:25:37.579" v="0" actId="20577"/>
          <ac:spMkLst>
            <pc:docMk/>
            <pc:sldMk cId="1073878190" sldId="1148"/>
            <ac:spMk id="5" creationId="{85069F32-6331-914C-850E-40DADEAD6E5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BAD263-16C5-8D45-B001-A96341D9420C}" type="datetimeFigureOut">
              <a:rPr lang="sv-SE" smtClean="0"/>
              <a:t>2022-06-20</a:t>
            </a:fld>
            <a:endParaRPr lang="sv-SE"/>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F19C58-54EC-CD47-916C-A887D6E56BEE}" type="slidenum">
              <a:rPr lang="sv-SE" smtClean="0"/>
              <a:t>‹#›</a:t>
            </a:fld>
            <a:endParaRPr lang="sv-SE"/>
          </a:p>
        </p:txBody>
      </p:sp>
    </p:spTree>
    <p:extLst>
      <p:ext uri="{BB962C8B-B14F-4D97-AF65-F5344CB8AC3E}">
        <p14:creationId xmlns:p14="http://schemas.microsoft.com/office/powerpoint/2010/main" val="1373291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inlex.fi/fi/laki/ajantasa/2002/20020738#a738-200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tk.fi/files/4650/Rakennuttajan_ja_turvallisuuskoordinaattorin_tehtavat_rakennushankkeessa.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inlex.fi/fi/laki/ajantasa/2009/20090205#a205-200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inlex.fi/fi/laki/ajantasa/2009/20090205#a205-200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inlex.fi/fi/laki/ajantasa/2009/20090205#a205-200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Oppimistavoitteet:</a:t>
            </a:r>
          </a:p>
          <a:p>
            <a:pPr marL="171450" indent="-171450">
              <a:buFont typeface="Arial" panose="020B0604020202020204" pitchFamily="34" charset="0"/>
              <a:buChar char="•"/>
            </a:pPr>
            <a:r>
              <a:rPr lang="fi-FI" noProof="0" dirty="0"/>
              <a:t>Opiskelija tuntee eri toimijoiden vastuut, tehtävät ja roolit ja ymmärtää, että vain yhteistyön kautta vastuut on mahdollista kantaa</a:t>
            </a:r>
          </a:p>
          <a:p>
            <a:pPr marL="171450" indent="-171450">
              <a:buFont typeface="Arial" panose="020B0604020202020204" pitchFamily="34" charset="0"/>
              <a:buChar char="•"/>
            </a:pPr>
            <a:r>
              <a:rPr lang="fi-FI" noProof="0" dirty="0"/>
              <a:t>Tässä osuudessa käsitellään juridista vastuuta, mikä on syytä erottaa moraalisesta vastuusta eli jokaisen velvollisuudesta huolehtia niin omasta kuin muidenkin turvallisuudesta ja terveydestä: vain yhteistyön avulla ja toisia auttamalla saavutetaan turvallinen ja terveellinen työmaa </a:t>
            </a:r>
          </a:p>
          <a:p>
            <a:endParaRPr lang="fi-FI" noProof="0" dirty="0"/>
          </a:p>
          <a:p>
            <a:endParaRPr lang="sv-SE" dirty="0"/>
          </a:p>
        </p:txBody>
      </p:sp>
      <p:sp>
        <p:nvSpPr>
          <p:cNvPr id="4" name="Dian numeron paikkamerkki 3"/>
          <p:cNvSpPr>
            <a:spLocks noGrp="1"/>
          </p:cNvSpPr>
          <p:nvPr>
            <p:ph type="sldNum" sz="quarter" idx="5"/>
          </p:nvPr>
        </p:nvSpPr>
        <p:spPr/>
        <p:txBody>
          <a:bodyPr/>
          <a:lstStyle/>
          <a:p>
            <a:fld id="{CEF19C58-54EC-CD47-916C-A887D6E56BEE}" type="slidenum">
              <a:rPr lang="sv-SE" smtClean="0"/>
              <a:t>2</a:t>
            </a:fld>
            <a:endParaRPr lang="sv-SE"/>
          </a:p>
        </p:txBody>
      </p:sp>
    </p:spTree>
    <p:extLst>
      <p:ext uri="{BB962C8B-B14F-4D97-AF65-F5344CB8AC3E}">
        <p14:creationId xmlns:p14="http://schemas.microsoft.com/office/powerpoint/2010/main" val="3650795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Itsenäinen työnsuorittaja on tyypillisesti yrittäjä, toiminimellä työskentelevä tai vastaava</a:t>
            </a:r>
          </a:p>
          <a:p>
            <a:endParaRPr lang="fi-FI" noProof="0" dirty="0"/>
          </a:p>
          <a:p>
            <a:endParaRPr lang="fi-FI" noProof="0" dirty="0"/>
          </a:p>
          <a:p>
            <a:r>
              <a:rPr lang="fi-FI" noProof="0" dirty="0"/>
              <a:t>Työturvallisuuslaki </a:t>
            </a:r>
            <a:r>
              <a:rPr lang="fi-FI" b="1" noProof="0" dirty="0">
                <a:hlinkClick r:id="rId3" tooltip="Linkki voimaantulosäännökseen"/>
              </a:rPr>
              <a:t>53 §</a:t>
            </a:r>
            <a:r>
              <a:rPr lang="fi-FI" b="1" noProof="0" dirty="0"/>
              <a:t> Itsenäisen työnsuorittajan velvollisuudet yhteisellä työpaikalla</a:t>
            </a:r>
          </a:p>
          <a:p>
            <a:r>
              <a:rPr lang="fi-FI" noProof="0" dirty="0"/>
              <a:t>Itsenäisen työnsuorittajan on yhteisellä työpaikalla noudatettava, mitä tässä laissa säädetään:</a:t>
            </a:r>
          </a:p>
          <a:p>
            <a:r>
              <a:rPr lang="fi-FI" noProof="0" dirty="0"/>
              <a:t>1) työntekijän pätevyydestä, tarvittavista luvista ja vähimmäisiästä;</a:t>
            </a:r>
          </a:p>
          <a:p>
            <a:r>
              <a:rPr lang="fi-FI" noProof="0" dirty="0"/>
              <a:t>2) työssä käytettävistä koneista, työvälineistä, henkilönsuojaimista ja muista laitteista sekä niille suoritettaviksi säädetyistä käyttöönotto- ja määräaikaistarkastuksista;</a:t>
            </a:r>
          </a:p>
          <a:p>
            <a:r>
              <a:rPr lang="fi-FI" noProof="0" dirty="0"/>
              <a:t>3) vaarallisten aineiden käsittelystä, säilyttämisestä ja merkitsemisestä;</a:t>
            </a:r>
          </a:p>
          <a:p>
            <a:r>
              <a:rPr lang="fi-FI" noProof="0" dirty="0"/>
              <a:t>4) yhteisellä rakennustyömaalla tai telakka-alueella työskentelevän henkilön tunnisteesta.</a:t>
            </a:r>
          </a:p>
          <a:p>
            <a:endParaRPr lang="fi-FI" noProof="0" dirty="0"/>
          </a:p>
          <a:p>
            <a:r>
              <a:rPr lang="fi-FI" noProof="0" dirty="0"/>
              <a:t>Itsenäisen työnsuorittajan on annettava pääurakoitsijalle tai muulle päätoteuttajalle sekä pääasiallista määräysvaltaa telakka-alueella käyttävälle työnantajalle 52 b §:n 1 momentin 1 ja 2 kohdan mukaiset tiedot mainitussa pykälässä tarkoitetun luettelon pitämistä varten.</a:t>
            </a:r>
          </a:p>
          <a:p>
            <a:endParaRPr lang="fi-FI" dirty="0"/>
          </a:p>
          <a:p>
            <a:r>
              <a:rPr lang="fi-FI" dirty="0"/>
              <a:t>Itsenäisen työnsuorittajan on lisäksi noudatettava yhteisen työpaikan pääasiallista määräysvaltaa käyttävältä työnantajalta saamiaan työpaikkaa koskevia turvallisuusohjeita.</a:t>
            </a:r>
          </a:p>
          <a:p>
            <a:endParaRPr lang="fi-FI" dirty="0"/>
          </a:p>
          <a:p>
            <a:r>
              <a:rPr lang="fi-FI" dirty="0"/>
              <a:t>Valtioneuvoston asetuksella voidaan antaa tarkempia säännöksiä yhteisellä työpaikalla toimivan itsenäisen työnsuorittajan 1 momentissa tarkoitettujen velvoitteiden soveltamisesta eri toimialoilla tai tehtävissä.</a:t>
            </a:r>
          </a:p>
          <a:p>
            <a:endParaRPr lang="fi-FI" noProof="0" dirty="0"/>
          </a:p>
          <a:p>
            <a:endParaRPr lang="fi-FI" noProof="0" dirty="0"/>
          </a:p>
          <a:p>
            <a:endParaRPr lang="fi-FI" noProof="0" dirty="0"/>
          </a:p>
        </p:txBody>
      </p:sp>
      <p:sp>
        <p:nvSpPr>
          <p:cNvPr id="4" name="Dian numeron paikkamerkki 3"/>
          <p:cNvSpPr>
            <a:spLocks noGrp="1"/>
          </p:cNvSpPr>
          <p:nvPr>
            <p:ph type="sldNum" sz="quarter" idx="5"/>
          </p:nvPr>
        </p:nvSpPr>
        <p:spPr/>
        <p:txBody>
          <a:bodyPr/>
          <a:lstStyle/>
          <a:p>
            <a:fld id="{CEF19C58-54EC-CD47-916C-A887D6E56BEE}" type="slidenum">
              <a:rPr lang="sv-SE" smtClean="0"/>
              <a:t>11</a:t>
            </a:fld>
            <a:endParaRPr lang="sv-SE"/>
          </a:p>
        </p:txBody>
      </p:sp>
    </p:spTree>
    <p:extLst>
      <p:ext uri="{BB962C8B-B14F-4D97-AF65-F5344CB8AC3E}">
        <p14:creationId xmlns:p14="http://schemas.microsoft.com/office/powerpoint/2010/main" val="2834223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noProof="0" dirty="0"/>
              <a:t>Työpaikalla ei voi itse valita aiheuttaako itselle vaaraa vai ei (koska esimies vastaa), työntekijällä on sekä oikeus että velvollisuus kieltäytyä vaarallisesta työstä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Kaikenlainen kiusaaminen ja nipistely tai uhkailu joka kohdistuu toisen turvallisuuteen tai terveyteen on kielletty -&gt; auta, tue kiusattua ja ilmoita havaintosi esimiehelle ja tarvittaessa työsuojeluvaltuutetulle. Kiusaamista ei ole esim. kun esimies jakaa työtehtäviä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Työnantajan </a:t>
            </a:r>
            <a:r>
              <a:rPr lang="fi-FI" dirty="0" err="1"/>
              <a:t>direktio</a:t>
            </a:r>
            <a:r>
              <a:rPr lang="fi-FI" dirty="0"/>
              <a:t>-oikeus, työhön liittyviä ohjeita ja määräyksiä noudatettava laajemminkin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Jokaisella on oikeus yhteistyöhön työpaikalla ja oikeus saada palautetta esittämiinsä asiallisiin ehdotuksiin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esim. partasuoja, tukka sidottuna, ei löysiä hihansuita jne.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Mm. suojalasit pitää pestä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Kokemusta ja ammattitaitoa osoittaa, että henkilö toimii ohjeiden mukaisesti ja rauhallisesti koneiden, aineiden ja välineiden kanssa ja ei poista välineistä suojia tai kahvoja jne.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Kaiteita, aukkosuojia jne. siirrettäessä varmistettava sekä oma että muiden turvallisuus työn ajaksi. Palautettava heti eli ei saa jättää suojaa pois kahvitunnin ajaksi.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Itse saa poistaa myös muiden aiheuttaman vaaran työmaalla, kuitenkin aiheuttamatta itselle vaaraa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dirty="0"/>
          </a:p>
          <a:p>
            <a:pPr marL="171450" indent="-171450">
              <a:buFont typeface="Arial" panose="020B0604020202020204" pitchFamily="34" charset="0"/>
              <a:buChar char="•"/>
            </a:pPr>
            <a:endParaRPr lang="fi-FI" noProof="0" dirty="0"/>
          </a:p>
          <a:p>
            <a:pPr marL="171450" indent="-171450">
              <a:buFont typeface="Arial" panose="020B0604020202020204" pitchFamily="34" charset="0"/>
              <a:buChar char="•"/>
            </a:pPr>
            <a:endParaRPr lang="fi-FI" noProof="0" dirty="0"/>
          </a:p>
        </p:txBody>
      </p:sp>
      <p:sp>
        <p:nvSpPr>
          <p:cNvPr id="4" name="Dian numeron paikkamerkki 3"/>
          <p:cNvSpPr>
            <a:spLocks noGrp="1"/>
          </p:cNvSpPr>
          <p:nvPr>
            <p:ph type="sldNum" sz="quarter" idx="5"/>
          </p:nvPr>
        </p:nvSpPr>
        <p:spPr/>
        <p:txBody>
          <a:bodyPr/>
          <a:lstStyle/>
          <a:p>
            <a:fld id="{42833144-BDD4-5F43-8ECB-77D5AD30B620}" type="slidenum">
              <a:rPr lang="sv-SE" smtClean="0"/>
              <a:t>12</a:t>
            </a:fld>
            <a:endParaRPr lang="sv-SE"/>
          </a:p>
        </p:txBody>
      </p:sp>
    </p:spTree>
    <p:extLst>
      <p:ext uri="{BB962C8B-B14F-4D97-AF65-F5344CB8AC3E}">
        <p14:creationId xmlns:p14="http://schemas.microsoft.com/office/powerpoint/2010/main" val="3423822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noProof="0" dirty="0"/>
              <a:t>Työpaikalla ei voi itse valita aiheuttaako itselle vaaraa vai ei (koska esimies vastaa), työntekijällä on sekä oikeus että velvollisuus kieltäytyä vaarallisesta työstä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Kaikenlainen kiusaaminen ja nipistely tai uhkailu joka kohdistuu toisen turvallisuuteen tai terveyteen on kielletty -&gt; auta, tue kiusattua ja ilmoita havaintosi esimiehelle ja tarvittaessa työsuojeluvaltuutetulle. Kiusaamista ei ole esim. kun esimies jakaa työtehtäviä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Työnantajan </a:t>
            </a:r>
            <a:r>
              <a:rPr lang="fi-FI" dirty="0" err="1"/>
              <a:t>direktio</a:t>
            </a:r>
            <a:r>
              <a:rPr lang="fi-FI" dirty="0"/>
              <a:t>-oikeus, työhön liittyviä ohjeita ja määräyksiä noudatettava laajemminkin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Jokaisella on oikeus yhteistyöhön työpaikalla ja oikeus saada palautetta esittämiinsä asiallisiin ehdotuksiin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esim. partasuoja, tukka sidottuna, ei löysiä hihansuita jne.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Mm. suojalasit pitää pestä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Kokemusta ja ammattitaitoa osoittaa, että henkilö toimii ohjeiden mukaisesti ja rauhallisesti koneiden, aineiden ja välineiden kanssa ja ei poista välineistä suojia tai kahvoja jne.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Kaiteita, aukkosuojia jne. siirrettäessä varmistettava sekä oma että muiden turvallisuus työn ajaksi. Palautettava heti eli ei saa jättää suojaa pois kahvitunnin ajaksi.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Itse saa poistaa myös muiden aiheuttaman vaaran työmaalla, kuitenkin aiheuttamatta itselle vaaraa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dirty="0"/>
          </a:p>
          <a:p>
            <a:pPr marL="171450" indent="-171450">
              <a:buFont typeface="Arial" panose="020B0604020202020204" pitchFamily="34" charset="0"/>
              <a:buChar char="•"/>
            </a:pPr>
            <a:endParaRPr lang="fi-FI" noProof="0" dirty="0"/>
          </a:p>
          <a:p>
            <a:pPr marL="171450" indent="-171450">
              <a:buFont typeface="Arial" panose="020B0604020202020204" pitchFamily="34" charset="0"/>
              <a:buChar char="•"/>
            </a:pPr>
            <a:endParaRPr lang="fi-FI" noProof="0" dirty="0"/>
          </a:p>
        </p:txBody>
      </p:sp>
      <p:sp>
        <p:nvSpPr>
          <p:cNvPr id="4" name="Dian numeron paikkamerkki 3"/>
          <p:cNvSpPr>
            <a:spLocks noGrp="1"/>
          </p:cNvSpPr>
          <p:nvPr>
            <p:ph type="sldNum" sz="quarter" idx="5"/>
          </p:nvPr>
        </p:nvSpPr>
        <p:spPr/>
        <p:txBody>
          <a:bodyPr/>
          <a:lstStyle/>
          <a:p>
            <a:fld id="{42833144-BDD4-5F43-8ECB-77D5AD30B620}" type="slidenum">
              <a:rPr lang="sv-SE" smtClean="0"/>
              <a:t>13</a:t>
            </a:fld>
            <a:endParaRPr lang="sv-SE"/>
          </a:p>
        </p:txBody>
      </p:sp>
    </p:spTree>
    <p:extLst>
      <p:ext uri="{BB962C8B-B14F-4D97-AF65-F5344CB8AC3E}">
        <p14:creationId xmlns:p14="http://schemas.microsoft.com/office/powerpoint/2010/main" val="1520801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Kyse on juridisesta vastuusta: esim. rakennushissin asennus, tarkastus, suunnitelma on tehty ohjeiden mukaisesti.</a:t>
            </a:r>
          </a:p>
          <a:p>
            <a:endParaRPr lang="fi-FI" noProof="0" dirty="0"/>
          </a:p>
          <a:p>
            <a:r>
              <a:rPr lang="fi-FI" noProof="0" dirty="0"/>
              <a:t>(Rikoslaki 47 Luku ja Työturvallisuuslaki 7§)</a:t>
            </a:r>
          </a:p>
          <a:p>
            <a:endParaRPr lang="sv-SE" dirty="0"/>
          </a:p>
        </p:txBody>
      </p:sp>
      <p:sp>
        <p:nvSpPr>
          <p:cNvPr id="4" name="Dian numeron paikkamerkki 3"/>
          <p:cNvSpPr>
            <a:spLocks noGrp="1"/>
          </p:cNvSpPr>
          <p:nvPr>
            <p:ph type="sldNum" sz="quarter" idx="5"/>
          </p:nvPr>
        </p:nvSpPr>
        <p:spPr/>
        <p:txBody>
          <a:bodyPr/>
          <a:lstStyle/>
          <a:p>
            <a:fld id="{42833144-BDD4-5F43-8ECB-77D5AD30B620}" type="slidenum">
              <a:rPr lang="sv-SE" smtClean="0"/>
              <a:t>15</a:t>
            </a:fld>
            <a:endParaRPr lang="sv-SE"/>
          </a:p>
        </p:txBody>
      </p:sp>
    </p:spTree>
    <p:extLst>
      <p:ext uri="{BB962C8B-B14F-4D97-AF65-F5344CB8AC3E}">
        <p14:creationId xmlns:p14="http://schemas.microsoft.com/office/powerpoint/2010/main" val="701932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Esimerkki rakennusyrityksen linjaorganisaatiosta: organisaatio ja nimikkeet voivat poiketa (linjaorganisaation vastuuhenkilöt ovat henkilökohtaisessa juridisessa vastuussa työntekijöiden turvallisuudesta ja terveydestä tehtävän valtuuksien mukaisesti)</a:t>
            </a:r>
          </a:p>
          <a:p>
            <a:r>
              <a:rPr lang="fi-FI" noProof="0" dirty="0"/>
              <a:t>Vastuut ja tehtävät pitää olla jokaisella organisaatiotasolla selvät</a:t>
            </a:r>
          </a:p>
          <a:p>
            <a:r>
              <a:rPr lang="fi-FI" noProof="0" dirty="0"/>
              <a:t>Työsuojeluasiantuntijoiden tehtävät ja tuen muodot linjaorganisaatiolle pitää samoin olla selvät (heillä ei ole juridista vastuuta työntekijöiden turvallisuudesta, vaan heillä on tehtävävastuu)</a:t>
            </a:r>
          </a:p>
        </p:txBody>
      </p:sp>
      <p:sp>
        <p:nvSpPr>
          <p:cNvPr id="4" name="Dian numeron paikkamerkki 3"/>
          <p:cNvSpPr>
            <a:spLocks noGrp="1"/>
          </p:cNvSpPr>
          <p:nvPr>
            <p:ph type="sldNum" sz="quarter" idx="5"/>
          </p:nvPr>
        </p:nvSpPr>
        <p:spPr/>
        <p:txBody>
          <a:bodyPr/>
          <a:lstStyle/>
          <a:p>
            <a:fld id="{CEF19C58-54EC-CD47-916C-A887D6E56BEE}" type="slidenum">
              <a:rPr lang="sv-SE" smtClean="0"/>
              <a:t>16</a:t>
            </a:fld>
            <a:endParaRPr lang="sv-SE"/>
          </a:p>
        </p:txBody>
      </p:sp>
    </p:spTree>
    <p:extLst>
      <p:ext uri="{BB962C8B-B14F-4D97-AF65-F5344CB8AC3E}">
        <p14:creationId xmlns:p14="http://schemas.microsoft.com/office/powerpoint/2010/main" val="4117644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noProof="0" dirty="0"/>
              <a:t>Rangaistukset työturvallisuusrikoksesta on määritetty Rikoslaissa Luku 47 </a:t>
            </a:r>
          </a:p>
          <a:p>
            <a:endParaRPr lang="fi-FI" noProof="0" dirty="0"/>
          </a:p>
        </p:txBody>
      </p:sp>
      <p:sp>
        <p:nvSpPr>
          <p:cNvPr id="4" name="Dian numeron paikkamerkki 3"/>
          <p:cNvSpPr>
            <a:spLocks noGrp="1"/>
          </p:cNvSpPr>
          <p:nvPr>
            <p:ph type="sldNum" sz="quarter" idx="5"/>
          </p:nvPr>
        </p:nvSpPr>
        <p:spPr/>
        <p:txBody>
          <a:bodyPr/>
          <a:lstStyle/>
          <a:p>
            <a:fld id="{CEF19C58-54EC-CD47-916C-A887D6E56BEE}" type="slidenum">
              <a:rPr lang="sv-SE" smtClean="0"/>
              <a:t>17</a:t>
            </a:fld>
            <a:endParaRPr lang="sv-SE"/>
          </a:p>
        </p:txBody>
      </p:sp>
    </p:spTree>
    <p:extLst>
      <p:ext uri="{BB962C8B-B14F-4D97-AF65-F5344CB8AC3E}">
        <p14:creationId xmlns:p14="http://schemas.microsoft.com/office/powerpoint/2010/main" val="1305286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0" dirty="0"/>
              <a:t>Tuomioesimerkkejä kannattaa hakea työsuojeluhallinnon tiedotteiden joukosta. Rakennustyöhön sopivia esimerkkejä on hyvin tarjolla.</a:t>
            </a:r>
          </a:p>
          <a:p>
            <a:pPr marL="171450" indent="-171450">
              <a:buFont typeface="Arial" panose="020B0604020202020204" pitchFamily="34" charset="0"/>
              <a:buChar char="•"/>
            </a:pPr>
            <a:r>
              <a:rPr lang="fi-FI" b="0" dirty="0" err="1"/>
              <a:t>https</a:t>
            </a:r>
            <a:r>
              <a:rPr lang="fi-FI" b="0" dirty="0"/>
              <a:t>://</a:t>
            </a:r>
            <a:r>
              <a:rPr lang="fi-FI" b="0" dirty="0" err="1"/>
              <a:t>www.tyosuojelu.fi</a:t>
            </a:r>
            <a:r>
              <a:rPr lang="fi-FI" b="0" dirty="0"/>
              <a:t>/tietoa-</a:t>
            </a:r>
            <a:r>
              <a:rPr lang="fi-FI" b="0" dirty="0" err="1"/>
              <a:t>meista</a:t>
            </a:r>
            <a:r>
              <a:rPr lang="fi-FI" b="0" dirty="0"/>
              <a:t>/ajankohtaista/tiedotteet </a:t>
            </a:r>
          </a:p>
          <a:p>
            <a:pPr marL="0" indent="0">
              <a:buFont typeface="Arial" panose="020B0604020202020204" pitchFamily="34" charset="0"/>
              <a:buNone/>
            </a:pPr>
            <a:endParaRPr lang="fi-FI" b="1" dirty="0"/>
          </a:p>
          <a:p>
            <a:pPr marL="0" indent="0">
              <a:buFont typeface="Arial" panose="020B0604020202020204" pitchFamily="34" charset="0"/>
              <a:buNone/>
            </a:pPr>
            <a:r>
              <a:rPr lang="fi-FI" b="0" dirty="0"/>
              <a:t>Alla diassa esitetty esimerkkitapaus tiedotteet sivulta</a:t>
            </a:r>
          </a:p>
          <a:p>
            <a:r>
              <a:rPr lang="fi-FI" b="1" dirty="0"/>
              <a:t>Työntekijän menehtymiseen johtaneista rakennustyömaan työturvallisuuspuutteista sakkoja</a:t>
            </a:r>
          </a:p>
          <a:p>
            <a:r>
              <a:rPr lang="fi-FI" dirty="0"/>
              <a:t>12.6.2020 – Länsi- ja </a:t>
            </a:r>
            <a:r>
              <a:rPr lang="fi-FI" dirty="0" err="1"/>
              <a:t>Sisä</a:t>
            </a:r>
            <a:r>
              <a:rPr lang="fi-FI" dirty="0"/>
              <a:t>-Suomi </a:t>
            </a:r>
          </a:p>
          <a:p>
            <a:r>
              <a:rPr lang="fi-FI" dirty="0"/>
              <a:t>Etelä-Pohjanmaan käräjäoikeus on 5.6.2020 antamallaan tuomiolla tuominnut </a:t>
            </a:r>
            <a:r>
              <a:rPr lang="fi-FI" dirty="0" err="1"/>
              <a:t>WasaCon</a:t>
            </a:r>
            <a:r>
              <a:rPr lang="fi-FI" dirty="0"/>
              <a:t> Oy:n 35 000 euron yhteisösakkoon työturvallisuusrikoksesta. Lisäksi kyseessä olevan rakennustyömaan vastuuhenkilö ja työnjohtaja tuomittiin 50 päiväsakkoon työturvallisuusrikoksesta ja kuolemantuottamuksesta, sekä tapauksessa osallisena ollut nosturinkuljettaja 40 päiväsakkoon kuolemantuottamuksesta.</a:t>
            </a:r>
          </a:p>
          <a:p>
            <a:r>
              <a:rPr lang="fi-FI" dirty="0"/>
              <a:t>Oikeudessa käsiteltävänä oleva asia tuli ilmi tutkittaessa rakennustyömaalla Kurikassa huhtikuussa 2018 sattunutta työtapaturmaa, jossa työntekijä jäi kaatuvan laastisiilon alle. </a:t>
            </a:r>
            <a:r>
              <a:rPr lang="fi-FI" dirty="0" err="1"/>
              <a:t>WasaCon</a:t>
            </a:r>
            <a:r>
              <a:rPr lang="fi-FI" dirty="0"/>
              <a:t> Oy toimi kyseisen rakennustyömaan päätoteuttajana sekä menehtyneen työntekijän työnantajana. Rakennustyömaan vastuuhenkilö oli lisäksi kyseisen työntekijän ja tämän työparin esimies.</a:t>
            </a:r>
          </a:p>
          <a:p>
            <a:r>
              <a:rPr lang="fi-FI" dirty="0"/>
              <a:t>Asiassa kävi ilmi, että rakennustyömaalla olleet kaksi laastisiiloa piti valmistella niiden työmaalta pois hakemista varten siten, että siilojen jäätyneet jalat irrotetaan maasta ja siilot kaadetaan kyljelleen. Työryhmä ryhtyi kaatamaan ensimmäistä, isompaa siiloa sen päällä olevista nostolenkeistä ilman, että työryhmä oli ensin piikannut siilon jalkoja irti maasta. Nosturi meni jumiin ja työ ei onnistunut.</a:t>
            </a:r>
          </a:p>
          <a:p>
            <a:r>
              <a:rPr lang="fi-FI" dirty="0"/>
              <a:t>Ilmoitettuaan työnjohdolle, ettei kaataminen onnistu, työryhmä sai tehtäväkseen piikata siilojen jalat irti maasta ja kaatamisen sijaan nostaa siiloja sen verran, että jalkojen alle saataisiin laitetuksi puutavaraa jalkojen uudelleen jäätymiseen estämiseksi. Työryhmä oli asiaa mietittyään ryhtynyt nostamaan isompaa siiloa nostolenkeistä nostamisen sijaan yksi jalka kerrallaan siilon vaakatuen ja jalan risteyskohdasta. Työryhmä oli jatkanut samalla työtavalla myös toisen, pienemmän siilon kohdalla.</a:t>
            </a:r>
          </a:p>
          <a:p>
            <a:r>
              <a:rPr lang="fi-FI" dirty="0"/>
              <a:t>Pienempi siilo kaatui yhden työryhmän jäsenen päälle. Työntekijä menehtyi saamiinsa vammoihin myöhemmin.</a:t>
            </a:r>
          </a:p>
          <a:p>
            <a:r>
              <a:rPr lang="fi-FI" dirty="0"/>
              <a:t>Käräjäoikeus katsoi oikeudessa esitetyn näytön perusteella, että työmaan vastuuhenkilö on laiminlyönyt varmistaa nosturin asianmukaisuuden siilojen nostamiseen. Lisäksi käräjäoikeus katsoi työmaan vastuuhenkilön laiminlyöneen työolojen jatkuvan seurannan ja siinä havaittuihin epäkohtiin puuttumisen laiminlyömällä valvoa siilojen säilyttämistä työmaalla, kun siilojen jalat ovat päässeet jäätymään maahan. Käräjäoikeus katsoi työmaan vastuuhenkilön laiminlyöneen myös nostotyön ja siihen liittyvien työmenetelmien turvallisen toteutuksen ja työntekijöille annettavan ohjauksen sekä työvaiheen valvomisen. Työtehtävä oli käräjäoikeuden mukaan annettu ko. työryhmälle antamatta heille tarkempia ohjeita työvaiheen tekemisestä tai valvomatta työvaiheen suorittamista tai ilmoittamatta nosturinkuljettajalle annetusta uudesta työtehtävästä tämän työnantajalle.</a:t>
            </a:r>
          </a:p>
          <a:p>
            <a:r>
              <a:rPr lang="fi-FI" dirty="0"/>
              <a:t>Käräjäoikeus totesi viitaten lain esitöihin ja oikeuskirjallisuuteen, että vaikka työryhmä oli riidattomasti tiennyt, että siiloja tulisi nostaa niiden päällä olevista kiinnityslenkeistä, kyseessä ei ollut sillä tavoin epätavallinen, ennalta arvaamaton tai poikkeuksellinen tapahtuma, joka rajaisi työnantajan vastuuta. Käräjäoikeus totesi mm., että esimiesten tulee valvoa, että työntekijät noudattavat työturvallisuusmääräyksiä eli esimerkiksi oikeita työtapoja.</a:t>
            </a:r>
          </a:p>
          <a:p>
            <a:r>
              <a:rPr lang="fi-FI" dirty="0"/>
              <a:t>Käräjäoikeus katsoi niin työmaan vastuuhenkilön valvontavastuun laiminlyöntiä lieventävänä seikkana kuin yhtiön organisaatiovastuuta puoltavana seikkana sen, että työmaan vastuuhenkilölle oli mitä ilmeisemmin työnantajansa puolesta osoitettu liikaa työtehtäviä, kun valvominen katsottiin vastuuhenkilön ja yhtiön toimesta käytännössä mahdottomaksi. Yhteisösakon osalta käräjäoikeus katsoi lisäksi, ettei tapahtuneita laiminlyöntejä voida pitää vähäisinä varsinkin, kun laiminlyönnit ovat myötävaikuttaneet työntekijän kuolemaan.</a:t>
            </a:r>
          </a:p>
          <a:p>
            <a:r>
              <a:rPr lang="fi-FI" dirty="0"/>
              <a:t>Länsi- ja </a:t>
            </a:r>
            <a:r>
              <a:rPr lang="fi-FI" dirty="0" err="1"/>
              <a:t>Sisä</a:t>
            </a:r>
            <a:r>
              <a:rPr lang="fi-FI" dirty="0"/>
              <a:t>-Suomen aluehallintoviraston työsuojelun vastuualue muistuttaa, että työnantajaorganisaation on järjestettävä vastuuhenkilöiden valinta, toimivaltuudet, ohjaus, informointi ja valvonta selkeästi ja niin, että näillä henkilöillä on tosiasiallinen kyky ja mahdollisuus hoitaa heille annetut tehtävät sekä huolehtia osaltaan työturvallisuusmääräysten toteutumisesta. Lisäksi on muistettava, että työnantajalla ja tämän edustajalla on velvollisuus huolehtia työturvallisuusmääräyksien toteutumisesta siitä huolimatta, että työntekijät ovat kokeneita.</a:t>
            </a:r>
          </a:p>
          <a:p>
            <a:r>
              <a:rPr lang="fi-FI" dirty="0"/>
              <a:t>Etelä-Pohjanmaan käräjäoikeuden asia nro R 20/376</a:t>
            </a:r>
          </a:p>
          <a:p>
            <a:r>
              <a:rPr lang="fi-FI" b="1" dirty="0"/>
              <a:t>Lisätietoja:</a:t>
            </a:r>
            <a:r>
              <a:rPr lang="fi-FI" dirty="0"/>
              <a:t> Lakimies Sini </a:t>
            </a:r>
            <a:r>
              <a:rPr lang="fi-FI" dirty="0" err="1"/>
              <a:t>Hernesaho</a:t>
            </a:r>
            <a:r>
              <a:rPr lang="fi-FI" dirty="0"/>
              <a:t>, puh. 0295 018 644</a:t>
            </a:r>
          </a:p>
          <a:p>
            <a:endParaRPr lang="sv-SE" dirty="0"/>
          </a:p>
        </p:txBody>
      </p:sp>
      <p:sp>
        <p:nvSpPr>
          <p:cNvPr id="4" name="Dian numeron paikkamerkki 3"/>
          <p:cNvSpPr>
            <a:spLocks noGrp="1"/>
          </p:cNvSpPr>
          <p:nvPr>
            <p:ph type="sldNum" sz="quarter" idx="5"/>
          </p:nvPr>
        </p:nvSpPr>
        <p:spPr/>
        <p:txBody>
          <a:bodyPr/>
          <a:lstStyle/>
          <a:p>
            <a:fld id="{42833144-BDD4-5F43-8ECB-77D5AD30B620}" type="slidenum">
              <a:rPr lang="sv-SE" smtClean="0"/>
              <a:t>18</a:t>
            </a:fld>
            <a:endParaRPr lang="sv-SE"/>
          </a:p>
        </p:txBody>
      </p:sp>
    </p:spTree>
    <p:extLst>
      <p:ext uri="{BB962C8B-B14F-4D97-AF65-F5344CB8AC3E}">
        <p14:creationId xmlns:p14="http://schemas.microsoft.com/office/powerpoint/2010/main" val="4223922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Ontelolaattakentän sortumasta sakot rakennesuunnittelijalle, turvallisuuskoordinaattorille ja päätoteuttajalle</a:t>
            </a:r>
          </a:p>
          <a:p>
            <a:r>
              <a:rPr lang="fi-FI" dirty="0"/>
              <a:t>Pohjanmaan käräjäoikeus on 30.4.2015 tuominnut vastaavan mestarin, turvallisuuskoordinaattorin ja rakennesuunnittelijan työturvallisuusrikoksesta päiväsakkoihin. Vastaavalle mestarille tuomittiin 40 päiväsakkoa à 16 euroa, yhteensä 640 euroa, turvallisuuskoordinaattorille 25 päiväsakkoa </a:t>
            </a:r>
            <a:r>
              <a:rPr lang="fi-FI" dirty="0" err="1"/>
              <a:t>á</a:t>
            </a:r>
            <a:r>
              <a:rPr lang="fi-FI" dirty="0"/>
              <a:t> 45 euroa, yhteensä 1.125 euroa ja rakennesuunnittelijalle 25 päiväsakkoa </a:t>
            </a:r>
            <a:r>
              <a:rPr lang="fi-FI" dirty="0" err="1"/>
              <a:t>á</a:t>
            </a:r>
            <a:r>
              <a:rPr lang="fi-FI" dirty="0"/>
              <a:t> 60 euroa, yhteensä 1.500 euroa. Lisäksi päätoteuttaja Oy Rakennuskultti Ab tuomittiin 8.000 euron yhteisösakkoon.</a:t>
            </a:r>
            <a:br>
              <a:rPr lang="fi-FI" dirty="0"/>
            </a:br>
            <a:r>
              <a:rPr lang="fi-FI" dirty="0"/>
              <a:t>Käsiteltävänä oli ontelolaattakentän sortuminen Vaasan keskussairaalan Y-osan rakentamisen yhteydessä toukokuussa 2012. Nosturiaukkojen </a:t>
            </a:r>
            <a:r>
              <a:rPr lang="fi-FI" dirty="0" err="1"/>
              <a:t>umpeenvalutyö</a:t>
            </a:r>
            <a:r>
              <a:rPr lang="fi-FI" dirty="0"/>
              <a:t> oli epäonnistunut valutaipuman takia. Tapahtuneen johdosta päätoteuttaja velvoitettiin laatimaan vaurioituneiden kohteiden osalta purkusuunnitelma. Purkutöiden aikana osa ontelolaattakentistä sortui. Sortumisen syyksi paljastui, että päätyseinän Deltapalkit olivat päässeet kääntymään puutteellisen asennusaikaisen tuennan takia. Tapaus ei aiheuttanut henkilövahinkoja, mutta aineellisia vahinkoja sattui.</a:t>
            </a:r>
            <a:br>
              <a:rPr lang="fi-FI" dirty="0"/>
            </a:br>
            <a:r>
              <a:rPr lang="fi-FI" dirty="0"/>
              <a:t>Vastaava mestari oli laatinut kohteelle elementtiasennussuunnitelman. Vastaava mestari katsoi, että Deltapalkkien työnaikainen tuenta oli ongelmallinen teräspilareiden korkeuden vuoksi, koska niin korkeita hovitukia ei löytynyt. Käräjäoikeus katsoi, ettei Deltapalkkeja ollut tuettu kuten elementtiasennussuunnitelmassa ja asennusohjeessa todettiin, eikä erillisratkaisua myöskään oltu pyydetty valmistajalta. Käräjäoikeus katsoi, ettei vastaava mestari ollut laatinut kirjallista purkusuunnitelmaa, eikä hyväksyttänyt sitä ennen töiden aloittamista.</a:t>
            </a:r>
            <a:br>
              <a:rPr lang="fi-FI" dirty="0"/>
            </a:br>
            <a:r>
              <a:rPr lang="fi-FI" dirty="0"/>
              <a:t>Turvallisuuskoordinaattorin osalta käräjäoikeus totesi, että hän oli tullut tietoiseksi siitä, että vastaava mestari oli kokenut seinärakenteen ongelmalliseksi. Käräjäoikeus katsoi siksi, että turvallisuuskoordinaattorin valvontatehtävä oli olosuhteissa korostunut ja hänen olisi pitänyt valvoa, että asennustyötä oli vastaava mestarin kokemasta ongelmasta huolimatta mahdollista tehdä suunnitelman mukaisesti, oikein ja turvallisesti.</a:t>
            </a:r>
            <a:br>
              <a:rPr lang="fi-FI" dirty="0"/>
            </a:br>
            <a:r>
              <a:rPr lang="fi-FI" dirty="0"/>
              <a:t>Deltapalkkien tuennasta suunnitelmassa todettiin, että palkkeihin on asennettava nurjahdusta estävät lisätuet, mikäli palkkeja kuormitetaan vain </a:t>
            </a:r>
            <a:r>
              <a:rPr lang="fi-FI" dirty="0" err="1"/>
              <a:t>toispuoleisesti</a:t>
            </a:r>
            <a:r>
              <a:rPr lang="fi-FI" dirty="0"/>
              <a:t>. Käräjäoikeus katsoi, ettei elementtiasennussuunnitelmassa ollut mainintaa tarpeellisesta vinotuesta eikä myöskään poikittaisista tuista. Rakennussuunnittelija oli laatinut näitä koskevat piirustukset vasta sortuman jälkeen ja erillisestä pyynnöstä. Käräjäoikeus katsoi siksi, ettei vastaavalla mestarilla ollut piirustuksia käytettävissä elementtiasennussuunnitelmaa laadittaessa. Rakennussuunnittelija oli siten laiminlyönyt antaa riittävät tiedot elementtien väliaikaisesta tuennasta.</a:t>
            </a:r>
            <a:br>
              <a:rPr lang="fi-FI" dirty="0"/>
            </a:br>
            <a:r>
              <a:rPr lang="fi-FI" dirty="0"/>
              <a:t>Pohjanmaan käräjäoikeuden asia nro R 14/1508</a:t>
            </a:r>
            <a:r>
              <a:rPr lang="fi-FI" b="1" dirty="0"/>
              <a:t>Lisätietoja</a:t>
            </a:r>
            <a:r>
              <a:rPr lang="fi-FI" dirty="0"/>
              <a:t>: Lakimies Tove Lindell, puh. 0295 018 688</a:t>
            </a:r>
          </a:p>
          <a:p>
            <a:endParaRPr lang="sv-SE" dirty="0"/>
          </a:p>
        </p:txBody>
      </p:sp>
      <p:sp>
        <p:nvSpPr>
          <p:cNvPr id="4" name="Dian numeron paikkamerkki 3"/>
          <p:cNvSpPr>
            <a:spLocks noGrp="1"/>
          </p:cNvSpPr>
          <p:nvPr>
            <p:ph type="sldNum" sz="quarter" idx="5"/>
          </p:nvPr>
        </p:nvSpPr>
        <p:spPr/>
        <p:txBody>
          <a:bodyPr/>
          <a:lstStyle/>
          <a:p>
            <a:fld id="{42833144-BDD4-5F43-8ECB-77D5AD30B620}" type="slidenum">
              <a:rPr lang="sv-SE" smtClean="0"/>
              <a:t>19</a:t>
            </a:fld>
            <a:endParaRPr lang="sv-SE"/>
          </a:p>
        </p:txBody>
      </p:sp>
    </p:spTree>
    <p:extLst>
      <p:ext uri="{BB962C8B-B14F-4D97-AF65-F5344CB8AC3E}">
        <p14:creationId xmlns:p14="http://schemas.microsoft.com/office/powerpoint/2010/main" val="1569978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Tuottamuksellisuus  eli ei saa olla huolimaton lisäksi tahallisuus</a:t>
            </a:r>
          </a:p>
          <a:p>
            <a:r>
              <a:rPr lang="fi-FI" dirty="0"/>
              <a:t>Vaarasta ilmoittava kyltti voi olla raskauttava sillä vaaraa ei ole</a:t>
            </a:r>
            <a:r>
              <a:rPr lang="fi-FI" baseline="0" dirty="0"/>
              <a:t> poistettu (kyltti on ollut jo pitkään paikalla, ensiapu)</a:t>
            </a:r>
          </a:p>
          <a:p>
            <a:r>
              <a:rPr lang="fi-FI" baseline="0" dirty="0"/>
              <a:t>Mikäli työntekijä toimii ohjeiden vastaisesti hänelle myönnettyjä korvauksia voidaan pienentää (Työtapaturma ja ammattitautilaki)</a:t>
            </a:r>
          </a:p>
          <a:p>
            <a:r>
              <a:rPr lang="fi-FI" baseline="0" dirty="0"/>
              <a:t>Tuomittuina yleensä työstä vastuussa ollut esihenkilö ja rakennustyömaalla lisäksi päätoteuttajan työsuojelusta vastaava henkilö, jos turvallisuussuunnittelu, johtamisen organisointi, yhteistoiminta tai valvonta on pettänyt. </a:t>
            </a:r>
          </a:p>
          <a:p>
            <a:r>
              <a:rPr lang="fi-FI" baseline="0" dirty="0"/>
              <a:t>Rakennuttajan vastuuhlö (turvallisuuskoordinaattori) tuomitaan yleensä valvonnan puutteesta</a:t>
            </a:r>
          </a:p>
          <a:p>
            <a:r>
              <a:rPr lang="fi-FI" sz="1200" kern="1200" dirty="0">
                <a:solidFill>
                  <a:schemeClr val="tx1"/>
                </a:solidFill>
                <a:effectLst/>
                <a:latin typeface="+mn-lt"/>
                <a:ea typeface="+mn-ea"/>
                <a:cs typeface="+mn-cs"/>
              </a:rPr>
              <a:t>Yhteisösakko: voidaan määrätä oikeushenkilölle (= organisaatiolle) mm. työturvallisuus- ja ympäristörikoksesta, jos toiminnassa ei ole noudatettu vaadittavaa huolellisuutta ja varovaisuutta mm. työturvallisuuden johtamisen organisoinnin ja resursoinnin puutteet voivat olla tällaisia</a:t>
            </a:r>
          </a:p>
          <a:p>
            <a:r>
              <a:rPr lang="fi-FI" sz="1200" kern="1200" dirty="0">
                <a:solidFill>
                  <a:schemeClr val="tx1"/>
                </a:solidFill>
                <a:effectLst/>
                <a:latin typeface="+mn-lt"/>
                <a:ea typeface="+mn-ea"/>
                <a:cs typeface="+mn-cs"/>
              </a:rPr>
              <a:t>Konfiskaatio: työturvallisuusrikoksesta saatu taloudellinen hyöty tuomitaan menetetyksi valtiolle. Esim. jos olisi ollut turvallista tehdä työ henkilönostimella, mutta käytettiin tikkaita tuomitaan henkilönostimen hankinta-/vuokrakustannus menetetyksi</a:t>
            </a:r>
            <a:endParaRPr lang="fi-FI" dirty="0"/>
          </a:p>
        </p:txBody>
      </p:sp>
      <p:sp>
        <p:nvSpPr>
          <p:cNvPr id="4" name="Dian numeron paikkamerkki 3"/>
          <p:cNvSpPr>
            <a:spLocks noGrp="1"/>
          </p:cNvSpPr>
          <p:nvPr>
            <p:ph type="sldNum" sz="quarter" idx="10"/>
          </p:nvPr>
        </p:nvSpPr>
        <p:spPr/>
        <p:txBody>
          <a:bodyPr/>
          <a:lstStyle/>
          <a:p>
            <a:fld id="{EC0636DB-2C50-9B4D-A619-C84E3C6ACB2B}" type="slidenum">
              <a:rPr lang="fi-FI" smtClean="0"/>
              <a:pPr/>
              <a:t>20</a:t>
            </a:fld>
            <a:endParaRPr lang="fi-FI"/>
          </a:p>
        </p:txBody>
      </p:sp>
    </p:spTree>
    <p:extLst>
      <p:ext uri="{BB962C8B-B14F-4D97-AF65-F5344CB8AC3E}">
        <p14:creationId xmlns:p14="http://schemas.microsoft.com/office/powerpoint/2010/main" val="1658519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0" noProof="0" dirty="0"/>
              <a:t>Organisaatio rakennushankkeessa voi poiketa esimerkiksi projektijohtohankkeessa, jossa tyypillisesti rakennuttaja toimii itse päätoteuttajana ja mukana voi olla mm. projektikonsultteja</a:t>
            </a:r>
          </a:p>
          <a:p>
            <a:r>
              <a:rPr lang="fi-FI" b="0" noProof="0" dirty="0"/>
              <a:t>Seuraavassa osiossa käydään läpi osapuolten tehtäviä ja vastuita  </a:t>
            </a:r>
          </a:p>
        </p:txBody>
      </p:sp>
      <p:sp>
        <p:nvSpPr>
          <p:cNvPr id="4" name="Dian numeron paikkamerkki 3"/>
          <p:cNvSpPr>
            <a:spLocks noGrp="1"/>
          </p:cNvSpPr>
          <p:nvPr>
            <p:ph type="sldNum" sz="quarter" idx="5"/>
          </p:nvPr>
        </p:nvSpPr>
        <p:spPr/>
        <p:txBody>
          <a:bodyPr/>
          <a:lstStyle/>
          <a:p>
            <a:fld id="{42833144-BDD4-5F43-8ECB-77D5AD30B620}" type="slidenum">
              <a:rPr lang="sv-SE" smtClean="0"/>
              <a:t>3</a:t>
            </a:fld>
            <a:endParaRPr lang="sv-SE"/>
          </a:p>
        </p:txBody>
      </p:sp>
    </p:spTree>
    <p:extLst>
      <p:ext uri="{BB962C8B-B14F-4D97-AF65-F5344CB8AC3E}">
        <p14:creationId xmlns:p14="http://schemas.microsoft.com/office/powerpoint/2010/main" val="4285659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b="0" i="0" dirty="0"/>
              <a:t>Rakennuttaja on henkilö tai organisaatio, joka ryhtyy rakennushankkeeseen tai muu, joka ohjaa ja valvoo rakennushanketta taikka jos edellä mainittuja ei ole, tilaaja</a:t>
            </a:r>
            <a:endParaRPr lang="sv-SE" b="0"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b="0" dirty="0"/>
              <a:t>Turvallisuuskoordinaattori valvoo ja varmistaa, että hankkeessa rakennuttajan turvallisuusvastuut ja -velvollisuudet tulevat hoidetuksi</a:t>
            </a:r>
          </a:p>
          <a:p>
            <a:pPr marL="171450" lvl="0" indent="-171450">
              <a:buFont typeface="Arial" panose="020B0604020202020204" pitchFamily="34" charset="0"/>
              <a:buChar char="•"/>
            </a:pPr>
            <a:r>
              <a:rPr lang="fi-FI" b="0" dirty="0"/>
              <a:t>Turvallisuusasiakirja on rakennuttajan tärkein hankkeen turvallisuutta ohjaava dokumentti, jota rakennuttaja ylläpitää ajantasaisena koko hankkeen ajan</a:t>
            </a:r>
          </a:p>
          <a:p>
            <a:pPr marL="628650" lvl="1" indent="-171450">
              <a:buFont typeface="Arial" panose="020B0604020202020204" pitchFamily="34" charset="0"/>
              <a:buChar char="•"/>
            </a:pPr>
            <a:r>
              <a:rPr lang="fi-FI" b="0" dirty="0"/>
              <a:t>Turvallisuusasiakirja toimitetaan suunnittelijoille ja urakoitsijoille, jotta he voivat ottaa vaatimukset huomioon laskentavaiheessa</a:t>
            </a:r>
          </a:p>
          <a:p>
            <a:pPr marL="171450" lvl="0" indent="-171450">
              <a:buFont typeface="Arial" panose="020B0604020202020204" pitchFamily="34" charset="0"/>
              <a:buChar char="•"/>
            </a:pPr>
            <a:r>
              <a:rPr lang="fi-FI" b="0" dirty="0"/>
              <a:t>Suunnittelijoiden tulee suunnitelmissaan huomioida rakentamisen aikaisen turvallisuuden eli tunnistaa suunnittelun aikana vaaroja ja poistaa niitä suunnittelun keinoin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b="0" dirty="0"/>
              <a:t>Rakennuttajan on nimettävä rakennustyömaalle pätevän ja asiantuntevan toimijan (päätoteuttajan/pääurakoitsijan)  huolehtimaan rakennustyömaan työtullisuudesta ja toimintojen ja toimijoiden yhteensovittamisesta. Jos osaamista ja pätevyyttä riittää itsellä niin ei tarvitse nimetä.</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err="1"/>
              <a:t>Lisää</a:t>
            </a:r>
            <a:r>
              <a:rPr lang="sv-SE" b="0" dirty="0"/>
              <a:t> </a:t>
            </a:r>
            <a:r>
              <a:rPr lang="sv-SE" b="0" dirty="0" err="1"/>
              <a:t>tietoa</a:t>
            </a:r>
            <a:r>
              <a:rPr lang="sv-SE" b="0" dirty="0"/>
              <a:t>: </a:t>
            </a:r>
            <a:r>
              <a:rPr lang="fi-FI" b="0" dirty="0">
                <a:hlinkClick r:id="rId3"/>
              </a:rPr>
              <a:t>Rakennuttajan ja turvallisuuskoordinaattorin tehtävät rakennushankkeessa</a:t>
            </a:r>
            <a:r>
              <a:rPr lang="fi-FI" b="0" dirty="0"/>
              <a:t>: </a:t>
            </a:r>
            <a:r>
              <a:rPr lang="fi-FI" b="0" dirty="0" err="1"/>
              <a:t>https</a:t>
            </a:r>
            <a:r>
              <a:rPr lang="fi-FI" b="0" dirty="0"/>
              <a:t>://</a:t>
            </a:r>
            <a:r>
              <a:rPr lang="fi-FI" b="0" dirty="0" err="1"/>
              <a:t>ttk.fi</a:t>
            </a:r>
            <a:r>
              <a:rPr lang="fi-FI" b="0" dirty="0"/>
              <a:t>/</a:t>
            </a:r>
            <a:r>
              <a:rPr lang="fi-FI" b="0" dirty="0" err="1"/>
              <a:t>files</a:t>
            </a:r>
            <a:r>
              <a:rPr lang="fi-FI" b="0" dirty="0"/>
              <a:t>/4650/Rakennuttajan_ja_turvallisuuskoordinaattorin_tehtavat_rakennushankkeessa.pdf</a:t>
            </a:r>
          </a:p>
          <a:p>
            <a:pPr marL="0" marR="0" lvl="0" indent="0" algn="l" defTabSz="914400" rtl="0" eaLnBrk="1" fontAlgn="auto" latinLnBrk="0" hangingPunct="1">
              <a:lnSpc>
                <a:spcPct val="100000"/>
              </a:lnSpc>
              <a:spcBef>
                <a:spcPts val="0"/>
              </a:spcBef>
              <a:spcAft>
                <a:spcPts val="0"/>
              </a:spcAft>
              <a:buClrTx/>
              <a:buSzTx/>
              <a:buFontTx/>
              <a:buNone/>
              <a:tabLst/>
              <a:defRPr/>
            </a:pPr>
            <a:r>
              <a:rPr lang="fi-FI" b="0" dirty="0"/>
              <a:t>Rakennuttajan turvallisuusvastuut ja –velvollisuudet: VA 205/2009 5-9§: Asetusta sovelletaan maan alla ja päällä sekä vedessä tapahtuvaan rakennuksen ja muun rakennelman </a:t>
            </a:r>
            <a:r>
              <a:rPr lang="fi-FI" b="0" dirty="0" err="1"/>
              <a:t>uudis</a:t>
            </a:r>
            <a:r>
              <a:rPr lang="fi-FI" b="0" dirty="0"/>
              <a:t>- ja korjausrakentamiseen ja kunnossapitoon sekä näihin liittyvään asennustyöhön, purkamiseen, maa- ja vesirakentamiseen sekä rakentamista koskevaan suunnitteluun. Lisäksi asetusta sovelletaan näitä töitä koskevan rakennushankkeen valmisteluun ja suunnitteluun.</a:t>
            </a:r>
            <a:endParaRPr lang="fi-FI"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kern="1200" dirty="0">
                <a:solidFill>
                  <a:schemeClr val="tx1"/>
                </a:solidFill>
                <a:effectLst/>
                <a:latin typeface="+mn-lt"/>
                <a:ea typeface="+mn-ea"/>
                <a:cs typeface="+mn-cs"/>
              </a:rPr>
              <a:t>Pientalorakennuttajan työturvallisuusopas: </a:t>
            </a:r>
            <a:r>
              <a:rPr lang="fi-FI" sz="1200" b="0" kern="1200" dirty="0" err="1">
                <a:solidFill>
                  <a:schemeClr val="tx1"/>
                </a:solidFill>
                <a:effectLst/>
                <a:latin typeface="+mn-lt"/>
                <a:ea typeface="+mn-ea"/>
                <a:cs typeface="+mn-cs"/>
              </a:rPr>
              <a:t>https</a:t>
            </a:r>
            <a:r>
              <a:rPr lang="fi-FI" sz="1200" b="0" kern="1200" dirty="0">
                <a:solidFill>
                  <a:schemeClr val="tx1"/>
                </a:solidFill>
                <a:effectLst/>
                <a:latin typeface="+mn-lt"/>
                <a:ea typeface="+mn-ea"/>
                <a:cs typeface="+mn-cs"/>
              </a:rPr>
              <a:t>://</a:t>
            </a:r>
            <a:r>
              <a:rPr lang="fi-FI" sz="1200" b="0" kern="1200" dirty="0" err="1">
                <a:solidFill>
                  <a:schemeClr val="tx1"/>
                </a:solidFill>
                <a:effectLst/>
                <a:latin typeface="+mn-lt"/>
                <a:ea typeface="+mn-ea"/>
                <a:cs typeface="+mn-cs"/>
              </a:rPr>
              <a:t>www.tyosuojelu.fi</a:t>
            </a:r>
            <a:r>
              <a:rPr lang="fi-FI" sz="1200" b="0" kern="1200" dirty="0">
                <a:solidFill>
                  <a:schemeClr val="tx1"/>
                </a:solidFill>
                <a:effectLst/>
                <a:latin typeface="+mn-lt"/>
                <a:ea typeface="+mn-ea"/>
                <a:cs typeface="+mn-cs"/>
              </a:rPr>
              <a:t>/</a:t>
            </a:r>
            <a:r>
              <a:rPr lang="fi-FI" sz="1200" b="0" kern="1200" dirty="0" err="1">
                <a:solidFill>
                  <a:schemeClr val="tx1"/>
                </a:solidFill>
                <a:effectLst/>
                <a:latin typeface="+mn-lt"/>
                <a:ea typeface="+mn-ea"/>
                <a:cs typeface="+mn-cs"/>
              </a:rPr>
              <a:t>documents</a:t>
            </a:r>
            <a:r>
              <a:rPr lang="fi-FI" sz="1200" b="0" kern="1200" dirty="0">
                <a:solidFill>
                  <a:schemeClr val="tx1"/>
                </a:solidFill>
                <a:effectLst/>
                <a:latin typeface="+mn-lt"/>
                <a:ea typeface="+mn-ea"/>
                <a:cs typeface="+mn-cs"/>
              </a:rPr>
              <a:t>/14660/2426906/</a:t>
            </a:r>
            <a:r>
              <a:rPr lang="fi-FI" sz="1200" b="0" kern="1200" dirty="0" err="1">
                <a:solidFill>
                  <a:schemeClr val="tx1"/>
                </a:solidFill>
                <a:effectLst/>
                <a:latin typeface="+mn-lt"/>
                <a:ea typeface="+mn-ea"/>
                <a:cs typeface="+mn-cs"/>
              </a:rPr>
              <a:t>TSH_pientalorakennuttajan_tyoturvallisuusopas_FI.pdf</a:t>
            </a:r>
            <a:r>
              <a:rPr lang="fi-FI" sz="1200" b="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kern="1200" dirty="0">
                <a:solidFill>
                  <a:schemeClr val="tx1"/>
                </a:solidFill>
                <a:effectLst/>
                <a:latin typeface="+mn-lt"/>
                <a:ea typeface="+mn-ea"/>
                <a:cs typeface="+mn-cs"/>
              </a:rPr>
              <a:t>Jos rakennushankkeessa on monta rakennuttajaa on heidän tehtävä yhteistyötä</a:t>
            </a:r>
            <a:endParaRPr lang="fi-FI"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Dian numeron paikkamerkki 3"/>
          <p:cNvSpPr>
            <a:spLocks noGrp="1"/>
          </p:cNvSpPr>
          <p:nvPr>
            <p:ph type="sldNum" sz="quarter" idx="5"/>
          </p:nvPr>
        </p:nvSpPr>
        <p:spPr/>
        <p:txBody>
          <a:bodyPr/>
          <a:lstStyle/>
          <a:p>
            <a:fld id="{42833144-BDD4-5F43-8ECB-77D5AD30B620}" type="slidenum">
              <a:rPr lang="sv-SE" smtClean="0"/>
              <a:t>4</a:t>
            </a:fld>
            <a:endParaRPr lang="sv-SE"/>
          </a:p>
        </p:txBody>
      </p:sp>
    </p:spTree>
    <p:extLst>
      <p:ext uri="{BB962C8B-B14F-4D97-AF65-F5344CB8AC3E}">
        <p14:creationId xmlns:p14="http://schemas.microsoft.com/office/powerpoint/2010/main" val="2239592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b="0" i="0" dirty="0"/>
              <a:t>Turvallisuuskoordinaattori on rakennuttajan rakennushankkeeseen nimeämää tehtävistään vastuullista edustajaa, joka huolehtii rakennuttajalle säädetyistä velvoitteista</a:t>
            </a:r>
          </a:p>
          <a:p>
            <a:pPr marL="171450" indent="-171450">
              <a:buFont typeface="Arial" panose="020B0604020202020204" pitchFamily="34" charset="0"/>
              <a:buChar char="•"/>
            </a:pPr>
            <a:r>
              <a:rPr lang="fi-FI" b="0" i="0" dirty="0"/>
              <a:t>Turvallisuuskoordinaattori on juridisessa vastuussa henkilökohtaisesti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b="0" dirty="0"/>
              <a:t>Huolehtii, että rakennushankkeen suunnittelijoiden toimeksiannot sisältävät työturvallisuuden huomioimisen suunnittelutyössä ja eri suunnitelmien yhteensovittamisessa </a:t>
            </a:r>
          </a:p>
          <a:p>
            <a:pPr marL="171450" indent="-171450">
              <a:buFont typeface="Arial" panose="020B0604020202020204" pitchFamily="34" charset="0"/>
              <a:buChar char="•"/>
            </a:pPr>
            <a:r>
              <a:rPr lang="fi-FI" b="0" i="0" dirty="0"/>
              <a:t>Valvoo, että suunnittelijat huomioivat turvallisuuden suunnitelmissaan (suunnitelmien tarkastaminen, kokoukset)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b="0" i="0" dirty="0"/>
              <a:t>Valvoo, pääurakoitsijan turvallisuussuunnitelmia (suunnitelmien tarkastaminen, kokoukset, työmaakäynnit)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b="0" i="0" dirty="0"/>
              <a:t>Valvoo aikataulutusta ja toiminnan yhteensovittamista työmaalla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b="0" i="0" dirty="0"/>
              <a:t>Ohjaa em. turvallisuusasiakirjan avulla, jota turvallisuuskoordinaattori ylläpitää ajantasaisena</a:t>
            </a:r>
          </a:p>
          <a:p>
            <a:endParaRPr lang="fi-FI" b="0" i="0" dirty="0"/>
          </a:p>
          <a:p>
            <a:r>
              <a:rPr lang="fi-FI" b="0" dirty="0"/>
              <a:t>Rakennuttajan on varmistettava, että turvallisuuskoordinaattori huolehtii tälle kuuluvista tehtävistä. Turvallisuuskoordinaattorin vaihtaminen hankkeen aikana ei ole suositeltavaa, kun otetaan huomioon että henkilön tulee aidosti pystyä huolehtimaan suunnittelun ja rakentamisen turvallisuusyhteistyöstä.</a:t>
            </a:r>
            <a:endParaRPr lang="sv-SE" b="0" i="0" dirty="0"/>
          </a:p>
        </p:txBody>
      </p:sp>
      <p:sp>
        <p:nvSpPr>
          <p:cNvPr id="4" name="Dian numeron paikkamerkki 3"/>
          <p:cNvSpPr>
            <a:spLocks noGrp="1"/>
          </p:cNvSpPr>
          <p:nvPr>
            <p:ph type="sldNum" sz="quarter" idx="5"/>
          </p:nvPr>
        </p:nvSpPr>
        <p:spPr/>
        <p:txBody>
          <a:bodyPr/>
          <a:lstStyle/>
          <a:p>
            <a:fld id="{42833144-BDD4-5F43-8ECB-77D5AD30B620}" type="slidenum">
              <a:rPr lang="sv-SE" smtClean="0"/>
              <a:t>5</a:t>
            </a:fld>
            <a:endParaRPr lang="sv-SE"/>
          </a:p>
        </p:txBody>
      </p:sp>
    </p:spTree>
    <p:extLst>
      <p:ext uri="{BB962C8B-B14F-4D97-AF65-F5344CB8AC3E}">
        <p14:creationId xmlns:p14="http://schemas.microsoft.com/office/powerpoint/2010/main" val="799476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spcBef>
                <a:spcPts val="600"/>
              </a:spcBef>
              <a:buClr>
                <a:srgbClr val="000000"/>
              </a:buClr>
              <a:buSzPct val="100000"/>
              <a:buFont typeface="Arial" charset="0"/>
              <a:buChar char="•"/>
            </a:pPr>
            <a:r>
              <a:rPr lang="fi-FI" dirty="0">
                <a:solidFill>
                  <a:srgbClr val="000000"/>
                </a:solidFill>
                <a:latin typeface="Verdana" charset="0"/>
              </a:rPr>
              <a:t>Suunnitelmia pitää noudattaa ja jos niissä on puutteita on suunnittelijalta pyydettävä korjaus/tarkennus suunnitelmaan ennen töiden jatkamista.</a:t>
            </a:r>
          </a:p>
          <a:p>
            <a:pPr>
              <a:spcBef>
                <a:spcPts val="600"/>
              </a:spcBef>
              <a:buClr>
                <a:srgbClr val="000000"/>
              </a:buClr>
              <a:buSzPct val="100000"/>
              <a:buFont typeface="Arial" charset="0"/>
              <a:buChar char="•"/>
            </a:pPr>
            <a:endParaRPr lang="fi-FI" dirty="0">
              <a:solidFill>
                <a:srgbClr val="000000"/>
              </a:solidFill>
              <a:latin typeface="Verdana" charset="0"/>
            </a:endParaRPr>
          </a:p>
          <a:p>
            <a:pPr>
              <a:spcBef>
                <a:spcPts val="600"/>
              </a:spcBef>
              <a:buClr>
                <a:srgbClr val="000000"/>
              </a:buClr>
              <a:buSzPct val="100000"/>
              <a:buFont typeface="Arial" charset="0"/>
              <a:buChar char="•"/>
            </a:pPr>
            <a:r>
              <a:rPr lang="fi-FI" dirty="0">
                <a:solidFill>
                  <a:srgbClr val="000000"/>
                </a:solidFill>
                <a:latin typeface="Verdana" charset="0"/>
              </a:rPr>
              <a:t>Työturvallisuuslaki 738/2002 57 § </a:t>
            </a:r>
          </a:p>
          <a:p>
            <a:pPr lvl="1">
              <a:spcBef>
                <a:spcPts val="600"/>
              </a:spcBef>
              <a:buClr>
                <a:srgbClr val="000000"/>
              </a:buClr>
              <a:buSzPct val="100000"/>
              <a:buFont typeface="Arial" charset="0"/>
              <a:buNone/>
            </a:pPr>
            <a:r>
              <a:rPr lang="fi-FI" dirty="0">
                <a:solidFill>
                  <a:srgbClr val="000000"/>
                </a:solidFill>
                <a:latin typeface="Verdana" charset="0"/>
              </a:rPr>
              <a:t>Sen, joka toimeksiannosta luovuttaa työympäristön rakennetta, työtilaa, työ- tai tuotantomenetelmää, konetta, työvälinettä tai muuta laitetta koskevan suunnitelman, on huolehdittava siitä, että suunnitelmassa on sen kohteen ilmoitetun käyttötarkoituksen edellyttämällä tavalla otettu huomioon tämän lain säännökset.</a:t>
            </a:r>
          </a:p>
          <a:p>
            <a:pPr>
              <a:spcBef>
                <a:spcPts val="600"/>
              </a:spcBef>
              <a:buClr>
                <a:srgbClr val="000000"/>
              </a:buClr>
              <a:buSzPct val="100000"/>
              <a:buFont typeface="Arial" charset="0"/>
              <a:buChar char="•"/>
            </a:pPr>
            <a:r>
              <a:rPr lang="fi-FI" dirty="0" err="1">
                <a:solidFill>
                  <a:srgbClr val="000000"/>
                </a:solidFill>
                <a:latin typeface="Verdana" charset="0"/>
              </a:rPr>
              <a:t>Vna</a:t>
            </a:r>
            <a:r>
              <a:rPr lang="fi-FI" dirty="0">
                <a:solidFill>
                  <a:srgbClr val="000000"/>
                </a:solidFill>
                <a:latin typeface="Verdana" charset="0"/>
              </a:rPr>
              <a:t> 205/2009 3 § Rakennushankkeen osapuolten yleiset velvollisuudet </a:t>
            </a:r>
          </a:p>
          <a:p>
            <a:pPr lvl="1">
              <a:spcBef>
                <a:spcPts val="600"/>
              </a:spcBef>
              <a:buClr>
                <a:srgbClr val="000000"/>
              </a:buClr>
              <a:buSzPct val="100000"/>
              <a:buFont typeface="Arial" charset="0"/>
              <a:buNone/>
            </a:pPr>
            <a:r>
              <a:rPr lang="fi-FI" dirty="0">
                <a:solidFill>
                  <a:srgbClr val="000000"/>
                </a:solidFill>
                <a:latin typeface="Verdana" charset="0"/>
              </a:rPr>
              <a:t>Rakennushankkeessa on rakennuttajan, suunnittelijan, työnantajan ja itsenäisen työnsuorittajan yhdessä ja kunkin osaltaan huolehdittava siitä, ettei työstä aiheudu vaaraa työmaalla työskenteleville eikä muille työn vaikutuspiirissä oleville henkilöille.</a:t>
            </a:r>
          </a:p>
          <a:p>
            <a:pPr>
              <a:spcBef>
                <a:spcPts val="600"/>
              </a:spcBef>
              <a:buClr>
                <a:srgbClr val="000000"/>
              </a:buClr>
              <a:buSzPct val="100000"/>
              <a:buFont typeface="Arial" charset="0"/>
              <a:buChar char="•"/>
            </a:pPr>
            <a:r>
              <a:rPr lang="fi-FI" dirty="0" err="1">
                <a:solidFill>
                  <a:srgbClr val="000000"/>
                </a:solidFill>
                <a:latin typeface="Verdana" charset="0"/>
              </a:rPr>
              <a:t>Vna</a:t>
            </a:r>
            <a:r>
              <a:rPr lang="fi-FI" dirty="0">
                <a:solidFill>
                  <a:srgbClr val="000000"/>
                </a:solidFill>
                <a:latin typeface="Verdana" charset="0"/>
              </a:rPr>
              <a:t> 205/2009 7 § Rakennushankkeen suunnittelu ja valmistelu </a:t>
            </a:r>
          </a:p>
          <a:p>
            <a:pPr marL="279400" lvl="1">
              <a:spcBef>
                <a:spcPts val="600"/>
              </a:spcBef>
              <a:buClr>
                <a:srgbClr val="000000"/>
              </a:buClr>
              <a:buSzPct val="100000"/>
            </a:pPr>
            <a:r>
              <a:rPr lang="fi-FI" dirty="0">
                <a:solidFill>
                  <a:srgbClr val="000000"/>
                </a:solidFill>
                <a:latin typeface="Verdana" charset="0"/>
              </a:rPr>
              <a:t>Rakennuttajan on suunnittelutoimeksiannossa edellytettävä suunnittelijoilta työturvallisuuden huomioonottamista rakentamisessa ja siinä on annettava sellaiset tiedot, joita suunnittelija tarvitsee työturvallisuuslain 57 §:n mukaisen vastuunsa toteuttamisessa. Elementtirakentamisessa vastaavan rakennesuunnittelijan on huolehdittava, että rakennesuunnitelmat ja erityissuunnitelmat ovat asennustyön turvallisuuden kannalta ristiriidattomat ja muodostavat kokonaisuuden, joka täyttää elementtirakentamisen toteutuksen sille asettamat työturvallisuusvaatimukset. Elementtien asennussuunnitelmassa huomioon otettavista asioista on esimerkkiluettelo tämä asetuksen liitteessä 3.</a:t>
            </a:r>
          </a:p>
          <a:p>
            <a:pPr>
              <a:spcBef>
                <a:spcPts val="600"/>
              </a:spcBef>
              <a:buClr>
                <a:srgbClr val="000000"/>
              </a:buClr>
              <a:buSzPct val="100000"/>
              <a:buFont typeface="Arial" charset="0"/>
              <a:buChar char="•"/>
            </a:pPr>
            <a:endParaRPr lang="fi-FI" dirty="0">
              <a:solidFill>
                <a:srgbClr val="000000"/>
              </a:solidFill>
              <a:latin typeface="Verdana" charset="0"/>
            </a:endParaRPr>
          </a:p>
          <a:p>
            <a:endParaRPr lang="sv-SE" dirty="0"/>
          </a:p>
        </p:txBody>
      </p:sp>
      <p:sp>
        <p:nvSpPr>
          <p:cNvPr id="4" name="Dian numeron paikkamerkki 3"/>
          <p:cNvSpPr>
            <a:spLocks noGrp="1"/>
          </p:cNvSpPr>
          <p:nvPr>
            <p:ph type="sldNum" sz="quarter" idx="5"/>
          </p:nvPr>
        </p:nvSpPr>
        <p:spPr/>
        <p:txBody>
          <a:bodyPr/>
          <a:lstStyle/>
          <a:p>
            <a:fld id="{42833144-BDD4-5F43-8ECB-77D5AD30B620}" type="slidenum">
              <a:rPr lang="sv-SE" smtClean="0"/>
              <a:t>6</a:t>
            </a:fld>
            <a:endParaRPr lang="sv-SE"/>
          </a:p>
        </p:txBody>
      </p:sp>
    </p:spTree>
    <p:extLst>
      <p:ext uri="{BB962C8B-B14F-4D97-AF65-F5344CB8AC3E}">
        <p14:creationId xmlns:p14="http://schemas.microsoft.com/office/powerpoint/2010/main" val="1188705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noProof="0" dirty="0"/>
              <a:t>Päätoteuttaja vastaa työsuojelusta ja työsuojeluyhteistyöstä työmaalla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noProof="0" dirty="0"/>
              <a:t>Päätoteuttajalla tarkoitetaan rakennuttajan nimeämää pääurakoitsijaa tai pääasiallista määräysvaltaa käyttävää työnantajaa taikka sellaisen puuttuessa rakennuttajaa itseään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b="1" dirty="0">
                <a:hlinkClick r:id="rId3" tooltip="Linkki voimaantulosäännökseen"/>
              </a:rPr>
              <a:t>Vna 205/2009 12 §</a:t>
            </a:r>
            <a:r>
              <a:rPr lang="fi-FI" b="1" dirty="0"/>
              <a:t> Rakennustyön johto: </a:t>
            </a:r>
            <a:r>
              <a:rPr lang="fi-FI" dirty="0"/>
              <a:t>Päätoteuttajan nimettävä työmaata varten pätevä vastuuhenkilö ja hänelle tarvittaessa sijainen. Jokaisen työnantajan on nimettävä teettämänsä työn johtoa ja valvontaa varten siihen pätevä ja vastuunalainen henkilö</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noProof="0" dirty="0"/>
              <a:t>Työsuojelupäällikkö voi myös olla urakoitsijayrityksestä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noProof="0" dirty="0"/>
              <a:t>Maankäyttö ja rakennuslakia (MRL) ollaan uudistamassa, mutta vastuuhenkilöt rakentamisesta ja työsuojelusta säilyvät </a:t>
            </a:r>
          </a:p>
          <a:p>
            <a:endParaRPr lang="fi-FI" noProof="0" dirty="0"/>
          </a:p>
        </p:txBody>
      </p:sp>
      <p:sp>
        <p:nvSpPr>
          <p:cNvPr id="4" name="Dian numeron paikkamerkki 3"/>
          <p:cNvSpPr>
            <a:spLocks noGrp="1"/>
          </p:cNvSpPr>
          <p:nvPr>
            <p:ph type="sldNum" sz="quarter" idx="5"/>
          </p:nvPr>
        </p:nvSpPr>
        <p:spPr/>
        <p:txBody>
          <a:bodyPr/>
          <a:lstStyle/>
          <a:p>
            <a:fld id="{42833144-BDD4-5F43-8ECB-77D5AD30B620}" type="slidenum">
              <a:rPr lang="sv-SE" smtClean="0"/>
              <a:t>7</a:t>
            </a:fld>
            <a:endParaRPr lang="sv-SE"/>
          </a:p>
        </p:txBody>
      </p:sp>
    </p:spTree>
    <p:extLst>
      <p:ext uri="{BB962C8B-B14F-4D97-AF65-F5344CB8AC3E}">
        <p14:creationId xmlns:p14="http://schemas.microsoft.com/office/powerpoint/2010/main" val="1964835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ian kuvan paikkamerkki 1"/>
          <p:cNvSpPr>
            <a:spLocks noGrp="1" noRot="1" noChangeAspect="1" noTextEdit="1"/>
          </p:cNvSpPr>
          <p:nvPr>
            <p:ph type="sldImg"/>
          </p:nvPr>
        </p:nvSpPr>
        <p:spPr>
          <a:ln/>
        </p:spPr>
      </p:sp>
      <p:sp>
        <p:nvSpPr>
          <p:cNvPr id="31747" name="Huomautusten paikkamerkki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noProof="0" dirty="0"/>
              <a:t>Rakennustyömaalla päätoteuttaja </a:t>
            </a:r>
            <a:r>
              <a:rPr lang="fi-FI" dirty="0"/>
              <a:t>johtaa ja valvoo turvallisuutta ja turvallisuusyhteistyötä ja laatii rakennustyömaata koskevat turvallisuussuunnitelmat</a:t>
            </a:r>
          </a:p>
          <a:p>
            <a:endParaRPr lang="fi-FI" b="1" dirty="0">
              <a:hlinkClick r:id="rId3" tooltip="Linkki voimaantulosäännökseen"/>
            </a:endParaRPr>
          </a:p>
          <a:p>
            <a:endParaRPr lang="fi-FI" b="1" dirty="0">
              <a:hlinkClick r:id="rId3" tooltip="Linkki voimaantulosäännökseen"/>
            </a:endParaRPr>
          </a:p>
          <a:p>
            <a:r>
              <a:rPr lang="fi-FI" b="1" dirty="0">
                <a:hlinkClick r:id="rId3" tooltip="Linkki voimaantulosäännökseen"/>
              </a:rPr>
              <a:t>VNA 205/2009 10 §</a:t>
            </a:r>
            <a:r>
              <a:rPr lang="fi-FI" b="1" dirty="0"/>
              <a:t> Rakennustöiden turvallisuussuunnittelu</a:t>
            </a:r>
          </a:p>
          <a:p>
            <a:r>
              <a:rPr lang="fi-FI" dirty="0"/>
              <a:t>Päätoteuttajan on esitettävä rakennuttajalle tässä pykälässä tarkoitetut rakennustöiden työturvallisuutta koskevat suunnitelmat.</a:t>
            </a:r>
          </a:p>
          <a:p>
            <a:r>
              <a:rPr lang="fi-FI" dirty="0"/>
              <a:t>Päätoteuttajan on tehtävä ennen rakennustöiden aloittamista kirjallisesti työturvallisuutta koskevat suunnitelmat, joiden mukaan työt, työvaiheet ja niiden ajoitus järjestetään mahdollisimman turvallisiksi ja ettei niistä aiheudu vaaraa työmaalla työskenteleville ja muille työn vaikutuspiirissä oleville. Tällöin päätoteuttajan on riittävän järjestelmällisesti selvitettävä ja tunnistettava työmaan yleisistä työtehtävistä, työolosuhteista ja työympäristöstä aiheutuvat rakennustyön vaara- ja haittatekijät. </a:t>
            </a:r>
            <a:r>
              <a:rPr lang="fi-FI" dirty="0" err="1"/>
              <a:t>Vaara-</a:t>
            </a:r>
            <a:r>
              <a:rPr lang="fi-FI" dirty="0"/>
              <a:t> ja haittatekijät on poistettava asianmukaisesti sekä milloin niitä ei voida poistaa, arvioitava niiden merkitys työmaalla työskentelevien ja muille työn vaikutuspiirissä olevien turvallisuudelle ja terveydelle.</a:t>
            </a:r>
          </a:p>
          <a:p>
            <a:r>
              <a:rPr lang="fi-FI" b="1" dirty="0">
                <a:hlinkClick r:id="rId3" tooltip="Linkki voimaantulosäännökseen"/>
              </a:rPr>
              <a:t>12 §</a:t>
            </a:r>
            <a:r>
              <a:rPr lang="fi-FI" b="1" dirty="0"/>
              <a:t> Rakennustyön johto</a:t>
            </a:r>
          </a:p>
          <a:p>
            <a:r>
              <a:rPr lang="fi-FI" dirty="0"/>
              <a:t>Päätoteuttajan on huolehdittava turvallisuuden ja terveyden kannalta tarpeellisesta työmaan yleisjohdosta ja osapuolten välisen yhteistoiminnan ja tiedonkulun järjestämisestä, toimintojen yhteensovittamisesta sekä työmaa-alueen yleisestä siisteydestä ja järjestyksestä.</a:t>
            </a:r>
          </a:p>
          <a:p>
            <a:r>
              <a:rPr lang="fi-FI" b="1" dirty="0">
                <a:hlinkClick r:id="rId3" tooltip="Linkki voimaantulosäännökseen"/>
              </a:rPr>
              <a:t>13 §</a:t>
            </a:r>
            <a:r>
              <a:rPr lang="fi-FI" b="1" dirty="0"/>
              <a:t> Rakennustyön toteutus</a:t>
            </a:r>
          </a:p>
          <a:p>
            <a:r>
              <a:rPr lang="fi-FI" dirty="0"/>
              <a:t>Päätoteuttajan on jatkuvasti tarkkailtava työpaikalla toimivien työnantajien ja itsenäisten työnsuorittajien toimintoja ja niiden yhteensovittamista, velvoitteiden täytäntöönpanoa, työturvallisuuden tilaa ja työtapojen turvallisuutta. Tällöin päätoteuttajan on tarkkailtava toteutettujen toimenpiteiden vaikutusta työn turvallisuuteen ja terveellisyyteen sekä toteutettava tarvittavat tuloksellisemmat turvallisuustoimenpiteet.</a:t>
            </a:r>
          </a:p>
          <a:p>
            <a:endParaRPr lang="fi-FI" dirty="0">
              <a:latin typeface="Verdana" charset="0"/>
              <a:cs typeface="DejaVu Sans" charset="0"/>
            </a:endParaRPr>
          </a:p>
        </p:txBody>
      </p:sp>
      <p:sp>
        <p:nvSpPr>
          <p:cNvPr id="31748" name="Dian numeron paikkamerkki 3"/>
          <p:cNvSpPr>
            <a:spLocks noGrp="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tabLst>
                <a:tab pos="729040" algn="l"/>
                <a:tab pos="1458079" algn="l"/>
                <a:tab pos="2187119" algn="l"/>
                <a:tab pos="2916159" algn="l"/>
              </a:tabLst>
              <a:defRPr sz="2400">
                <a:solidFill>
                  <a:schemeClr val="bg1"/>
                </a:solidFill>
                <a:latin typeface="Times New Roman" charset="0"/>
                <a:ea typeface="ＭＳ Ｐゴシック" charset="0"/>
                <a:cs typeface="ＭＳ Ｐゴシック" charset="0"/>
              </a:defRPr>
            </a:lvl1pPr>
            <a:lvl2pPr marL="38201040" indent="-37740594">
              <a:tabLst>
                <a:tab pos="729040" algn="l"/>
                <a:tab pos="1458079" algn="l"/>
                <a:tab pos="2187119" algn="l"/>
                <a:tab pos="2916159" algn="l"/>
              </a:tabLst>
              <a:defRPr sz="2400">
                <a:solidFill>
                  <a:schemeClr val="bg1"/>
                </a:solidFill>
                <a:latin typeface="Times New Roman" charset="0"/>
                <a:ea typeface="ＭＳ Ｐゴシック" charset="0"/>
              </a:defRPr>
            </a:lvl2pPr>
            <a:lvl3pPr>
              <a:tabLst>
                <a:tab pos="729040" algn="l"/>
                <a:tab pos="1458079" algn="l"/>
                <a:tab pos="2187119" algn="l"/>
                <a:tab pos="2916159" algn="l"/>
              </a:tabLst>
              <a:defRPr sz="2400">
                <a:solidFill>
                  <a:schemeClr val="bg1"/>
                </a:solidFill>
                <a:latin typeface="Times New Roman" charset="0"/>
                <a:ea typeface="ＭＳ Ｐゴシック" charset="0"/>
              </a:defRPr>
            </a:lvl3pPr>
            <a:lvl4pPr>
              <a:tabLst>
                <a:tab pos="729040" algn="l"/>
                <a:tab pos="1458079" algn="l"/>
                <a:tab pos="2187119" algn="l"/>
                <a:tab pos="2916159" algn="l"/>
              </a:tabLst>
              <a:defRPr sz="2400">
                <a:solidFill>
                  <a:schemeClr val="bg1"/>
                </a:solidFill>
                <a:latin typeface="Times New Roman" charset="0"/>
                <a:ea typeface="ＭＳ Ｐゴシック" charset="0"/>
              </a:defRPr>
            </a:lvl4pPr>
            <a:lvl5pPr>
              <a:tabLst>
                <a:tab pos="729040" algn="l"/>
                <a:tab pos="1458079" algn="l"/>
                <a:tab pos="2187119" algn="l"/>
                <a:tab pos="2916159" algn="l"/>
              </a:tabLst>
              <a:defRPr sz="2400">
                <a:solidFill>
                  <a:schemeClr val="bg1"/>
                </a:solidFill>
                <a:latin typeface="Times New Roman" charset="0"/>
                <a:ea typeface="ＭＳ Ｐゴシック" charset="0"/>
              </a:defRPr>
            </a:lvl5pPr>
            <a:lvl6pPr marL="2532454" indent="-230223" defTabSz="452453" eaLnBrk="0" fontAlgn="base" hangingPunct="0">
              <a:spcBef>
                <a:spcPct val="0"/>
              </a:spcBef>
              <a:spcAft>
                <a:spcPct val="0"/>
              </a:spcAft>
              <a:tabLst>
                <a:tab pos="729040" algn="l"/>
                <a:tab pos="1458079" algn="l"/>
                <a:tab pos="2187119" algn="l"/>
                <a:tab pos="2916159" algn="l"/>
              </a:tabLst>
              <a:defRPr sz="2400">
                <a:solidFill>
                  <a:schemeClr val="bg1"/>
                </a:solidFill>
                <a:latin typeface="Times New Roman" charset="0"/>
                <a:ea typeface="ＭＳ Ｐゴシック" charset="0"/>
              </a:defRPr>
            </a:lvl6pPr>
            <a:lvl7pPr marL="2992900" indent="-230223" defTabSz="452453" eaLnBrk="0" fontAlgn="base" hangingPunct="0">
              <a:spcBef>
                <a:spcPct val="0"/>
              </a:spcBef>
              <a:spcAft>
                <a:spcPct val="0"/>
              </a:spcAft>
              <a:tabLst>
                <a:tab pos="729040" algn="l"/>
                <a:tab pos="1458079" algn="l"/>
                <a:tab pos="2187119" algn="l"/>
                <a:tab pos="2916159" algn="l"/>
              </a:tabLst>
              <a:defRPr sz="2400">
                <a:solidFill>
                  <a:schemeClr val="bg1"/>
                </a:solidFill>
                <a:latin typeface="Times New Roman" charset="0"/>
                <a:ea typeface="ＭＳ Ｐゴシック" charset="0"/>
              </a:defRPr>
            </a:lvl7pPr>
            <a:lvl8pPr marL="3453346" indent="-230223" defTabSz="452453" eaLnBrk="0" fontAlgn="base" hangingPunct="0">
              <a:spcBef>
                <a:spcPct val="0"/>
              </a:spcBef>
              <a:spcAft>
                <a:spcPct val="0"/>
              </a:spcAft>
              <a:tabLst>
                <a:tab pos="729040" algn="l"/>
                <a:tab pos="1458079" algn="l"/>
                <a:tab pos="2187119" algn="l"/>
                <a:tab pos="2916159" algn="l"/>
              </a:tabLst>
              <a:defRPr sz="2400">
                <a:solidFill>
                  <a:schemeClr val="bg1"/>
                </a:solidFill>
                <a:latin typeface="Times New Roman" charset="0"/>
                <a:ea typeface="ＭＳ Ｐゴシック" charset="0"/>
              </a:defRPr>
            </a:lvl8pPr>
            <a:lvl9pPr marL="3913792" indent="-230223" defTabSz="452453" eaLnBrk="0" fontAlgn="base" hangingPunct="0">
              <a:spcBef>
                <a:spcPct val="0"/>
              </a:spcBef>
              <a:spcAft>
                <a:spcPct val="0"/>
              </a:spcAft>
              <a:tabLst>
                <a:tab pos="729040" algn="l"/>
                <a:tab pos="1458079" algn="l"/>
                <a:tab pos="2187119" algn="l"/>
                <a:tab pos="2916159" algn="l"/>
              </a:tabLst>
              <a:defRPr sz="2400">
                <a:solidFill>
                  <a:schemeClr val="bg1"/>
                </a:solidFill>
                <a:latin typeface="Times New Roman" charset="0"/>
                <a:ea typeface="ＭＳ Ｐゴシック" charset="0"/>
              </a:defRPr>
            </a:lvl9pPr>
          </a:lstStyle>
          <a:p>
            <a:fld id="{BB6E6CA7-CDCD-294D-BCF7-7D450E3B4C1B}" type="slidenum">
              <a:rPr lang="fi-FI" sz="1200">
                <a:solidFill>
                  <a:srgbClr val="000000"/>
                </a:solidFill>
              </a:rPr>
              <a:pPr/>
              <a:t>8</a:t>
            </a:fld>
            <a:endParaRPr lang="fi-FI"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ian kuvan paikkamerkki 1"/>
          <p:cNvSpPr>
            <a:spLocks noGrp="1" noRot="1" noChangeAspect="1" noTextEdit="1"/>
          </p:cNvSpPr>
          <p:nvPr>
            <p:ph type="sldImg"/>
          </p:nvPr>
        </p:nvSpPr>
        <p:spPr>
          <a:ln/>
        </p:spPr>
      </p:sp>
      <p:sp>
        <p:nvSpPr>
          <p:cNvPr id="33795" name="Huomautusten paikkamerkki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i-FI" dirty="0">
                <a:latin typeface="Verdana" charset="0"/>
                <a:cs typeface="DejaVu Sans" charset="0"/>
              </a:rPr>
              <a:t>Työturvallisuuslaki 8§ valvontavastuu, 10§ riskinarviointi, 14§ työnopastus, 49§ yhteinen työpaikka (yhteistyö)</a:t>
            </a:r>
          </a:p>
          <a:p>
            <a:endParaRPr lang="fi-FI" dirty="0">
              <a:latin typeface="Verdana" charset="0"/>
              <a:cs typeface="DejaVu Sans" charset="0"/>
            </a:endParaRPr>
          </a:p>
          <a:p>
            <a:r>
              <a:rPr lang="fi-FI" dirty="0">
                <a:latin typeface="Verdana" charset="0"/>
                <a:cs typeface="DejaVu Sans" charset="0"/>
              </a:rPr>
              <a:t>Työmaavastuuhenkilö joka johtaa ja valvoo työtä: </a:t>
            </a:r>
            <a:r>
              <a:rPr lang="fi-FI" dirty="0" err="1">
                <a:latin typeface="Verdana" charset="0"/>
                <a:cs typeface="DejaVu Sans" charset="0"/>
              </a:rPr>
              <a:t>Vna</a:t>
            </a:r>
            <a:r>
              <a:rPr lang="fi-FI" dirty="0">
                <a:latin typeface="Verdana" charset="0"/>
                <a:cs typeface="DejaVu Sans" charset="0"/>
              </a:rPr>
              <a:t> rakennustyön turvallisuudesta  </a:t>
            </a:r>
            <a:r>
              <a:rPr lang="fi-FI" b="1" dirty="0">
                <a:hlinkClick r:id="rId3" tooltip="Linkki voimaantulosäännökseen"/>
              </a:rPr>
              <a:t>12 §</a:t>
            </a:r>
            <a:r>
              <a:rPr lang="fi-FI" b="1" dirty="0"/>
              <a:t> Rakennustyön johto: </a:t>
            </a:r>
            <a:r>
              <a:rPr lang="fi-FI" dirty="0"/>
              <a:t>Jokaisen työnantajan on nimettävä teettämänsä työn johtoa ja valvontaa varten siihen pätevä ja vastuunalainen henkilö</a:t>
            </a:r>
            <a:endParaRPr lang="fi-FI" dirty="0">
              <a:latin typeface="Verdana" charset="0"/>
              <a:cs typeface="DejaVu Sans" charset="0"/>
            </a:endParaRPr>
          </a:p>
        </p:txBody>
      </p:sp>
      <p:sp>
        <p:nvSpPr>
          <p:cNvPr id="33796" name="Dian numeron paikkamerkki 3"/>
          <p:cNvSpPr>
            <a:spLocks noGrp="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tabLst>
                <a:tab pos="729040" algn="l"/>
                <a:tab pos="1458079" algn="l"/>
                <a:tab pos="2187119" algn="l"/>
                <a:tab pos="2916159" algn="l"/>
              </a:tabLst>
              <a:defRPr sz="2400">
                <a:solidFill>
                  <a:schemeClr val="bg1"/>
                </a:solidFill>
                <a:latin typeface="Times New Roman" charset="0"/>
                <a:ea typeface="ＭＳ Ｐゴシック" charset="0"/>
                <a:cs typeface="ＭＳ Ｐゴシック" charset="0"/>
              </a:defRPr>
            </a:lvl1pPr>
            <a:lvl2pPr marL="38201040" indent="-37740594">
              <a:tabLst>
                <a:tab pos="729040" algn="l"/>
                <a:tab pos="1458079" algn="l"/>
                <a:tab pos="2187119" algn="l"/>
                <a:tab pos="2916159" algn="l"/>
              </a:tabLst>
              <a:defRPr sz="2400">
                <a:solidFill>
                  <a:schemeClr val="bg1"/>
                </a:solidFill>
                <a:latin typeface="Times New Roman" charset="0"/>
                <a:ea typeface="ＭＳ Ｐゴシック" charset="0"/>
              </a:defRPr>
            </a:lvl2pPr>
            <a:lvl3pPr>
              <a:tabLst>
                <a:tab pos="729040" algn="l"/>
                <a:tab pos="1458079" algn="l"/>
                <a:tab pos="2187119" algn="l"/>
                <a:tab pos="2916159" algn="l"/>
              </a:tabLst>
              <a:defRPr sz="2400">
                <a:solidFill>
                  <a:schemeClr val="bg1"/>
                </a:solidFill>
                <a:latin typeface="Times New Roman" charset="0"/>
                <a:ea typeface="ＭＳ Ｐゴシック" charset="0"/>
              </a:defRPr>
            </a:lvl3pPr>
            <a:lvl4pPr>
              <a:tabLst>
                <a:tab pos="729040" algn="l"/>
                <a:tab pos="1458079" algn="l"/>
                <a:tab pos="2187119" algn="l"/>
                <a:tab pos="2916159" algn="l"/>
              </a:tabLst>
              <a:defRPr sz="2400">
                <a:solidFill>
                  <a:schemeClr val="bg1"/>
                </a:solidFill>
                <a:latin typeface="Times New Roman" charset="0"/>
                <a:ea typeface="ＭＳ Ｐゴシック" charset="0"/>
              </a:defRPr>
            </a:lvl4pPr>
            <a:lvl5pPr>
              <a:tabLst>
                <a:tab pos="729040" algn="l"/>
                <a:tab pos="1458079" algn="l"/>
                <a:tab pos="2187119" algn="l"/>
                <a:tab pos="2916159" algn="l"/>
              </a:tabLst>
              <a:defRPr sz="2400">
                <a:solidFill>
                  <a:schemeClr val="bg1"/>
                </a:solidFill>
                <a:latin typeface="Times New Roman" charset="0"/>
                <a:ea typeface="ＭＳ Ｐゴシック" charset="0"/>
              </a:defRPr>
            </a:lvl5pPr>
            <a:lvl6pPr marL="2532454" indent="-230223" defTabSz="452453" eaLnBrk="0" fontAlgn="base" hangingPunct="0">
              <a:spcBef>
                <a:spcPct val="0"/>
              </a:spcBef>
              <a:spcAft>
                <a:spcPct val="0"/>
              </a:spcAft>
              <a:tabLst>
                <a:tab pos="729040" algn="l"/>
                <a:tab pos="1458079" algn="l"/>
                <a:tab pos="2187119" algn="l"/>
                <a:tab pos="2916159" algn="l"/>
              </a:tabLst>
              <a:defRPr sz="2400">
                <a:solidFill>
                  <a:schemeClr val="bg1"/>
                </a:solidFill>
                <a:latin typeface="Times New Roman" charset="0"/>
                <a:ea typeface="ＭＳ Ｐゴシック" charset="0"/>
              </a:defRPr>
            </a:lvl6pPr>
            <a:lvl7pPr marL="2992900" indent="-230223" defTabSz="452453" eaLnBrk="0" fontAlgn="base" hangingPunct="0">
              <a:spcBef>
                <a:spcPct val="0"/>
              </a:spcBef>
              <a:spcAft>
                <a:spcPct val="0"/>
              </a:spcAft>
              <a:tabLst>
                <a:tab pos="729040" algn="l"/>
                <a:tab pos="1458079" algn="l"/>
                <a:tab pos="2187119" algn="l"/>
                <a:tab pos="2916159" algn="l"/>
              </a:tabLst>
              <a:defRPr sz="2400">
                <a:solidFill>
                  <a:schemeClr val="bg1"/>
                </a:solidFill>
                <a:latin typeface="Times New Roman" charset="0"/>
                <a:ea typeface="ＭＳ Ｐゴシック" charset="0"/>
              </a:defRPr>
            </a:lvl7pPr>
            <a:lvl8pPr marL="3453346" indent="-230223" defTabSz="452453" eaLnBrk="0" fontAlgn="base" hangingPunct="0">
              <a:spcBef>
                <a:spcPct val="0"/>
              </a:spcBef>
              <a:spcAft>
                <a:spcPct val="0"/>
              </a:spcAft>
              <a:tabLst>
                <a:tab pos="729040" algn="l"/>
                <a:tab pos="1458079" algn="l"/>
                <a:tab pos="2187119" algn="l"/>
                <a:tab pos="2916159" algn="l"/>
              </a:tabLst>
              <a:defRPr sz="2400">
                <a:solidFill>
                  <a:schemeClr val="bg1"/>
                </a:solidFill>
                <a:latin typeface="Times New Roman" charset="0"/>
                <a:ea typeface="ＭＳ Ｐゴシック" charset="0"/>
              </a:defRPr>
            </a:lvl8pPr>
            <a:lvl9pPr marL="3913792" indent="-230223" defTabSz="452453" eaLnBrk="0" fontAlgn="base" hangingPunct="0">
              <a:spcBef>
                <a:spcPct val="0"/>
              </a:spcBef>
              <a:spcAft>
                <a:spcPct val="0"/>
              </a:spcAft>
              <a:tabLst>
                <a:tab pos="729040" algn="l"/>
                <a:tab pos="1458079" algn="l"/>
                <a:tab pos="2187119" algn="l"/>
                <a:tab pos="2916159" algn="l"/>
              </a:tabLst>
              <a:defRPr sz="2400">
                <a:solidFill>
                  <a:schemeClr val="bg1"/>
                </a:solidFill>
                <a:latin typeface="Times New Roman" charset="0"/>
                <a:ea typeface="ＭＳ Ｐゴシック" charset="0"/>
              </a:defRPr>
            </a:lvl9pPr>
          </a:lstStyle>
          <a:p>
            <a:fld id="{FD75B665-8411-6A4F-B198-55FC4FDE654F}" type="slidenum">
              <a:rPr lang="fi-FI" sz="1200">
                <a:solidFill>
                  <a:srgbClr val="000000"/>
                </a:solidFill>
              </a:rPr>
              <a:pPr/>
              <a:t>9</a:t>
            </a:fld>
            <a:endParaRPr lang="fi-FI"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noProof="0" dirty="0"/>
              <a:t>Esihenkilöllä on juridinen vastuu työntekijöidensä turvallisuudesta ja terveydestä työssä.</a:t>
            </a:r>
          </a:p>
          <a:p>
            <a:endParaRPr lang="sv-SE" dirty="0"/>
          </a:p>
          <a:p>
            <a:r>
              <a:rPr lang="sv-SE" dirty="0" err="1"/>
              <a:t>Työturvallisuuslaki</a:t>
            </a:r>
            <a:r>
              <a:rPr lang="sv-SE" dirty="0"/>
              <a:t> 16§ </a:t>
            </a:r>
            <a:r>
              <a:rPr lang="sv-SE" dirty="0" err="1"/>
              <a:t>Työnantajan</a:t>
            </a:r>
            <a:r>
              <a:rPr lang="sv-SE" dirty="0"/>
              <a:t> </a:t>
            </a:r>
            <a:r>
              <a:rPr lang="sv-SE" dirty="0" err="1"/>
              <a:t>sijainen</a:t>
            </a:r>
            <a:endParaRPr lang="sv-SE" dirty="0"/>
          </a:p>
        </p:txBody>
      </p:sp>
      <p:sp>
        <p:nvSpPr>
          <p:cNvPr id="4" name="Dian numeron paikkamerkki 3"/>
          <p:cNvSpPr>
            <a:spLocks noGrp="1"/>
          </p:cNvSpPr>
          <p:nvPr>
            <p:ph type="sldNum" sz="quarter" idx="5"/>
          </p:nvPr>
        </p:nvSpPr>
        <p:spPr/>
        <p:txBody>
          <a:bodyPr/>
          <a:lstStyle/>
          <a:p>
            <a:fld id="{CEF19C58-54EC-CD47-916C-A887D6E56BEE}" type="slidenum">
              <a:rPr lang="sv-SE" smtClean="0"/>
              <a:t>10</a:t>
            </a:fld>
            <a:endParaRPr lang="sv-SE"/>
          </a:p>
        </p:txBody>
      </p:sp>
    </p:spTree>
    <p:extLst>
      <p:ext uri="{BB962C8B-B14F-4D97-AF65-F5344CB8AC3E}">
        <p14:creationId xmlns:p14="http://schemas.microsoft.com/office/powerpoint/2010/main" val="323860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9E4448-5C20-0F45-9938-AC3A659C93F7}"/>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sv-SE"/>
          </a:p>
        </p:txBody>
      </p:sp>
      <p:sp>
        <p:nvSpPr>
          <p:cNvPr id="3" name="Alaotsikko 2">
            <a:extLst>
              <a:ext uri="{FF2B5EF4-FFF2-40B4-BE49-F238E27FC236}">
                <a16:creationId xmlns:a16="http://schemas.microsoft.com/office/drawing/2014/main" id="{55B5286D-6A01-3A48-9C12-EB1D4052EE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sv-SE"/>
          </a:p>
        </p:txBody>
      </p:sp>
      <p:sp>
        <p:nvSpPr>
          <p:cNvPr id="4" name="Päivämäärän paikkamerkki 3">
            <a:extLst>
              <a:ext uri="{FF2B5EF4-FFF2-40B4-BE49-F238E27FC236}">
                <a16:creationId xmlns:a16="http://schemas.microsoft.com/office/drawing/2014/main" id="{ED7500E5-6A37-0445-BF8D-CDFD510F39AA}"/>
              </a:ext>
            </a:extLst>
          </p:cNvPr>
          <p:cNvSpPr>
            <a:spLocks noGrp="1"/>
          </p:cNvSpPr>
          <p:nvPr>
            <p:ph type="dt" sz="half" idx="10"/>
          </p:nvPr>
        </p:nvSpPr>
        <p:spPr/>
        <p:txBody>
          <a:bodyPr/>
          <a:lstStyle/>
          <a:p>
            <a:fld id="{21ACFD22-35AF-4047-9B42-4320F5633CDD}" type="datetimeFigureOut">
              <a:rPr lang="sv-SE" smtClean="0"/>
              <a:t>2022-06-20</a:t>
            </a:fld>
            <a:endParaRPr lang="sv-SE"/>
          </a:p>
        </p:txBody>
      </p:sp>
      <p:sp>
        <p:nvSpPr>
          <p:cNvPr id="5" name="Alatunnisteen paikkamerkki 4">
            <a:extLst>
              <a:ext uri="{FF2B5EF4-FFF2-40B4-BE49-F238E27FC236}">
                <a16:creationId xmlns:a16="http://schemas.microsoft.com/office/drawing/2014/main" id="{CA7525C7-911D-5D43-9D30-51C2C12AF31E}"/>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86C93BD9-A64D-E746-87EA-76E493F2D273}"/>
              </a:ext>
            </a:extLst>
          </p:cNvPr>
          <p:cNvSpPr>
            <a:spLocks noGrp="1"/>
          </p:cNvSpPr>
          <p:nvPr>
            <p:ph type="sldNum" sz="quarter" idx="12"/>
          </p:nvPr>
        </p:nvSpPr>
        <p:spPr/>
        <p:txBody>
          <a:bodyPr/>
          <a:lstStyle/>
          <a:p>
            <a:fld id="{BAD5822E-A948-7F4F-A552-5B4BAC613468}" type="slidenum">
              <a:rPr lang="sv-SE" smtClean="0"/>
              <a:t>‹#›</a:t>
            </a:fld>
            <a:endParaRPr lang="sv-SE"/>
          </a:p>
        </p:txBody>
      </p:sp>
    </p:spTree>
    <p:extLst>
      <p:ext uri="{BB962C8B-B14F-4D97-AF65-F5344CB8AC3E}">
        <p14:creationId xmlns:p14="http://schemas.microsoft.com/office/powerpoint/2010/main" val="38813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6BAA06-9D32-0642-B538-E016588EA4D7}"/>
              </a:ext>
            </a:extLst>
          </p:cNvPr>
          <p:cNvSpPr>
            <a:spLocks noGrp="1"/>
          </p:cNvSpPr>
          <p:nvPr>
            <p:ph type="title"/>
          </p:nvPr>
        </p:nvSpPr>
        <p:spPr/>
        <p:txBody>
          <a:bodyPr/>
          <a:lstStyle/>
          <a:p>
            <a:r>
              <a:rPr lang="fi-FI"/>
              <a:t>Muokkaa ots. perustyyl. napsautt.</a:t>
            </a:r>
            <a:endParaRPr lang="sv-SE"/>
          </a:p>
        </p:txBody>
      </p:sp>
      <p:sp>
        <p:nvSpPr>
          <p:cNvPr id="3" name="Pystysuoran tekstin paikkamerkki 2">
            <a:extLst>
              <a:ext uri="{FF2B5EF4-FFF2-40B4-BE49-F238E27FC236}">
                <a16:creationId xmlns:a16="http://schemas.microsoft.com/office/drawing/2014/main" id="{E85A2765-B48C-BA46-B3A2-6DECA3D074BA}"/>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17C71DFD-863D-6943-AEB6-8D54B314FDDF}"/>
              </a:ext>
            </a:extLst>
          </p:cNvPr>
          <p:cNvSpPr>
            <a:spLocks noGrp="1"/>
          </p:cNvSpPr>
          <p:nvPr>
            <p:ph type="dt" sz="half" idx="10"/>
          </p:nvPr>
        </p:nvSpPr>
        <p:spPr/>
        <p:txBody>
          <a:bodyPr/>
          <a:lstStyle/>
          <a:p>
            <a:fld id="{21ACFD22-35AF-4047-9B42-4320F5633CDD}" type="datetimeFigureOut">
              <a:rPr lang="sv-SE" smtClean="0"/>
              <a:t>2022-06-20</a:t>
            </a:fld>
            <a:endParaRPr lang="sv-SE"/>
          </a:p>
        </p:txBody>
      </p:sp>
      <p:sp>
        <p:nvSpPr>
          <p:cNvPr id="5" name="Alatunnisteen paikkamerkki 4">
            <a:extLst>
              <a:ext uri="{FF2B5EF4-FFF2-40B4-BE49-F238E27FC236}">
                <a16:creationId xmlns:a16="http://schemas.microsoft.com/office/drawing/2014/main" id="{7CAF253D-9EB4-AF4B-B2F4-EA1A61BA9B9E}"/>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0526D72A-D812-384E-A93F-3F8CA685B5DD}"/>
              </a:ext>
            </a:extLst>
          </p:cNvPr>
          <p:cNvSpPr>
            <a:spLocks noGrp="1"/>
          </p:cNvSpPr>
          <p:nvPr>
            <p:ph type="sldNum" sz="quarter" idx="12"/>
          </p:nvPr>
        </p:nvSpPr>
        <p:spPr/>
        <p:txBody>
          <a:bodyPr/>
          <a:lstStyle/>
          <a:p>
            <a:fld id="{BAD5822E-A948-7F4F-A552-5B4BAC613468}" type="slidenum">
              <a:rPr lang="sv-SE" smtClean="0"/>
              <a:t>‹#›</a:t>
            </a:fld>
            <a:endParaRPr lang="sv-SE"/>
          </a:p>
        </p:txBody>
      </p:sp>
    </p:spTree>
    <p:extLst>
      <p:ext uri="{BB962C8B-B14F-4D97-AF65-F5344CB8AC3E}">
        <p14:creationId xmlns:p14="http://schemas.microsoft.com/office/powerpoint/2010/main" val="2171847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92E3381F-BD45-284B-982B-4A468D23D302}"/>
              </a:ext>
            </a:extLst>
          </p:cNvPr>
          <p:cNvSpPr>
            <a:spLocks noGrp="1"/>
          </p:cNvSpPr>
          <p:nvPr>
            <p:ph type="title" orient="vert"/>
          </p:nvPr>
        </p:nvSpPr>
        <p:spPr>
          <a:xfrm>
            <a:off x="8724900" y="365125"/>
            <a:ext cx="2628900" cy="5811838"/>
          </a:xfrm>
        </p:spPr>
        <p:txBody>
          <a:bodyPr vert="eaVert"/>
          <a:lstStyle/>
          <a:p>
            <a:r>
              <a:rPr lang="fi-FI"/>
              <a:t>Muokkaa ots. perustyyl. napsautt.</a:t>
            </a:r>
            <a:endParaRPr lang="sv-SE"/>
          </a:p>
        </p:txBody>
      </p:sp>
      <p:sp>
        <p:nvSpPr>
          <p:cNvPr id="3" name="Pystysuoran tekstin paikkamerkki 2">
            <a:extLst>
              <a:ext uri="{FF2B5EF4-FFF2-40B4-BE49-F238E27FC236}">
                <a16:creationId xmlns:a16="http://schemas.microsoft.com/office/drawing/2014/main" id="{9E018F05-4DE5-6D48-9DD6-95AEB7186831}"/>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F54234C6-5E05-4740-9257-64785DA58DCC}"/>
              </a:ext>
            </a:extLst>
          </p:cNvPr>
          <p:cNvSpPr>
            <a:spLocks noGrp="1"/>
          </p:cNvSpPr>
          <p:nvPr>
            <p:ph type="dt" sz="half" idx="10"/>
          </p:nvPr>
        </p:nvSpPr>
        <p:spPr/>
        <p:txBody>
          <a:bodyPr/>
          <a:lstStyle/>
          <a:p>
            <a:fld id="{21ACFD22-35AF-4047-9B42-4320F5633CDD}" type="datetimeFigureOut">
              <a:rPr lang="sv-SE" smtClean="0"/>
              <a:t>2022-06-20</a:t>
            </a:fld>
            <a:endParaRPr lang="sv-SE"/>
          </a:p>
        </p:txBody>
      </p:sp>
      <p:sp>
        <p:nvSpPr>
          <p:cNvPr id="5" name="Alatunnisteen paikkamerkki 4">
            <a:extLst>
              <a:ext uri="{FF2B5EF4-FFF2-40B4-BE49-F238E27FC236}">
                <a16:creationId xmlns:a16="http://schemas.microsoft.com/office/drawing/2014/main" id="{10F45DCD-F4D5-B24C-8C58-E97587D67935}"/>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376EFBA3-AB86-6444-9473-63C9261BC4DD}"/>
              </a:ext>
            </a:extLst>
          </p:cNvPr>
          <p:cNvSpPr>
            <a:spLocks noGrp="1"/>
          </p:cNvSpPr>
          <p:nvPr>
            <p:ph type="sldNum" sz="quarter" idx="12"/>
          </p:nvPr>
        </p:nvSpPr>
        <p:spPr/>
        <p:txBody>
          <a:bodyPr/>
          <a:lstStyle/>
          <a:p>
            <a:fld id="{BAD5822E-A948-7F4F-A552-5B4BAC613468}" type="slidenum">
              <a:rPr lang="sv-SE" smtClean="0"/>
              <a:t>‹#›</a:t>
            </a:fld>
            <a:endParaRPr lang="sv-SE"/>
          </a:p>
        </p:txBody>
      </p:sp>
    </p:spTree>
    <p:extLst>
      <p:ext uri="{BB962C8B-B14F-4D97-AF65-F5344CB8AC3E}">
        <p14:creationId xmlns:p14="http://schemas.microsoft.com/office/powerpoint/2010/main" val="4250466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CC83F3-0021-9B4D-B5AA-5E6D036223D3}"/>
              </a:ext>
            </a:extLst>
          </p:cNvPr>
          <p:cNvSpPr>
            <a:spLocks noGrp="1"/>
          </p:cNvSpPr>
          <p:nvPr>
            <p:ph type="title"/>
          </p:nvPr>
        </p:nvSpPr>
        <p:spPr>
          <a:xfrm>
            <a:off x="838200" y="365125"/>
            <a:ext cx="10515600" cy="999849"/>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sv-SE" dirty="0"/>
          </a:p>
        </p:txBody>
      </p:sp>
      <p:sp>
        <p:nvSpPr>
          <p:cNvPr id="3" name="Sisällön paikkamerkki 2">
            <a:extLst>
              <a:ext uri="{FF2B5EF4-FFF2-40B4-BE49-F238E27FC236}">
                <a16:creationId xmlns:a16="http://schemas.microsoft.com/office/drawing/2014/main" id="{B171F95D-49D0-394B-A8BA-FF8689694565}"/>
              </a:ext>
            </a:extLst>
          </p:cNvPr>
          <p:cNvSpPr>
            <a:spLocks noGrp="1"/>
          </p:cNvSpPr>
          <p:nvPr>
            <p:ph idx="1"/>
          </p:nvPr>
        </p:nvSpPr>
        <p:spPr>
          <a:xfrm>
            <a:off x="838200" y="1454667"/>
            <a:ext cx="10515600" cy="415714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E0425011-E24E-B448-A75A-3B5F07F38E08}"/>
              </a:ext>
            </a:extLst>
          </p:cNvPr>
          <p:cNvSpPr>
            <a:spLocks noGrp="1"/>
          </p:cNvSpPr>
          <p:nvPr>
            <p:ph type="dt" sz="half" idx="10"/>
          </p:nvPr>
        </p:nvSpPr>
        <p:spPr/>
        <p:txBody>
          <a:bodyPr/>
          <a:lstStyle/>
          <a:p>
            <a:fld id="{FDB66C6A-93EA-944A-A03B-BED5BD5B1FE2}" type="datetimeFigureOut">
              <a:rPr lang="sv-SE" smtClean="0"/>
              <a:t>2022-06-20</a:t>
            </a:fld>
            <a:endParaRPr lang="sv-SE"/>
          </a:p>
        </p:txBody>
      </p:sp>
      <p:sp>
        <p:nvSpPr>
          <p:cNvPr id="5" name="Alatunnisteen paikkamerkki 4">
            <a:extLst>
              <a:ext uri="{FF2B5EF4-FFF2-40B4-BE49-F238E27FC236}">
                <a16:creationId xmlns:a16="http://schemas.microsoft.com/office/drawing/2014/main" id="{91BD585E-CC0E-0547-A199-82B627EC4C64}"/>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F3BF5026-4E52-0844-8932-E79C549E074E}"/>
              </a:ext>
            </a:extLst>
          </p:cNvPr>
          <p:cNvSpPr>
            <a:spLocks noGrp="1"/>
          </p:cNvSpPr>
          <p:nvPr>
            <p:ph type="sldNum" sz="quarter" idx="12"/>
          </p:nvPr>
        </p:nvSpPr>
        <p:spPr/>
        <p:txBody>
          <a:bodyPr/>
          <a:lstStyle/>
          <a:p>
            <a:fld id="{17AA476D-A91E-AA45-AC26-2A639485B637}" type="slidenum">
              <a:rPr lang="sv-SE" smtClean="0"/>
              <a:t>‹#›</a:t>
            </a:fld>
            <a:endParaRPr lang="sv-SE"/>
          </a:p>
        </p:txBody>
      </p:sp>
      <p:sp>
        <p:nvSpPr>
          <p:cNvPr id="8" name="Sisällön paikkamerkki 7">
            <a:extLst>
              <a:ext uri="{FF2B5EF4-FFF2-40B4-BE49-F238E27FC236}">
                <a16:creationId xmlns:a16="http://schemas.microsoft.com/office/drawing/2014/main" id="{F2B33E68-99BF-BD42-A447-218BC02C9538}"/>
              </a:ext>
            </a:extLst>
          </p:cNvPr>
          <p:cNvSpPr>
            <a:spLocks noGrp="1"/>
          </p:cNvSpPr>
          <p:nvPr>
            <p:ph sz="quarter" idx="13"/>
          </p:nvPr>
        </p:nvSpPr>
        <p:spPr>
          <a:xfrm>
            <a:off x="838200" y="5701507"/>
            <a:ext cx="10515600" cy="565150"/>
          </a:xfrm>
        </p:spPr>
        <p:txBody>
          <a:bodyPr/>
          <a:lstStyle>
            <a:lvl1pPr marL="0" indent="0">
              <a:buNone/>
              <a:defRPr/>
            </a:lvl1pPr>
          </a:lstStyle>
          <a:p>
            <a:pPr lvl="0"/>
            <a:r>
              <a:rPr lang="fi-FI" dirty="0"/>
              <a:t>Muokkaa tekstin perustyylejä napsauttamalla</a:t>
            </a:r>
            <a:endParaRPr lang="sv-SE" dirty="0"/>
          </a:p>
        </p:txBody>
      </p:sp>
    </p:spTree>
    <p:extLst>
      <p:ext uri="{BB962C8B-B14F-4D97-AF65-F5344CB8AC3E}">
        <p14:creationId xmlns:p14="http://schemas.microsoft.com/office/powerpoint/2010/main" val="3034875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305AA8-95BA-4D47-A890-CEF9D23891D8}"/>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sv-SE"/>
          </a:p>
        </p:txBody>
      </p:sp>
      <p:sp>
        <p:nvSpPr>
          <p:cNvPr id="3" name="Alaotsikko 2">
            <a:extLst>
              <a:ext uri="{FF2B5EF4-FFF2-40B4-BE49-F238E27FC236}">
                <a16:creationId xmlns:a16="http://schemas.microsoft.com/office/drawing/2014/main" id="{C6488080-C18A-B44C-985D-0FBAAB2919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sv-SE"/>
          </a:p>
        </p:txBody>
      </p:sp>
      <p:sp>
        <p:nvSpPr>
          <p:cNvPr id="4" name="Päivämäärän paikkamerkki 3">
            <a:extLst>
              <a:ext uri="{FF2B5EF4-FFF2-40B4-BE49-F238E27FC236}">
                <a16:creationId xmlns:a16="http://schemas.microsoft.com/office/drawing/2014/main" id="{812F72BB-F02C-414B-B597-A7155673823D}"/>
              </a:ext>
            </a:extLst>
          </p:cNvPr>
          <p:cNvSpPr>
            <a:spLocks noGrp="1"/>
          </p:cNvSpPr>
          <p:nvPr>
            <p:ph type="dt" sz="half" idx="10"/>
          </p:nvPr>
        </p:nvSpPr>
        <p:spPr/>
        <p:txBody>
          <a:bodyPr/>
          <a:lstStyle/>
          <a:p>
            <a:fld id="{DEEAAD5A-46D7-1545-8B0F-BF9171C5CB1D}" type="datetimeFigureOut">
              <a:rPr lang="sv-SE" smtClean="0"/>
              <a:t>2022-06-20</a:t>
            </a:fld>
            <a:endParaRPr lang="sv-SE"/>
          </a:p>
        </p:txBody>
      </p:sp>
      <p:sp>
        <p:nvSpPr>
          <p:cNvPr id="5" name="Alatunnisteen paikkamerkki 4">
            <a:extLst>
              <a:ext uri="{FF2B5EF4-FFF2-40B4-BE49-F238E27FC236}">
                <a16:creationId xmlns:a16="http://schemas.microsoft.com/office/drawing/2014/main" id="{9DF8C43F-852D-BD4A-9A46-F7B7E37545D1}"/>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9636ADE8-4D99-894D-A55B-7F5B885ECB9D}"/>
              </a:ext>
            </a:extLst>
          </p:cNvPr>
          <p:cNvSpPr>
            <a:spLocks noGrp="1"/>
          </p:cNvSpPr>
          <p:nvPr>
            <p:ph type="sldNum" sz="quarter" idx="12"/>
          </p:nvPr>
        </p:nvSpPr>
        <p:spPr/>
        <p:txBody>
          <a:bodyPr/>
          <a:lstStyle/>
          <a:p>
            <a:fld id="{F746AFBA-9C4F-D648-8341-C0F8E66438A1}" type="slidenum">
              <a:rPr lang="sv-SE" smtClean="0"/>
              <a:t>‹#›</a:t>
            </a:fld>
            <a:endParaRPr lang="sv-SE"/>
          </a:p>
        </p:txBody>
      </p:sp>
    </p:spTree>
    <p:extLst>
      <p:ext uri="{BB962C8B-B14F-4D97-AF65-F5344CB8AC3E}">
        <p14:creationId xmlns:p14="http://schemas.microsoft.com/office/powerpoint/2010/main" val="4048047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37FF06-4256-4449-BC60-3EC3D1C1D67F}"/>
              </a:ext>
            </a:extLst>
          </p:cNvPr>
          <p:cNvSpPr>
            <a:spLocks noGrp="1"/>
          </p:cNvSpPr>
          <p:nvPr>
            <p:ph type="title"/>
          </p:nvPr>
        </p:nvSpPr>
        <p:spPr/>
        <p:txBody>
          <a:bodyPr/>
          <a:lstStyle/>
          <a:p>
            <a:r>
              <a:rPr lang="fi-FI"/>
              <a:t>Muokkaa ots. perustyyl. napsautt.</a:t>
            </a:r>
            <a:endParaRPr lang="sv-SE"/>
          </a:p>
        </p:txBody>
      </p:sp>
      <p:sp>
        <p:nvSpPr>
          <p:cNvPr id="3" name="Sisällön paikkamerkki 2">
            <a:extLst>
              <a:ext uri="{FF2B5EF4-FFF2-40B4-BE49-F238E27FC236}">
                <a16:creationId xmlns:a16="http://schemas.microsoft.com/office/drawing/2014/main" id="{A2CA81C5-6C65-4D46-A3A2-E3FA214343F5}"/>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BF362FCF-167D-834E-BA1E-F84092FC9086}"/>
              </a:ext>
            </a:extLst>
          </p:cNvPr>
          <p:cNvSpPr>
            <a:spLocks noGrp="1"/>
          </p:cNvSpPr>
          <p:nvPr>
            <p:ph type="dt" sz="half" idx="10"/>
          </p:nvPr>
        </p:nvSpPr>
        <p:spPr/>
        <p:txBody>
          <a:bodyPr/>
          <a:lstStyle/>
          <a:p>
            <a:fld id="{DEEAAD5A-46D7-1545-8B0F-BF9171C5CB1D}" type="datetimeFigureOut">
              <a:rPr lang="sv-SE" smtClean="0"/>
              <a:t>2022-06-20</a:t>
            </a:fld>
            <a:endParaRPr lang="sv-SE"/>
          </a:p>
        </p:txBody>
      </p:sp>
      <p:sp>
        <p:nvSpPr>
          <p:cNvPr id="5" name="Alatunnisteen paikkamerkki 4">
            <a:extLst>
              <a:ext uri="{FF2B5EF4-FFF2-40B4-BE49-F238E27FC236}">
                <a16:creationId xmlns:a16="http://schemas.microsoft.com/office/drawing/2014/main" id="{1414F85B-9BAF-E045-A48F-ED275B0BBF74}"/>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94610368-B608-D141-AF83-3B7CE49FD38B}"/>
              </a:ext>
            </a:extLst>
          </p:cNvPr>
          <p:cNvSpPr>
            <a:spLocks noGrp="1"/>
          </p:cNvSpPr>
          <p:nvPr>
            <p:ph type="sldNum" sz="quarter" idx="12"/>
          </p:nvPr>
        </p:nvSpPr>
        <p:spPr/>
        <p:txBody>
          <a:bodyPr/>
          <a:lstStyle/>
          <a:p>
            <a:fld id="{F746AFBA-9C4F-D648-8341-C0F8E66438A1}" type="slidenum">
              <a:rPr lang="sv-SE" smtClean="0"/>
              <a:t>‹#›</a:t>
            </a:fld>
            <a:endParaRPr lang="sv-SE"/>
          </a:p>
        </p:txBody>
      </p:sp>
    </p:spTree>
    <p:extLst>
      <p:ext uri="{BB962C8B-B14F-4D97-AF65-F5344CB8AC3E}">
        <p14:creationId xmlns:p14="http://schemas.microsoft.com/office/powerpoint/2010/main" val="2257167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ECA195-EF40-FB4E-A24A-3976AD4E6F48}"/>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endParaRPr lang="sv-SE"/>
          </a:p>
        </p:txBody>
      </p:sp>
      <p:sp>
        <p:nvSpPr>
          <p:cNvPr id="3" name="Tekstin paikkamerkki 2">
            <a:extLst>
              <a:ext uri="{FF2B5EF4-FFF2-40B4-BE49-F238E27FC236}">
                <a16:creationId xmlns:a16="http://schemas.microsoft.com/office/drawing/2014/main" id="{1F11B3C9-97FB-6D4F-9DE5-2293A612AA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402D71B6-C80D-DA47-A731-B232C05C848B}"/>
              </a:ext>
            </a:extLst>
          </p:cNvPr>
          <p:cNvSpPr>
            <a:spLocks noGrp="1"/>
          </p:cNvSpPr>
          <p:nvPr>
            <p:ph type="dt" sz="half" idx="10"/>
          </p:nvPr>
        </p:nvSpPr>
        <p:spPr/>
        <p:txBody>
          <a:bodyPr/>
          <a:lstStyle/>
          <a:p>
            <a:fld id="{DEEAAD5A-46D7-1545-8B0F-BF9171C5CB1D}" type="datetimeFigureOut">
              <a:rPr lang="sv-SE" smtClean="0"/>
              <a:t>2022-06-20</a:t>
            </a:fld>
            <a:endParaRPr lang="sv-SE"/>
          </a:p>
        </p:txBody>
      </p:sp>
      <p:sp>
        <p:nvSpPr>
          <p:cNvPr id="5" name="Alatunnisteen paikkamerkki 4">
            <a:extLst>
              <a:ext uri="{FF2B5EF4-FFF2-40B4-BE49-F238E27FC236}">
                <a16:creationId xmlns:a16="http://schemas.microsoft.com/office/drawing/2014/main" id="{E73D1946-478F-B940-877F-304B6EF8F8AD}"/>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0961A24C-5C4C-6445-8983-9F51AAEBEDE9}"/>
              </a:ext>
            </a:extLst>
          </p:cNvPr>
          <p:cNvSpPr>
            <a:spLocks noGrp="1"/>
          </p:cNvSpPr>
          <p:nvPr>
            <p:ph type="sldNum" sz="quarter" idx="12"/>
          </p:nvPr>
        </p:nvSpPr>
        <p:spPr/>
        <p:txBody>
          <a:bodyPr/>
          <a:lstStyle/>
          <a:p>
            <a:fld id="{F746AFBA-9C4F-D648-8341-C0F8E66438A1}" type="slidenum">
              <a:rPr lang="sv-SE" smtClean="0"/>
              <a:t>‹#›</a:t>
            </a:fld>
            <a:endParaRPr lang="sv-SE"/>
          </a:p>
        </p:txBody>
      </p:sp>
    </p:spTree>
    <p:extLst>
      <p:ext uri="{BB962C8B-B14F-4D97-AF65-F5344CB8AC3E}">
        <p14:creationId xmlns:p14="http://schemas.microsoft.com/office/powerpoint/2010/main" val="449118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1FF9C0-A909-7247-83A1-6F1497C51141}"/>
              </a:ext>
            </a:extLst>
          </p:cNvPr>
          <p:cNvSpPr>
            <a:spLocks noGrp="1"/>
          </p:cNvSpPr>
          <p:nvPr>
            <p:ph type="title"/>
          </p:nvPr>
        </p:nvSpPr>
        <p:spPr/>
        <p:txBody>
          <a:bodyPr/>
          <a:lstStyle/>
          <a:p>
            <a:r>
              <a:rPr lang="fi-FI"/>
              <a:t>Muokkaa ots. perustyyl. napsautt.</a:t>
            </a:r>
            <a:endParaRPr lang="sv-SE"/>
          </a:p>
        </p:txBody>
      </p:sp>
      <p:sp>
        <p:nvSpPr>
          <p:cNvPr id="3" name="Sisällön paikkamerkki 2">
            <a:extLst>
              <a:ext uri="{FF2B5EF4-FFF2-40B4-BE49-F238E27FC236}">
                <a16:creationId xmlns:a16="http://schemas.microsoft.com/office/drawing/2014/main" id="{CA385356-FBBA-9445-95B5-80EBF0A04999}"/>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Sisällön paikkamerkki 3">
            <a:extLst>
              <a:ext uri="{FF2B5EF4-FFF2-40B4-BE49-F238E27FC236}">
                <a16:creationId xmlns:a16="http://schemas.microsoft.com/office/drawing/2014/main" id="{3E471ED1-D321-1E43-B2DE-11DF2F8AFE4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5" name="Päivämäärän paikkamerkki 4">
            <a:extLst>
              <a:ext uri="{FF2B5EF4-FFF2-40B4-BE49-F238E27FC236}">
                <a16:creationId xmlns:a16="http://schemas.microsoft.com/office/drawing/2014/main" id="{D3E655EF-9B08-D048-AA5E-21E8A469F362}"/>
              </a:ext>
            </a:extLst>
          </p:cNvPr>
          <p:cNvSpPr>
            <a:spLocks noGrp="1"/>
          </p:cNvSpPr>
          <p:nvPr>
            <p:ph type="dt" sz="half" idx="10"/>
          </p:nvPr>
        </p:nvSpPr>
        <p:spPr/>
        <p:txBody>
          <a:bodyPr/>
          <a:lstStyle/>
          <a:p>
            <a:fld id="{DEEAAD5A-46D7-1545-8B0F-BF9171C5CB1D}" type="datetimeFigureOut">
              <a:rPr lang="sv-SE" smtClean="0"/>
              <a:t>2022-06-20</a:t>
            </a:fld>
            <a:endParaRPr lang="sv-SE"/>
          </a:p>
        </p:txBody>
      </p:sp>
      <p:sp>
        <p:nvSpPr>
          <p:cNvPr id="6" name="Alatunnisteen paikkamerkki 5">
            <a:extLst>
              <a:ext uri="{FF2B5EF4-FFF2-40B4-BE49-F238E27FC236}">
                <a16:creationId xmlns:a16="http://schemas.microsoft.com/office/drawing/2014/main" id="{2608F986-33C5-5C4A-A37E-D62850D91598}"/>
              </a:ext>
            </a:extLst>
          </p:cNvPr>
          <p:cNvSpPr>
            <a:spLocks noGrp="1"/>
          </p:cNvSpPr>
          <p:nvPr>
            <p:ph type="ftr" sz="quarter" idx="11"/>
          </p:nvPr>
        </p:nvSpPr>
        <p:spPr/>
        <p:txBody>
          <a:bodyPr/>
          <a:lstStyle/>
          <a:p>
            <a:endParaRPr lang="sv-SE"/>
          </a:p>
        </p:txBody>
      </p:sp>
      <p:sp>
        <p:nvSpPr>
          <p:cNvPr id="7" name="Dian numeron paikkamerkki 6">
            <a:extLst>
              <a:ext uri="{FF2B5EF4-FFF2-40B4-BE49-F238E27FC236}">
                <a16:creationId xmlns:a16="http://schemas.microsoft.com/office/drawing/2014/main" id="{88314954-AD2C-8449-A36A-EBFA5EFD0B0D}"/>
              </a:ext>
            </a:extLst>
          </p:cNvPr>
          <p:cNvSpPr>
            <a:spLocks noGrp="1"/>
          </p:cNvSpPr>
          <p:nvPr>
            <p:ph type="sldNum" sz="quarter" idx="12"/>
          </p:nvPr>
        </p:nvSpPr>
        <p:spPr/>
        <p:txBody>
          <a:bodyPr/>
          <a:lstStyle/>
          <a:p>
            <a:fld id="{F746AFBA-9C4F-D648-8341-C0F8E66438A1}" type="slidenum">
              <a:rPr lang="sv-SE" smtClean="0"/>
              <a:t>‹#›</a:t>
            </a:fld>
            <a:endParaRPr lang="sv-SE"/>
          </a:p>
        </p:txBody>
      </p:sp>
    </p:spTree>
    <p:extLst>
      <p:ext uri="{BB962C8B-B14F-4D97-AF65-F5344CB8AC3E}">
        <p14:creationId xmlns:p14="http://schemas.microsoft.com/office/powerpoint/2010/main" val="2970174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A8F208-5B37-9141-8133-AD118905395B}"/>
              </a:ext>
            </a:extLst>
          </p:cNvPr>
          <p:cNvSpPr>
            <a:spLocks noGrp="1"/>
          </p:cNvSpPr>
          <p:nvPr>
            <p:ph type="title"/>
          </p:nvPr>
        </p:nvSpPr>
        <p:spPr>
          <a:xfrm>
            <a:off x="839788" y="365125"/>
            <a:ext cx="10515600" cy="1325563"/>
          </a:xfrm>
        </p:spPr>
        <p:txBody>
          <a:bodyPr/>
          <a:lstStyle/>
          <a:p>
            <a:r>
              <a:rPr lang="fi-FI"/>
              <a:t>Muokkaa ots. perustyyl. napsautt.</a:t>
            </a:r>
            <a:endParaRPr lang="sv-SE"/>
          </a:p>
        </p:txBody>
      </p:sp>
      <p:sp>
        <p:nvSpPr>
          <p:cNvPr id="3" name="Tekstin paikkamerkki 2">
            <a:extLst>
              <a:ext uri="{FF2B5EF4-FFF2-40B4-BE49-F238E27FC236}">
                <a16:creationId xmlns:a16="http://schemas.microsoft.com/office/drawing/2014/main" id="{8E125064-3DFC-3B4A-9FE4-CF8291EC52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05298CED-28B8-DC4A-A076-8C777CC99B64}"/>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5" name="Tekstin paikkamerkki 4">
            <a:extLst>
              <a:ext uri="{FF2B5EF4-FFF2-40B4-BE49-F238E27FC236}">
                <a16:creationId xmlns:a16="http://schemas.microsoft.com/office/drawing/2014/main" id="{A38CF90B-1BD8-334E-9FD7-FCA8108943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FDDD2E99-8B94-574B-8909-C1BA0823FBB0}"/>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7" name="Päivämäärän paikkamerkki 6">
            <a:extLst>
              <a:ext uri="{FF2B5EF4-FFF2-40B4-BE49-F238E27FC236}">
                <a16:creationId xmlns:a16="http://schemas.microsoft.com/office/drawing/2014/main" id="{95CC5746-7B5C-414A-8B78-7DDE04C54ACF}"/>
              </a:ext>
            </a:extLst>
          </p:cNvPr>
          <p:cNvSpPr>
            <a:spLocks noGrp="1"/>
          </p:cNvSpPr>
          <p:nvPr>
            <p:ph type="dt" sz="half" idx="10"/>
          </p:nvPr>
        </p:nvSpPr>
        <p:spPr/>
        <p:txBody>
          <a:bodyPr/>
          <a:lstStyle/>
          <a:p>
            <a:fld id="{DEEAAD5A-46D7-1545-8B0F-BF9171C5CB1D}" type="datetimeFigureOut">
              <a:rPr lang="sv-SE" smtClean="0"/>
              <a:t>2022-06-20</a:t>
            </a:fld>
            <a:endParaRPr lang="sv-SE"/>
          </a:p>
        </p:txBody>
      </p:sp>
      <p:sp>
        <p:nvSpPr>
          <p:cNvPr id="8" name="Alatunnisteen paikkamerkki 7">
            <a:extLst>
              <a:ext uri="{FF2B5EF4-FFF2-40B4-BE49-F238E27FC236}">
                <a16:creationId xmlns:a16="http://schemas.microsoft.com/office/drawing/2014/main" id="{24F55B16-94A7-ED43-BD7D-4AEBA833600A}"/>
              </a:ext>
            </a:extLst>
          </p:cNvPr>
          <p:cNvSpPr>
            <a:spLocks noGrp="1"/>
          </p:cNvSpPr>
          <p:nvPr>
            <p:ph type="ftr" sz="quarter" idx="11"/>
          </p:nvPr>
        </p:nvSpPr>
        <p:spPr/>
        <p:txBody>
          <a:bodyPr/>
          <a:lstStyle/>
          <a:p>
            <a:endParaRPr lang="sv-SE"/>
          </a:p>
        </p:txBody>
      </p:sp>
      <p:sp>
        <p:nvSpPr>
          <p:cNvPr id="9" name="Dian numeron paikkamerkki 8">
            <a:extLst>
              <a:ext uri="{FF2B5EF4-FFF2-40B4-BE49-F238E27FC236}">
                <a16:creationId xmlns:a16="http://schemas.microsoft.com/office/drawing/2014/main" id="{5DB9F2BA-5B2B-7642-B779-CE5CBC76B67B}"/>
              </a:ext>
            </a:extLst>
          </p:cNvPr>
          <p:cNvSpPr>
            <a:spLocks noGrp="1"/>
          </p:cNvSpPr>
          <p:nvPr>
            <p:ph type="sldNum" sz="quarter" idx="12"/>
          </p:nvPr>
        </p:nvSpPr>
        <p:spPr/>
        <p:txBody>
          <a:bodyPr/>
          <a:lstStyle/>
          <a:p>
            <a:fld id="{F746AFBA-9C4F-D648-8341-C0F8E66438A1}" type="slidenum">
              <a:rPr lang="sv-SE" smtClean="0"/>
              <a:t>‹#›</a:t>
            </a:fld>
            <a:endParaRPr lang="sv-SE"/>
          </a:p>
        </p:txBody>
      </p:sp>
    </p:spTree>
    <p:extLst>
      <p:ext uri="{BB962C8B-B14F-4D97-AF65-F5344CB8AC3E}">
        <p14:creationId xmlns:p14="http://schemas.microsoft.com/office/powerpoint/2010/main" val="1213829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0FF951-6A70-DF4B-A084-CE79B2F6B80F}"/>
              </a:ext>
            </a:extLst>
          </p:cNvPr>
          <p:cNvSpPr>
            <a:spLocks noGrp="1"/>
          </p:cNvSpPr>
          <p:nvPr>
            <p:ph type="title"/>
          </p:nvPr>
        </p:nvSpPr>
        <p:spPr/>
        <p:txBody>
          <a:bodyPr/>
          <a:lstStyle/>
          <a:p>
            <a:r>
              <a:rPr lang="fi-FI"/>
              <a:t>Muokkaa ots. perustyyl. napsautt.</a:t>
            </a:r>
            <a:endParaRPr lang="sv-SE"/>
          </a:p>
        </p:txBody>
      </p:sp>
      <p:sp>
        <p:nvSpPr>
          <p:cNvPr id="3" name="Päivämäärän paikkamerkki 2">
            <a:extLst>
              <a:ext uri="{FF2B5EF4-FFF2-40B4-BE49-F238E27FC236}">
                <a16:creationId xmlns:a16="http://schemas.microsoft.com/office/drawing/2014/main" id="{93E0F51A-52F6-E84B-9C9D-D12463DBC521}"/>
              </a:ext>
            </a:extLst>
          </p:cNvPr>
          <p:cNvSpPr>
            <a:spLocks noGrp="1"/>
          </p:cNvSpPr>
          <p:nvPr>
            <p:ph type="dt" sz="half" idx="10"/>
          </p:nvPr>
        </p:nvSpPr>
        <p:spPr/>
        <p:txBody>
          <a:bodyPr/>
          <a:lstStyle/>
          <a:p>
            <a:fld id="{DEEAAD5A-46D7-1545-8B0F-BF9171C5CB1D}" type="datetimeFigureOut">
              <a:rPr lang="sv-SE" smtClean="0"/>
              <a:t>2022-06-20</a:t>
            </a:fld>
            <a:endParaRPr lang="sv-SE"/>
          </a:p>
        </p:txBody>
      </p:sp>
      <p:sp>
        <p:nvSpPr>
          <p:cNvPr id="4" name="Alatunnisteen paikkamerkki 3">
            <a:extLst>
              <a:ext uri="{FF2B5EF4-FFF2-40B4-BE49-F238E27FC236}">
                <a16:creationId xmlns:a16="http://schemas.microsoft.com/office/drawing/2014/main" id="{1CDB1196-05EE-204D-B37E-500170D74EA0}"/>
              </a:ext>
            </a:extLst>
          </p:cNvPr>
          <p:cNvSpPr>
            <a:spLocks noGrp="1"/>
          </p:cNvSpPr>
          <p:nvPr>
            <p:ph type="ftr" sz="quarter" idx="11"/>
          </p:nvPr>
        </p:nvSpPr>
        <p:spPr/>
        <p:txBody>
          <a:bodyPr/>
          <a:lstStyle/>
          <a:p>
            <a:endParaRPr lang="sv-SE"/>
          </a:p>
        </p:txBody>
      </p:sp>
      <p:sp>
        <p:nvSpPr>
          <p:cNvPr id="5" name="Dian numeron paikkamerkki 4">
            <a:extLst>
              <a:ext uri="{FF2B5EF4-FFF2-40B4-BE49-F238E27FC236}">
                <a16:creationId xmlns:a16="http://schemas.microsoft.com/office/drawing/2014/main" id="{54CA1EDF-5F4C-3D4B-8992-D5FD1493EE9E}"/>
              </a:ext>
            </a:extLst>
          </p:cNvPr>
          <p:cNvSpPr>
            <a:spLocks noGrp="1"/>
          </p:cNvSpPr>
          <p:nvPr>
            <p:ph type="sldNum" sz="quarter" idx="12"/>
          </p:nvPr>
        </p:nvSpPr>
        <p:spPr/>
        <p:txBody>
          <a:bodyPr/>
          <a:lstStyle/>
          <a:p>
            <a:fld id="{F746AFBA-9C4F-D648-8341-C0F8E66438A1}" type="slidenum">
              <a:rPr lang="sv-SE" smtClean="0"/>
              <a:t>‹#›</a:t>
            </a:fld>
            <a:endParaRPr lang="sv-SE"/>
          </a:p>
        </p:txBody>
      </p:sp>
    </p:spTree>
    <p:extLst>
      <p:ext uri="{BB962C8B-B14F-4D97-AF65-F5344CB8AC3E}">
        <p14:creationId xmlns:p14="http://schemas.microsoft.com/office/powerpoint/2010/main" val="1470493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F76A31D-4E8A-3744-A598-67E916CEC9F9}"/>
              </a:ext>
            </a:extLst>
          </p:cNvPr>
          <p:cNvSpPr>
            <a:spLocks noGrp="1"/>
          </p:cNvSpPr>
          <p:nvPr>
            <p:ph type="dt" sz="half" idx="10"/>
          </p:nvPr>
        </p:nvSpPr>
        <p:spPr/>
        <p:txBody>
          <a:bodyPr/>
          <a:lstStyle/>
          <a:p>
            <a:fld id="{DEEAAD5A-46D7-1545-8B0F-BF9171C5CB1D}" type="datetimeFigureOut">
              <a:rPr lang="sv-SE" smtClean="0"/>
              <a:t>2022-06-20</a:t>
            </a:fld>
            <a:endParaRPr lang="sv-SE"/>
          </a:p>
        </p:txBody>
      </p:sp>
      <p:sp>
        <p:nvSpPr>
          <p:cNvPr id="3" name="Alatunnisteen paikkamerkki 2">
            <a:extLst>
              <a:ext uri="{FF2B5EF4-FFF2-40B4-BE49-F238E27FC236}">
                <a16:creationId xmlns:a16="http://schemas.microsoft.com/office/drawing/2014/main" id="{CE0B6962-BC76-4447-9664-7CE4C5209BA8}"/>
              </a:ext>
            </a:extLst>
          </p:cNvPr>
          <p:cNvSpPr>
            <a:spLocks noGrp="1"/>
          </p:cNvSpPr>
          <p:nvPr>
            <p:ph type="ftr" sz="quarter" idx="11"/>
          </p:nvPr>
        </p:nvSpPr>
        <p:spPr/>
        <p:txBody>
          <a:bodyPr/>
          <a:lstStyle/>
          <a:p>
            <a:endParaRPr lang="sv-SE"/>
          </a:p>
        </p:txBody>
      </p:sp>
      <p:sp>
        <p:nvSpPr>
          <p:cNvPr id="4" name="Dian numeron paikkamerkki 3">
            <a:extLst>
              <a:ext uri="{FF2B5EF4-FFF2-40B4-BE49-F238E27FC236}">
                <a16:creationId xmlns:a16="http://schemas.microsoft.com/office/drawing/2014/main" id="{8E312CA6-6084-9740-8CA4-85130ED724A0}"/>
              </a:ext>
            </a:extLst>
          </p:cNvPr>
          <p:cNvSpPr>
            <a:spLocks noGrp="1"/>
          </p:cNvSpPr>
          <p:nvPr>
            <p:ph type="sldNum" sz="quarter" idx="12"/>
          </p:nvPr>
        </p:nvSpPr>
        <p:spPr/>
        <p:txBody>
          <a:bodyPr/>
          <a:lstStyle/>
          <a:p>
            <a:fld id="{F746AFBA-9C4F-D648-8341-C0F8E66438A1}" type="slidenum">
              <a:rPr lang="sv-SE" smtClean="0"/>
              <a:t>‹#›</a:t>
            </a:fld>
            <a:endParaRPr lang="sv-SE"/>
          </a:p>
        </p:txBody>
      </p:sp>
    </p:spTree>
    <p:extLst>
      <p:ext uri="{BB962C8B-B14F-4D97-AF65-F5344CB8AC3E}">
        <p14:creationId xmlns:p14="http://schemas.microsoft.com/office/powerpoint/2010/main" val="3726129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4029B8-9221-BF4C-A150-681738649168}"/>
              </a:ext>
            </a:extLst>
          </p:cNvPr>
          <p:cNvSpPr>
            <a:spLocks noGrp="1"/>
          </p:cNvSpPr>
          <p:nvPr>
            <p:ph type="title"/>
          </p:nvPr>
        </p:nvSpPr>
        <p:spPr/>
        <p:txBody>
          <a:bodyPr/>
          <a:lstStyle/>
          <a:p>
            <a:r>
              <a:rPr lang="fi-FI"/>
              <a:t>Muokkaa ots. perustyyl. napsautt.</a:t>
            </a:r>
            <a:endParaRPr lang="sv-SE"/>
          </a:p>
        </p:txBody>
      </p:sp>
      <p:sp>
        <p:nvSpPr>
          <p:cNvPr id="3" name="Sisällön paikkamerkki 2">
            <a:extLst>
              <a:ext uri="{FF2B5EF4-FFF2-40B4-BE49-F238E27FC236}">
                <a16:creationId xmlns:a16="http://schemas.microsoft.com/office/drawing/2014/main" id="{F4BA7C7B-62CC-8D4B-A44D-9C460E7CE15E}"/>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DD5B9C9A-5AF4-6949-81F3-73A69C0209A7}"/>
              </a:ext>
            </a:extLst>
          </p:cNvPr>
          <p:cNvSpPr>
            <a:spLocks noGrp="1"/>
          </p:cNvSpPr>
          <p:nvPr>
            <p:ph type="dt" sz="half" idx="10"/>
          </p:nvPr>
        </p:nvSpPr>
        <p:spPr/>
        <p:txBody>
          <a:bodyPr/>
          <a:lstStyle/>
          <a:p>
            <a:fld id="{21ACFD22-35AF-4047-9B42-4320F5633CDD}" type="datetimeFigureOut">
              <a:rPr lang="sv-SE" smtClean="0"/>
              <a:t>2022-06-20</a:t>
            </a:fld>
            <a:endParaRPr lang="sv-SE"/>
          </a:p>
        </p:txBody>
      </p:sp>
      <p:sp>
        <p:nvSpPr>
          <p:cNvPr id="5" name="Alatunnisteen paikkamerkki 4">
            <a:extLst>
              <a:ext uri="{FF2B5EF4-FFF2-40B4-BE49-F238E27FC236}">
                <a16:creationId xmlns:a16="http://schemas.microsoft.com/office/drawing/2014/main" id="{EE0791C0-B570-AB4E-92E3-DDF9CB9D5EB8}"/>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780C82C4-A217-F24B-BFED-BBB3FC22B71C}"/>
              </a:ext>
            </a:extLst>
          </p:cNvPr>
          <p:cNvSpPr>
            <a:spLocks noGrp="1"/>
          </p:cNvSpPr>
          <p:nvPr>
            <p:ph type="sldNum" sz="quarter" idx="12"/>
          </p:nvPr>
        </p:nvSpPr>
        <p:spPr/>
        <p:txBody>
          <a:bodyPr/>
          <a:lstStyle/>
          <a:p>
            <a:fld id="{BAD5822E-A948-7F4F-A552-5B4BAC613468}" type="slidenum">
              <a:rPr lang="sv-SE" smtClean="0"/>
              <a:t>‹#›</a:t>
            </a:fld>
            <a:endParaRPr lang="sv-SE"/>
          </a:p>
        </p:txBody>
      </p:sp>
    </p:spTree>
    <p:extLst>
      <p:ext uri="{BB962C8B-B14F-4D97-AF65-F5344CB8AC3E}">
        <p14:creationId xmlns:p14="http://schemas.microsoft.com/office/powerpoint/2010/main" val="338301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2D1AF3-4EF6-3241-9220-FED6B8263A5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sv-SE"/>
          </a:p>
        </p:txBody>
      </p:sp>
      <p:sp>
        <p:nvSpPr>
          <p:cNvPr id="3" name="Sisällön paikkamerkki 2">
            <a:extLst>
              <a:ext uri="{FF2B5EF4-FFF2-40B4-BE49-F238E27FC236}">
                <a16:creationId xmlns:a16="http://schemas.microsoft.com/office/drawing/2014/main" id="{7B44E636-1017-2B41-9A49-A0E83B6791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Tekstin paikkamerkki 3">
            <a:extLst>
              <a:ext uri="{FF2B5EF4-FFF2-40B4-BE49-F238E27FC236}">
                <a16:creationId xmlns:a16="http://schemas.microsoft.com/office/drawing/2014/main" id="{EA1D8AFF-2E0A-AA41-B971-3A61B21D05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84D7A92-2BCF-F947-8439-169FB4DD51CA}"/>
              </a:ext>
            </a:extLst>
          </p:cNvPr>
          <p:cNvSpPr>
            <a:spLocks noGrp="1"/>
          </p:cNvSpPr>
          <p:nvPr>
            <p:ph type="dt" sz="half" idx="10"/>
          </p:nvPr>
        </p:nvSpPr>
        <p:spPr/>
        <p:txBody>
          <a:bodyPr/>
          <a:lstStyle/>
          <a:p>
            <a:fld id="{DEEAAD5A-46D7-1545-8B0F-BF9171C5CB1D}" type="datetimeFigureOut">
              <a:rPr lang="sv-SE" smtClean="0"/>
              <a:t>2022-06-20</a:t>
            </a:fld>
            <a:endParaRPr lang="sv-SE"/>
          </a:p>
        </p:txBody>
      </p:sp>
      <p:sp>
        <p:nvSpPr>
          <p:cNvPr id="6" name="Alatunnisteen paikkamerkki 5">
            <a:extLst>
              <a:ext uri="{FF2B5EF4-FFF2-40B4-BE49-F238E27FC236}">
                <a16:creationId xmlns:a16="http://schemas.microsoft.com/office/drawing/2014/main" id="{3336DA8E-5D68-0B44-A0FA-2768B951E923}"/>
              </a:ext>
            </a:extLst>
          </p:cNvPr>
          <p:cNvSpPr>
            <a:spLocks noGrp="1"/>
          </p:cNvSpPr>
          <p:nvPr>
            <p:ph type="ftr" sz="quarter" idx="11"/>
          </p:nvPr>
        </p:nvSpPr>
        <p:spPr/>
        <p:txBody>
          <a:bodyPr/>
          <a:lstStyle/>
          <a:p>
            <a:endParaRPr lang="sv-SE"/>
          </a:p>
        </p:txBody>
      </p:sp>
      <p:sp>
        <p:nvSpPr>
          <p:cNvPr id="7" name="Dian numeron paikkamerkki 6">
            <a:extLst>
              <a:ext uri="{FF2B5EF4-FFF2-40B4-BE49-F238E27FC236}">
                <a16:creationId xmlns:a16="http://schemas.microsoft.com/office/drawing/2014/main" id="{419262DA-07F6-534C-BA6A-A565FBAF055A}"/>
              </a:ext>
            </a:extLst>
          </p:cNvPr>
          <p:cNvSpPr>
            <a:spLocks noGrp="1"/>
          </p:cNvSpPr>
          <p:nvPr>
            <p:ph type="sldNum" sz="quarter" idx="12"/>
          </p:nvPr>
        </p:nvSpPr>
        <p:spPr/>
        <p:txBody>
          <a:bodyPr/>
          <a:lstStyle/>
          <a:p>
            <a:fld id="{F746AFBA-9C4F-D648-8341-C0F8E66438A1}" type="slidenum">
              <a:rPr lang="sv-SE" smtClean="0"/>
              <a:t>‹#›</a:t>
            </a:fld>
            <a:endParaRPr lang="sv-SE"/>
          </a:p>
        </p:txBody>
      </p:sp>
    </p:spTree>
    <p:extLst>
      <p:ext uri="{BB962C8B-B14F-4D97-AF65-F5344CB8AC3E}">
        <p14:creationId xmlns:p14="http://schemas.microsoft.com/office/powerpoint/2010/main" val="1669195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9DCDB1-320B-7144-8073-8BBBAC2611C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sv-SE"/>
          </a:p>
        </p:txBody>
      </p:sp>
      <p:sp>
        <p:nvSpPr>
          <p:cNvPr id="3" name="Kuvan paikkamerkki 2">
            <a:extLst>
              <a:ext uri="{FF2B5EF4-FFF2-40B4-BE49-F238E27FC236}">
                <a16:creationId xmlns:a16="http://schemas.microsoft.com/office/drawing/2014/main" id="{196B371E-6B86-104A-87E4-4F89F23001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kstin paikkamerkki 3">
            <a:extLst>
              <a:ext uri="{FF2B5EF4-FFF2-40B4-BE49-F238E27FC236}">
                <a16:creationId xmlns:a16="http://schemas.microsoft.com/office/drawing/2014/main" id="{271F00D5-C8DE-454F-9C83-6624CC6CEB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9E30D7F-93C3-F749-A542-F736DA8BDC8F}"/>
              </a:ext>
            </a:extLst>
          </p:cNvPr>
          <p:cNvSpPr>
            <a:spLocks noGrp="1"/>
          </p:cNvSpPr>
          <p:nvPr>
            <p:ph type="dt" sz="half" idx="10"/>
          </p:nvPr>
        </p:nvSpPr>
        <p:spPr/>
        <p:txBody>
          <a:bodyPr/>
          <a:lstStyle/>
          <a:p>
            <a:fld id="{DEEAAD5A-46D7-1545-8B0F-BF9171C5CB1D}" type="datetimeFigureOut">
              <a:rPr lang="sv-SE" smtClean="0"/>
              <a:t>2022-06-20</a:t>
            </a:fld>
            <a:endParaRPr lang="sv-SE"/>
          </a:p>
        </p:txBody>
      </p:sp>
      <p:sp>
        <p:nvSpPr>
          <p:cNvPr id="6" name="Alatunnisteen paikkamerkki 5">
            <a:extLst>
              <a:ext uri="{FF2B5EF4-FFF2-40B4-BE49-F238E27FC236}">
                <a16:creationId xmlns:a16="http://schemas.microsoft.com/office/drawing/2014/main" id="{D6605957-D252-D347-840E-712F311A16D2}"/>
              </a:ext>
            </a:extLst>
          </p:cNvPr>
          <p:cNvSpPr>
            <a:spLocks noGrp="1"/>
          </p:cNvSpPr>
          <p:nvPr>
            <p:ph type="ftr" sz="quarter" idx="11"/>
          </p:nvPr>
        </p:nvSpPr>
        <p:spPr/>
        <p:txBody>
          <a:bodyPr/>
          <a:lstStyle/>
          <a:p>
            <a:endParaRPr lang="sv-SE"/>
          </a:p>
        </p:txBody>
      </p:sp>
      <p:sp>
        <p:nvSpPr>
          <p:cNvPr id="7" name="Dian numeron paikkamerkki 6">
            <a:extLst>
              <a:ext uri="{FF2B5EF4-FFF2-40B4-BE49-F238E27FC236}">
                <a16:creationId xmlns:a16="http://schemas.microsoft.com/office/drawing/2014/main" id="{F57BF5C3-31CB-7941-9E44-79626C748F3F}"/>
              </a:ext>
            </a:extLst>
          </p:cNvPr>
          <p:cNvSpPr>
            <a:spLocks noGrp="1"/>
          </p:cNvSpPr>
          <p:nvPr>
            <p:ph type="sldNum" sz="quarter" idx="12"/>
          </p:nvPr>
        </p:nvSpPr>
        <p:spPr/>
        <p:txBody>
          <a:bodyPr/>
          <a:lstStyle/>
          <a:p>
            <a:fld id="{F746AFBA-9C4F-D648-8341-C0F8E66438A1}" type="slidenum">
              <a:rPr lang="sv-SE" smtClean="0"/>
              <a:t>‹#›</a:t>
            </a:fld>
            <a:endParaRPr lang="sv-SE"/>
          </a:p>
        </p:txBody>
      </p:sp>
    </p:spTree>
    <p:extLst>
      <p:ext uri="{BB962C8B-B14F-4D97-AF65-F5344CB8AC3E}">
        <p14:creationId xmlns:p14="http://schemas.microsoft.com/office/powerpoint/2010/main" val="3497168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6DAE7F-C092-AD45-ACBF-9226748FB2F3}"/>
              </a:ext>
            </a:extLst>
          </p:cNvPr>
          <p:cNvSpPr>
            <a:spLocks noGrp="1"/>
          </p:cNvSpPr>
          <p:nvPr>
            <p:ph type="title"/>
          </p:nvPr>
        </p:nvSpPr>
        <p:spPr/>
        <p:txBody>
          <a:bodyPr/>
          <a:lstStyle/>
          <a:p>
            <a:r>
              <a:rPr lang="fi-FI"/>
              <a:t>Muokkaa ots. perustyyl. napsautt.</a:t>
            </a:r>
            <a:endParaRPr lang="sv-SE"/>
          </a:p>
        </p:txBody>
      </p:sp>
      <p:sp>
        <p:nvSpPr>
          <p:cNvPr id="3" name="Pystysuoran tekstin paikkamerkki 2">
            <a:extLst>
              <a:ext uri="{FF2B5EF4-FFF2-40B4-BE49-F238E27FC236}">
                <a16:creationId xmlns:a16="http://schemas.microsoft.com/office/drawing/2014/main" id="{E93053FC-3368-BD43-BAFF-032E18B06806}"/>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3B4CF5ED-C7F4-7F49-87EE-1F2A53896383}"/>
              </a:ext>
            </a:extLst>
          </p:cNvPr>
          <p:cNvSpPr>
            <a:spLocks noGrp="1"/>
          </p:cNvSpPr>
          <p:nvPr>
            <p:ph type="dt" sz="half" idx="10"/>
          </p:nvPr>
        </p:nvSpPr>
        <p:spPr/>
        <p:txBody>
          <a:bodyPr/>
          <a:lstStyle/>
          <a:p>
            <a:fld id="{DEEAAD5A-46D7-1545-8B0F-BF9171C5CB1D}" type="datetimeFigureOut">
              <a:rPr lang="sv-SE" smtClean="0"/>
              <a:t>2022-06-20</a:t>
            </a:fld>
            <a:endParaRPr lang="sv-SE"/>
          </a:p>
        </p:txBody>
      </p:sp>
      <p:sp>
        <p:nvSpPr>
          <p:cNvPr id="5" name="Alatunnisteen paikkamerkki 4">
            <a:extLst>
              <a:ext uri="{FF2B5EF4-FFF2-40B4-BE49-F238E27FC236}">
                <a16:creationId xmlns:a16="http://schemas.microsoft.com/office/drawing/2014/main" id="{DFFF6607-0B8F-584D-9E02-5A852A129983}"/>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8E8A6BF5-9B49-D54A-A264-9DC1BAA8D710}"/>
              </a:ext>
            </a:extLst>
          </p:cNvPr>
          <p:cNvSpPr>
            <a:spLocks noGrp="1"/>
          </p:cNvSpPr>
          <p:nvPr>
            <p:ph type="sldNum" sz="quarter" idx="12"/>
          </p:nvPr>
        </p:nvSpPr>
        <p:spPr/>
        <p:txBody>
          <a:bodyPr/>
          <a:lstStyle/>
          <a:p>
            <a:fld id="{F746AFBA-9C4F-D648-8341-C0F8E66438A1}" type="slidenum">
              <a:rPr lang="sv-SE" smtClean="0"/>
              <a:t>‹#›</a:t>
            </a:fld>
            <a:endParaRPr lang="sv-SE"/>
          </a:p>
        </p:txBody>
      </p:sp>
    </p:spTree>
    <p:extLst>
      <p:ext uri="{BB962C8B-B14F-4D97-AF65-F5344CB8AC3E}">
        <p14:creationId xmlns:p14="http://schemas.microsoft.com/office/powerpoint/2010/main" val="2919827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A7B4602D-9BEC-3646-A2ED-0C6993A57A68}"/>
              </a:ext>
            </a:extLst>
          </p:cNvPr>
          <p:cNvSpPr>
            <a:spLocks noGrp="1"/>
          </p:cNvSpPr>
          <p:nvPr>
            <p:ph type="title" orient="vert"/>
          </p:nvPr>
        </p:nvSpPr>
        <p:spPr>
          <a:xfrm>
            <a:off x="8724900" y="365125"/>
            <a:ext cx="2628900" cy="5811838"/>
          </a:xfrm>
        </p:spPr>
        <p:txBody>
          <a:bodyPr vert="eaVert"/>
          <a:lstStyle/>
          <a:p>
            <a:r>
              <a:rPr lang="fi-FI"/>
              <a:t>Muokkaa ots. perustyyl. napsautt.</a:t>
            </a:r>
            <a:endParaRPr lang="sv-SE"/>
          </a:p>
        </p:txBody>
      </p:sp>
      <p:sp>
        <p:nvSpPr>
          <p:cNvPr id="3" name="Pystysuoran tekstin paikkamerkki 2">
            <a:extLst>
              <a:ext uri="{FF2B5EF4-FFF2-40B4-BE49-F238E27FC236}">
                <a16:creationId xmlns:a16="http://schemas.microsoft.com/office/drawing/2014/main" id="{58C2FA45-99A6-7C45-BC83-E48FEA0CF58C}"/>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4B3CC207-81EF-254D-A3A4-38C9D1D5C232}"/>
              </a:ext>
            </a:extLst>
          </p:cNvPr>
          <p:cNvSpPr>
            <a:spLocks noGrp="1"/>
          </p:cNvSpPr>
          <p:nvPr>
            <p:ph type="dt" sz="half" idx="10"/>
          </p:nvPr>
        </p:nvSpPr>
        <p:spPr/>
        <p:txBody>
          <a:bodyPr/>
          <a:lstStyle/>
          <a:p>
            <a:fld id="{DEEAAD5A-46D7-1545-8B0F-BF9171C5CB1D}" type="datetimeFigureOut">
              <a:rPr lang="sv-SE" smtClean="0"/>
              <a:t>2022-06-20</a:t>
            </a:fld>
            <a:endParaRPr lang="sv-SE"/>
          </a:p>
        </p:txBody>
      </p:sp>
      <p:sp>
        <p:nvSpPr>
          <p:cNvPr id="5" name="Alatunnisteen paikkamerkki 4">
            <a:extLst>
              <a:ext uri="{FF2B5EF4-FFF2-40B4-BE49-F238E27FC236}">
                <a16:creationId xmlns:a16="http://schemas.microsoft.com/office/drawing/2014/main" id="{21DCE894-E23C-C14A-9361-976EDB433F2B}"/>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E4B68659-344F-9F49-A920-B8F12BB68EA0}"/>
              </a:ext>
            </a:extLst>
          </p:cNvPr>
          <p:cNvSpPr>
            <a:spLocks noGrp="1"/>
          </p:cNvSpPr>
          <p:nvPr>
            <p:ph type="sldNum" sz="quarter" idx="12"/>
          </p:nvPr>
        </p:nvSpPr>
        <p:spPr/>
        <p:txBody>
          <a:bodyPr/>
          <a:lstStyle/>
          <a:p>
            <a:fld id="{F746AFBA-9C4F-D648-8341-C0F8E66438A1}" type="slidenum">
              <a:rPr lang="sv-SE" smtClean="0"/>
              <a:t>‹#›</a:t>
            </a:fld>
            <a:endParaRPr lang="sv-SE"/>
          </a:p>
        </p:txBody>
      </p:sp>
    </p:spTree>
    <p:extLst>
      <p:ext uri="{BB962C8B-B14F-4D97-AF65-F5344CB8AC3E}">
        <p14:creationId xmlns:p14="http://schemas.microsoft.com/office/powerpoint/2010/main" val="1443428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CC83F3-0021-9B4D-B5AA-5E6D036223D3}"/>
              </a:ext>
            </a:extLst>
          </p:cNvPr>
          <p:cNvSpPr>
            <a:spLocks noGrp="1"/>
          </p:cNvSpPr>
          <p:nvPr>
            <p:ph type="title"/>
          </p:nvPr>
        </p:nvSpPr>
        <p:spPr>
          <a:xfrm>
            <a:off x="838200" y="365125"/>
            <a:ext cx="10515600" cy="999849"/>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sv-SE" dirty="0"/>
          </a:p>
        </p:txBody>
      </p:sp>
      <p:sp>
        <p:nvSpPr>
          <p:cNvPr id="3" name="Sisällön paikkamerkki 2">
            <a:extLst>
              <a:ext uri="{FF2B5EF4-FFF2-40B4-BE49-F238E27FC236}">
                <a16:creationId xmlns:a16="http://schemas.microsoft.com/office/drawing/2014/main" id="{B171F95D-49D0-394B-A8BA-FF8689694565}"/>
              </a:ext>
            </a:extLst>
          </p:cNvPr>
          <p:cNvSpPr>
            <a:spLocks noGrp="1"/>
          </p:cNvSpPr>
          <p:nvPr>
            <p:ph idx="1"/>
          </p:nvPr>
        </p:nvSpPr>
        <p:spPr>
          <a:xfrm>
            <a:off x="838200" y="1454667"/>
            <a:ext cx="10515600" cy="415714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E0425011-E24E-B448-A75A-3B5F07F38E08}"/>
              </a:ext>
            </a:extLst>
          </p:cNvPr>
          <p:cNvSpPr>
            <a:spLocks noGrp="1"/>
          </p:cNvSpPr>
          <p:nvPr>
            <p:ph type="dt" sz="half" idx="10"/>
          </p:nvPr>
        </p:nvSpPr>
        <p:spPr/>
        <p:txBody>
          <a:bodyPr/>
          <a:lstStyle/>
          <a:p>
            <a:fld id="{FDB66C6A-93EA-944A-A03B-BED5BD5B1FE2}" type="datetimeFigureOut">
              <a:rPr lang="sv-SE" smtClean="0"/>
              <a:t>2022-06-20</a:t>
            </a:fld>
            <a:endParaRPr lang="sv-SE"/>
          </a:p>
        </p:txBody>
      </p:sp>
      <p:sp>
        <p:nvSpPr>
          <p:cNvPr id="5" name="Alatunnisteen paikkamerkki 4">
            <a:extLst>
              <a:ext uri="{FF2B5EF4-FFF2-40B4-BE49-F238E27FC236}">
                <a16:creationId xmlns:a16="http://schemas.microsoft.com/office/drawing/2014/main" id="{91BD585E-CC0E-0547-A199-82B627EC4C64}"/>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F3BF5026-4E52-0844-8932-E79C549E074E}"/>
              </a:ext>
            </a:extLst>
          </p:cNvPr>
          <p:cNvSpPr>
            <a:spLocks noGrp="1"/>
          </p:cNvSpPr>
          <p:nvPr>
            <p:ph type="sldNum" sz="quarter" idx="12"/>
          </p:nvPr>
        </p:nvSpPr>
        <p:spPr/>
        <p:txBody>
          <a:bodyPr/>
          <a:lstStyle/>
          <a:p>
            <a:fld id="{17AA476D-A91E-AA45-AC26-2A639485B637}" type="slidenum">
              <a:rPr lang="sv-SE" smtClean="0"/>
              <a:t>‹#›</a:t>
            </a:fld>
            <a:endParaRPr lang="sv-SE"/>
          </a:p>
        </p:txBody>
      </p:sp>
      <p:sp>
        <p:nvSpPr>
          <p:cNvPr id="8" name="Sisällön paikkamerkki 7">
            <a:extLst>
              <a:ext uri="{FF2B5EF4-FFF2-40B4-BE49-F238E27FC236}">
                <a16:creationId xmlns:a16="http://schemas.microsoft.com/office/drawing/2014/main" id="{F2B33E68-99BF-BD42-A447-218BC02C9538}"/>
              </a:ext>
            </a:extLst>
          </p:cNvPr>
          <p:cNvSpPr>
            <a:spLocks noGrp="1"/>
          </p:cNvSpPr>
          <p:nvPr>
            <p:ph sz="quarter" idx="13"/>
          </p:nvPr>
        </p:nvSpPr>
        <p:spPr>
          <a:xfrm>
            <a:off x="838200" y="5701507"/>
            <a:ext cx="10515600" cy="565150"/>
          </a:xfrm>
        </p:spPr>
        <p:txBody>
          <a:bodyPr/>
          <a:lstStyle>
            <a:lvl1pPr marL="0" indent="0">
              <a:buNone/>
              <a:defRPr/>
            </a:lvl1pPr>
          </a:lstStyle>
          <a:p>
            <a:pPr lvl="0"/>
            <a:r>
              <a:rPr lang="fi-FI" dirty="0"/>
              <a:t>Muokkaa tekstin perustyylejä napsauttamalla</a:t>
            </a:r>
            <a:endParaRPr lang="sv-SE" dirty="0"/>
          </a:p>
        </p:txBody>
      </p:sp>
    </p:spTree>
    <p:extLst>
      <p:ext uri="{BB962C8B-B14F-4D97-AF65-F5344CB8AC3E}">
        <p14:creationId xmlns:p14="http://schemas.microsoft.com/office/powerpoint/2010/main" val="2116535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4D5C84-6044-7D45-9284-2ADB1C573A40}"/>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endParaRPr lang="sv-SE"/>
          </a:p>
        </p:txBody>
      </p:sp>
      <p:sp>
        <p:nvSpPr>
          <p:cNvPr id="3" name="Tekstin paikkamerkki 2">
            <a:extLst>
              <a:ext uri="{FF2B5EF4-FFF2-40B4-BE49-F238E27FC236}">
                <a16:creationId xmlns:a16="http://schemas.microsoft.com/office/drawing/2014/main" id="{EFBD1134-188F-2E42-AD00-F99166D537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411B8654-F170-424F-9304-A842A897ED39}"/>
              </a:ext>
            </a:extLst>
          </p:cNvPr>
          <p:cNvSpPr>
            <a:spLocks noGrp="1"/>
          </p:cNvSpPr>
          <p:nvPr>
            <p:ph type="dt" sz="half" idx="10"/>
          </p:nvPr>
        </p:nvSpPr>
        <p:spPr/>
        <p:txBody>
          <a:bodyPr/>
          <a:lstStyle/>
          <a:p>
            <a:fld id="{21ACFD22-35AF-4047-9B42-4320F5633CDD}" type="datetimeFigureOut">
              <a:rPr lang="sv-SE" smtClean="0"/>
              <a:t>2022-06-20</a:t>
            </a:fld>
            <a:endParaRPr lang="sv-SE"/>
          </a:p>
        </p:txBody>
      </p:sp>
      <p:sp>
        <p:nvSpPr>
          <p:cNvPr id="5" name="Alatunnisteen paikkamerkki 4">
            <a:extLst>
              <a:ext uri="{FF2B5EF4-FFF2-40B4-BE49-F238E27FC236}">
                <a16:creationId xmlns:a16="http://schemas.microsoft.com/office/drawing/2014/main" id="{60128076-498A-C742-82E4-9CE60FFAC414}"/>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46613430-AADF-054C-AF2F-1CE9FD750695}"/>
              </a:ext>
            </a:extLst>
          </p:cNvPr>
          <p:cNvSpPr>
            <a:spLocks noGrp="1"/>
          </p:cNvSpPr>
          <p:nvPr>
            <p:ph type="sldNum" sz="quarter" idx="12"/>
          </p:nvPr>
        </p:nvSpPr>
        <p:spPr/>
        <p:txBody>
          <a:bodyPr/>
          <a:lstStyle/>
          <a:p>
            <a:fld id="{BAD5822E-A948-7F4F-A552-5B4BAC613468}" type="slidenum">
              <a:rPr lang="sv-SE" smtClean="0"/>
              <a:t>‹#›</a:t>
            </a:fld>
            <a:endParaRPr lang="sv-SE"/>
          </a:p>
        </p:txBody>
      </p:sp>
    </p:spTree>
    <p:extLst>
      <p:ext uri="{BB962C8B-B14F-4D97-AF65-F5344CB8AC3E}">
        <p14:creationId xmlns:p14="http://schemas.microsoft.com/office/powerpoint/2010/main" val="2495216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777B7D-BA50-1D4F-A9B5-99A3AD571ECA}"/>
              </a:ext>
            </a:extLst>
          </p:cNvPr>
          <p:cNvSpPr>
            <a:spLocks noGrp="1"/>
          </p:cNvSpPr>
          <p:nvPr>
            <p:ph type="title"/>
          </p:nvPr>
        </p:nvSpPr>
        <p:spPr/>
        <p:txBody>
          <a:bodyPr/>
          <a:lstStyle/>
          <a:p>
            <a:r>
              <a:rPr lang="fi-FI"/>
              <a:t>Muokkaa ots. perustyyl. napsautt.</a:t>
            </a:r>
            <a:endParaRPr lang="sv-SE"/>
          </a:p>
        </p:txBody>
      </p:sp>
      <p:sp>
        <p:nvSpPr>
          <p:cNvPr id="3" name="Sisällön paikkamerkki 2">
            <a:extLst>
              <a:ext uri="{FF2B5EF4-FFF2-40B4-BE49-F238E27FC236}">
                <a16:creationId xmlns:a16="http://schemas.microsoft.com/office/drawing/2014/main" id="{F9774493-1C1C-4744-B42F-60AFD37AFAA4}"/>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Sisällön paikkamerkki 3">
            <a:extLst>
              <a:ext uri="{FF2B5EF4-FFF2-40B4-BE49-F238E27FC236}">
                <a16:creationId xmlns:a16="http://schemas.microsoft.com/office/drawing/2014/main" id="{3521E43C-4A10-9747-9AF2-03195F89FFDF}"/>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5" name="Päivämäärän paikkamerkki 4">
            <a:extLst>
              <a:ext uri="{FF2B5EF4-FFF2-40B4-BE49-F238E27FC236}">
                <a16:creationId xmlns:a16="http://schemas.microsoft.com/office/drawing/2014/main" id="{CF2488F9-DC96-E947-800C-DE9C3A80A05F}"/>
              </a:ext>
            </a:extLst>
          </p:cNvPr>
          <p:cNvSpPr>
            <a:spLocks noGrp="1"/>
          </p:cNvSpPr>
          <p:nvPr>
            <p:ph type="dt" sz="half" idx="10"/>
          </p:nvPr>
        </p:nvSpPr>
        <p:spPr/>
        <p:txBody>
          <a:bodyPr/>
          <a:lstStyle/>
          <a:p>
            <a:fld id="{21ACFD22-35AF-4047-9B42-4320F5633CDD}" type="datetimeFigureOut">
              <a:rPr lang="sv-SE" smtClean="0"/>
              <a:t>2022-06-20</a:t>
            </a:fld>
            <a:endParaRPr lang="sv-SE"/>
          </a:p>
        </p:txBody>
      </p:sp>
      <p:sp>
        <p:nvSpPr>
          <p:cNvPr id="6" name="Alatunnisteen paikkamerkki 5">
            <a:extLst>
              <a:ext uri="{FF2B5EF4-FFF2-40B4-BE49-F238E27FC236}">
                <a16:creationId xmlns:a16="http://schemas.microsoft.com/office/drawing/2014/main" id="{1D6B53C2-87D2-8D4D-AFB5-3936B8EF58C4}"/>
              </a:ext>
            </a:extLst>
          </p:cNvPr>
          <p:cNvSpPr>
            <a:spLocks noGrp="1"/>
          </p:cNvSpPr>
          <p:nvPr>
            <p:ph type="ftr" sz="quarter" idx="11"/>
          </p:nvPr>
        </p:nvSpPr>
        <p:spPr/>
        <p:txBody>
          <a:bodyPr/>
          <a:lstStyle/>
          <a:p>
            <a:endParaRPr lang="sv-SE"/>
          </a:p>
        </p:txBody>
      </p:sp>
      <p:sp>
        <p:nvSpPr>
          <p:cNvPr id="7" name="Dian numeron paikkamerkki 6">
            <a:extLst>
              <a:ext uri="{FF2B5EF4-FFF2-40B4-BE49-F238E27FC236}">
                <a16:creationId xmlns:a16="http://schemas.microsoft.com/office/drawing/2014/main" id="{62E148D3-D155-E74C-916C-C9F0A4EAE6EF}"/>
              </a:ext>
            </a:extLst>
          </p:cNvPr>
          <p:cNvSpPr>
            <a:spLocks noGrp="1"/>
          </p:cNvSpPr>
          <p:nvPr>
            <p:ph type="sldNum" sz="quarter" idx="12"/>
          </p:nvPr>
        </p:nvSpPr>
        <p:spPr/>
        <p:txBody>
          <a:bodyPr/>
          <a:lstStyle/>
          <a:p>
            <a:fld id="{BAD5822E-A948-7F4F-A552-5B4BAC613468}" type="slidenum">
              <a:rPr lang="sv-SE" smtClean="0"/>
              <a:t>‹#›</a:t>
            </a:fld>
            <a:endParaRPr lang="sv-SE"/>
          </a:p>
        </p:txBody>
      </p:sp>
    </p:spTree>
    <p:extLst>
      <p:ext uri="{BB962C8B-B14F-4D97-AF65-F5344CB8AC3E}">
        <p14:creationId xmlns:p14="http://schemas.microsoft.com/office/powerpoint/2010/main" val="2159278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00D9CC-42E7-1E4F-BCC5-02B6199CA4E1}"/>
              </a:ext>
            </a:extLst>
          </p:cNvPr>
          <p:cNvSpPr>
            <a:spLocks noGrp="1"/>
          </p:cNvSpPr>
          <p:nvPr>
            <p:ph type="title"/>
          </p:nvPr>
        </p:nvSpPr>
        <p:spPr>
          <a:xfrm>
            <a:off x="839788" y="365125"/>
            <a:ext cx="10515600" cy="1325563"/>
          </a:xfrm>
        </p:spPr>
        <p:txBody>
          <a:bodyPr/>
          <a:lstStyle/>
          <a:p>
            <a:r>
              <a:rPr lang="fi-FI"/>
              <a:t>Muokkaa ots. perustyyl. napsautt.</a:t>
            </a:r>
            <a:endParaRPr lang="sv-SE"/>
          </a:p>
        </p:txBody>
      </p:sp>
      <p:sp>
        <p:nvSpPr>
          <p:cNvPr id="3" name="Tekstin paikkamerkki 2">
            <a:extLst>
              <a:ext uri="{FF2B5EF4-FFF2-40B4-BE49-F238E27FC236}">
                <a16:creationId xmlns:a16="http://schemas.microsoft.com/office/drawing/2014/main" id="{9416263B-C496-2D4D-8770-5121E18EC6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C37B59AE-FFD1-2744-BFF6-5E8BDAB5C20F}"/>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5" name="Tekstin paikkamerkki 4">
            <a:extLst>
              <a:ext uri="{FF2B5EF4-FFF2-40B4-BE49-F238E27FC236}">
                <a16:creationId xmlns:a16="http://schemas.microsoft.com/office/drawing/2014/main" id="{851A727B-D87C-D34A-B5BB-3D11F383A9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2332A0F9-5103-6642-A9C3-E115084805A4}"/>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7" name="Päivämäärän paikkamerkki 6">
            <a:extLst>
              <a:ext uri="{FF2B5EF4-FFF2-40B4-BE49-F238E27FC236}">
                <a16:creationId xmlns:a16="http://schemas.microsoft.com/office/drawing/2014/main" id="{E844A4D1-7B18-1F4C-A7C5-8DDB0414711C}"/>
              </a:ext>
            </a:extLst>
          </p:cNvPr>
          <p:cNvSpPr>
            <a:spLocks noGrp="1"/>
          </p:cNvSpPr>
          <p:nvPr>
            <p:ph type="dt" sz="half" idx="10"/>
          </p:nvPr>
        </p:nvSpPr>
        <p:spPr/>
        <p:txBody>
          <a:bodyPr/>
          <a:lstStyle/>
          <a:p>
            <a:fld id="{21ACFD22-35AF-4047-9B42-4320F5633CDD}" type="datetimeFigureOut">
              <a:rPr lang="sv-SE" smtClean="0"/>
              <a:t>2022-06-20</a:t>
            </a:fld>
            <a:endParaRPr lang="sv-SE"/>
          </a:p>
        </p:txBody>
      </p:sp>
      <p:sp>
        <p:nvSpPr>
          <p:cNvPr id="8" name="Alatunnisteen paikkamerkki 7">
            <a:extLst>
              <a:ext uri="{FF2B5EF4-FFF2-40B4-BE49-F238E27FC236}">
                <a16:creationId xmlns:a16="http://schemas.microsoft.com/office/drawing/2014/main" id="{3957F2D8-56B8-A241-8AE5-80A024234BB7}"/>
              </a:ext>
            </a:extLst>
          </p:cNvPr>
          <p:cNvSpPr>
            <a:spLocks noGrp="1"/>
          </p:cNvSpPr>
          <p:nvPr>
            <p:ph type="ftr" sz="quarter" idx="11"/>
          </p:nvPr>
        </p:nvSpPr>
        <p:spPr/>
        <p:txBody>
          <a:bodyPr/>
          <a:lstStyle/>
          <a:p>
            <a:endParaRPr lang="sv-SE"/>
          </a:p>
        </p:txBody>
      </p:sp>
      <p:sp>
        <p:nvSpPr>
          <p:cNvPr id="9" name="Dian numeron paikkamerkki 8">
            <a:extLst>
              <a:ext uri="{FF2B5EF4-FFF2-40B4-BE49-F238E27FC236}">
                <a16:creationId xmlns:a16="http://schemas.microsoft.com/office/drawing/2014/main" id="{A53A8014-5546-6844-890D-DD41A3A1E886}"/>
              </a:ext>
            </a:extLst>
          </p:cNvPr>
          <p:cNvSpPr>
            <a:spLocks noGrp="1"/>
          </p:cNvSpPr>
          <p:nvPr>
            <p:ph type="sldNum" sz="quarter" idx="12"/>
          </p:nvPr>
        </p:nvSpPr>
        <p:spPr/>
        <p:txBody>
          <a:bodyPr/>
          <a:lstStyle/>
          <a:p>
            <a:fld id="{BAD5822E-A948-7F4F-A552-5B4BAC613468}" type="slidenum">
              <a:rPr lang="sv-SE" smtClean="0"/>
              <a:t>‹#›</a:t>
            </a:fld>
            <a:endParaRPr lang="sv-SE"/>
          </a:p>
        </p:txBody>
      </p:sp>
    </p:spTree>
    <p:extLst>
      <p:ext uri="{BB962C8B-B14F-4D97-AF65-F5344CB8AC3E}">
        <p14:creationId xmlns:p14="http://schemas.microsoft.com/office/powerpoint/2010/main" val="1525882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AA0777-82F5-4041-AC39-23578DC189EB}"/>
              </a:ext>
            </a:extLst>
          </p:cNvPr>
          <p:cNvSpPr>
            <a:spLocks noGrp="1"/>
          </p:cNvSpPr>
          <p:nvPr>
            <p:ph type="title"/>
          </p:nvPr>
        </p:nvSpPr>
        <p:spPr/>
        <p:txBody>
          <a:bodyPr/>
          <a:lstStyle/>
          <a:p>
            <a:r>
              <a:rPr lang="fi-FI"/>
              <a:t>Muokkaa ots. perustyyl. napsautt.</a:t>
            </a:r>
            <a:endParaRPr lang="sv-SE"/>
          </a:p>
        </p:txBody>
      </p:sp>
      <p:sp>
        <p:nvSpPr>
          <p:cNvPr id="3" name="Päivämäärän paikkamerkki 2">
            <a:extLst>
              <a:ext uri="{FF2B5EF4-FFF2-40B4-BE49-F238E27FC236}">
                <a16:creationId xmlns:a16="http://schemas.microsoft.com/office/drawing/2014/main" id="{220075E5-26F0-584F-920C-7E33B92EF716}"/>
              </a:ext>
            </a:extLst>
          </p:cNvPr>
          <p:cNvSpPr>
            <a:spLocks noGrp="1"/>
          </p:cNvSpPr>
          <p:nvPr>
            <p:ph type="dt" sz="half" idx="10"/>
          </p:nvPr>
        </p:nvSpPr>
        <p:spPr/>
        <p:txBody>
          <a:bodyPr/>
          <a:lstStyle/>
          <a:p>
            <a:fld id="{21ACFD22-35AF-4047-9B42-4320F5633CDD}" type="datetimeFigureOut">
              <a:rPr lang="sv-SE" smtClean="0"/>
              <a:t>2022-06-20</a:t>
            </a:fld>
            <a:endParaRPr lang="sv-SE"/>
          </a:p>
        </p:txBody>
      </p:sp>
      <p:sp>
        <p:nvSpPr>
          <p:cNvPr id="4" name="Alatunnisteen paikkamerkki 3">
            <a:extLst>
              <a:ext uri="{FF2B5EF4-FFF2-40B4-BE49-F238E27FC236}">
                <a16:creationId xmlns:a16="http://schemas.microsoft.com/office/drawing/2014/main" id="{85DB3DAE-786D-1B46-A4D6-A201E5E61B23}"/>
              </a:ext>
            </a:extLst>
          </p:cNvPr>
          <p:cNvSpPr>
            <a:spLocks noGrp="1"/>
          </p:cNvSpPr>
          <p:nvPr>
            <p:ph type="ftr" sz="quarter" idx="11"/>
          </p:nvPr>
        </p:nvSpPr>
        <p:spPr/>
        <p:txBody>
          <a:bodyPr/>
          <a:lstStyle/>
          <a:p>
            <a:endParaRPr lang="sv-SE"/>
          </a:p>
        </p:txBody>
      </p:sp>
      <p:sp>
        <p:nvSpPr>
          <p:cNvPr id="5" name="Dian numeron paikkamerkki 4">
            <a:extLst>
              <a:ext uri="{FF2B5EF4-FFF2-40B4-BE49-F238E27FC236}">
                <a16:creationId xmlns:a16="http://schemas.microsoft.com/office/drawing/2014/main" id="{E6DD2C9D-FD1F-2746-834B-DF8F010EE7BD}"/>
              </a:ext>
            </a:extLst>
          </p:cNvPr>
          <p:cNvSpPr>
            <a:spLocks noGrp="1"/>
          </p:cNvSpPr>
          <p:nvPr>
            <p:ph type="sldNum" sz="quarter" idx="12"/>
          </p:nvPr>
        </p:nvSpPr>
        <p:spPr/>
        <p:txBody>
          <a:bodyPr/>
          <a:lstStyle/>
          <a:p>
            <a:fld id="{BAD5822E-A948-7F4F-A552-5B4BAC613468}" type="slidenum">
              <a:rPr lang="sv-SE" smtClean="0"/>
              <a:t>‹#›</a:t>
            </a:fld>
            <a:endParaRPr lang="sv-SE"/>
          </a:p>
        </p:txBody>
      </p:sp>
    </p:spTree>
    <p:extLst>
      <p:ext uri="{BB962C8B-B14F-4D97-AF65-F5344CB8AC3E}">
        <p14:creationId xmlns:p14="http://schemas.microsoft.com/office/powerpoint/2010/main" val="299895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1E21F2B-0A53-FF4D-A7A0-AE8A990296C5}"/>
              </a:ext>
            </a:extLst>
          </p:cNvPr>
          <p:cNvSpPr>
            <a:spLocks noGrp="1"/>
          </p:cNvSpPr>
          <p:nvPr>
            <p:ph type="dt" sz="half" idx="10"/>
          </p:nvPr>
        </p:nvSpPr>
        <p:spPr/>
        <p:txBody>
          <a:bodyPr/>
          <a:lstStyle/>
          <a:p>
            <a:fld id="{21ACFD22-35AF-4047-9B42-4320F5633CDD}" type="datetimeFigureOut">
              <a:rPr lang="sv-SE" smtClean="0"/>
              <a:t>2022-06-20</a:t>
            </a:fld>
            <a:endParaRPr lang="sv-SE"/>
          </a:p>
        </p:txBody>
      </p:sp>
      <p:sp>
        <p:nvSpPr>
          <p:cNvPr id="3" name="Alatunnisteen paikkamerkki 2">
            <a:extLst>
              <a:ext uri="{FF2B5EF4-FFF2-40B4-BE49-F238E27FC236}">
                <a16:creationId xmlns:a16="http://schemas.microsoft.com/office/drawing/2014/main" id="{102208AD-2420-2B48-BE6A-E924E6326241}"/>
              </a:ext>
            </a:extLst>
          </p:cNvPr>
          <p:cNvSpPr>
            <a:spLocks noGrp="1"/>
          </p:cNvSpPr>
          <p:nvPr>
            <p:ph type="ftr" sz="quarter" idx="11"/>
          </p:nvPr>
        </p:nvSpPr>
        <p:spPr/>
        <p:txBody>
          <a:bodyPr/>
          <a:lstStyle/>
          <a:p>
            <a:endParaRPr lang="sv-SE"/>
          </a:p>
        </p:txBody>
      </p:sp>
      <p:sp>
        <p:nvSpPr>
          <p:cNvPr id="4" name="Dian numeron paikkamerkki 3">
            <a:extLst>
              <a:ext uri="{FF2B5EF4-FFF2-40B4-BE49-F238E27FC236}">
                <a16:creationId xmlns:a16="http://schemas.microsoft.com/office/drawing/2014/main" id="{B68808AA-E9B0-0D45-BF9B-536FE4197A3F}"/>
              </a:ext>
            </a:extLst>
          </p:cNvPr>
          <p:cNvSpPr>
            <a:spLocks noGrp="1"/>
          </p:cNvSpPr>
          <p:nvPr>
            <p:ph type="sldNum" sz="quarter" idx="12"/>
          </p:nvPr>
        </p:nvSpPr>
        <p:spPr/>
        <p:txBody>
          <a:bodyPr/>
          <a:lstStyle/>
          <a:p>
            <a:fld id="{BAD5822E-A948-7F4F-A552-5B4BAC613468}" type="slidenum">
              <a:rPr lang="sv-SE" smtClean="0"/>
              <a:t>‹#›</a:t>
            </a:fld>
            <a:endParaRPr lang="sv-SE"/>
          </a:p>
        </p:txBody>
      </p:sp>
    </p:spTree>
    <p:extLst>
      <p:ext uri="{BB962C8B-B14F-4D97-AF65-F5344CB8AC3E}">
        <p14:creationId xmlns:p14="http://schemas.microsoft.com/office/powerpoint/2010/main" val="944003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51FCA1-38AF-EB4F-A9B1-B08EA76393ED}"/>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sv-SE"/>
          </a:p>
        </p:txBody>
      </p:sp>
      <p:sp>
        <p:nvSpPr>
          <p:cNvPr id="3" name="Sisällön paikkamerkki 2">
            <a:extLst>
              <a:ext uri="{FF2B5EF4-FFF2-40B4-BE49-F238E27FC236}">
                <a16:creationId xmlns:a16="http://schemas.microsoft.com/office/drawing/2014/main" id="{F8595100-098A-F34A-B1DB-7DB864B2E2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Tekstin paikkamerkki 3">
            <a:extLst>
              <a:ext uri="{FF2B5EF4-FFF2-40B4-BE49-F238E27FC236}">
                <a16:creationId xmlns:a16="http://schemas.microsoft.com/office/drawing/2014/main" id="{DE3094CD-0F6B-5346-AC1D-3A30EA27E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2514433-1897-B749-8780-4172089D09EE}"/>
              </a:ext>
            </a:extLst>
          </p:cNvPr>
          <p:cNvSpPr>
            <a:spLocks noGrp="1"/>
          </p:cNvSpPr>
          <p:nvPr>
            <p:ph type="dt" sz="half" idx="10"/>
          </p:nvPr>
        </p:nvSpPr>
        <p:spPr/>
        <p:txBody>
          <a:bodyPr/>
          <a:lstStyle/>
          <a:p>
            <a:fld id="{21ACFD22-35AF-4047-9B42-4320F5633CDD}" type="datetimeFigureOut">
              <a:rPr lang="sv-SE" smtClean="0"/>
              <a:t>2022-06-20</a:t>
            </a:fld>
            <a:endParaRPr lang="sv-SE"/>
          </a:p>
        </p:txBody>
      </p:sp>
      <p:sp>
        <p:nvSpPr>
          <p:cNvPr id="6" name="Alatunnisteen paikkamerkki 5">
            <a:extLst>
              <a:ext uri="{FF2B5EF4-FFF2-40B4-BE49-F238E27FC236}">
                <a16:creationId xmlns:a16="http://schemas.microsoft.com/office/drawing/2014/main" id="{D98F6C14-E3E3-0C44-9B2B-B2D574DDC22E}"/>
              </a:ext>
            </a:extLst>
          </p:cNvPr>
          <p:cNvSpPr>
            <a:spLocks noGrp="1"/>
          </p:cNvSpPr>
          <p:nvPr>
            <p:ph type="ftr" sz="quarter" idx="11"/>
          </p:nvPr>
        </p:nvSpPr>
        <p:spPr/>
        <p:txBody>
          <a:bodyPr/>
          <a:lstStyle/>
          <a:p>
            <a:endParaRPr lang="sv-SE"/>
          </a:p>
        </p:txBody>
      </p:sp>
      <p:sp>
        <p:nvSpPr>
          <p:cNvPr id="7" name="Dian numeron paikkamerkki 6">
            <a:extLst>
              <a:ext uri="{FF2B5EF4-FFF2-40B4-BE49-F238E27FC236}">
                <a16:creationId xmlns:a16="http://schemas.microsoft.com/office/drawing/2014/main" id="{AFD90175-63C0-E74D-A434-0C90A5233999}"/>
              </a:ext>
            </a:extLst>
          </p:cNvPr>
          <p:cNvSpPr>
            <a:spLocks noGrp="1"/>
          </p:cNvSpPr>
          <p:nvPr>
            <p:ph type="sldNum" sz="quarter" idx="12"/>
          </p:nvPr>
        </p:nvSpPr>
        <p:spPr/>
        <p:txBody>
          <a:bodyPr/>
          <a:lstStyle/>
          <a:p>
            <a:fld id="{BAD5822E-A948-7F4F-A552-5B4BAC613468}" type="slidenum">
              <a:rPr lang="sv-SE" smtClean="0"/>
              <a:t>‹#›</a:t>
            </a:fld>
            <a:endParaRPr lang="sv-SE"/>
          </a:p>
        </p:txBody>
      </p:sp>
    </p:spTree>
    <p:extLst>
      <p:ext uri="{BB962C8B-B14F-4D97-AF65-F5344CB8AC3E}">
        <p14:creationId xmlns:p14="http://schemas.microsoft.com/office/powerpoint/2010/main" val="147037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637A81-D935-F549-B630-C79940D4861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sv-SE"/>
          </a:p>
        </p:txBody>
      </p:sp>
      <p:sp>
        <p:nvSpPr>
          <p:cNvPr id="3" name="Kuvan paikkamerkki 2">
            <a:extLst>
              <a:ext uri="{FF2B5EF4-FFF2-40B4-BE49-F238E27FC236}">
                <a16:creationId xmlns:a16="http://schemas.microsoft.com/office/drawing/2014/main" id="{288D023F-3517-A146-8D9D-572CA8292B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kstin paikkamerkki 3">
            <a:extLst>
              <a:ext uri="{FF2B5EF4-FFF2-40B4-BE49-F238E27FC236}">
                <a16:creationId xmlns:a16="http://schemas.microsoft.com/office/drawing/2014/main" id="{F4DD96B7-E8A3-CF49-ACFE-E944988F06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6110A14C-ED0A-4E4D-AED0-8B0486020F94}"/>
              </a:ext>
            </a:extLst>
          </p:cNvPr>
          <p:cNvSpPr>
            <a:spLocks noGrp="1"/>
          </p:cNvSpPr>
          <p:nvPr>
            <p:ph type="dt" sz="half" idx="10"/>
          </p:nvPr>
        </p:nvSpPr>
        <p:spPr/>
        <p:txBody>
          <a:bodyPr/>
          <a:lstStyle/>
          <a:p>
            <a:fld id="{21ACFD22-35AF-4047-9B42-4320F5633CDD}" type="datetimeFigureOut">
              <a:rPr lang="sv-SE" smtClean="0"/>
              <a:t>2022-06-20</a:t>
            </a:fld>
            <a:endParaRPr lang="sv-SE"/>
          </a:p>
        </p:txBody>
      </p:sp>
      <p:sp>
        <p:nvSpPr>
          <p:cNvPr id="6" name="Alatunnisteen paikkamerkki 5">
            <a:extLst>
              <a:ext uri="{FF2B5EF4-FFF2-40B4-BE49-F238E27FC236}">
                <a16:creationId xmlns:a16="http://schemas.microsoft.com/office/drawing/2014/main" id="{326BA1F9-5036-614C-AA26-59EFAE0EC83E}"/>
              </a:ext>
            </a:extLst>
          </p:cNvPr>
          <p:cNvSpPr>
            <a:spLocks noGrp="1"/>
          </p:cNvSpPr>
          <p:nvPr>
            <p:ph type="ftr" sz="quarter" idx="11"/>
          </p:nvPr>
        </p:nvSpPr>
        <p:spPr/>
        <p:txBody>
          <a:bodyPr/>
          <a:lstStyle/>
          <a:p>
            <a:endParaRPr lang="sv-SE"/>
          </a:p>
        </p:txBody>
      </p:sp>
      <p:sp>
        <p:nvSpPr>
          <p:cNvPr id="7" name="Dian numeron paikkamerkki 6">
            <a:extLst>
              <a:ext uri="{FF2B5EF4-FFF2-40B4-BE49-F238E27FC236}">
                <a16:creationId xmlns:a16="http://schemas.microsoft.com/office/drawing/2014/main" id="{08DB2474-521A-4841-BE19-78C359F71B51}"/>
              </a:ext>
            </a:extLst>
          </p:cNvPr>
          <p:cNvSpPr>
            <a:spLocks noGrp="1"/>
          </p:cNvSpPr>
          <p:nvPr>
            <p:ph type="sldNum" sz="quarter" idx="12"/>
          </p:nvPr>
        </p:nvSpPr>
        <p:spPr/>
        <p:txBody>
          <a:bodyPr/>
          <a:lstStyle/>
          <a:p>
            <a:fld id="{BAD5822E-A948-7F4F-A552-5B4BAC613468}" type="slidenum">
              <a:rPr lang="sv-SE" smtClean="0"/>
              <a:t>‹#›</a:t>
            </a:fld>
            <a:endParaRPr lang="sv-SE"/>
          </a:p>
        </p:txBody>
      </p:sp>
    </p:spTree>
    <p:extLst>
      <p:ext uri="{BB962C8B-B14F-4D97-AF65-F5344CB8AC3E}">
        <p14:creationId xmlns:p14="http://schemas.microsoft.com/office/powerpoint/2010/main" val="3635440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90CCAB7-220F-C54A-BE1E-FC7991EA3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sv-SE"/>
          </a:p>
        </p:txBody>
      </p:sp>
      <p:sp>
        <p:nvSpPr>
          <p:cNvPr id="3" name="Tekstin paikkamerkki 2">
            <a:extLst>
              <a:ext uri="{FF2B5EF4-FFF2-40B4-BE49-F238E27FC236}">
                <a16:creationId xmlns:a16="http://schemas.microsoft.com/office/drawing/2014/main" id="{44EA6C3E-2559-AA48-BE5C-98A9AAD107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CB54B39C-B2DE-5648-B5D9-84977FDF71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ACFD22-35AF-4047-9B42-4320F5633CDD}" type="datetimeFigureOut">
              <a:rPr lang="sv-SE" smtClean="0"/>
              <a:t>2022-06-20</a:t>
            </a:fld>
            <a:endParaRPr lang="sv-SE"/>
          </a:p>
        </p:txBody>
      </p:sp>
      <p:sp>
        <p:nvSpPr>
          <p:cNvPr id="5" name="Alatunnisteen paikkamerkki 4">
            <a:extLst>
              <a:ext uri="{FF2B5EF4-FFF2-40B4-BE49-F238E27FC236}">
                <a16:creationId xmlns:a16="http://schemas.microsoft.com/office/drawing/2014/main" id="{B516B974-F6F2-2242-BD9D-2F9C2A424B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Dian numeron paikkamerkki 5">
            <a:extLst>
              <a:ext uri="{FF2B5EF4-FFF2-40B4-BE49-F238E27FC236}">
                <a16:creationId xmlns:a16="http://schemas.microsoft.com/office/drawing/2014/main" id="{21A08238-532F-0449-93E2-30E02D2BC0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5822E-A948-7F4F-A552-5B4BAC613468}" type="slidenum">
              <a:rPr lang="sv-SE" smtClean="0"/>
              <a:t>‹#›</a:t>
            </a:fld>
            <a:endParaRPr lang="sv-SE"/>
          </a:p>
        </p:txBody>
      </p:sp>
    </p:spTree>
    <p:extLst>
      <p:ext uri="{BB962C8B-B14F-4D97-AF65-F5344CB8AC3E}">
        <p14:creationId xmlns:p14="http://schemas.microsoft.com/office/powerpoint/2010/main" val="36380738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AFD7838-A93C-6845-8F58-DF7F34B197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sv-SE"/>
          </a:p>
        </p:txBody>
      </p:sp>
      <p:sp>
        <p:nvSpPr>
          <p:cNvPr id="3" name="Tekstin paikkamerkki 2">
            <a:extLst>
              <a:ext uri="{FF2B5EF4-FFF2-40B4-BE49-F238E27FC236}">
                <a16:creationId xmlns:a16="http://schemas.microsoft.com/office/drawing/2014/main" id="{B1C733C7-0ACE-3547-B5FD-B78FE63FED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771F038A-C00E-8E46-9A0C-B17101AF3A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AAD5A-46D7-1545-8B0F-BF9171C5CB1D}" type="datetimeFigureOut">
              <a:rPr lang="sv-SE" smtClean="0"/>
              <a:t>2022-06-20</a:t>
            </a:fld>
            <a:endParaRPr lang="sv-SE"/>
          </a:p>
        </p:txBody>
      </p:sp>
      <p:sp>
        <p:nvSpPr>
          <p:cNvPr id="5" name="Alatunnisteen paikkamerkki 4">
            <a:extLst>
              <a:ext uri="{FF2B5EF4-FFF2-40B4-BE49-F238E27FC236}">
                <a16:creationId xmlns:a16="http://schemas.microsoft.com/office/drawing/2014/main" id="{F1CB578D-DB1A-A244-8F78-09008B3EA6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Dian numeron paikkamerkki 5">
            <a:extLst>
              <a:ext uri="{FF2B5EF4-FFF2-40B4-BE49-F238E27FC236}">
                <a16:creationId xmlns:a16="http://schemas.microsoft.com/office/drawing/2014/main" id="{879560A5-29CD-7D49-A102-60451C72D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46AFBA-9C4F-D648-8341-C0F8E66438A1}" type="slidenum">
              <a:rPr lang="sv-SE" smtClean="0"/>
              <a:t>‹#›</a:t>
            </a:fld>
            <a:endParaRPr lang="sv-SE"/>
          </a:p>
        </p:txBody>
      </p:sp>
    </p:spTree>
    <p:extLst>
      <p:ext uri="{BB962C8B-B14F-4D97-AF65-F5344CB8AC3E}">
        <p14:creationId xmlns:p14="http://schemas.microsoft.com/office/powerpoint/2010/main" val="1421960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hyperlink" Target="http://www.tyosuojelu.fi/"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Kuva 4" descr="Kuva, joka sisältää kohteen teksti&#10;&#10;Kuvaus luotu automaattisesti">
            <a:extLst>
              <a:ext uri="{FF2B5EF4-FFF2-40B4-BE49-F238E27FC236}">
                <a16:creationId xmlns:a16="http://schemas.microsoft.com/office/drawing/2014/main" id="{FDE49F89-5980-2D75-15A3-DE5A9CBA980C}"/>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
        <p:nvSpPr>
          <p:cNvPr id="5" name="Otsikko 1">
            <a:extLst>
              <a:ext uri="{FF2B5EF4-FFF2-40B4-BE49-F238E27FC236}">
                <a16:creationId xmlns:a16="http://schemas.microsoft.com/office/drawing/2014/main" id="{85069F32-6331-914C-850E-40DADEAD6E56}"/>
              </a:ext>
            </a:extLst>
          </p:cNvPr>
          <p:cNvSpPr txBox="1">
            <a:spLocks/>
          </p:cNvSpPr>
          <p:nvPr/>
        </p:nvSpPr>
        <p:spPr>
          <a:xfrm>
            <a:off x="1122947" y="1252705"/>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i-FI" sz="5000" b="1" dirty="0">
              <a:solidFill>
                <a:schemeClr val="bg1"/>
              </a:solidFill>
              <a:ea typeface="Calibri Light"/>
              <a:cs typeface="Calibri Light"/>
            </a:endParaRPr>
          </a:p>
          <a:p>
            <a:pPr algn="ctr"/>
            <a:endParaRPr lang="fi-FI" sz="5000" b="1" dirty="0">
              <a:solidFill>
                <a:schemeClr val="bg1"/>
              </a:solidFill>
              <a:ea typeface="Calibri Light"/>
              <a:cs typeface="Calibri Light"/>
            </a:endParaRPr>
          </a:p>
          <a:p>
            <a:pPr algn="ctr"/>
            <a:r>
              <a:rPr lang="fi-FI" sz="5000" b="1" dirty="0">
                <a:solidFill>
                  <a:schemeClr val="bg1"/>
                </a:solidFill>
              </a:rPr>
              <a:t>Työturvallisuus rakennusalalla</a:t>
            </a:r>
            <a:endParaRPr lang="sv-SE" sz="5000" b="1">
              <a:solidFill>
                <a:schemeClr val="bg1"/>
              </a:solidFill>
              <a:ea typeface="Calibri Light"/>
              <a:cs typeface="Calibri Light"/>
            </a:endParaRPr>
          </a:p>
        </p:txBody>
      </p:sp>
      <p:sp>
        <p:nvSpPr>
          <p:cNvPr id="2" name="Alaotsikko 2">
            <a:extLst>
              <a:ext uri="{FF2B5EF4-FFF2-40B4-BE49-F238E27FC236}">
                <a16:creationId xmlns:a16="http://schemas.microsoft.com/office/drawing/2014/main" id="{55CE1A54-DEAA-A664-5B45-727694BC9CA9}"/>
              </a:ext>
            </a:extLst>
          </p:cNvPr>
          <p:cNvSpPr txBox="1">
            <a:spLocks/>
          </p:cNvSpPr>
          <p:nvPr/>
        </p:nvSpPr>
        <p:spPr>
          <a:xfrm>
            <a:off x="1054769" y="3523832"/>
            <a:ext cx="9144000" cy="16557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dirty="0">
                <a:solidFill>
                  <a:schemeClr val="bg1">
                    <a:lumMod val="95000"/>
                  </a:schemeClr>
                </a:solidFill>
              </a:rPr>
              <a:t>Työturvallisuuden opetusmateriaali</a:t>
            </a:r>
            <a:endParaRPr lang="fi-FI" dirty="0">
              <a:solidFill>
                <a:schemeClr val="bg1">
                  <a:lumMod val="95000"/>
                </a:schemeClr>
              </a:solidFill>
              <a:cs typeface="Calibri"/>
            </a:endParaRPr>
          </a:p>
          <a:p>
            <a:pPr marL="0" indent="0" algn="ctr">
              <a:buNone/>
            </a:pPr>
            <a:endParaRPr lang="fi-FI" dirty="0">
              <a:solidFill>
                <a:schemeClr val="bg1">
                  <a:lumMod val="95000"/>
                </a:schemeClr>
              </a:solidFill>
              <a:cs typeface="Calibri"/>
            </a:endParaRPr>
          </a:p>
          <a:p>
            <a:pPr marL="0" indent="0" algn="ctr">
              <a:buNone/>
            </a:pPr>
            <a:r>
              <a:rPr lang="fi-FI" dirty="0">
                <a:solidFill>
                  <a:schemeClr val="bg1">
                    <a:lumMod val="95000"/>
                  </a:schemeClr>
                </a:solidFill>
              </a:rPr>
              <a:t>4. Työsuojeluvastuut työmaalla</a:t>
            </a:r>
            <a:endParaRPr lang="fi-FI" dirty="0">
              <a:solidFill>
                <a:schemeClr val="bg1">
                  <a:lumMod val="95000"/>
                </a:schemeClr>
              </a:solidFill>
              <a:cs typeface="Calibri"/>
            </a:endParaRPr>
          </a:p>
          <a:p>
            <a:pPr algn="ctr"/>
            <a:endParaRPr lang="sv-SE" dirty="0"/>
          </a:p>
        </p:txBody>
      </p:sp>
    </p:spTree>
    <p:extLst>
      <p:ext uri="{BB962C8B-B14F-4D97-AF65-F5344CB8AC3E}">
        <p14:creationId xmlns:p14="http://schemas.microsoft.com/office/powerpoint/2010/main" val="1073878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orakulmio: Pyöristetyt kulmat 8">
            <a:extLst>
              <a:ext uri="{FF2B5EF4-FFF2-40B4-BE49-F238E27FC236}">
                <a16:creationId xmlns:a16="http://schemas.microsoft.com/office/drawing/2014/main" id="{549562B2-FF3D-32F0-2A05-DF8C259D927F}"/>
              </a:ext>
            </a:extLst>
          </p:cNvPr>
          <p:cNvSpPr/>
          <p:nvPr/>
        </p:nvSpPr>
        <p:spPr>
          <a:xfrm>
            <a:off x="675774" y="5618747"/>
            <a:ext cx="10788315" cy="912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748A1120-BD4B-7747-8518-8F0B62ECA33A}"/>
              </a:ext>
            </a:extLst>
          </p:cNvPr>
          <p:cNvSpPr>
            <a:spLocks noGrp="1"/>
          </p:cNvSpPr>
          <p:nvPr>
            <p:ph type="title"/>
          </p:nvPr>
        </p:nvSpPr>
        <p:spPr>
          <a:xfrm>
            <a:off x="838200" y="365125"/>
            <a:ext cx="11067047" cy="999849"/>
          </a:xfrm>
        </p:spPr>
        <p:txBody>
          <a:bodyPr>
            <a:normAutofit fontScale="90000"/>
          </a:bodyPr>
          <a:lstStyle/>
          <a:p>
            <a:r>
              <a:rPr lang="fi-FI" b="1" dirty="0"/>
              <a:t>Vastuutahot työmaalla: kaikki työnantajat, esihenkilö</a:t>
            </a:r>
            <a:endParaRPr lang="fi-FI" b="1" dirty="0">
              <a:ea typeface="Calibri Light"/>
              <a:cs typeface="Calibri Light"/>
            </a:endParaRPr>
          </a:p>
        </p:txBody>
      </p:sp>
      <p:sp>
        <p:nvSpPr>
          <p:cNvPr id="3" name="Sisällön paikkamerkki 2">
            <a:extLst>
              <a:ext uri="{FF2B5EF4-FFF2-40B4-BE49-F238E27FC236}">
                <a16:creationId xmlns:a16="http://schemas.microsoft.com/office/drawing/2014/main" id="{334BE95D-D612-B540-9A98-1BD29AB13CFA}"/>
              </a:ext>
            </a:extLst>
          </p:cNvPr>
          <p:cNvSpPr>
            <a:spLocks noGrp="1"/>
          </p:cNvSpPr>
          <p:nvPr>
            <p:ph idx="1"/>
          </p:nvPr>
        </p:nvSpPr>
        <p:spPr/>
        <p:txBody>
          <a:bodyPr vert="horz" lIns="91440" tIns="45720" rIns="91440" bIns="45720" rtlCol="0" anchor="t">
            <a:normAutofit fontScale="92500"/>
          </a:bodyPr>
          <a:lstStyle/>
          <a:p>
            <a:pPr>
              <a:lnSpc>
                <a:spcPct val="110000"/>
              </a:lnSpc>
            </a:pPr>
            <a:r>
              <a:rPr lang="fi-FI" dirty="0"/>
              <a:t>Jokainen esihenkilö vastaa alaistensa turvallisuudesta ja terveydestä:</a:t>
            </a:r>
            <a:endParaRPr lang="fi-FI">
              <a:ea typeface="Calibri" panose="020F0502020204030204"/>
              <a:cs typeface="Calibri" panose="020F0502020204030204"/>
            </a:endParaRPr>
          </a:p>
          <a:p>
            <a:pPr lvl="1">
              <a:lnSpc>
                <a:spcPct val="110000"/>
              </a:lnSpc>
            </a:pPr>
            <a:r>
              <a:rPr lang="fi-FI" dirty="0"/>
              <a:t>täydentämällä riskinarviointeja</a:t>
            </a:r>
            <a:endParaRPr lang="fi-FI" dirty="0">
              <a:ea typeface="Calibri" panose="020F0502020204030204"/>
              <a:cs typeface="Calibri" panose="020F0502020204030204"/>
            </a:endParaRPr>
          </a:p>
          <a:p>
            <a:pPr lvl="1">
              <a:lnSpc>
                <a:spcPct val="110000"/>
              </a:lnSpc>
            </a:pPr>
            <a:r>
              <a:rPr lang="fi-FI" dirty="0"/>
              <a:t>toteuttamalla toimenpiteitä riskien torjumiseksi</a:t>
            </a:r>
            <a:endParaRPr lang="fi-FI" dirty="0">
              <a:ea typeface="Calibri" panose="020F0502020204030204"/>
              <a:cs typeface="Calibri" panose="020F0502020204030204"/>
            </a:endParaRPr>
          </a:p>
          <a:p>
            <a:pPr lvl="1">
              <a:lnSpc>
                <a:spcPct val="110000"/>
              </a:lnSpc>
            </a:pPr>
            <a:r>
              <a:rPr lang="fi-FI" dirty="0"/>
              <a:t>huolehtimalla työntekijöidensä opastamisesta, osaamisesta ja sijoittamisesta työhön</a:t>
            </a:r>
            <a:endParaRPr lang="fi-FI" dirty="0">
              <a:ea typeface="Calibri" panose="020F0502020204030204"/>
              <a:cs typeface="Calibri" panose="020F0502020204030204"/>
            </a:endParaRPr>
          </a:p>
          <a:p>
            <a:pPr lvl="1">
              <a:lnSpc>
                <a:spcPct val="110000"/>
              </a:lnSpc>
            </a:pPr>
            <a:r>
              <a:rPr lang="fi-FI" dirty="0"/>
              <a:t>valvomalla työtä ja toteuttamalla toimenpiteitä valvonnan pohjalta</a:t>
            </a:r>
            <a:endParaRPr lang="fi-FI" dirty="0">
              <a:ea typeface="Calibri" panose="020F0502020204030204"/>
              <a:cs typeface="Calibri" panose="020F0502020204030204"/>
            </a:endParaRPr>
          </a:p>
          <a:p>
            <a:pPr lvl="1">
              <a:lnSpc>
                <a:spcPct val="110000"/>
              </a:lnSpc>
            </a:pPr>
            <a:r>
              <a:rPr lang="fi-FI" dirty="0"/>
              <a:t>antamalla palautetta työntekijöilleen esim. heidän esittämistään aloitteista ja turvallisuushuomioista</a:t>
            </a:r>
            <a:endParaRPr lang="fi-FI" dirty="0">
              <a:ea typeface="Calibri" panose="020F0502020204030204"/>
              <a:cs typeface="Calibri" panose="020F0502020204030204"/>
            </a:endParaRPr>
          </a:p>
          <a:p>
            <a:pPr>
              <a:lnSpc>
                <a:spcPct val="110000"/>
              </a:lnSpc>
            </a:pPr>
            <a:r>
              <a:rPr lang="fi-FI" dirty="0"/>
              <a:t>Jokaisella esihenkilöllä on myös oma esihenkilö, joka tukee ja huolehtii resursoinnista</a:t>
            </a:r>
            <a:endParaRPr lang="fi-FI" dirty="0">
              <a:ea typeface="Calibri" panose="020F0502020204030204"/>
              <a:cs typeface="Calibri" panose="020F0502020204030204"/>
            </a:endParaRPr>
          </a:p>
        </p:txBody>
      </p:sp>
      <p:sp>
        <p:nvSpPr>
          <p:cNvPr id="4" name="Tekstiruutu 3">
            <a:extLst>
              <a:ext uri="{FF2B5EF4-FFF2-40B4-BE49-F238E27FC236}">
                <a16:creationId xmlns:a16="http://schemas.microsoft.com/office/drawing/2014/main" id="{D1CE31E9-D937-7A49-96CC-48E0EAC9DE44}"/>
              </a:ext>
            </a:extLst>
          </p:cNvPr>
          <p:cNvSpPr txBox="1"/>
          <p:nvPr/>
        </p:nvSpPr>
        <p:spPr>
          <a:xfrm>
            <a:off x="931550" y="5868919"/>
            <a:ext cx="9925539" cy="461665"/>
          </a:xfrm>
          <a:prstGeom prst="rect">
            <a:avLst/>
          </a:prstGeom>
          <a:noFill/>
        </p:spPr>
        <p:txBody>
          <a:bodyPr wrap="none" lIns="91440" tIns="45720" rIns="91440" bIns="45720" rtlCol="0" anchor="t">
            <a:spAutoFit/>
          </a:bodyPr>
          <a:lstStyle/>
          <a:p>
            <a:pPr algn="ctr"/>
            <a:r>
              <a:rPr lang="fi-FI" altLang="fi-FI" sz="2400" b="1" dirty="0">
                <a:solidFill>
                  <a:schemeClr val="bg1"/>
                </a:solidFill>
                <a:ea typeface="ＭＳ Ｐゴシック"/>
              </a:rPr>
              <a:t>Lähtökohtaisesti esihenkilöt vastaavat aina ja kaikesta valtuuksiensa rajoissa</a:t>
            </a:r>
            <a:endParaRPr lang="fi-FI" altLang="fi-FI" sz="2400" b="1" dirty="0">
              <a:solidFill>
                <a:schemeClr val="bg1"/>
              </a:solidFill>
              <a:ea typeface="ＭＳ Ｐゴシック"/>
              <a:cs typeface="Calibri"/>
            </a:endParaRPr>
          </a:p>
        </p:txBody>
      </p:sp>
    </p:spTree>
    <p:extLst>
      <p:ext uri="{BB962C8B-B14F-4D97-AF65-F5344CB8AC3E}">
        <p14:creationId xmlns:p14="http://schemas.microsoft.com/office/powerpoint/2010/main" val="2703187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Pyöristetyt kulmat 5">
            <a:extLst>
              <a:ext uri="{FF2B5EF4-FFF2-40B4-BE49-F238E27FC236}">
                <a16:creationId xmlns:a16="http://schemas.microsoft.com/office/drawing/2014/main" id="{F3BE69C5-7CDC-D8A0-F46A-491DF73F5BD2}"/>
              </a:ext>
            </a:extLst>
          </p:cNvPr>
          <p:cNvSpPr/>
          <p:nvPr/>
        </p:nvSpPr>
        <p:spPr>
          <a:xfrm>
            <a:off x="695827" y="5388142"/>
            <a:ext cx="10788315" cy="912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748A1120-BD4B-7747-8518-8F0B62ECA33A}"/>
              </a:ext>
            </a:extLst>
          </p:cNvPr>
          <p:cNvSpPr>
            <a:spLocks noGrp="1"/>
          </p:cNvSpPr>
          <p:nvPr>
            <p:ph type="title"/>
          </p:nvPr>
        </p:nvSpPr>
        <p:spPr/>
        <p:txBody>
          <a:bodyPr>
            <a:normAutofit fontScale="90000"/>
          </a:bodyPr>
          <a:lstStyle/>
          <a:p>
            <a:r>
              <a:rPr lang="fi-FI" b="1" dirty="0"/>
              <a:t>Vastuutahot työmaalla: itsenäiset työnsuorittajat</a:t>
            </a:r>
            <a:endParaRPr lang="fi-FI" b="1" dirty="0">
              <a:ea typeface="Calibri Light"/>
              <a:cs typeface="Calibri Light"/>
            </a:endParaRPr>
          </a:p>
        </p:txBody>
      </p:sp>
      <p:sp>
        <p:nvSpPr>
          <p:cNvPr id="3" name="Sisällön paikkamerkki 2">
            <a:extLst>
              <a:ext uri="{FF2B5EF4-FFF2-40B4-BE49-F238E27FC236}">
                <a16:creationId xmlns:a16="http://schemas.microsoft.com/office/drawing/2014/main" id="{334BE95D-D612-B540-9A98-1BD29AB13CFA}"/>
              </a:ext>
            </a:extLst>
          </p:cNvPr>
          <p:cNvSpPr>
            <a:spLocks noGrp="1"/>
          </p:cNvSpPr>
          <p:nvPr>
            <p:ph idx="1"/>
          </p:nvPr>
        </p:nvSpPr>
        <p:spPr>
          <a:xfrm>
            <a:off x="838200" y="1454667"/>
            <a:ext cx="10515600" cy="3766121"/>
          </a:xfrm>
        </p:spPr>
        <p:txBody>
          <a:bodyPr vert="horz" lIns="91440" tIns="45720" rIns="91440" bIns="45720" rtlCol="0" anchor="t">
            <a:normAutofit/>
          </a:bodyPr>
          <a:lstStyle/>
          <a:p>
            <a:pPr>
              <a:lnSpc>
                <a:spcPct val="100000"/>
              </a:lnSpc>
            </a:pPr>
            <a:r>
              <a:rPr lang="fi-FI" dirty="0"/>
              <a:t>Noudattaa päätoteuttajan ohjeita ja määräyksiä</a:t>
            </a:r>
            <a:endParaRPr lang="fi-FI"/>
          </a:p>
          <a:p>
            <a:pPr>
              <a:lnSpc>
                <a:spcPct val="100000"/>
              </a:lnSpc>
            </a:pPr>
            <a:r>
              <a:rPr lang="fi-FI" dirty="0"/>
              <a:t>Käyttää työmaalla vaatimukset täyttäviä ja tarkastettuja työvälineitä sekä aineita määräysten mukaisesti</a:t>
            </a:r>
            <a:endParaRPr lang="fi-FI" dirty="0">
              <a:ea typeface="Calibri" panose="020F0502020204030204"/>
              <a:cs typeface="Calibri" panose="020F0502020204030204"/>
            </a:endParaRPr>
          </a:p>
          <a:p>
            <a:pPr>
              <a:lnSpc>
                <a:spcPct val="100000"/>
              </a:lnSpc>
            </a:pPr>
            <a:r>
              <a:rPr lang="fi-FI" dirty="0"/>
              <a:t>Huolehdittava omista pätevyyksistä ja luvista</a:t>
            </a:r>
            <a:endParaRPr lang="fi-FI" dirty="0">
              <a:ea typeface="Calibri" panose="020F0502020204030204"/>
              <a:cs typeface="Calibri" panose="020F0502020204030204"/>
            </a:endParaRPr>
          </a:p>
          <a:p>
            <a:pPr>
              <a:lnSpc>
                <a:spcPct val="100000"/>
              </a:lnSpc>
            </a:pPr>
            <a:r>
              <a:rPr lang="fi-FI" dirty="0"/>
              <a:t>Huolehdittava omalta osaltaan työnsä vaatimasta yhteensovittamisesta ja tiedottaa muun muassa työn aiheuttamista vaaroista</a:t>
            </a:r>
            <a:endParaRPr lang="fi-FI" dirty="0">
              <a:ea typeface="Calibri" panose="020F0502020204030204"/>
              <a:cs typeface="Calibri" panose="020F0502020204030204"/>
            </a:endParaRPr>
          </a:p>
          <a:p>
            <a:pPr lvl="1">
              <a:lnSpc>
                <a:spcPct val="100000"/>
              </a:lnSpc>
            </a:pPr>
            <a:endParaRPr lang="fi-FI" dirty="0">
              <a:ea typeface="Calibri" panose="020F0502020204030204"/>
              <a:cs typeface="Calibri" panose="020F0502020204030204"/>
            </a:endParaRPr>
          </a:p>
        </p:txBody>
      </p:sp>
      <p:sp>
        <p:nvSpPr>
          <p:cNvPr id="4" name="Tekstiruutu 3">
            <a:extLst>
              <a:ext uri="{FF2B5EF4-FFF2-40B4-BE49-F238E27FC236}">
                <a16:creationId xmlns:a16="http://schemas.microsoft.com/office/drawing/2014/main" id="{D1CE31E9-D937-7A49-96CC-48E0EAC9DE44}"/>
              </a:ext>
            </a:extLst>
          </p:cNvPr>
          <p:cNvSpPr txBox="1"/>
          <p:nvPr/>
        </p:nvSpPr>
        <p:spPr>
          <a:xfrm>
            <a:off x="2161243" y="5618262"/>
            <a:ext cx="7065139" cy="461665"/>
          </a:xfrm>
          <a:prstGeom prst="rect">
            <a:avLst/>
          </a:prstGeom>
          <a:noFill/>
        </p:spPr>
        <p:txBody>
          <a:bodyPr wrap="none" lIns="91440" tIns="45720" rIns="91440" bIns="45720" rtlCol="0" anchor="t">
            <a:spAutoFit/>
          </a:bodyPr>
          <a:lstStyle/>
          <a:p>
            <a:pPr algn="ctr"/>
            <a:r>
              <a:rPr lang="fi-FI" altLang="fi-FI" sz="2400" b="1" dirty="0">
                <a:solidFill>
                  <a:schemeClr val="bg1"/>
                </a:solidFill>
                <a:ea typeface="ＭＳ Ｐゴシック"/>
              </a:rPr>
              <a:t>Itsenäinen työnsuorittaja tarkoittaa yleensä yrittäjää</a:t>
            </a:r>
            <a:endParaRPr lang="fi-FI" altLang="fi-FI" sz="2400" b="1" dirty="0">
              <a:solidFill>
                <a:schemeClr val="bg1"/>
              </a:solidFill>
              <a:ea typeface="ＭＳ Ｐゴシック"/>
              <a:cs typeface="Calibri"/>
            </a:endParaRPr>
          </a:p>
        </p:txBody>
      </p:sp>
    </p:spTree>
    <p:extLst>
      <p:ext uri="{BB962C8B-B14F-4D97-AF65-F5344CB8AC3E}">
        <p14:creationId xmlns:p14="http://schemas.microsoft.com/office/powerpoint/2010/main" val="1937741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3DC9B8-BA6B-204F-B6D5-C064584A6E72}"/>
              </a:ext>
            </a:extLst>
          </p:cNvPr>
          <p:cNvSpPr>
            <a:spLocks noGrp="1"/>
          </p:cNvSpPr>
          <p:nvPr>
            <p:ph type="title"/>
          </p:nvPr>
        </p:nvSpPr>
        <p:spPr>
          <a:xfrm>
            <a:off x="838200" y="265310"/>
            <a:ext cx="10515600" cy="999849"/>
          </a:xfrm>
        </p:spPr>
        <p:txBody>
          <a:bodyPr>
            <a:noAutofit/>
          </a:bodyPr>
          <a:lstStyle/>
          <a:p>
            <a:r>
              <a:rPr lang="fi-FI" sz="3200" b="1" dirty="0">
                <a:cs typeface="ＭＳ Ｐゴシック" charset="0"/>
              </a:rPr>
              <a:t>Työnantaja eli esihenkilö vastaa työntekijöiden turvallisuudesta ja terveydestä, joten työntekijällä on velvollisuuksia työmaalla</a:t>
            </a:r>
            <a:endParaRPr lang="fi-FI" sz="3200" b="1">
              <a:ea typeface="Calibri Light"/>
              <a:cs typeface="Calibri Light"/>
            </a:endParaRPr>
          </a:p>
        </p:txBody>
      </p:sp>
      <p:sp>
        <p:nvSpPr>
          <p:cNvPr id="3" name="Sisällön paikkamerkki 2">
            <a:extLst>
              <a:ext uri="{FF2B5EF4-FFF2-40B4-BE49-F238E27FC236}">
                <a16:creationId xmlns:a16="http://schemas.microsoft.com/office/drawing/2014/main" id="{74E4E728-0CFD-6F43-81D6-BED53AE42C09}"/>
              </a:ext>
            </a:extLst>
          </p:cNvPr>
          <p:cNvSpPr>
            <a:spLocks noGrp="1"/>
          </p:cNvSpPr>
          <p:nvPr>
            <p:ph idx="1"/>
          </p:nvPr>
        </p:nvSpPr>
        <p:spPr>
          <a:xfrm>
            <a:off x="838200" y="1454666"/>
            <a:ext cx="10515600" cy="5403334"/>
          </a:xfrm>
        </p:spPr>
        <p:txBody>
          <a:bodyPr vert="horz" lIns="91440" tIns="45720" rIns="91440" bIns="45720" rtlCol="0" anchor="t">
            <a:normAutofit/>
          </a:bodyPr>
          <a:lstStyle/>
          <a:p>
            <a:pPr marL="0" indent="0">
              <a:lnSpc>
                <a:spcPct val="100000"/>
              </a:lnSpc>
              <a:buNone/>
            </a:pPr>
            <a:r>
              <a:rPr lang="fi-FI" b="1" dirty="0"/>
              <a:t>Työntekijän on:</a:t>
            </a:r>
            <a:endParaRPr lang="fi-FI"/>
          </a:p>
          <a:p>
            <a:pPr>
              <a:lnSpc>
                <a:spcPct val="100000"/>
              </a:lnSpc>
            </a:pPr>
            <a:r>
              <a:rPr lang="fi-FI" dirty="0"/>
              <a:t>Huolehdittava omasta ja muiden turvallisuudesta ja terveydestä</a:t>
            </a:r>
            <a:endParaRPr lang="fi-FI" dirty="0">
              <a:ea typeface="Calibri" panose="020F0502020204030204"/>
              <a:cs typeface="Calibri" panose="020F0502020204030204"/>
            </a:endParaRPr>
          </a:p>
          <a:p>
            <a:pPr lvl="1">
              <a:lnSpc>
                <a:spcPct val="100000"/>
              </a:lnSpc>
            </a:pPr>
            <a:r>
              <a:rPr lang="fi-FI" dirty="0"/>
              <a:t>oikeus kieltäytyä vaarallisesta työstä</a:t>
            </a:r>
            <a:endParaRPr lang="fi-FI" dirty="0">
              <a:ea typeface="Calibri" panose="020F0502020204030204"/>
              <a:cs typeface="Calibri" panose="020F0502020204030204"/>
            </a:endParaRPr>
          </a:p>
          <a:p>
            <a:pPr>
              <a:lnSpc>
                <a:spcPct val="100000"/>
              </a:lnSpc>
            </a:pPr>
            <a:r>
              <a:rPr lang="fi-FI" dirty="0"/>
              <a:t>Käyttäydyttävä asiallisesti muita kohtaan </a:t>
            </a:r>
            <a:endParaRPr lang="fi-FI" dirty="0">
              <a:ea typeface="Calibri" panose="020F0502020204030204"/>
              <a:cs typeface="Calibri" panose="020F0502020204030204"/>
            </a:endParaRPr>
          </a:p>
          <a:p>
            <a:pPr lvl="1">
              <a:lnSpc>
                <a:spcPct val="100000"/>
              </a:lnSpc>
            </a:pPr>
            <a:r>
              <a:rPr lang="fi-FI" dirty="0"/>
              <a:t>väkivallalla uhkailu, syrjintä, jne.  on erikseen kielletty lainsäädännössä </a:t>
            </a:r>
            <a:endParaRPr lang="fi-FI" dirty="0">
              <a:ea typeface="Calibri" panose="020F0502020204030204"/>
              <a:cs typeface="Calibri" panose="020F0502020204030204"/>
            </a:endParaRPr>
          </a:p>
          <a:p>
            <a:pPr>
              <a:lnSpc>
                <a:spcPct val="100000"/>
              </a:lnSpc>
            </a:pPr>
            <a:r>
              <a:rPr lang="fi-FI" dirty="0"/>
              <a:t>Noudatettava turvallisuusohjeita ja -määräyksiä </a:t>
            </a:r>
            <a:endParaRPr lang="fi-FI" dirty="0">
              <a:ea typeface="Calibri" panose="020F0502020204030204"/>
              <a:cs typeface="Calibri" panose="020F0502020204030204"/>
            </a:endParaRPr>
          </a:p>
          <a:p>
            <a:pPr lvl="1">
              <a:lnSpc>
                <a:spcPct val="100000"/>
              </a:lnSpc>
            </a:pPr>
            <a:r>
              <a:rPr lang="fi-FI" dirty="0"/>
              <a:t>työnantajalla on oikeus määrätä työtehtäviä</a:t>
            </a:r>
            <a:endParaRPr lang="fi-FI" dirty="0">
              <a:ea typeface="Calibri" panose="020F0502020204030204"/>
              <a:cs typeface="Calibri" panose="020F0502020204030204"/>
            </a:endParaRPr>
          </a:p>
          <a:p>
            <a:pPr>
              <a:lnSpc>
                <a:spcPct val="100000"/>
              </a:lnSpc>
            </a:pPr>
            <a:r>
              <a:rPr lang="fi-FI" dirty="0"/>
              <a:t>Tehtävä yhteistyötä </a:t>
            </a:r>
            <a:endParaRPr lang="fi-FI" dirty="0">
              <a:ea typeface="Calibri" panose="020F0502020204030204"/>
              <a:cs typeface="Calibri" panose="020F0502020204030204"/>
            </a:endParaRPr>
          </a:p>
          <a:p>
            <a:pPr lvl="1">
              <a:lnSpc>
                <a:spcPct val="100000"/>
              </a:lnSpc>
            </a:pPr>
            <a:r>
              <a:rPr lang="fi-FI" dirty="0"/>
              <a:t>oikeus yhteistyöhön ja oikeus saada palautetta ehdotuksiin</a:t>
            </a:r>
            <a:endParaRPr lang="fi-FI" dirty="0">
              <a:ea typeface="Calibri" panose="020F0502020204030204"/>
              <a:cs typeface="Calibri" panose="020F0502020204030204"/>
            </a:endParaRPr>
          </a:p>
          <a:p>
            <a:pPr>
              <a:lnSpc>
                <a:spcPct val="100000"/>
              </a:lnSpc>
            </a:pPr>
            <a:r>
              <a:rPr lang="fi-FI" dirty="0"/>
              <a:t>Käytettävä työhön soveltuvaa vaatetusta ja varustusta</a:t>
            </a:r>
            <a:endParaRPr lang="fi-FI" dirty="0">
              <a:ea typeface="Calibri" panose="020F0502020204030204"/>
              <a:cs typeface="Calibri" panose="020F0502020204030204"/>
            </a:endParaRPr>
          </a:p>
        </p:txBody>
      </p:sp>
    </p:spTree>
    <p:extLst>
      <p:ext uri="{BB962C8B-B14F-4D97-AF65-F5344CB8AC3E}">
        <p14:creationId xmlns:p14="http://schemas.microsoft.com/office/powerpoint/2010/main" val="3074917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3DC9B8-BA6B-204F-B6D5-C064584A6E72}"/>
              </a:ext>
            </a:extLst>
          </p:cNvPr>
          <p:cNvSpPr>
            <a:spLocks noGrp="1"/>
          </p:cNvSpPr>
          <p:nvPr>
            <p:ph type="title"/>
          </p:nvPr>
        </p:nvSpPr>
        <p:spPr>
          <a:xfrm>
            <a:off x="838200" y="265310"/>
            <a:ext cx="10515600" cy="999849"/>
          </a:xfrm>
        </p:spPr>
        <p:txBody>
          <a:bodyPr>
            <a:noAutofit/>
          </a:bodyPr>
          <a:lstStyle/>
          <a:p>
            <a:r>
              <a:rPr lang="fi-FI" sz="3200" b="1" dirty="0">
                <a:cs typeface="ＭＳ Ｐゴシック" charset="0"/>
              </a:rPr>
              <a:t>Työnantaja eli esihenkilö vastaa työntekijöiden turvallisuudesta ja terveydestä, joten työntekijällä on velvollisuuksia työmaalla</a:t>
            </a:r>
            <a:endParaRPr lang="fi-FI" sz="3200" b="1">
              <a:ea typeface="Calibri Light"/>
              <a:cs typeface="Calibri Light"/>
            </a:endParaRPr>
          </a:p>
        </p:txBody>
      </p:sp>
      <p:sp>
        <p:nvSpPr>
          <p:cNvPr id="3" name="Sisällön paikkamerkki 2">
            <a:extLst>
              <a:ext uri="{FF2B5EF4-FFF2-40B4-BE49-F238E27FC236}">
                <a16:creationId xmlns:a16="http://schemas.microsoft.com/office/drawing/2014/main" id="{74E4E728-0CFD-6F43-81D6-BED53AE42C09}"/>
              </a:ext>
            </a:extLst>
          </p:cNvPr>
          <p:cNvSpPr>
            <a:spLocks noGrp="1"/>
          </p:cNvSpPr>
          <p:nvPr>
            <p:ph idx="1"/>
          </p:nvPr>
        </p:nvSpPr>
        <p:spPr>
          <a:xfrm>
            <a:off x="838200" y="1454666"/>
            <a:ext cx="10515600" cy="5403334"/>
          </a:xfrm>
        </p:spPr>
        <p:txBody>
          <a:bodyPr vert="horz" lIns="91440" tIns="45720" rIns="91440" bIns="45720" rtlCol="0" anchor="t">
            <a:normAutofit/>
          </a:bodyPr>
          <a:lstStyle/>
          <a:p>
            <a:pPr marL="0" indent="0">
              <a:lnSpc>
                <a:spcPct val="100000"/>
              </a:lnSpc>
              <a:buNone/>
            </a:pPr>
            <a:r>
              <a:rPr lang="fi-FI" sz="2400" b="1" dirty="0"/>
              <a:t>Työntekijän on:</a:t>
            </a:r>
            <a:endParaRPr lang="fi-FI" sz="2400" dirty="0">
              <a:ea typeface="Calibri"/>
              <a:cs typeface="Calibri"/>
            </a:endParaRPr>
          </a:p>
          <a:p>
            <a:pPr>
              <a:lnSpc>
                <a:spcPct val="100000"/>
              </a:lnSpc>
            </a:pPr>
            <a:r>
              <a:rPr lang="fi-FI" sz="2400" dirty="0"/>
              <a:t>Huolellisesti ja ohjeiden mukaan käytettävä ja hoidettava henkilönsuojaimia ja muita varusteita</a:t>
            </a:r>
            <a:endParaRPr lang="fi-FI" sz="2400">
              <a:ea typeface="Calibri" panose="020F0502020204030204"/>
              <a:cs typeface="Calibri" panose="020F0502020204030204"/>
            </a:endParaRPr>
          </a:p>
          <a:p>
            <a:pPr>
              <a:lnSpc>
                <a:spcPct val="100000"/>
              </a:lnSpc>
            </a:pPr>
            <a:r>
              <a:rPr lang="fi-FI" sz="2400" dirty="0"/>
              <a:t>Huolellisesti ja ohjeiden mukaan käytettävä koneita, työkaluja ja muita laitteita sekä aineita </a:t>
            </a:r>
            <a:endParaRPr lang="fi-FI" sz="2400"/>
          </a:p>
          <a:p>
            <a:pPr>
              <a:lnSpc>
                <a:spcPct val="100000"/>
              </a:lnSpc>
            </a:pPr>
            <a:r>
              <a:rPr lang="fi-FI" sz="2400" dirty="0"/>
              <a:t>käyttäjän tekemät tarkastukset esim. nostoapuvälineille, nostolaitteille ja vastaaville ennen käyttöä</a:t>
            </a:r>
            <a:endParaRPr lang="fi-FI" sz="2400">
              <a:ea typeface="Calibri" panose="020F0502020204030204"/>
              <a:cs typeface="Calibri" panose="020F0502020204030204"/>
            </a:endParaRPr>
          </a:p>
          <a:p>
            <a:pPr>
              <a:lnSpc>
                <a:spcPct val="100000"/>
              </a:lnSpc>
            </a:pPr>
            <a:r>
              <a:rPr lang="fi-FI" sz="2400" dirty="0"/>
              <a:t>Ei saa poistaa suojia koneista tai rakenteista ilman esimiehen lupaa </a:t>
            </a:r>
            <a:endParaRPr lang="fi-FI" sz="2400">
              <a:ea typeface="Calibri" panose="020F0502020204030204"/>
              <a:cs typeface="Calibri" panose="020F0502020204030204"/>
            </a:endParaRPr>
          </a:p>
          <a:p>
            <a:pPr lvl="1">
              <a:lnSpc>
                <a:spcPct val="100000"/>
              </a:lnSpc>
            </a:pPr>
            <a:r>
              <a:rPr lang="fi-FI" dirty="0"/>
              <a:t>turvallisuus ja terveys on oltava varmistettu muulla tavoin kun suoja on poissa</a:t>
            </a:r>
            <a:endParaRPr lang="fi-FI" dirty="0">
              <a:ea typeface="Calibri" panose="020F0502020204030204"/>
              <a:cs typeface="Calibri" panose="020F0502020204030204"/>
            </a:endParaRPr>
          </a:p>
          <a:p>
            <a:pPr>
              <a:lnSpc>
                <a:spcPct val="100000"/>
              </a:lnSpc>
            </a:pPr>
            <a:r>
              <a:rPr lang="fi-FI" sz="2400" u="sng" dirty="0"/>
              <a:t>Poistettava</a:t>
            </a:r>
            <a:r>
              <a:rPr lang="fi-FI" sz="2400" dirty="0"/>
              <a:t> havaitsemansa vaara (jos tehtävissä turvallisesti), </a:t>
            </a:r>
            <a:br>
              <a:rPr lang="fi-FI" sz="2400" dirty="0"/>
            </a:br>
            <a:r>
              <a:rPr lang="fi-FI" sz="2400" u="sng" dirty="0"/>
              <a:t>estettävä</a:t>
            </a:r>
            <a:r>
              <a:rPr lang="fi-FI" sz="2400" dirty="0"/>
              <a:t> muita joutumasta vaaralle alttiiksi ja </a:t>
            </a:r>
            <a:br>
              <a:rPr lang="fi-FI" sz="2400" dirty="0"/>
            </a:br>
            <a:r>
              <a:rPr lang="fi-FI" sz="2400" u="sng" dirty="0"/>
              <a:t>ilmoitettava</a:t>
            </a:r>
            <a:r>
              <a:rPr lang="fi-FI" sz="2400" dirty="0"/>
              <a:t> vaarasta esimiehelle ja työmaan vastuuhenkilölle</a:t>
            </a:r>
            <a:endParaRPr lang="fi-FI" sz="2400">
              <a:ea typeface="Calibri" panose="020F0502020204030204"/>
              <a:cs typeface="Calibri" panose="020F0502020204030204"/>
            </a:endParaRPr>
          </a:p>
        </p:txBody>
      </p:sp>
    </p:spTree>
    <p:extLst>
      <p:ext uri="{BB962C8B-B14F-4D97-AF65-F5344CB8AC3E}">
        <p14:creationId xmlns:p14="http://schemas.microsoft.com/office/powerpoint/2010/main" val="1602952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BA1185-313F-304E-8B15-CA9E1DC19FAA}"/>
              </a:ext>
            </a:extLst>
          </p:cNvPr>
          <p:cNvSpPr>
            <a:spLocks noGrp="1"/>
          </p:cNvSpPr>
          <p:nvPr>
            <p:ph type="title"/>
          </p:nvPr>
        </p:nvSpPr>
        <p:spPr/>
        <p:txBody>
          <a:bodyPr/>
          <a:lstStyle/>
          <a:p>
            <a:pPr algn="ctr"/>
            <a:r>
              <a:rPr lang="fi-FI" b="1" dirty="0"/>
              <a:t>Pysy skarppina!</a:t>
            </a:r>
            <a:endParaRPr lang="fi-FI" b="1" dirty="0">
              <a:ea typeface="Calibri Light"/>
              <a:cs typeface="Calibri Light"/>
            </a:endParaRPr>
          </a:p>
        </p:txBody>
      </p:sp>
      <p:pic>
        <p:nvPicPr>
          <p:cNvPr id="6" name="Sisällön paikkamerkki 5">
            <a:extLst>
              <a:ext uri="{FF2B5EF4-FFF2-40B4-BE49-F238E27FC236}">
                <a16:creationId xmlns:a16="http://schemas.microsoft.com/office/drawing/2014/main" id="{66E69026-F5E2-4741-8DBC-8199E96A2136}"/>
              </a:ext>
            </a:extLst>
          </p:cNvPr>
          <p:cNvPicPr>
            <a:picLocks noGrp="1" noChangeAspect="1"/>
          </p:cNvPicPr>
          <p:nvPr>
            <p:ph idx="1"/>
          </p:nvPr>
        </p:nvPicPr>
        <p:blipFill>
          <a:blip r:embed="rId2"/>
          <a:stretch>
            <a:fillRect/>
          </a:stretch>
        </p:blipFill>
        <p:spPr>
          <a:xfrm>
            <a:off x="2514600" y="1372310"/>
            <a:ext cx="7162800" cy="4000500"/>
          </a:xfrm>
        </p:spPr>
      </p:pic>
      <p:sp>
        <p:nvSpPr>
          <p:cNvPr id="4" name="Sisällön paikkamerkki 3">
            <a:extLst>
              <a:ext uri="{FF2B5EF4-FFF2-40B4-BE49-F238E27FC236}">
                <a16:creationId xmlns:a16="http://schemas.microsoft.com/office/drawing/2014/main" id="{56AC68AA-2F85-D744-844E-29F4D2F3C15A}"/>
              </a:ext>
            </a:extLst>
          </p:cNvPr>
          <p:cNvSpPr>
            <a:spLocks noGrp="1"/>
          </p:cNvSpPr>
          <p:nvPr>
            <p:ph sz="quarter" idx="13"/>
          </p:nvPr>
        </p:nvSpPr>
        <p:spPr>
          <a:xfrm>
            <a:off x="838200" y="5616501"/>
            <a:ext cx="10515600" cy="565150"/>
          </a:xfrm>
        </p:spPr>
        <p:txBody>
          <a:bodyPr>
            <a:normAutofit/>
          </a:bodyPr>
          <a:lstStyle/>
          <a:p>
            <a:pPr algn="ctr"/>
            <a:r>
              <a:rPr lang="fi-FI" sz="2400" b="1" dirty="0"/>
              <a:t>Muista lepo ja keskity työtehtävääsi</a:t>
            </a:r>
          </a:p>
        </p:txBody>
      </p:sp>
      <p:sp>
        <p:nvSpPr>
          <p:cNvPr id="7" name="Tekstiruutu 6">
            <a:extLst>
              <a:ext uri="{FF2B5EF4-FFF2-40B4-BE49-F238E27FC236}">
                <a16:creationId xmlns:a16="http://schemas.microsoft.com/office/drawing/2014/main" id="{9E29C6FD-286C-7C43-B18D-661D6E5DCFCF}"/>
              </a:ext>
            </a:extLst>
          </p:cNvPr>
          <p:cNvSpPr txBox="1"/>
          <p:nvPr/>
        </p:nvSpPr>
        <p:spPr>
          <a:xfrm>
            <a:off x="4570692" y="6131520"/>
            <a:ext cx="3372783" cy="369332"/>
          </a:xfrm>
          <a:prstGeom prst="rect">
            <a:avLst/>
          </a:prstGeom>
          <a:noFill/>
        </p:spPr>
        <p:txBody>
          <a:bodyPr wrap="none" lIns="91440" tIns="45720" rIns="91440" bIns="45720" rtlCol="0" anchor="t">
            <a:spAutoFit/>
          </a:bodyPr>
          <a:lstStyle/>
          <a:p>
            <a:r>
              <a:rPr lang="sv-SE" dirty="0"/>
              <a:t>RAXA-</a:t>
            </a:r>
            <a:r>
              <a:rPr lang="sv-SE" dirty="0" err="1"/>
              <a:t>sarjakuva</a:t>
            </a:r>
            <a:r>
              <a:rPr lang="sv-SE" dirty="0"/>
              <a:t> (Pekka </a:t>
            </a:r>
            <a:r>
              <a:rPr lang="sv-SE" dirty="0" err="1"/>
              <a:t>Rahkonen</a:t>
            </a:r>
            <a:r>
              <a:rPr lang="sv-SE" dirty="0"/>
              <a:t>)</a:t>
            </a:r>
            <a:endParaRPr lang="sv-SE" dirty="0">
              <a:ea typeface="Calibri"/>
              <a:cs typeface="Calibri"/>
            </a:endParaRPr>
          </a:p>
        </p:txBody>
      </p:sp>
    </p:spTree>
    <p:extLst>
      <p:ext uri="{BB962C8B-B14F-4D97-AF65-F5344CB8AC3E}">
        <p14:creationId xmlns:p14="http://schemas.microsoft.com/office/powerpoint/2010/main" val="3162967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387916-17FB-214F-8F1B-3705D7724C2C}"/>
              </a:ext>
            </a:extLst>
          </p:cNvPr>
          <p:cNvSpPr>
            <a:spLocks noGrp="1"/>
          </p:cNvSpPr>
          <p:nvPr>
            <p:ph type="title"/>
          </p:nvPr>
        </p:nvSpPr>
        <p:spPr/>
        <p:txBody>
          <a:bodyPr>
            <a:normAutofit/>
          </a:bodyPr>
          <a:lstStyle/>
          <a:p>
            <a:r>
              <a:rPr lang="fi-FI" b="1" dirty="0">
                <a:cs typeface="ＭＳ Ｐゴシック" charset="0"/>
              </a:rPr>
              <a:t>Erikoiskoulutuksen saaneen </a:t>
            </a:r>
            <a:r>
              <a:rPr lang="fi-FI" b="1" dirty="0"/>
              <a:t>työntekijän vastuu </a:t>
            </a:r>
            <a:endParaRPr lang="fi-FI" b="1">
              <a:ea typeface="Calibri Light"/>
              <a:cs typeface="Calibri Light"/>
            </a:endParaRPr>
          </a:p>
        </p:txBody>
      </p:sp>
      <p:sp>
        <p:nvSpPr>
          <p:cNvPr id="3" name="Sisällön paikkamerkki 2">
            <a:extLst>
              <a:ext uri="{FF2B5EF4-FFF2-40B4-BE49-F238E27FC236}">
                <a16:creationId xmlns:a16="http://schemas.microsoft.com/office/drawing/2014/main" id="{3F52D2CA-525C-0B42-AC3C-13C00D2375BC}"/>
              </a:ext>
            </a:extLst>
          </p:cNvPr>
          <p:cNvSpPr>
            <a:spLocks noGrp="1"/>
          </p:cNvSpPr>
          <p:nvPr>
            <p:ph idx="1"/>
          </p:nvPr>
        </p:nvSpPr>
        <p:spPr/>
        <p:txBody>
          <a:bodyPr vert="horz" lIns="91440" tIns="45720" rIns="91440" bIns="45720" rtlCol="0" anchor="t">
            <a:normAutofit fontScale="77500" lnSpcReduction="20000"/>
          </a:bodyPr>
          <a:lstStyle/>
          <a:p>
            <a:pPr marL="0" indent="0">
              <a:lnSpc>
                <a:spcPct val="110000"/>
              </a:lnSpc>
              <a:buNone/>
            </a:pPr>
            <a:r>
              <a:rPr lang="fi-FI" dirty="0">
                <a:ea typeface="Calibri"/>
                <a:cs typeface="Calibri"/>
              </a:rPr>
              <a:t>Muun muassa</a:t>
            </a:r>
            <a:endParaRPr lang="fi-FI"/>
          </a:p>
          <a:p>
            <a:pPr>
              <a:lnSpc>
                <a:spcPct val="110000"/>
              </a:lnSpc>
            </a:pPr>
            <a:r>
              <a:rPr lang="fi-FI" dirty="0"/>
              <a:t>asentajat (koneet, välineet, laitteet)</a:t>
            </a:r>
            <a:endParaRPr lang="fi-FI" dirty="0">
              <a:ea typeface="Calibri" panose="020F0502020204030204"/>
              <a:cs typeface="Calibri" panose="020F0502020204030204"/>
            </a:endParaRPr>
          </a:p>
          <a:p>
            <a:pPr>
              <a:lnSpc>
                <a:spcPct val="110000"/>
              </a:lnSpc>
            </a:pPr>
            <a:r>
              <a:rPr lang="fi-FI" dirty="0"/>
              <a:t>käyttöönotto- ja määräaikaistarkastuksen tekijät</a:t>
            </a:r>
            <a:endParaRPr lang="fi-FI" dirty="0">
              <a:ea typeface="Calibri" panose="020F0502020204030204"/>
              <a:cs typeface="Calibri" panose="020F0502020204030204"/>
            </a:endParaRPr>
          </a:p>
          <a:p>
            <a:pPr>
              <a:lnSpc>
                <a:spcPct val="110000"/>
              </a:lnSpc>
            </a:pPr>
            <a:r>
              <a:rPr lang="fi-FI" dirty="0"/>
              <a:t>tavaroiden lähettäjät ja kuormaajat</a:t>
            </a:r>
            <a:endParaRPr lang="fi-FI" dirty="0">
              <a:ea typeface="Calibri" panose="020F0502020204030204"/>
              <a:cs typeface="Calibri" panose="020F0502020204030204"/>
            </a:endParaRPr>
          </a:p>
          <a:p>
            <a:pPr>
              <a:lnSpc>
                <a:spcPct val="110000"/>
              </a:lnSpc>
            </a:pPr>
            <a:r>
              <a:rPr lang="fi-FI" dirty="0"/>
              <a:t>suunnittelijat</a:t>
            </a:r>
            <a:endParaRPr lang="fi-FI" dirty="0">
              <a:ea typeface="Calibri" panose="020F0502020204030204"/>
              <a:cs typeface="Calibri" panose="020F0502020204030204"/>
            </a:endParaRPr>
          </a:p>
          <a:p>
            <a:pPr marL="0" indent="0">
              <a:lnSpc>
                <a:spcPct val="110000"/>
              </a:lnSpc>
              <a:buNone/>
            </a:pPr>
            <a:endParaRPr lang="fi-FI" dirty="0">
              <a:ea typeface="Calibri" panose="020F0502020204030204"/>
              <a:cs typeface="Calibri" panose="020F0502020204030204"/>
            </a:endParaRPr>
          </a:p>
          <a:p>
            <a:pPr marL="0" indent="0">
              <a:lnSpc>
                <a:spcPct val="110000"/>
              </a:lnSpc>
              <a:buNone/>
            </a:pPr>
            <a:r>
              <a:rPr lang="fi-FI" dirty="0"/>
              <a:t>Esimerkiksi nostoapuvälineen tarkastaja vastaa, että väline on tarkastettu asianmukaisesti</a:t>
            </a:r>
            <a:endParaRPr lang="fi-FI" dirty="0">
              <a:ea typeface="Calibri" panose="020F0502020204030204"/>
              <a:cs typeface="Calibri" panose="020F0502020204030204"/>
            </a:endParaRPr>
          </a:p>
          <a:p>
            <a:pPr>
              <a:lnSpc>
                <a:spcPct val="110000"/>
              </a:lnSpc>
            </a:pPr>
            <a:r>
              <a:rPr lang="fi-FI" dirty="0"/>
              <a:t>Erikoiskoulutuksen saaneen työnantaja vastaa siitä, että työntekijät ovat oikein koulutetut ja resursoidut</a:t>
            </a:r>
            <a:endParaRPr lang="fi-FI" dirty="0">
              <a:ea typeface="Calibri" panose="020F0502020204030204"/>
              <a:cs typeface="Calibri" panose="020F0502020204030204"/>
            </a:endParaRPr>
          </a:p>
          <a:p>
            <a:pPr>
              <a:lnSpc>
                <a:spcPct val="110000"/>
              </a:lnSpc>
            </a:pPr>
            <a:endParaRPr lang="fi-FI" dirty="0">
              <a:ea typeface="Calibri" panose="020F0502020204030204"/>
              <a:cs typeface="Calibri" panose="020F0502020204030204"/>
            </a:endParaRPr>
          </a:p>
          <a:p>
            <a:pPr>
              <a:lnSpc>
                <a:spcPct val="110000"/>
              </a:lnSpc>
            </a:pPr>
            <a:endParaRPr lang="fi-FI" dirty="0">
              <a:ea typeface="Calibri" panose="020F0502020204030204"/>
              <a:cs typeface="Calibri" panose="020F0502020204030204"/>
            </a:endParaRPr>
          </a:p>
        </p:txBody>
      </p:sp>
      <p:sp>
        <p:nvSpPr>
          <p:cNvPr id="4" name="Tekstiruutu 3">
            <a:extLst>
              <a:ext uri="{FF2B5EF4-FFF2-40B4-BE49-F238E27FC236}">
                <a16:creationId xmlns:a16="http://schemas.microsoft.com/office/drawing/2014/main" id="{ABE9DC3E-AB4D-7346-BBF1-978A2E32F047}"/>
              </a:ext>
            </a:extLst>
          </p:cNvPr>
          <p:cNvSpPr txBox="1"/>
          <p:nvPr/>
        </p:nvSpPr>
        <p:spPr>
          <a:xfrm>
            <a:off x="2229610" y="5620132"/>
            <a:ext cx="7808291" cy="830997"/>
          </a:xfrm>
          <a:prstGeom prst="rect">
            <a:avLst/>
          </a:prstGeom>
          <a:noFill/>
        </p:spPr>
        <p:txBody>
          <a:bodyPr wrap="none" lIns="91440" tIns="45720" rIns="91440" bIns="45720" rtlCol="0" anchor="t">
            <a:spAutoFit/>
          </a:bodyPr>
          <a:lstStyle/>
          <a:p>
            <a:r>
              <a:rPr lang="fi-FI" sz="2400" b="1" dirty="0"/>
              <a:t>Erikoiskoulutuksen saaneet työntekijät vastaavat juridisesti </a:t>
            </a:r>
            <a:endParaRPr lang="fi-FI"/>
          </a:p>
          <a:p>
            <a:pPr algn="ctr"/>
            <a:r>
              <a:rPr lang="fi-FI" sz="2400" b="1" dirty="0"/>
              <a:t>työnsä laadusta kuten työnantaja</a:t>
            </a:r>
            <a:endParaRPr lang="fi-FI" dirty="0">
              <a:ea typeface="Calibri" panose="020F0502020204030204"/>
              <a:cs typeface="Calibri" panose="020F0502020204030204"/>
            </a:endParaRPr>
          </a:p>
        </p:txBody>
      </p:sp>
    </p:spTree>
    <p:extLst>
      <p:ext uri="{BB962C8B-B14F-4D97-AF65-F5344CB8AC3E}">
        <p14:creationId xmlns:p14="http://schemas.microsoft.com/office/powerpoint/2010/main" val="554847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349938-92D3-3F41-B0DF-F97F564BD040}"/>
              </a:ext>
            </a:extLst>
          </p:cNvPr>
          <p:cNvSpPr>
            <a:spLocks noGrp="1"/>
          </p:cNvSpPr>
          <p:nvPr>
            <p:ph type="title"/>
          </p:nvPr>
        </p:nvSpPr>
        <p:spPr>
          <a:xfrm>
            <a:off x="838200" y="54309"/>
            <a:ext cx="10515600" cy="1325563"/>
          </a:xfrm>
        </p:spPr>
        <p:txBody>
          <a:bodyPr>
            <a:normAutofit/>
          </a:bodyPr>
          <a:lstStyle/>
          <a:p>
            <a:r>
              <a:rPr lang="fi-FI" sz="3600" b="1" dirty="0"/>
              <a:t>Pääurakoitsijayrityksen turvallisuustehtäviä ja -vastuita</a:t>
            </a:r>
            <a:endParaRPr lang="fi-FI" sz="3600" b="1">
              <a:ea typeface="Calibri Light"/>
              <a:cs typeface="Calibri Light"/>
            </a:endParaRPr>
          </a:p>
        </p:txBody>
      </p:sp>
      <p:grpSp>
        <p:nvGrpSpPr>
          <p:cNvPr id="15" name="Ryhmä 14">
            <a:extLst>
              <a:ext uri="{FF2B5EF4-FFF2-40B4-BE49-F238E27FC236}">
                <a16:creationId xmlns:a16="http://schemas.microsoft.com/office/drawing/2014/main" id="{FFEB892B-39AE-974F-8305-25DD02A7D15A}"/>
              </a:ext>
            </a:extLst>
          </p:cNvPr>
          <p:cNvGrpSpPr/>
          <p:nvPr/>
        </p:nvGrpSpPr>
        <p:grpSpPr>
          <a:xfrm>
            <a:off x="659295" y="1577009"/>
            <a:ext cx="3462130" cy="4744277"/>
            <a:chOff x="824178" y="1578038"/>
            <a:chExt cx="1046609" cy="3312214"/>
          </a:xfrm>
        </p:grpSpPr>
        <p:sp>
          <p:nvSpPr>
            <p:cNvPr id="16" name="Puolivapaa piirto 15">
              <a:extLst>
                <a:ext uri="{FF2B5EF4-FFF2-40B4-BE49-F238E27FC236}">
                  <a16:creationId xmlns:a16="http://schemas.microsoft.com/office/drawing/2014/main" id="{87880608-11DA-FE49-80AC-8449976BDC72}"/>
                </a:ext>
              </a:extLst>
            </p:cNvPr>
            <p:cNvSpPr/>
            <p:nvPr/>
          </p:nvSpPr>
          <p:spPr>
            <a:xfrm>
              <a:off x="824178" y="1578038"/>
              <a:ext cx="1046609" cy="726781"/>
            </a:xfrm>
            <a:custGeom>
              <a:avLst/>
              <a:gdLst>
                <a:gd name="connsiteX0" fmla="*/ 0 w 5059018"/>
                <a:gd name="connsiteY0" fmla="*/ 0 h 737088"/>
                <a:gd name="connsiteX1" fmla="*/ 5059018 w 5059018"/>
                <a:gd name="connsiteY1" fmla="*/ 0 h 737088"/>
                <a:gd name="connsiteX2" fmla="*/ 5059018 w 5059018"/>
                <a:gd name="connsiteY2" fmla="*/ 737088 h 737088"/>
                <a:gd name="connsiteX3" fmla="*/ 0 w 5059018"/>
                <a:gd name="connsiteY3" fmla="*/ 737088 h 737088"/>
                <a:gd name="connsiteX4" fmla="*/ 0 w 5059018"/>
                <a:gd name="connsiteY4" fmla="*/ 0 h 737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9018" h="737088">
                  <a:moveTo>
                    <a:pt x="0" y="0"/>
                  </a:moveTo>
                  <a:lnTo>
                    <a:pt x="5059018" y="0"/>
                  </a:lnTo>
                  <a:lnTo>
                    <a:pt x="5059018" y="737088"/>
                  </a:lnTo>
                  <a:lnTo>
                    <a:pt x="0" y="73708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marL="0" lvl="0" indent="0" defTabSz="1333500">
                <a:lnSpc>
                  <a:spcPct val="90000"/>
                </a:lnSpc>
                <a:spcBef>
                  <a:spcPct val="0"/>
                </a:spcBef>
                <a:spcAft>
                  <a:spcPct val="35000"/>
                </a:spcAft>
                <a:buNone/>
              </a:pPr>
              <a:r>
                <a:rPr lang="fi-FI" sz="2000" b="1" kern="1200" dirty="0"/>
                <a:t>Ylin johto</a:t>
              </a:r>
            </a:p>
            <a:p>
              <a:pPr marL="182563" lvl="0" indent="-182563" defTabSz="1333500">
                <a:lnSpc>
                  <a:spcPct val="90000"/>
                </a:lnSpc>
                <a:spcBef>
                  <a:spcPct val="0"/>
                </a:spcBef>
                <a:buFont typeface="Arial" panose="020B0604020202020204" pitchFamily="34" charset="0"/>
                <a:buChar char="•"/>
              </a:pPr>
              <a:r>
                <a:rPr lang="fi-FI" sz="2000" kern="1200" dirty="0"/>
                <a:t>resurssit </a:t>
              </a:r>
            </a:p>
            <a:p>
              <a:pPr marL="182563" lvl="0" indent="-182563" defTabSz="1333500">
                <a:lnSpc>
                  <a:spcPct val="90000"/>
                </a:lnSpc>
                <a:spcBef>
                  <a:spcPct val="0"/>
                </a:spcBef>
                <a:buFont typeface="Arial" panose="020B0604020202020204" pitchFamily="34" charset="0"/>
                <a:buChar char="•"/>
              </a:pPr>
              <a:r>
                <a:rPr lang="fi-FI" sz="2000" kern="1200" dirty="0"/>
                <a:t>organisatoriset edellytykset</a:t>
              </a:r>
            </a:p>
          </p:txBody>
        </p:sp>
        <p:sp>
          <p:nvSpPr>
            <p:cNvPr id="17" name="Puolivapaa piirto 16">
              <a:extLst>
                <a:ext uri="{FF2B5EF4-FFF2-40B4-BE49-F238E27FC236}">
                  <a16:creationId xmlns:a16="http://schemas.microsoft.com/office/drawing/2014/main" id="{0FF55ED8-6BFD-C643-96FA-4E6E0814C350}"/>
                </a:ext>
              </a:extLst>
            </p:cNvPr>
            <p:cNvSpPr/>
            <p:nvPr/>
          </p:nvSpPr>
          <p:spPr>
            <a:xfrm>
              <a:off x="824178" y="2903097"/>
              <a:ext cx="1046609" cy="668063"/>
            </a:xfrm>
            <a:custGeom>
              <a:avLst/>
              <a:gdLst>
                <a:gd name="connsiteX0" fmla="*/ 0 w 5059018"/>
                <a:gd name="connsiteY0" fmla="*/ 0 h 668063"/>
                <a:gd name="connsiteX1" fmla="*/ 5059018 w 5059018"/>
                <a:gd name="connsiteY1" fmla="*/ 0 h 668063"/>
                <a:gd name="connsiteX2" fmla="*/ 5059018 w 5059018"/>
                <a:gd name="connsiteY2" fmla="*/ 668063 h 668063"/>
                <a:gd name="connsiteX3" fmla="*/ 0 w 5059018"/>
                <a:gd name="connsiteY3" fmla="*/ 668063 h 668063"/>
                <a:gd name="connsiteX4" fmla="*/ 0 w 5059018"/>
                <a:gd name="connsiteY4" fmla="*/ 0 h 668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9018" h="668063">
                  <a:moveTo>
                    <a:pt x="0" y="0"/>
                  </a:moveTo>
                  <a:lnTo>
                    <a:pt x="5059018" y="0"/>
                  </a:lnTo>
                  <a:lnTo>
                    <a:pt x="5059018" y="668063"/>
                  </a:lnTo>
                  <a:lnTo>
                    <a:pt x="0" y="66806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marL="0" lvl="0" indent="0" defTabSz="1333500">
                <a:lnSpc>
                  <a:spcPct val="90000"/>
                </a:lnSpc>
                <a:spcBef>
                  <a:spcPct val="0"/>
                </a:spcBef>
                <a:spcAft>
                  <a:spcPct val="35000"/>
                </a:spcAft>
                <a:buNone/>
              </a:pPr>
              <a:r>
                <a:rPr lang="fi-FI" sz="2000" b="1" kern="1200" dirty="0"/>
                <a:t>Työnjohto</a:t>
              </a:r>
            </a:p>
            <a:p>
              <a:pPr marL="182563" lvl="0" indent="-182563" defTabSz="1333500">
                <a:lnSpc>
                  <a:spcPct val="90000"/>
                </a:lnSpc>
                <a:spcBef>
                  <a:spcPct val="0"/>
                </a:spcBef>
                <a:buFont typeface="Arial" panose="020B0604020202020204" pitchFamily="34" charset="0"/>
                <a:buChar char="•"/>
              </a:pPr>
              <a:r>
                <a:rPr lang="fi-FI" sz="2000" dirty="0"/>
                <a:t>toteuttaminen</a:t>
              </a:r>
            </a:p>
            <a:p>
              <a:pPr marL="182563" lvl="0" indent="-182563" defTabSz="1333500">
                <a:lnSpc>
                  <a:spcPct val="90000"/>
                </a:lnSpc>
                <a:spcBef>
                  <a:spcPct val="0"/>
                </a:spcBef>
                <a:buFont typeface="Arial" panose="020B0604020202020204" pitchFamily="34" charset="0"/>
                <a:buChar char="•"/>
              </a:pPr>
              <a:r>
                <a:rPr lang="fi-FI" sz="2000" kern="1200" dirty="0"/>
                <a:t>opetus, ohjaus, valvonta</a:t>
              </a:r>
            </a:p>
          </p:txBody>
        </p:sp>
        <p:sp>
          <p:nvSpPr>
            <p:cNvPr id="18" name="Puolivapaa piirto 17">
              <a:extLst>
                <a:ext uri="{FF2B5EF4-FFF2-40B4-BE49-F238E27FC236}">
                  <a16:creationId xmlns:a16="http://schemas.microsoft.com/office/drawing/2014/main" id="{B6EA8AC8-C5A7-F342-86D6-9338158A5AC0}"/>
                </a:ext>
              </a:extLst>
            </p:cNvPr>
            <p:cNvSpPr/>
            <p:nvPr/>
          </p:nvSpPr>
          <p:spPr>
            <a:xfrm>
              <a:off x="824178" y="3618389"/>
              <a:ext cx="1046609" cy="1271863"/>
            </a:xfrm>
            <a:custGeom>
              <a:avLst/>
              <a:gdLst>
                <a:gd name="connsiteX0" fmla="*/ 0 w 5059018"/>
                <a:gd name="connsiteY0" fmla="*/ 0 h 668063"/>
                <a:gd name="connsiteX1" fmla="*/ 5059018 w 5059018"/>
                <a:gd name="connsiteY1" fmla="*/ 0 h 668063"/>
                <a:gd name="connsiteX2" fmla="*/ 5059018 w 5059018"/>
                <a:gd name="connsiteY2" fmla="*/ 668063 h 668063"/>
                <a:gd name="connsiteX3" fmla="*/ 0 w 5059018"/>
                <a:gd name="connsiteY3" fmla="*/ 668063 h 668063"/>
                <a:gd name="connsiteX4" fmla="*/ 0 w 5059018"/>
                <a:gd name="connsiteY4" fmla="*/ 0 h 668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9018" h="668063">
                  <a:moveTo>
                    <a:pt x="0" y="0"/>
                  </a:moveTo>
                  <a:lnTo>
                    <a:pt x="5059018" y="0"/>
                  </a:lnTo>
                  <a:lnTo>
                    <a:pt x="5059018" y="668063"/>
                  </a:lnTo>
                  <a:lnTo>
                    <a:pt x="0" y="66806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marL="0" lvl="0" indent="0" defTabSz="1333500">
                <a:lnSpc>
                  <a:spcPct val="90000"/>
                </a:lnSpc>
                <a:spcBef>
                  <a:spcPct val="0"/>
                </a:spcBef>
                <a:spcAft>
                  <a:spcPct val="35000"/>
                </a:spcAft>
                <a:buNone/>
              </a:pPr>
              <a:r>
                <a:rPr lang="fi-FI" sz="2000" b="1" kern="1200" dirty="0"/>
                <a:t>Työntekijät</a:t>
              </a:r>
            </a:p>
            <a:p>
              <a:pPr marL="182563" lvl="0" indent="-182563" defTabSz="1333500">
                <a:lnSpc>
                  <a:spcPct val="90000"/>
                </a:lnSpc>
                <a:spcBef>
                  <a:spcPct val="0"/>
                </a:spcBef>
                <a:buFont typeface="Arial" panose="020B0604020202020204" pitchFamily="34" charset="0"/>
                <a:buChar char="•"/>
              </a:pPr>
              <a:r>
                <a:rPr lang="fi-FI" sz="2000" dirty="0"/>
                <a:t>omasta ja työkavereiden turvallisuudesta huolehtiminen</a:t>
              </a:r>
            </a:p>
            <a:p>
              <a:pPr marL="182563" lvl="0" indent="-182563" defTabSz="1333500">
                <a:lnSpc>
                  <a:spcPct val="90000"/>
                </a:lnSpc>
                <a:spcBef>
                  <a:spcPct val="0"/>
                </a:spcBef>
                <a:buFont typeface="Arial" panose="020B0604020202020204" pitchFamily="34" charset="0"/>
                <a:buChar char="•"/>
              </a:pPr>
              <a:r>
                <a:rPr lang="fi-FI" sz="2000" dirty="0"/>
                <a:t>työnjohdon ohjeiden ja määräysten noudattaminen</a:t>
              </a:r>
              <a:endParaRPr lang="fi-FI" sz="2000" kern="1200" dirty="0"/>
            </a:p>
          </p:txBody>
        </p:sp>
        <p:sp>
          <p:nvSpPr>
            <p:cNvPr id="19" name="Puolivapaa piirto 18">
              <a:extLst>
                <a:ext uri="{FF2B5EF4-FFF2-40B4-BE49-F238E27FC236}">
                  <a16:creationId xmlns:a16="http://schemas.microsoft.com/office/drawing/2014/main" id="{26A533D4-952A-3740-9B3A-D1F450D62565}"/>
                </a:ext>
              </a:extLst>
            </p:cNvPr>
            <p:cNvSpPr/>
            <p:nvPr/>
          </p:nvSpPr>
          <p:spPr>
            <a:xfrm>
              <a:off x="824178" y="2352048"/>
              <a:ext cx="1046609" cy="518957"/>
            </a:xfrm>
            <a:custGeom>
              <a:avLst/>
              <a:gdLst>
                <a:gd name="connsiteX0" fmla="*/ 0 w 5059018"/>
                <a:gd name="connsiteY0" fmla="*/ 0 h 704336"/>
                <a:gd name="connsiteX1" fmla="*/ 5059018 w 5059018"/>
                <a:gd name="connsiteY1" fmla="*/ 0 h 704336"/>
                <a:gd name="connsiteX2" fmla="*/ 5059018 w 5059018"/>
                <a:gd name="connsiteY2" fmla="*/ 704336 h 704336"/>
                <a:gd name="connsiteX3" fmla="*/ 0 w 5059018"/>
                <a:gd name="connsiteY3" fmla="*/ 704336 h 704336"/>
                <a:gd name="connsiteX4" fmla="*/ 0 w 5059018"/>
                <a:gd name="connsiteY4" fmla="*/ 0 h 704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9018" h="704336">
                  <a:moveTo>
                    <a:pt x="0" y="0"/>
                  </a:moveTo>
                  <a:lnTo>
                    <a:pt x="5059018" y="0"/>
                  </a:lnTo>
                  <a:lnTo>
                    <a:pt x="5059018" y="704336"/>
                  </a:lnTo>
                  <a:lnTo>
                    <a:pt x="0" y="70433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marL="0" lvl="0" indent="0" defTabSz="1333500">
                <a:lnSpc>
                  <a:spcPct val="90000"/>
                </a:lnSpc>
                <a:spcBef>
                  <a:spcPct val="0"/>
                </a:spcBef>
                <a:spcAft>
                  <a:spcPct val="35000"/>
                </a:spcAft>
                <a:buNone/>
              </a:pPr>
              <a:r>
                <a:rPr lang="fi-FI" sz="2000" b="1" kern="1200" dirty="0"/>
                <a:t>Keskijohto</a:t>
              </a:r>
            </a:p>
            <a:p>
              <a:pPr marL="182563" lvl="0" indent="-182563" defTabSz="1333500">
                <a:lnSpc>
                  <a:spcPct val="90000"/>
                </a:lnSpc>
                <a:spcBef>
                  <a:spcPct val="0"/>
                </a:spcBef>
                <a:spcAft>
                  <a:spcPct val="35000"/>
                </a:spcAft>
                <a:buFont typeface="Arial" panose="020B0604020202020204" pitchFamily="34" charset="0"/>
                <a:buChar char="•"/>
              </a:pPr>
              <a:r>
                <a:rPr lang="fi-FI" sz="2000" dirty="0"/>
                <a:t>toimintaedellytykset</a:t>
              </a:r>
              <a:endParaRPr lang="fi-FI" sz="2000" kern="1200" dirty="0"/>
            </a:p>
          </p:txBody>
        </p:sp>
      </p:grpSp>
      <p:sp>
        <p:nvSpPr>
          <p:cNvPr id="9" name="Sisällön paikkamerkki 8">
            <a:extLst>
              <a:ext uri="{FF2B5EF4-FFF2-40B4-BE49-F238E27FC236}">
                <a16:creationId xmlns:a16="http://schemas.microsoft.com/office/drawing/2014/main" id="{D27FFFEB-BF7F-474D-8AA3-EB69E84B72EF}"/>
              </a:ext>
            </a:extLst>
          </p:cNvPr>
          <p:cNvSpPr>
            <a:spLocks noGrp="1"/>
          </p:cNvSpPr>
          <p:nvPr>
            <p:ph sz="half" idx="2"/>
          </p:nvPr>
        </p:nvSpPr>
        <p:spPr>
          <a:xfrm>
            <a:off x="4465986" y="1299299"/>
            <a:ext cx="3462130" cy="4351338"/>
          </a:xfrm>
        </p:spPr>
        <p:txBody>
          <a:bodyPr>
            <a:normAutofit/>
          </a:bodyPr>
          <a:lstStyle/>
          <a:p>
            <a:pPr marL="0" indent="0">
              <a:buNone/>
            </a:pPr>
            <a:r>
              <a:rPr lang="fi-FI" sz="2000" b="1" dirty="0"/>
              <a:t>Vastuuhenkilöt</a:t>
            </a:r>
          </a:p>
          <a:p>
            <a:r>
              <a:rPr lang="fi-FI" sz="2000" dirty="0"/>
              <a:t>Toimitusjohtaja</a:t>
            </a:r>
          </a:p>
          <a:p>
            <a:r>
              <a:rPr lang="fi-FI" sz="2000" dirty="0"/>
              <a:t>Tuotantojohtaja</a:t>
            </a:r>
          </a:p>
          <a:p>
            <a:r>
              <a:rPr lang="fi-FI" sz="2000" dirty="0"/>
              <a:t>Projektipäällikkö</a:t>
            </a:r>
          </a:p>
          <a:p>
            <a:r>
              <a:rPr lang="fi-FI" sz="2000" dirty="0"/>
              <a:t>Työpäällikkö</a:t>
            </a:r>
          </a:p>
          <a:p>
            <a:r>
              <a:rPr lang="fi-FI" sz="2000" dirty="0"/>
              <a:t>Työmaapäällikkö </a:t>
            </a:r>
          </a:p>
          <a:p>
            <a:r>
              <a:rPr lang="fi-FI" sz="2000" dirty="0"/>
              <a:t>Vastaava mestari</a:t>
            </a:r>
          </a:p>
          <a:p>
            <a:r>
              <a:rPr lang="fi-FI" sz="2000" dirty="0"/>
              <a:t>Työnjohto</a:t>
            </a:r>
          </a:p>
          <a:p>
            <a:r>
              <a:rPr lang="fi-FI" sz="2000" dirty="0"/>
              <a:t>Työntekijät</a:t>
            </a:r>
          </a:p>
        </p:txBody>
      </p:sp>
      <p:sp>
        <p:nvSpPr>
          <p:cNvPr id="28" name="Vasen aaltosulje 27">
            <a:extLst>
              <a:ext uri="{FF2B5EF4-FFF2-40B4-BE49-F238E27FC236}">
                <a16:creationId xmlns:a16="http://schemas.microsoft.com/office/drawing/2014/main" id="{8A05CADB-22A8-5141-A616-F6FCBCF421DA}"/>
              </a:ext>
            </a:extLst>
          </p:cNvPr>
          <p:cNvSpPr/>
          <p:nvPr/>
        </p:nvSpPr>
        <p:spPr>
          <a:xfrm>
            <a:off x="4144620" y="1713671"/>
            <a:ext cx="284922" cy="751233"/>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9" name="Vasen aaltosulje 28">
            <a:extLst>
              <a:ext uri="{FF2B5EF4-FFF2-40B4-BE49-F238E27FC236}">
                <a16:creationId xmlns:a16="http://schemas.microsoft.com/office/drawing/2014/main" id="{6939B4A8-F16A-9649-B56C-5B7F2D0C0429}"/>
              </a:ext>
            </a:extLst>
          </p:cNvPr>
          <p:cNvSpPr/>
          <p:nvPr/>
        </p:nvSpPr>
        <p:spPr>
          <a:xfrm>
            <a:off x="4157868" y="2494695"/>
            <a:ext cx="268361" cy="1509590"/>
          </a:xfrm>
          <a:prstGeom prst="leftBrace">
            <a:avLst>
              <a:gd name="adj1" fmla="val 8333"/>
              <a:gd name="adj2" fmla="val 34198"/>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p>
        </p:txBody>
      </p:sp>
      <p:sp>
        <p:nvSpPr>
          <p:cNvPr id="30" name="Vasen aaltosulje 29">
            <a:extLst>
              <a:ext uri="{FF2B5EF4-FFF2-40B4-BE49-F238E27FC236}">
                <a16:creationId xmlns:a16="http://schemas.microsoft.com/office/drawing/2014/main" id="{FF7146A1-91AC-C647-87EA-471E16058545}"/>
              </a:ext>
            </a:extLst>
          </p:cNvPr>
          <p:cNvSpPr/>
          <p:nvPr/>
        </p:nvSpPr>
        <p:spPr>
          <a:xfrm>
            <a:off x="4144620" y="3262103"/>
            <a:ext cx="463827" cy="1169769"/>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1" name="Sisällön paikkamerkki 8">
            <a:extLst>
              <a:ext uri="{FF2B5EF4-FFF2-40B4-BE49-F238E27FC236}">
                <a16:creationId xmlns:a16="http://schemas.microsoft.com/office/drawing/2014/main" id="{5C7BA8E1-C2B2-B545-A07A-BABE48A9EAAC}"/>
              </a:ext>
            </a:extLst>
          </p:cNvPr>
          <p:cNvSpPr txBox="1">
            <a:spLocks/>
          </p:cNvSpPr>
          <p:nvPr/>
        </p:nvSpPr>
        <p:spPr>
          <a:xfrm>
            <a:off x="7419571" y="1299299"/>
            <a:ext cx="420922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000" b="1" dirty="0"/>
              <a:t>Asiantuntijatuki</a:t>
            </a:r>
          </a:p>
          <a:p>
            <a:pPr marL="0" indent="0">
              <a:buNone/>
            </a:pPr>
            <a:r>
              <a:rPr lang="fi-FI" sz="2000" dirty="0"/>
              <a:t>Yrityksen työsuojelupäällikkö, työsuojeluvaltuutettu, työsuojelutoimikunta</a:t>
            </a:r>
          </a:p>
          <a:p>
            <a:endParaRPr lang="fi-FI" sz="2000" dirty="0"/>
          </a:p>
          <a:p>
            <a:pPr marL="0" indent="0">
              <a:buNone/>
            </a:pPr>
            <a:r>
              <a:rPr lang="fi-FI" sz="2000" dirty="0"/>
              <a:t>Työterveyshuolto</a:t>
            </a:r>
          </a:p>
          <a:p>
            <a:endParaRPr lang="fi-FI" sz="2000" dirty="0"/>
          </a:p>
          <a:p>
            <a:pPr marL="0" indent="0">
              <a:buNone/>
            </a:pPr>
            <a:r>
              <a:rPr lang="fi-FI" sz="2000" dirty="0"/>
              <a:t>Työmaan työsuojelupäällikkö, </a:t>
            </a:r>
            <a:r>
              <a:rPr lang="fi-FI" sz="2000" dirty="0" err="1"/>
              <a:t>työsuojeluvaltuutetu</a:t>
            </a:r>
            <a:r>
              <a:rPr lang="fi-FI" sz="2000" dirty="0"/>
              <a:t>(t)</a:t>
            </a:r>
          </a:p>
        </p:txBody>
      </p:sp>
      <p:sp>
        <p:nvSpPr>
          <p:cNvPr id="33" name="Vasen aaltosulje 32">
            <a:extLst>
              <a:ext uri="{FF2B5EF4-FFF2-40B4-BE49-F238E27FC236}">
                <a16:creationId xmlns:a16="http://schemas.microsoft.com/office/drawing/2014/main" id="{D21BF5F0-C8E9-4F4D-8755-706BF0E699B5}"/>
              </a:ext>
            </a:extLst>
          </p:cNvPr>
          <p:cNvSpPr/>
          <p:nvPr/>
        </p:nvSpPr>
        <p:spPr>
          <a:xfrm rot="10800000">
            <a:off x="6504338" y="1752158"/>
            <a:ext cx="875476" cy="2252127"/>
          </a:xfrm>
          <a:prstGeom prst="leftBrace">
            <a:avLst>
              <a:gd name="adj1" fmla="val 8333"/>
              <a:gd name="adj2" fmla="val 82952"/>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4" name="Vasen aaltosulje 33">
            <a:extLst>
              <a:ext uri="{FF2B5EF4-FFF2-40B4-BE49-F238E27FC236}">
                <a16:creationId xmlns:a16="http://schemas.microsoft.com/office/drawing/2014/main" id="{66E9282B-AF14-6244-B198-46CE12B19F87}"/>
              </a:ext>
            </a:extLst>
          </p:cNvPr>
          <p:cNvSpPr/>
          <p:nvPr/>
        </p:nvSpPr>
        <p:spPr>
          <a:xfrm rot="10800000">
            <a:off x="6563142" y="3262103"/>
            <a:ext cx="855589" cy="1588193"/>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5" name="Vasen aaltosulje 34">
            <a:extLst>
              <a:ext uri="{FF2B5EF4-FFF2-40B4-BE49-F238E27FC236}">
                <a16:creationId xmlns:a16="http://schemas.microsoft.com/office/drawing/2014/main" id="{19053409-7055-EF43-AC58-9560F4F86207}"/>
              </a:ext>
            </a:extLst>
          </p:cNvPr>
          <p:cNvSpPr/>
          <p:nvPr/>
        </p:nvSpPr>
        <p:spPr>
          <a:xfrm rot="10800000">
            <a:off x="6616151" y="1745348"/>
            <a:ext cx="855589" cy="3104948"/>
          </a:xfrm>
          <a:prstGeom prst="leftBrace">
            <a:avLst>
              <a:gd name="adj1" fmla="val 8333"/>
              <a:gd name="adj2" fmla="val 52988"/>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1698705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Pyöristetyt kulmat 3">
            <a:extLst>
              <a:ext uri="{FF2B5EF4-FFF2-40B4-BE49-F238E27FC236}">
                <a16:creationId xmlns:a16="http://schemas.microsoft.com/office/drawing/2014/main" id="{54F9DFD2-9C38-9288-B4A6-848362CB4851}"/>
              </a:ext>
            </a:extLst>
          </p:cNvPr>
          <p:cNvSpPr/>
          <p:nvPr/>
        </p:nvSpPr>
        <p:spPr>
          <a:xfrm>
            <a:off x="695827" y="5668879"/>
            <a:ext cx="10788315" cy="912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F38D0976-B50E-F741-ADD7-ABC157F6320D}"/>
              </a:ext>
            </a:extLst>
          </p:cNvPr>
          <p:cNvSpPr>
            <a:spLocks noGrp="1"/>
          </p:cNvSpPr>
          <p:nvPr>
            <p:ph type="title"/>
          </p:nvPr>
        </p:nvSpPr>
        <p:spPr/>
        <p:txBody>
          <a:bodyPr>
            <a:normAutofit/>
          </a:bodyPr>
          <a:lstStyle/>
          <a:p>
            <a:r>
              <a:rPr lang="fi-FI" b="1" dirty="0"/>
              <a:t>Juridisen vastuun realisoituminen </a:t>
            </a:r>
            <a:endParaRPr lang="fi-FI" b="1" dirty="0">
              <a:ea typeface="Calibri Light"/>
              <a:cs typeface="Calibri Light"/>
            </a:endParaRPr>
          </a:p>
        </p:txBody>
      </p:sp>
      <p:sp>
        <p:nvSpPr>
          <p:cNvPr id="3" name="Sisällön paikkamerkki 2">
            <a:extLst>
              <a:ext uri="{FF2B5EF4-FFF2-40B4-BE49-F238E27FC236}">
                <a16:creationId xmlns:a16="http://schemas.microsoft.com/office/drawing/2014/main" id="{C1FC1AF1-D968-4D4B-82F4-DE8756E83FDC}"/>
              </a:ext>
            </a:extLst>
          </p:cNvPr>
          <p:cNvSpPr>
            <a:spLocks noGrp="1"/>
          </p:cNvSpPr>
          <p:nvPr>
            <p:ph idx="1"/>
          </p:nvPr>
        </p:nvSpPr>
        <p:spPr/>
        <p:txBody>
          <a:bodyPr vert="horz" lIns="91440" tIns="45720" rIns="91440" bIns="45720" rtlCol="0" anchor="t">
            <a:normAutofit/>
          </a:bodyPr>
          <a:lstStyle/>
          <a:p>
            <a:pPr>
              <a:lnSpc>
                <a:spcPct val="100000"/>
              </a:lnSpc>
            </a:pPr>
            <a:r>
              <a:rPr lang="fi-FI" dirty="0"/>
              <a:t>Työsuojeluviranomainen valvoo työsuojelulainsäädännön noudattamista</a:t>
            </a:r>
            <a:endParaRPr lang="fi-FI" dirty="0">
              <a:ea typeface="Calibri" panose="020F0502020204030204"/>
              <a:cs typeface="Calibri" panose="020F0502020204030204"/>
            </a:endParaRPr>
          </a:p>
          <a:p>
            <a:pPr>
              <a:lnSpc>
                <a:spcPct val="100000"/>
              </a:lnSpc>
            </a:pPr>
            <a:r>
              <a:rPr lang="fi-FI" dirty="0"/>
              <a:t>Syytteen nostamiseen riittää, että rakennushankkeessa tai rakennustyömaalla tai työpaikalla on vaarannettu työntekijöiden terveyttä ja/tai turvallisuutta</a:t>
            </a:r>
            <a:endParaRPr lang="fi-FI" dirty="0">
              <a:ea typeface="Calibri" panose="020F0502020204030204"/>
              <a:cs typeface="Calibri" panose="020F0502020204030204"/>
            </a:endParaRPr>
          </a:p>
          <a:p>
            <a:pPr>
              <a:lnSpc>
                <a:spcPct val="100000"/>
              </a:lnSpc>
            </a:pPr>
            <a:r>
              <a:rPr lang="fi-FI" dirty="0"/>
              <a:t>Syytettynä on luonnollinen henkilö: esihenkilö, työnjohtaja, turvallisuuskoordinaattori, jne.</a:t>
            </a:r>
            <a:endParaRPr lang="fi-FI" dirty="0">
              <a:ea typeface="Calibri" panose="020F0502020204030204"/>
              <a:cs typeface="Calibri" panose="020F0502020204030204"/>
            </a:endParaRPr>
          </a:p>
          <a:p>
            <a:pPr lvl="1">
              <a:lnSpc>
                <a:spcPct val="100000"/>
              </a:lnSpc>
            </a:pPr>
            <a:r>
              <a:rPr lang="fi-FI" dirty="0"/>
              <a:t>Lisäksi rikoslain yhteisösakko ja menettämisseuraamus joka kohdistuu organisaatioon</a:t>
            </a:r>
            <a:endParaRPr lang="fi-FI" dirty="0">
              <a:ea typeface="Calibri" panose="020F0502020204030204"/>
              <a:cs typeface="Calibri" panose="020F0502020204030204"/>
            </a:endParaRPr>
          </a:p>
          <a:p>
            <a:pPr>
              <a:lnSpc>
                <a:spcPct val="100000"/>
              </a:lnSpc>
            </a:pPr>
            <a:endParaRPr lang="fi-FI" dirty="0">
              <a:ea typeface="Calibri" panose="020F0502020204030204"/>
              <a:cs typeface="Calibri" panose="020F0502020204030204"/>
            </a:endParaRPr>
          </a:p>
          <a:p>
            <a:pPr>
              <a:lnSpc>
                <a:spcPct val="100000"/>
              </a:lnSpc>
            </a:pPr>
            <a:endParaRPr lang="fi-FI" dirty="0">
              <a:ea typeface="Calibri" panose="020F0502020204030204"/>
              <a:cs typeface="Calibri" panose="020F0502020204030204"/>
            </a:endParaRPr>
          </a:p>
          <a:p>
            <a:pPr lvl="1">
              <a:lnSpc>
                <a:spcPct val="100000"/>
              </a:lnSpc>
            </a:pPr>
            <a:endParaRPr lang="fi-FI" dirty="0">
              <a:ea typeface="Calibri" panose="020F0502020204030204"/>
              <a:cs typeface="Calibri" panose="020F0502020204030204"/>
            </a:endParaRPr>
          </a:p>
        </p:txBody>
      </p:sp>
      <p:sp>
        <p:nvSpPr>
          <p:cNvPr id="5" name="Sisällön paikkamerkki 3">
            <a:extLst>
              <a:ext uri="{FF2B5EF4-FFF2-40B4-BE49-F238E27FC236}">
                <a16:creationId xmlns:a16="http://schemas.microsoft.com/office/drawing/2014/main" id="{5BEF227C-7B7C-2845-91F3-64323DA4D2BE}"/>
              </a:ext>
            </a:extLst>
          </p:cNvPr>
          <p:cNvSpPr>
            <a:spLocks noGrp="1"/>
          </p:cNvSpPr>
          <p:nvPr>
            <p:ph sz="quarter" idx="13"/>
          </p:nvPr>
        </p:nvSpPr>
        <p:spPr>
          <a:xfrm>
            <a:off x="838200" y="5731586"/>
            <a:ext cx="10515600" cy="791368"/>
          </a:xfrm>
        </p:spPr>
        <p:txBody>
          <a:bodyPr vert="horz" lIns="91440" tIns="45720" rIns="91440" bIns="45720" rtlCol="0" anchor="t">
            <a:noAutofit/>
          </a:bodyPr>
          <a:lstStyle/>
          <a:p>
            <a:pPr algn="ctr"/>
            <a:r>
              <a:rPr lang="fi-FI" sz="2400" b="1" dirty="0">
                <a:solidFill>
                  <a:schemeClr val="bg1"/>
                </a:solidFill>
              </a:rPr>
              <a:t>Juridinen ja moraalinen vastuu on syytä erottaa: </a:t>
            </a:r>
            <a:br>
              <a:rPr lang="fi-FI" sz="2400" b="1" dirty="0">
                <a:solidFill>
                  <a:schemeClr val="bg1"/>
                </a:solidFill>
              </a:rPr>
            </a:br>
            <a:r>
              <a:rPr lang="fi-FI" sz="2400" b="1" dirty="0">
                <a:solidFill>
                  <a:schemeClr val="bg1"/>
                </a:solidFill>
              </a:rPr>
              <a:t>jokaisen on yhteistyössä huolehdittava omasta ja muiden turvallisuudesta</a:t>
            </a:r>
            <a:endParaRPr lang="fi-FI" sz="2400" b="1" dirty="0">
              <a:solidFill>
                <a:schemeClr val="bg1"/>
              </a:solidFill>
              <a:ea typeface="Calibri"/>
              <a:cs typeface="Calibri"/>
            </a:endParaRPr>
          </a:p>
        </p:txBody>
      </p:sp>
    </p:spTree>
    <p:extLst>
      <p:ext uri="{BB962C8B-B14F-4D97-AF65-F5344CB8AC3E}">
        <p14:creationId xmlns:p14="http://schemas.microsoft.com/office/powerpoint/2010/main" val="2580847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Pyöristetyt kulmat 5">
            <a:extLst>
              <a:ext uri="{FF2B5EF4-FFF2-40B4-BE49-F238E27FC236}">
                <a16:creationId xmlns:a16="http://schemas.microsoft.com/office/drawing/2014/main" id="{CCE945DD-5385-48C8-41CF-BDAB639953E6}"/>
              </a:ext>
            </a:extLst>
          </p:cNvPr>
          <p:cNvSpPr/>
          <p:nvPr/>
        </p:nvSpPr>
        <p:spPr>
          <a:xfrm>
            <a:off x="735932" y="5598695"/>
            <a:ext cx="10838446" cy="1012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CE9F0BAE-04BF-9944-B5EB-210554262EF0}"/>
              </a:ext>
            </a:extLst>
          </p:cNvPr>
          <p:cNvSpPr>
            <a:spLocks noGrp="1"/>
          </p:cNvSpPr>
          <p:nvPr>
            <p:ph type="title"/>
          </p:nvPr>
        </p:nvSpPr>
        <p:spPr/>
        <p:txBody>
          <a:bodyPr/>
          <a:lstStyle/>
          <a:p>
            <a:r>
              <a:rPr lang="fi-FI" b="1" dirty="0"/>
              <a:t>Esimerkkejä tuomioista</a:t>
            </a:r>
            <a:endParaRPr lang="fi-FI" b="1" dirty="0">
              <a:ea typeface="Calibri Light"/>
              <a:cs typeface="Calibri Light"/>
            </a:endParaRPr>
          </a:p>
        </p:txBody>
      </p:sp>
      <p:sp>
        <p:nvSpPr>
          <p:cNvPr id="3" name="Sisällön paikkamerkki 2">
            <a:extLst>
              <a:ext uri="{FF2B5EF4-FFF2-40B4-BE49-F238E27FC236}">
                <a16:creationId xmlns:a16="http://schemas.microsoft.com/office/drawing/2014/main" id="{16B3E069-1D37-5342-A69F-DE028152020F}"/>
              </a:ext>
            </a:extLst>
          </p:cNvPr>
          <p:cNvSpPr>
            <a:spLocks noGrp="1"/>
          </p:cNvSpPr>
          <p:nvPr>
            <p:ph idx="1"/>
          </p:nvPr>
        </p:nvSpPr>
        <p:spPr>
          <a:xfrm>
            <a:off x="838200" y="1344378"/>
            <a:ext cx="10515600" cy="4157147"/>
          </a:xfrm>
        </p:spPr>
        <p:txBody>
          <a:bodyPr vert="horz" lIns="91440" tIns="45720" rIns="91440" bIns="45720" rtlCol="0" anchor="t">
            <a:normAutofit fontScale="85000" lnSpcReduction="10000"/>
          </a:bodyPr>
          <a:lstStyle/>
          <a:p>
            <a:pPr>
              <a:lnSpc>
                <a:spcPct val="110000"/>
              </a:lnSpc>
            </a:pPr>
            <a:r>
              <a:rPr lang="fi-FI" dirty="0"/>
              <a:t>Työntekijä jäi kaatuvan laastisiilon alle, kun sitä oli tarkoitus siirtää nosturilla työmaalla: laastisiiloa yritettiin nostaa poikkeavalla tavalla</a:t>
            </a:r>
            <a:endParaRPr lang="fi-FI" dirty="0">
              <a:ea typeface="Calibri"/>
              <a:cs typeface="Calibri"/>
            </a:endParaRPr>
          </a:p>
          <a:p>
            <a:pPr>
              <a:lnSpc>
                <a:spcPct val="110000"/>
              </a:lnSpc>
            </a:pPr>
            <a:r>
              <a:rPr lang="fi-FI" dirty="0"/>
              <a:t>Käräjäoikeus on 5.6.2020 antamallaan tuomiolla tuominnut </a:t>
            </a:r>
            <a:endParaRPr lang="fi-FI" dirty="0">
              <a:ea typeface="Calibri" panose="020F0502020204030204"/>
              <a:cs typeface="Calibri" panose="020F0502020204030204"/>
            </a:endParaRPr>
          </a:p>
          <a:p>
            <a:pPr lvl="1">
              <a:lnSpc>
                <a:spcPct val="110000"/>
              </a:lnSpc>
            </a:pPr>
            <a:r>
              <a:rPr lang="fi-FI" dirty="0"/>
              <a:t>päätoteuttajana toimineen yrityksen 35 000 euron yhteisösakkoon työturvallisuusrikoksesta</a:t>
            </a:r>
            <a:br>
              <a:rPr lang="fi-FI" dirty="0"/>
            </a:br>
            <a:r>
              <a:rPr lang="fi-FI" dirty="0"/>
              <a:t>(puutteet työsuojelutyön ja -yhteistyön suunnittelussa ja resursoinnissa) </a:t>
            </a:r>
            <a:endParaRPr lang="fi-FI" dirty="0">
              <a:ea typeface="Calibri" panose="020F0502020204030204"/>
              <a:cs typeface="Calibri" panose="020F0502020204030204"/>
            </a:endParaRPr>
          </a:p>
          <a:p>
            <a:pPr lvl="1">
              <a:lnSpc>
                <a:spcPct val="110000"/>
              </a:lnSpc>
            </a:pPr>
            <a:r>
              <a:rPr lang="fi-FI" dirty="0"/>
              <a:t>rakennustyömaan vastuuhenkilön ja työnjohtajan 50 päiväsakkoon työturvallisuusrikoksesta ja kuolemantuottamuksesta (vaarat tunnistamatta, työ suunnittelematta ja ohjeistamatta sekä valvonta tekemättä) </a:t>
            </a:r>
            <a:endParaRPr lang="fi-FI" dirty="0">
              <a:ea typeface="Calibri" panose="020F0502020204030204"/>
              <a:cs typeface="Calibri" panose="020F0502020204030204"/>
            </a:endParaRPr>
          </a:p>
          <a:p>
            <a:pPr lvl="1">
              <a:lnSpc>
                <a:spcPct val="110000"/>
              </a:lnSpc>
            </a:pPr>
            <a:r>
              <a:rPr lang="fi-FI" dirty="0"/>
              <a:t>osallisena olleen nosturinkuljettaja 40 päiväsakkoon kuolemantuottamuksesta</a:t>
            </a:r>
            <a:br>
              <a:rPr lang="fi-FI" dirty="0"/>
            </a:br>
            <a:r>
              <a:rPr lang="fi-FI" dirty="0"/>
              <a:t>(nosturinkuljettajan olisi ammattitaitonsa ja kokemuksensa perusteella pitänyt ymmärtää, että valittu nostotapa oli vaarallinen) </a:t>
            </a:r>
            <a:endParaRPr lang="fi-FI" dirty="0">
              <a:ea typeface="Calibri" panose="020F0502020204030204"/>
              <a:cs typeface="Calibri" panose="020F0502020204030204"/>
            </a:endParaRPr>
          </a:p>
          <a:p>
            <a:pPr>
              <a:lnSpc>
                <a:spcPct val="110000"/>
              </a:lnSpc>
            </a:pPr>
            <a:endParaRPr lang="fi-FI" dirty="0">
              <a:ea typeface="Calibri" panose="020F0502020204030204"/>
              <a:cs typeface="Calibri" panose="020F0502020204030204"/>
            </a:endParaRPr>
          </a:p>
        </p:txBody>
      </p:sp>
      <p:sp>
        <p:nvSpPr>
          <p:cNvPr id="4" name="Tekstiruutu 3">
            <a:extLst>
              <a:ext uri="{FF2B5EF4-FFF2-40B4-BE49-F238E27FC236}">
                <a16:creationId xmlns:a16="http://schemas.microsoft.com/office/drawing/2014/main" id="{2C64F131-32CD-D54E-817F-BE2699E143A5}"/>
              </a:ext>
            </a:extLst>
          </p:cNvPr>
          <p:cNvSpPr txBox="1"/>
          <p:nvPr/>
        </p:nvSpPr>
        <p:spPr>
          <a:xfrm>
            <a:off x="838200" y="5712077"/>
            <a:ext cx="10515600" cy="707886"/>
          </a:xfrm>
          <a:prstGeom prst="rect">
            <a:avLst/>
          </a:prstGeom>
          <a:noFill/>
        </p:spPr>
        <p:txBody>
          <a:bodyPr wrap="square" lIns="91440" tIns="45720" rIns="91440" bIns="45720" rtlCol="0" anchor="t">
            <a:spAutoFit/>
          </a:bodyPr>
          <a:lstStyle/>
          <a:p>
            <a:pPr algn="ctr"/>
            <a:r>
              <a:rPr lang="fi-FI" sz="2000" b="1" dirty="0">
                <a:solidFill>
                  <a:schemeClr val="bg1"/>
                </a:solidFill>
              </a:rPr>
              <a:t>Mitä opimme: älä tee mitään, minkä tiedät vaaralliseksi, sillä voit joutua tuomituksi ja korvausvelvolliseksi päätoteuttajan, työmaan vastuuhenkilöiden ja työnantajan edustajien lisäksi </a:t>
            </a:r>
            <a:endParaRPr lang="fi-FI" sz="2000" b="1">
              <a:solidFill>
                <a:schemeClr val="bg1"/>
              </a:solidFill>
              <a:ea typeface="Calibri"/>
              <a:cs typeface="Calibri"/>
            </a:endParaRPr>
          </a:p>
        </p:txBody>
      </p:sp>
    </p:spTree>
    <p:extLst>
      <p:ext uri="{BB962C8B-B14F-4D97-AF65-F5344CB8AC3E}">
        <p14:creationId xmlns:p14="http://schemas.microsoft.com/office/powerpoint/2010/main" val="2320326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4888BF-1B50-8A47-A6E3-F04F75DE6883}"/>
              </a:ext>
            </a:extLst>
          </p:cNvPr>
          <p:cNvSpPr>
            <a:spLocks noGrp="1"/>
          </p:cNvSpPr>
          <p:nvPr>
            <p:ph type="title"/>
          </p:nvPr>
        </p:nvSpPr>
        <p:spPr/>
        <p:txBody>
          <a:bodyPr/>
          <a:lstStyle/>
          <a:p>
            <a:r>
              <a:rPr lang="fi-FI" b="1" dirty="0"/>
              <a:t>Esimerkkejä tuomioista</a:t>
            </a:r>
            <a:endParaRPr lang="fi-FI" b="1" dirty="0">
              <a:ea typeface="Calibri Light"/>
              <a:cs typeface="Calibri Light"/>
            </a:endParaRPr>
          </a:p>
        </p:txBody>
      </p:sp>
      <p:sp>
        <p:nvSpPr>
          <p:cNvPr id="3" name="Sisällön paikkamerkki 2">
            <a:extLst>
              <a:ext uri="{FF2B5EF4-FFF2-40B4-BE49-F238E27FC236}">
                <a16:creationId xmlns:a16="http://schemas.microsoft.com/office/drawing/2014/main" id="{1272CA92-246F-934A-954B-1F5EE09DB555}"/>
              </a:ext>
            </a:extLst>
          </p:cNvPr>
          <p:cNvSpPr>
            <a:spLocks noGrp="1"/>
          </p:cNvSpPr>
          <p:nvPr>
            <p:ph idx="1"/>
          </p:nvPr>
        </p:nvSpPr>
        <p:spPr/>
        <p:txBody>
          <a:bodyPr vert="horz" lIns="91440" tIns="45720" rIns="91440" bIns="45720" rtlCol="0" anchor="t">
            <a:normAutofit/>
          </a:bodyPr>
          <a:lstStyle/>
          <a:p>
            <a:pPr>
              <a:lnSpc>
                <a:spcPct val="100000"/>
              </a:lnSpc>
            </a:pPr>
            <a:r>
              <a:rPr lang="fi-FI" dirty="0"/>
              <a:t>Ontelolaattakentän sortumasta sakot rakennesuunnittelijalle, turvallisuuskoordinaattorille ja päätoteuttajalle </a:t>
            </a:r>
            <a:endParaRPr lang="fi-FI"/>
          </a:p>
          <a:p>
            <a:pPr>
              <a:lnSpc>
                <a:spcPct val="100000"/>
              </a:lnSpc>
            </a:pPr>
            <a:r>
              <a:rPr lang="fi-FI" dirty="0"/>
              <a:t>HUOM! kukaan ei loukkaantunut tapahtumassa</a:t>
            </a:r>
            <a:endParaRPr lang="fi-FI" dirty="0">
              <a:ea typeface="Calibri" panose="020F0502020204030204"/>
              <a:cs typeface="Calibri" panose="020F0502020204030204"/>
            </a:endParaRPr>
          </a:p>
          <a:p>
            <a:pPr lvl="1">
              <a:lnSpc>
                <a:spcPct val="100000"/>
              </a:lnSpc>
            </a:pPr>
            <a:r>
              <a:rPr lang="fi-FI" dirty="0"/>
              <a:t>Vastaava mestari: suunnitelmista poikkeaminen, purkusuunnittelun laiminlyönti</a:t>
            </a:r>
            <a:endParaRPr lang="fi-FI" dirty="0">
              <a:ea typeface="Calibri" panose="020F0502020204030204"/>
              <a:cs typeface="Calibri" panose="020F0502020204030204"/>
            </a:endParaRPr>
          </a:p>
          <a:p>
            <a:pPr lvl="1">
              <a:lnSpc>
                <a:spcPct val="100000"/>
              </a:lnSpc>
            </a:pPr>
            <a:r>
              <a:rPr lang="fi-FI" dirty="0"/>
              <a:t>Turvallisuuskoordinaattori: (vastaavan mestarin) valvonnan laiminlyöminen</a:t>
            </a:r>
            <a:endParaRPr lang="fi-FI" dirty="0">
              <a:ea typeface="Calibri" panose="020F0502020204030204"/>
              <a:cs typeface="Calibri" panose="020F0502020204030204"/>
            </a:endParaRPr>
          </a:p>
          <a:p>
            <a:pPr lvl="1">
              <a:lnSpc>
                <a:spcPct val="100000"/>
              </a:lnSpc>
            </a:pPr>
            <a:r>
              <a:rPr lang="fi-FI" dirty="0"/>
              <a:t>Rakennesuunnittelija: elementtiasennussuunnitelman (osittainen) laiminlyöminen</a:t>
            </a:r>
            <a:endParaRPr lang="fi-FI" dirty="0">
              <a:ea typeface="Calibri" panose="020F0502020204030204"/>
              <a:cs typeface="Calibri" panose="020F0502020204030204"/>
            </a:endParaRPr>
          </a:p>
        </p:txBody>
      </p:sp>
    </p:spTree>
    <p:extLst>
      <p:ext uri="{BB962C8B-B14F-4D97-AF65-F5344CB8AC3E}">
        <p14:creationId xmlns:p14="http://schemas.microsoft.com/office/powerpoint/2010/main" val="921771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37F0F1-FF60-3641-B73F-B6254395215D}"/>
              </a:ext>
            </a:extLst>
          </p:cNvPr>
          <p:cNvSpPr>
            <a:spLocks noGrp="1"/>
          </p:cNvSpPr>
          <p:nvPr>
            <p:ph type="title"/>
          </p:nvPr>
        </p:nvSpPr>
        <p:spPr/>
        <p:txBody>
          <a:bodyPr/>
          <a:lstStyle/>
          <a:p>
            <a:r>
              <a:rPr lang="fi-FI" b="1" dirty="0"/>
              <a:t>4. Työsuojeluvastuut työmaalla</a:t>
            </a:r>
            <a:endParaRPr lang="fi-FI" b="1" dirty="0">
              <a:cs typeface="Calibri Light"/>
            </a:endParaRPr>
          </a:p>
        </p:txBody>
      </p:sp>
      <p:sp>
        <p:nvSpPr>
          <p:cNvPr id="3" name="Sisällön paikkamerkki 2">
            <a:extLst>
              <a:ext uri="{FF2B5EF4-FFF2-40B4-BE49-F238E27FC236}">
                <a16:creationId xmlns:a16="http://schemas.microsoft.com/office/drawing/2014/main" id="{B92861DD-C933-6D44-B545-33F83F911B94}"/>
              </a:ext>
            </a:extLst>
          </p:cNvPr>
          <p:cNvSpPr>
            <a:spLocks noGrp="1"/>
          </p:cNvSpPr>
          <p:nvPr>
            <p:ph idx="1"/>
          </p:nvPr>
        </p:nvSpPr>
        <p:spPr>
          <a:xfrm>
            <a:off x="838200" y="1825625"/>
            <a:ext cx="6192187" cy="4351338"/>
          </a:xfrm>
        </p:spPr>
        <p:txBody>
          <a:bodyPr vert="horz" lIns="91440" tIns="45720" rIns="91440" bIns="45720" rtlCol="0" anchor="t">
            <a:normAutofit fontScale="85000" lnSpcReduction="10000"/>
          </a:bodyPr>
          <a:lstStyle/>
          <a:p>
            <a:pPr>
              <a:lnSpc>
                <a:spcPct val="110000"/>
              </a:lnSpc>
            </a:pPr>
            <a:r>
              <a:rPr lang="fi-FI" dirty="0"/>
              <a:t>Rakennusalan työturvallisuusvelvoitteet </a:t>
            </a:r>
            <a:br>
              <a:rPr lang="fi-FI" dirty="0"/>
            </a:br>
            <a:r>
              <a:rPr lang="fi-FI" dirty="0"/>
              <a:t>on määritelty työturvallisuuslaissa ja tarkennettu valtioneuvoston asetuksessa rakennustyön turvallisuudesta</a:t>
            </a:r>
            <a:endParaRPr lang="fi-FI"/>
          </a:p>
          <a:p>
            <a:pPr lvl="1">
              <a:lnSpc>
                <a:spcPct val="110000"/>
              </a:lnSpc>
            </a:pPr>
            <a:r>
              <a:rPr lang="fi-FI" dirty="0"/>
              <a:t>Rakennuttaja / turvallisuuskoordinaattori</a:t>
            </a:r>
            <a:endParaRPr lang="fi-FI" dirty="0">
              <a:cs typeface="Calibri"/>
            </a:endParaRPr>
          </a:p>
          <a:p>
            <a:pPr lvl="1">
              <a:lnSpc>
                <a:spcPct val="110000"/>
              </a:lnSpc>
            </a:pPr>
            <a:r>
              <a:rPr lang="fi-FI" dirty="0"/>
              <a:t>Päätoteuttaja / työsuojelusta vastaava työnjohtaja</a:t>
            </a:r>
            <a:endParaRPr lang="fi-FI" dirty="0">
              <a:cs typeface="Calibri" panose="020F0502020204030204"/>
            </a:endParaRPr>
          </a:p>
          <a:p>
            <a:pPr lvl="1">
              <a:lnSpc>
                <a:spcPct val="110000"/>
              </a:lnSpc>
            </a:pPr>
            <a:r>
              <a:rPr lang="fi-FI" dirty="0"/>
              <a:t>Esimies (riippumatta työnantajasta)</a:t>
            </a:r>
            <a:endParaRPr lang="fi-FI" dirty="0">
              <a:cs typeface="Calibri" panose="020F0502020204030204"/>
            </a:endParaRPr>
          </a:p>
          <a:p>
            <a:pPr lvl="1">
              <a:lnSpc>
                <a:spcPct val="110000"/>
              </a:lnSpc>
            </a:pPr>
            <a:r>
              <a:rPr lang="fi-FI" dirty="0"/>
              <a:t>Suunnittelija</a:t>
            </a:r>
            <a:endParaRPr lang="fi-FI" dirty="0">
              <a:cs typeface="Calibri" panose="020F0502020204030204"/>
            </a:endParaRPr>
          </a:p>
          <a:p>
            <a:pPr lvl="1">
              <a:lnSpc>
                <a:spcPct val="110000"/>
              </a:lnSpc>
            </a:pPr>
            <a:r>
              <a:rPr lang="fi-FI" dirty="0"/>
              <a:t>Työntekijä tietyissä tilanteissa</a:t>
            </a:r>
            <a:endParaRPr lang="fi-FI" dirty="0">
              <a:cs typeface="Calibri" panose="020F0502020204030204"/>
            </a:endParaRPr>
          </a:p>
          <a:p>
            <a:pPr lvl="1">
              <a:lnSpc>
                <a:spcPct val="110000"/>
              </a:lnSpc>
            </a:pPr>
            <a:r>
              <a:rPr lang="fi-FI" dirty="0"/>
              <a:t>Yritys (yhteisösakko, konfiskaatio)</a:t>
            </a:r>
            <a:endParaRPr lang="fi-FI" dirty="0">
              <a:cs typeface="Calibri" panose="020F0502020204030204"/>
            </a:endParaRPr>
          </a:p>
          <a:p>
            <a:pPr>
              <a:lnSpc>
                <a:spcPct val="110000"/>
              </a:lnSpc>
            </a:pPr>
            <a:r>
              <a:rPr lang="fi-FI" dirty="0"/>
              <a:t>Esimerkkejä tuomioista</a:t>
            </a:r>
            <a:endParaRPr lang="fi-FI" dirty="0">
              <a:cs typeface="Calibri" panose="020F0502020204030204"/>
            </a:endParaRPr>
          </a:p>
          <a:p>
            <a:pPr>
              <a:lnSpc>
                <a:spcPct val="110000"/>
              </a:lnSpc>
            </a:pPr>
            <a:endParaRPr lang="fi-FI" dirty="0">
              <a:cs typeface="Calibri" panose="020F0502020204030204"/>
            </a:endParaRPr>
          </a:p>
        </p:txBody>
      </p:sp>
      <p:pic>
        <p:nvPicPr>
          <p:cNvPr id="4" name="Kuva 3">
            <a:extLst>
              <a:ext uri="{FF2B5EF4-FFF2-40B4-BE49-F238E27FC236}">
                <a16:creationId xmlns:a16="http://schemas.microsoft.com/office/drawing/2014/main" id="{BF0CEBDC-623D-8349-8F73-B5FBE420B258}"/>
              </a:ext>
            </a:extLst>
          </p:cNvPr>
          <p:cNvPicPr>
            <a:picLocks noChangeAspect="1"/>
          </p:cNvPicPr>
          <p:nvPr/>
        </p:nvPicPr>
        <p:blipFill>
          <a:blip r:embed="rId3"/>
          <a:stretch>
            <a:fillRect/>
          </a:stretch>
        </p:blipFill>
        <p:spPr>
          <a:xfrm>
            <a:off x="6987503" y="1771551"/>
            <a:ext cx="5205615" cy="3456854"/>
          </a:xfrm>
          <a:prstGeom prst="rect">
            <a:avLst/>
          </a:prstGeom>
        </p:spPr>
      </p:pic>
      <p:sp>
        <p:nvSpPr>
          <p:cNvPr id="5" name="Tekstiruutu 4">
            <a:extLst>
              <a:ext uri="{FF2B5EF4-FFF2-40B4-BE49-F238E27FC236}">
                <a16:creationId xmlns:a16="http://schemas.microsoft.com/office/drawing/2014/main" id="{0E34B2F2-074E-AE45-911E-B5D71123C980}"/>
              </a:ext>
            </a:extLst>
          </p:cNvPr>
          <p:cNvSpPr txBox="1"/>
          <p:nvPr/>
        </p:nvSpPr>
        <p:spPr>
          <a:xfrm>
            <a:off x="10289598" y="4873348"/>
            <a:ext cx="1906227" cy="276999"/>
          </a:xfrm>
          <a:prstGeom prst="rect">
            <a:avLst/>
          </a:prstGeom>
          <a:noFill/>
        </p:spPr>
        <p:txBody>
          <a:bodyPr wrap="none" lIns="91440" tIns="45720" rIns="91440" bIns="45720" rtlCol="0" anchor="t">
            <a:spAutoFit/>
          </a:bodyPr>
          <a:lstStyle/>
          <a:p>
            <a:r>
              <a:rPr lang="sv-SE" sz="1200" dirty="0">
                <a:solidFill>
                  <a:schemeClr val="bg1"/>
                </a:solidFill>
              </a:rPr>
              <a:t>Kuva </a:t>
            </a:r>
            <a:r>
              <a:rPr lang="sv-SE" sz="1200" dirty="0" err="1">
                <a:solidFill>
                  <a:schemeClr val="bg1"/>
                </a:solidFill>
              </a:rPr>
              <a:t>Rakennusteollisuus</a:t>
            </a:r>
            <a:r>
              <a:rPr lang="sv-SE" sz="1200" dirty="0">
                <a:solidFill>
                  <a:schemeClr val="bg1"/>
                </a:solidFill>
              </a:rPr>
              <a:t> RT</a:t>
            </a:r>
            <a:endParaRPr lang="sv-SE" sz="1200" dirty="0">
              <a:solidFill>
                <a:schemeClr val="bg1"/>
              </a:solidFill>
              <a:cs typeface="Calibri"/>
            </a:endParaRPr>
          </a:p>
        </p:txBody>
      </p:sp>
    </p:spTree>
    <p:extLst>
      <p:ext uri="{BB962C8B-B14F-4D97-AF65-F5344CB8AC3E}">
        <p14:creationId xmlns:p14="http://schemas.microsoft.com/office/powerpoint/2010/main" val="278160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prstGeom prst="rect">
            <a:avLst/>
          </a:prstGeom>
        </p:spPr>
        <p:txBody>
          <a:bodyPr anchor="ctr" anchorCtr="0">
            <a:normAutofit fontScale="90000"/>
          </a:bodyPr>
          <a:lstStyle/>
          <a:p>
            <a:r>
              <a:rPr lang="fi-FI" b="1" dirty="0"/>
              <a:t>Seuraamukset turvallisuuden laiminlyömisestä: yhteenveto</a:t>
            </a:r>
            <a:endParaRPr lang="fi-FI" b="1" dirty="0">
              <a:ea typeface="Calibri Light"/>
              <a:cs typeface="Calibri Light"/>
            </a:endParaRPr>
          </a:p>
        </p:txBody>
      </p:sp>
      <p:sp>
        <p:nvSpPr>
          <p:cNvPr id="2" name="Sisällön paikkamerkki 1">
            <a:extLst>
              <a:ext uri="{FF2B5EF4-FFF2-40B4-BE49-F238E27FC236}">
                <a16:creationId xmlns:a16="http://schemas.microsoft.com/office/drawing/2014/main" id="{A9FF3C74-4C89-EA43-BE5D-2ACCEC9D69FE}"/>
              </a:ext>
            </a:extLst>
          </p:cNvPr>
          <p:cNvSpPr>
            <a:spLocks noGrp="1"/>
          </p:cNvSpPr>
          <p:nvPr>
            <p:ph idx="1"/>
          </p:nvPr>
        </p:nvSpPr>
        <p:spPr>
          <a:xfrm>
            <a:off x="838200" y="1635141"/>
            <a:ext cx="10515600" cy="4857734"/>
          </a:xfrm>
        </p:spPr>
        <p:txBody>
          <a:bodyPr vert="horz" lIns="91440" tIns="45720" rIns="91440" bIns="45720" rtlCol="0" anchor="t">
            <a:normAutofit fontScale="70000" lnSpcReduction="20000"/>
          </a:bodyPr>
          <a:lstStyle/>
          <a:p>
            <a:pPr>
              <a:lnSpc>
                <a:spcPct val="120000"/>
              </a:lnSpc>
            </a:pPr>
            <a:r>
              <a:rPr lang="fi-FI" dirty="0"/>
              <a:t>Tuomio ei vaadi, että sattuu tapaturma tai vaaratilanne – pelkästään turvattoman olosuhteen salliminen tai hyväksyminen riittää</a:t>
            </a:r>
          </a:p>
          <a:p>
            <a:pPr lvl="1">
              <a:lnSpc>
                <a:spcPct val="120000"/>
              </a:lnSpc>
            </a:pPr>
            <a:r>
              <a:rPr lang="fi-FI" dirty="0"/>
              <a:t>tahallisuus, tietoinen tai tiedostamaton tuottamuksellisuus tai huolimattomuus</a:t>
            </a:r>
            <a:endParaRPr lang="fi-FI" dirty="0">
              <a:ea typeface="Calibri" panose="020F0502020204030204"/>
              <a:cs typeface="Calibri" panose="020F0502020204030204"/>
            </a:endParaRPr>
          </a:p>
          <a:p>
            <a:pPr>
              <a:lnSpc>
                <a:spcPct val="120000"/>
              </a:lnSpc>
            </a:pPr>
            <a:r>
              <a:rPr lang="fi-FI" dirty="0"/>
              <a:t>Lain noudattamisella tai noudattamatta jättämisellä on merkitystä tuomioiden lisäksi esim. vakuutuskorvauksissa, irtisanomisissa jne. </a:t>
            </a:r>
            <a:endParaRPr lang="fi-FI" dirty="0">
              <a:ea typeface="Calibri" panose="020F0502020204030204"/>
              <a:cs typeface="Calibri" panose="020F0502020204030204"/>
            </a:endParaRPr>
          </a:p>
          <a:p>
            <a:pPr lvl="1">
              <a:lnSpc>
                <a:spcPct val="120000"/>
              </a:lnSpc>
            </a:pPr>
            <a:r>
              <a:rPr lang="fi-FI" dirty="0"/>
              <a:t>koskee myös työntekijöitä!</a:t>
            </a:r>
            <a:endParaRPr lang="fi-FI" dirty="0">
              <a:ea typeface="Calibri" panose="020F0502020204030204"/>
              <a:cs typeface="Calibri" panose="020F0502020204030204"/>
            </a:endParaRPr>
          </a:p>
          <a:p>
            <a:pPr>
              <a:lnSpc>
                <a:spcPct val="120000"/>
              </a:lnSpc>
            </a:pPr>
            <a:r>
              <a:rPr lang="fi-FI" dirty="0"/>
              <a:t>Tuomittuna </a:t>
            </a:r>
            <a:endParaRPr lang="fi-FI" dirty="0">
              <a:ea typeface="Calibri" panose="020F0502020204030204"/>
              <a:cs typeface="Calibri" panose="020F0502020204030204"/>
            </a:endParaRPr>
          </a:p>
          <a:p>
            <a:pPr lvl="1">
              <a:lnSpc>
                <a:spcPct val="120000"/>
              </a:lnSpc>
            </a:pPr>
            <a:r>
              <a:rPr lang="fi-FI" dirty="0"/>
              <a:t>esihenkilö tai muu lain tarkoittama vastuuhenkilö</a:t>
            </a:r>
            <a:endParaRPr lang="fi-FI" dirty="0">
              <a:ea typeface="Calibri" panose="020F0502020204030204"/>
              <a:cs typeface="Calibri" panose="020F0502020204030204"/>
            </a:endParaRPr>
          </a:p>
          <a:p>
            <a:pPr lvl="1">
              <a:lnSpc>
                <a:spcPct val="120000"/>
              </a:lnSpc>
            </a:pPr>
            <a:r>
              <a:rPr lang="fi-FI" dirty="0"/>
              <a:t>Työturvallisuusrikos (Rikoslaki 47 luku): sakko (</a:t>
            </a:r>
            <a:r>
              <a:rPr lang="fi-FI" dirty="0" err="1"/>
              <a:t>max</a:t>
            </a:r>
            <a:r>
              <a:rPr lang="fi-FI" dirty="0"/>
              <a:t>. 120 päiväsakkoa) tai vankeutta (</a:t>
            </a:r>
            <a:r>
              <a:rPr lang="fi-FI" dirty="0" err="1"/>
              <a:t>max</a:t>
            </a:r>
            <a:r>
              <a:rPr lang="fi-FI" dirty="0"/>
              <a:t>. 1 vuosi)</a:t>
            </a:r>
            <a:endParaRPr lang="fi-FI" dirty="0">
              <a:ea typeface="Calibri" panose="020F0502020204030204"/>
              <a:cs typeface="Calibri" panose="020F0502020204030204"/>
            </a:endParaRPr>
          </a:p>
          <a:p>
            <a:pPr lvl="1">
              <a:lnSpc>
                <a:spcPct val="120000"/>
              </a:lnSpc>
            </a:pPr>
            <a:r>
              <a:rPr lang="fi-FI" dirty="0"/>
              <a:t>Työturvallisuusrikkomus (Työturvallisuuslaki 8 luku): Sakko työnantajan edustajalle</a:t>
            </a:r>
            <a:endParaRPr lang="fi-FI" dirty="0">
              <a:ea typeface="Calibri" panose="020F0502020204030204"/>
              <a:cs typeface="Calibri" panose="020F0502020204030204"/>
            </a:endParaRPr>
          </a:p>
          <a:p>
            <a:pPr lvl="2">
              <a:lnSpc>
                <a:spcPct val="120000"/>
              </a:lnSpc>
            </a:pPr>
            <a:r>
              <a:rPr lang="fi-FI" dirty="0"/>
              <a:t>suojalaitteen poistaminen, varoituksen tai ohjeen turmeleminen: työturvallisuusrikkomus -&gt; sakko mahdollinen myös työntekijälle </a:t>
            </a:r>
            <a:endParaRPr lang="fi-FI" dirty="0">
              <a:ea typeface="Calibri" panose="020F0502020204030204"/>
              <a:cs typeface="Calibri" panose="020F0502020204030204"/>
            </a:endParaRPr>
          </a:p>
          <a:p>
            <a:pPr lvl="1">
              <a:lnSpc>
                <a:spcPct val="120000"/>
              </a:lnSpc>
            </a:pPr>
            <a:r>
              <a:rPr lang="fi-FI" dirty="0"/>
              <a:t>poikkeukset rikoslain yhteisösakko (850 </a:t>
            </a:r>
            <a:r>
              <a:rPr lang="fi-FI" dirty="0">
                <a:ea typeface="+mn-lt"/>
                <a:cs typeface="+mn-lt"/>
              </a:rPr>
              <a:t>–</a:t>
            </a:r>
            <a:r>
              <a:rPr lang="fi-FI" dirty="0"/>
              <a:t> 850 000 €) sekä konfiskaatio (taloudellisen hyödyn menettämisseuraamus)</a:t>
            </a:r>
            <a:endParaRPr lang="fi-FI" dirty="0">
              <a:ea typeface="Calibri" panose="020F0502020204030204"/>
              <a:cs typeface="Calibri" panose="020F050202020403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603AF5-D875-B44D-AD0F-52EC4E72DDD6}"/>
              </a:ext>
            </a:extLst>
          </p:cNvPr>
          <p:cNvSpPr>
            <a:spLocks noGrp="1"/>
          </p:cNvSpPr>
          <p:nvPr>
            <p:ph type="title"/>
          </p:nvPr>
        </p:nvSpPr>
        <p:spPr/>
        <p:txBody>
          <a:bodyPr/>
          <a:lstStyle/>
          <a:p>
            <a:r>
              <a:rPr lang="fi-FI" b="1" dirty="0">
                <a:solidFill>
                  <a:srgbClr val="FF0000"/>
                </a:solidFill>
              </a:rPr>
              <a:t>Tehtävä</a:t>
            </a:r>
            <a:endParaRPr lang="fi-FI" b="1" dirty="0">
              <a:solidFill>
                <a:srgbClr val="FF0000"/>
              </a:solidFill>
              <a:ea typeface="Calibri Light"/>
              <a:cs typeface="Calibri Light"/>
            </a:endParaRPr>
          </a:p>
        </p:txBody>
      </p:sp>
      <p:sp>
        <p:nvSpPr>
          <p:cNvPr id="3" name="Sisällön paikkamerkki 2">
            <a:extLst>
              <a:ext uri="{FF2B5EF4-FFF2-40B4-BE49-F238E27FC236}">
                <a16:creationId xmlns:a16="http://schemas.microsoft.com/office/drawing/2014/main" id="{7A982592-D59E-9645-A273-FEA6D3F45623}"/>
              </a:ext>
            </a:extLst>
          </p:cNvPr>
          <p:cNvSpPr>
            <a:spLocks noGrp="1"/>
          </p:cNvSpPr>
          <p:nvPr>
            <p:ph idx="1"/>
          </p:nvPr>
        </p:nvSpPr>
        <p:spPr/>
        <p:txBody>
          <a:bodyPr vert="horz" lIns="91440" tIns="45720" rIns="91440" bIns="45720" rtlCol="0" anchor="t">
            <a:normAutofit/>
          </a:bodyPr>
          <a:lstStyle/>
          <a:p>
            <a:pPr>
              <a:lnSpc>
                <a:spcPct val="100000"/>
              </a:lnSpc>
            </a:pPr>
            <a:r>
              <a:rPr lang="fi-FI" dirty="0"/>
              <a:t>Etsi </a:t>
            </a:r>
            <a:r>
              <a:rPr lang="fi-FI" dirty="0">
                <a:hlinkClick r:id="rId2"/>
              </a:rPr>
              <a:t>tyosuojelu.fi </a:t>
            </a:r>
            <a:r>
              <a:rPr lang="fi-FI" dirty="0"/>
              <a:t>sivulta tiedotteita, joissa käsitellään tuomioita työturvallisuusrikoksista tai -rikkomuksista </a:t>
            </a:r>
            <a:endParaRPr lang="fi-FI"/>
          </a:p>
          <a:p>
            <a:pPr>
              <a:lnSpc>
                <a:spcPct val="100000"/>
              </a:lnSpc>
            </a:pPr>
            <a:r>
              <a:rPr lang="fi-FI" dirty="0"/>
              <a:t>Sopikaa minkä tiedotteen otatte käsittelyyn</a:t>
            </a:r>
            <a:endParaRPr lang="fi-FI" dirty="0">
              <a:ea typeface="Calibri" panose="020F0502020204030204"/>
              <a:cs typeface="Calibri" panose="020F0502020204030204"/>
            </a:endParaRPr>
          </a:p>
          <a:p>
            <a:pPr>
              <a:lnSpc>
                <a:spcPct val="100000"/>
              </a:lnSpc>
            </a:pPr>
            <a:r>
              <a:rPr lang="fi-FI" dirty="0"/>
              <a:t>Kertokaa lyhyesti</a:t>
            </a:r>
            <a:endParaRPr lang="fi-FI" dirty="0">
              <a:ea typeface="Calibri" panose="020F0502020204030204"/>
              <a:cs typeface="Calibri" panose="020F0502020204030204"/>
            </a:endParaRPr>
          </a:p>
          <a:p>
            <a:pPr lvl="1">
              <a:lnSpc>
                <a:spcPct val="100000"/>
              </a:lnSpc>
            </a:pPr>
            <a:r>
              <a:rPr lang="fi-FI" dirty="0"/>
              <a:t>Ketkä tuomittiin?</a:t>
            </a:r>
            <a:endParaRPr lang="fi-FI" dirty="0">
              <a:ea typeface="Calibri" panose="020F0502020204030204"/>
              <a:cs typeface="Calibri" panose="020F0502020204030204"/>
            </a:endParaRPr>
          </a:p>
          <a:p>
            <a:pPr lvl="1">
              <a:lnSpc>
                <a:spcPct val="100000"/>
              </a:lnSpc>
            </a:pPr>
            <a:r>
              <a:rPr lang="fi-FI" dirty="0"/>
              <a:t>Mitkä olivat tuomiot / mistä tuomittiin?</a:t>
            </a:r>
            <a:endParaRPr lang="fi-FI" dirty="0">
              <a:ea typeface="Calibri" panose="020F0502020204030204"/>
              <a:cs typeface="Calibri" panose="020F0502020204030204"/>
            </a:endParaRPr>
          </a:p>
          <a:p>
            <a:pPr lvl="1">
              <a:lnSpc>
                <a:spcPct val="100000"/>
              </a:lnSpc>
            </a:pPr>
            <a:r>
              <a:rPr lang="fi-FI" dirty="0"/>
              <a:t>Minkä perusteella tuomiot annettiin?</a:t>
            </a:r>
            <a:endParaRPr lang="fi-FI" dirty="0">
              <a:ea typeface="Calibri" panose="020F0502020204030204"/>
              <a:cs typeface="Calibri" panose="020F0502020204030204"/>
            </a:endParaRPr>
          </a:p>
        </p:txBody>
      </p:sp>
      <p:sp>
        <p:nvSpPr>
          <p:cNvPr id="4" name="Sisällön paikkamerkki 3">
            <a:extLst>
              <a:ext uri="{FF2B5EF4-FFF2-40B4-BE49-F238E27FC236}">
                <a16:creationId xmlns:a16="http://schemas.microsoft.com/office/drawing/2014/main" id="{70CE2C9F-F1A4-D945-A4A9-1F0B0572F0D3}"/>
              </a:ext>
            </a:extLst>
          </p:cNvPr>
          <p:cNvSpPr>
            <a:spLocks noGrp="1"/>
          </p:cNvSpPr>
          <p:nvPr>
            <p:ph sz="quarter" idx="13"/>
          </p:nvPr>
        </p:nvSpPr>
        <p:spPr>
          <a:xfrm>
            <a:off x="249671" y="5410744"/>
            <a:ext cx="11702749" cy="565150"/>
          </a:xfrm>
        </p:spPr>
        <p:txBody>
          <a:bodyPr vert="horz" lIns="91440" tIns="45720" rIns="91440" bIns="45720" rtlCol="0" anchor="t">
            <a:noAutofit/>
          </a:bodyPr>
          <a:lstStyle/>
          <a:p>
            <a:r>
              <a:rPr lang="fi-FI" sz="2400" b="1" dirty="0"/>
              <a:t>Tuomiot yleensä koska: vaarat tunnistamatta, työntekijät opastamatta, valvonta tekemättä</a:t>
            </a:r>
            <a:endParaRPr lang="fi-FI" dirty="0"/>
          </a:p>
        </p:txBody>
      </p:sp>
    </p:spTree>
    <p:extLst>
      <p:ext uri="{BB962C8B-B14F-4D97-AF65-F5344CB8AC3E}">
        <p14:creationId xmlns:p14="http://schemas.microsoft.com/office/powerpoint/2010/main" val="547582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uora yhdysviiva 42">
            <a:extLst>
              <a:ext uri="{FF2B5EF4-FFF2-40B4-BE49-F238E27FC236}">
                <a16:creationId xmlns:a16="http://schemas.microsoft.com/office/drawing/2014/main" id="{E3190D4B-9826-9044-8E3A-290555EF84D0}"/>
              </a:ext>
            </a:extLst>
          </p:cNvPr>
          <p:cNvCxnSpPr>
            <a:cxnSpLocks/>
          </p:cNvCxnSpPr>
          <p:nvPr/>
        </p:nvCxnSpPr>
        <p:spPr>
          <a:xfrm flipH="1">
            <a:off x="7449502" y="4335535"/>
            <a:ext cx="1" cy="63156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8" name="Suora yhdysviiva 47">
            <a:extLst>
              <a:ext uri="{FF2B5EF4-FFF2-40B4-BE49-F238E27FC236}">
                <a16:creationId xmlns:a16="http://schemas.microsoft.com/office/drawing/2014/main" id="{561CA9DD-6BD4-A24E-81BA-270177304D95}"/>
              </a:ext>
            </a:extLst>
          </p:cNvPr>
          <p:cNvCxnSpPr>
            <a:cxnSpLocks/>
          </p:cNvCxnSpPr>
          <p:nvPr/>
        </p:nvCxnSpPr>
        <p:spPr>
          <a:xfrm flipH="1">
            <a:off x="7766328" y="4396439"/>
            <a:ext cx="1" cy="63156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9" name="Suora yhdysviiva 48">
            <a:extLst>
              <a:ext uri="{FF2B5EF4-FFF2-40B4-BE49-F238E27FC236}">
                <a16:creationId xmlns:a16="http://schemas.microsoft.com/office/drawing/2014/main" id="{51EE2D64-6B96-DB42-9477-D0C1157EF2F4}"/>
              </a:ext>
            </a:extLst>
          </p:cNvPr>
          <p:cNvCxnSpPr>
            <a:cxnSpLocks/>
          </p:cNvCxnSpPr>
          <p:nvPr/>
        </p:nvCxnSpPr>
        <p:spPr>
          <a:xfrm flipH="1">
            <a:off x="8093154" y="4396439"/>
            <a:ext cx="1" cy="63156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4" name="Suora yhdysviiva 43">
            <a:extLst>
              <a:ext uri="{FF2B5EF4-FFF2-40B4-BE49-F238E27FC236}">
                <a16:creationId xmlns:a16="http://schemas.microsoft.com/office/drawing/2014/main" id="{31167DF7-03E7-BA47-9A03-140BEB58809A}"/>
              </a:ext>
            </a:extLst>
          </p:cNvPr>
          <p:cNvCxnSpPr>
            <a:cxnSpLocks/>
          </p:cNvCxnSpPr>
          <p:nvPr/>
        </p:nvCxnSpPr>
        <p:spPr>
          <a:xfrm flipH="1">
            <a:off x="5688805" y="4354287"/>
            <a:ext cx="1" cy="63156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5" name="Suora yhdysviiva 44">
            <a:extLst>
              <a:ext uri="{FF2B5EF4-FFF2-40B4-BE49-F238E27FC236}">
                <a16:creationId xmlns:a16="http://schemas.microsoft.com/office/drawing/2014/main" id="{AC68BD23-E81F-2443-8338-C603078D2607}"/>
              </a:ext>
            </a:extLst>
          </p:cNvPr>
          <p:cNvCxnSpPr>
            <a:cxnSpLocks/>
          </p:cNvCxnSpPr>
          <p:nvPr/>
        </p:nvCxnSpPr>
        <p:spPr>
          <a:xfrm flipH="1">
            <a:off x="3960016" y="4354287"/>
            <a:ext cx="1" cy="63156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4" name="Pyöristetty suorakulmio 23">
            <a:extLst>
              <a:ext uri="{FF2B5EF4-FFF2-40B4-BE49-F238E27FC236}">
                <a16:creationId xmlns:a16="http://schemas.microsoft.com/office/drawing/2014/main" id="{76F21994-1E43-4C41-AC7E-9ECEC05F3501}"/>
              </a:ext>
            </a:extLst>
          </p:cNvPr>
          <p:cNvSpPr/>
          <p:nvPr/>
        </p:nvSpPr>
        <p:spPr>
          <a:xfrm>
            <a:off x="6812280" y="4967095"/>
            <a:ext cx="1577340" cy="86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Aliurakoitsija</a:t>
            </a:r>
          </a:p>
        </p:txBody>
      </p:sp>
      <p:sp>
        <p:nvSpPr>
          <p:cNvPr id="2" name="Otsikko 1">
            <a:extLst>
              <a:ext uri="{FF2B5EF4-FFF2-40B4-BE49-F238E27FC236}">
                <a16:creationId xmlns:a16="http://schemas.microsoft.com/office/drawing/2014/main" id="{A22E3C6F-7E62-8A49-9360-E1F32DAC452A}"/>
              </a:ext>
            </a:extLst>
          </p:cNvPr>
          <p:cNvSpPr>
            <a:spLocks noGrp="1"/>
          </p:cNvSpPr>
          <p:nvPr>
            <p:ph type="title"/>
          </p:nvPr>
        </p:nvSpPr>
        <p:spPr/>
        <p:txBody>
          <a:bodyPr>
            <a:normAutofit/>
          </a:bodyPr>
          <a:lstStyle/>
          <a:p>
            <a:r>
              <a:rPr lang="fi-FI" b="1" dirty="0"/>
              <a:t>Organisaatio rakennushankkeessa</a:t>
            </a:r>
          </a:p>
        </p:txBody>
      </p:sp>
      <p:sp>
        <p:nvSpPr>
          <p:cNvPr id="4" name="Sisällön paikkamerkki 3">
            <a:extLst>
              <a:ext uri="{FF2B5EF4-FFF2-40B4-BE49-F238E27FC236}">
                <a16:creationId xmlns:a16="http://schemas.microsoft.com/office/drawing/2014/main" id="{DE4EE44F-4C54-CD4F-B328-709EA8D0E943}"/>
              </a:ext>
            </a:extLst>
          </p:cNvPr>
          <p:cNvSpPr>
            <a:spLocks noGrp="1"/>
          </p:cNvSpPr>
          <p:nvPr>
            <p:ph sz="quarter" idx="13"/>
          </p:nvPr>
        </p:nvSpPr>
        <p:spPr>
          <a:xfrm>
            <a:off x="883920" y="5963520"/>
            <a:ext cx="10762648" cy="565150"/>
          </a:xfrm>
        </p:spPr>
        <p:txBody>
          <a:bodyPr>
            <a:noAutofit/>
          </a:bodyPr>
          <a:lstStyle/>
          <a:p>
            <a:pPr algn="ctr"/>
            <a:r>
              <a:rPr lang="fi-FI" sz="2400" b="1" dirty="0"/>
              <a:t>Rakennushankkeessa kaikkien osapuolten on tehtävä yhteistyötä </a:t>
            </a:r>
            <a:br>
              <a:rPr lang="fi-FI" sz="2400" b="1" dirty="0"/>
            </a:br>
            <a:r>
              <a:rPr lang="fi-FI" sz="2400" b="1" dirty="0"/>
              <a:t>turvallisuuden ja terveyden eteen</a:t>
            </a:r>
          </a:p>
        </p:txBody>
      </p:sp>
      <p:sp>
        <p:nvSpPr>
          <p:cNvPr id="8" name="Pyöristetty suorakulmio 7">
            <a:extLst>
              <a:ext uri="{FF2B5EF4-FFF2-40B4-BE49-F238E27FC236}">
                <a16:creationId xmlns:a16="http://schemas.microsoft.com/office/drawing/2014/main" id="{52491BA3-66DB-B64B-8401-692A8FD3B606}"/>
              </a:ext>
            </a:extLst>
          </p:cNvPr>
          <p:cNvSpPr/>
          <p:nvPr/>
        </p:nvSpPr>
        <p:spPr>
          <a:xfrm>
            <a:off x="4088130" y="1378029"/>
            <a:ext cx="4168140" cy="822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RAKENNUTTAJA</a:t>
            </a:r>
          </a:p>
          <a:p>
            <a:pPr algn="ctr"/>
            <a:r>
              <a:rPr lang="fi-FI"/>
              <a:t>Turvallisuuskoordinaattori</a:t>
            </a:r>
          </a:p>
        </p:txBody>
      </p:sp>
      <p:sp>
        <p:nvSpPr>
          <p:cNvPr id="9" name="Pyöristetty suorakulmio 8">
            <a:extLst>
              <a:ext uri="{FF2B5EF4-FFF2-40B4-BE49-F238E27FC236}">
                <a16:creationId xmlns:a16="http://schemas.microsoft.com/office/drawing/2014/main" id="{159F185E-5C56-DD4A-BCA6-B7B517FEA71B}"/>
              </a:ext>
            </a:extLst>
          </p:cNvPr>
          <p:cNvSpPr/>
          <p:nvPr/>
        </p:nvSpPr>
        <p:spPr>
          <a:xfrm>
            <a:off x="8660129" y="1991784"/>
            <a:ext cx="2575560" cy="86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dirty="0"/>
              <a:t>SUUNNITTELIJAT</a:t>
            </a:r>
          </a:p>
          <a:p>
            <a:pPr algn="ctr"/>
            <a:r>
              <a:rPr lang="fi-FI" dirty="0"/>
              <a:t>pää-, rakenne-, työ-</a:t>
            </a:r>
            <a:endParaRPr lang="fi-FI" dirty="0">
              <a:cs typeface="Calibri"/>
            </a:endParaRPr>
          </a:p>
        </p:txBody>
      </p:sp>
      <p:sp>
        <p:nvSpPr>
          <p:cNvPr id="10" name="Pyöristetty suorakulmio 9">
            <a:extLst>
              <a:ext uri="{FF2B5EF4-FFF2-40B4-BE49-F238E27FC236}">
                <a16:creationId xmlns:a16="http://schemas.microsoft.com/office/drawing/2014/main" id="{9704E2D8-8A6F-734D-A95C-9CB753AB78DF}"/>
              </a:ext>
            </a:extLst>
          </p:cNvPr>
          <p:cNvSpPr/>
          <p:nvPr/>
        </p:nvSpPr>
        <p:spPr>
          <a:xfrm>
            <a:off x="1544953" y="4670067"/>
            <a:ext cx="1310640" cy="86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Sivu-urakka</a:t>
            </a:r>
          </a:p>
        </p:txBody>
      </p:sp>
      <p:sp>
        <p:nvSpPr>
          <p:cNvPr id="11" name="Pyöristetty suorakulmio 10">
            <a:extLst>
              <a:ext uri="{FF2B5EF4-FFF2-40B4-BE49-F238E27FC236}">
                <a16:creationId xmlns:a16="http://schemas.microsoft.com/office/drawing/2014/main" id="{43E48111-8A48-914A-AA12-A2E2C6ED8D46}"/>
              </a:ext>
            </a:extLst>
          </p:cNvPr>
          <p:cNvSpPr/>
          <p:nvPr/>
        </p:nvSpPr>
        <p:spPr>
          <a:xfrm>
            <a:off x="4377690" y="2747759"/>
            <a:ext cx="3589020" cy="10687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PÄÄTOTEUTTAJA (PÄÄURAKOITSIJA)</a:t>
            </a:r>
          </a:p>
          <a:p>
            <a:pPr algn="ctr"/>
            <a:r>
              <a:rPr lang="fi-FI"/>
              <a:t>Työsuojelusta vastaava työnjohtaja</a:t>
            </a:r>
          </a:p>
        </p:txBody>
      </p:sp>
      <p:sp>
        <p:nvSpPr>
          <p:cNvPr id="12" name="Pyöristetty suorakulmio 11">
            <a:extLst>
              <a:ext uri="{FF2B5EF4-FFF2-40B4-BE49-F238E27FC236}">
                <a16:creationId xmlns:a16="http://schemas.microsoft.com/office/drawing/2014/main" id="{A62F83C7-9BE3-5844-9EA5-E15BBCC57804}"/>
              </a:ext>
            </a:extLst>
          </p:cNvPr>
          <p:cNvSpPr/>
          <p:nvPr/>
        </p:nvSpPr>
        <p:spPr>
          <a:xfrm>
            <a:off x="3150870" y="4652570"/>
            <a:ext cx="1577340" cy="86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Aliurakoitsija</a:t>
            </a:r>
          </a:p>
          <a:p>
            <a:pPr algn="ctr"/>
            <a:r>
              <a:rPr lang="fi-FI"/>
              <a:t>Esihenkilö</a:t>
            </a:r>
          </a:p>
        </p:txBody>
      </p:sp>
      <p:sp>
        <p:nvSpPr>
          <p:cNvPr id="14" name="Pyöristetty suorakulmio 13">
            <a:extLst>
              <a:ext uri="{FF2B5EF4-FFF2-40B4-BE49-F238E27FC236}">
                <a16:creationId xmlns:a16="http://schemas.microsoft.com/office/drawing/2014/main" id="{A9BE7029-7D78-0347-AE23-2932F7798EC0}"/>
              </a:ext>
            </a:extLst>
          </p:cNvPr>
          <p:cNvSpPr/>
          <p:nvPr/>
        </p:nvSpPr>
        <p:spPr>
          <a:xfrm>
            <a:off x="8712993" y="4670067"/>
            <a:ext cx="2640807" cy="10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dirty="0"/>
              <a:t>Muut osapuolet, esim. hankinnat, toimitukset, </a:t>
            </a:r>
          </a:p>
          <a:p>
            <a:pPr algn="ctr"/>
            <a:r>
              <a:rPr lang="fi-FI" dirty="0"/>
              <a:t>mm. kuljetusliikkeet (ajojärjestelijä)</a:t>
            </a:r>
          </a:p>
        </p:txBody>
      </p:sp>
      <p:sp>
        <p:nvSpPr>
          <p:cNvPr id="18" name="Pyöristetty suorakulmio 17">
            <a:extLst>
              <a:ext uri="{FF2B5EF4-FFF2-40B4-BE49-F238E27FC236}">
                <a16:creationId xmlns:a16="http://schemas.microsoft.com/office/drawing/2014/main" id="{E198E201-D040-9447-98C4-C487461401DC}"/>
              </a:ext>
            </a:extLst>
          </p:cNvPr>
          <p:cNvSpPr/>
          <p:nvPr/>
        </p:nvSpPr>
        <p:spPr>
          <a:xfrm>
            <a:off x="6687026" y="4810961"/>
            <a:ext cx="1577340" cy="86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Aliurakoitsija</a:t>
            </a:r>
          </a:p>
        </p:txBody>
      </p:sp>
      <p:sp>
        <p:nvSpPr>
          <p:cNvPr id="19" name="Pyöristetty suorakulmio 18">
            <a:extLst>
              <a:ext uri="{FF2B5EF4-FFF2-40B4-BE49-F238E27FC236}">
                <a16:creationId xmlns:a16="http://schemas.microsoft.com/office/drawing/2014/main" id="{0EC15F45-542E-D24C-AD4A-71A7EBB7ADE4}"/>
              </a:ext>
            </a:extLst>
          </p:cNvPr>
          <p:cNvSpPr/>
          <p:nvPr/>
        </p:nvSpPr>
        <p:spPr>
          <a:xfrm>
            <a:off x="4886325" y="4670067"/>
            <a:ext cx="1577340" cy="86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Aliurakoitsija</a:t>
            </a:r>
          </a:p>
          <a:p>
            <a:pPr algn="ctr"/>
            <a:r>
              <a:rPr lang="fi-FI" dirty="0"/>
              <a:t>Itsenäinen työnsuorittaja</a:t>
            </a:r>
          </a:p>
        </p:txBody>
      </p:sp>
      <p:sp>
        <p:nvSpPr>
          <p:cNvPr id="20" name="Pyöristetty suorakulmio 19">
            <a:extLst>
              <a:ext uri="{FF2B5EF4-FFF2-40B4-BE49-F238E27FC236}">
                <a16:creationId xmlns:a16="http://schemas.microsoft.com/office/drawing/2014/main" id="{CCAB60BF-ECA0-6B41-BC7C-7389722C5A0D}"/>
              </a:ext>
            </a:extLst>
          </p:cNvPr>
          <p:cNvSpPr/>
          <p:nvPr/>
        </p:nvSpPr>
        <p:spPr>
          <a:xfrm>
            <a:off x="6551295" y="4670067"/>
            <a:ext cx="1577340" cy="86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Aliurakoitsija</a:t>
            </a:r>
          </a:p>
          <a:p>
            <a:pPr algn="ctr"/>
            <a:r>
              <a:rPr lang="fi-FI"/>
              <a:t>Esihenkilö</a:t>
            </a:r>
          </a:p>
        </p:txBody>
      </p:sp>
      <p:cxnSp>
        <p:nvCxnSpPr>
          <p:cNvPr id="26" name="Suora yhdysviiva 25">
            <a:extLst>
              <a:ext uri="{FF2B5EF4-FFF2-40B4-BE49-F238E27FC236}">
                <a16:creationId xmlns:a16="http://schemas.microsoft.com/office/drawing/2014/main" id="{467127F6-1BFC-6842-8957-69033598313C}"/>
              </a:ext>
            </a:extLst>
          </p:cNvPr>
          <p:cNvCxnSpPr>
            <a:cxnSpLocks/>
          </p:cNvCxnSpPr>
          <p:nvPr/>
        </p:nvCxnSpPr>
        <p:spPr>
          <a:xfrm flipH="1" flipV="1">
            <a:off x="8128635" y="1960969"/>
            <a:ext cx="584359" cy="27050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8" name="Suora yhdysviiva 27">
            <a:extLst>
              <a:ext uri="{FF2B5EF4-FFF2-40B4-BE49-F238E27FC236}">
                <a16:creationId xmlns:a16="http://schemas.microsoft.com/office/drawing/2014/main" id="{C0A4117F-1B55-0C46-8E5B-089977C1C205}"/>
              </a:ext>
            </a:extLst>
          </p:cNvPr>
          <p:cNvCxnSpPr>
            <a:cxnSpLocks/>
          </p:cNvCxnSpPr>
          <p:nvPr/>
        </p:nvCxnSpPr>
        <p:spPr>
          <a:xfrm flipH="1">
            <a:off x="6116954" y="2214044"/>
            <a:ext cx="1" cy="742445"/>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2" name="Suora yhdysviiva 31">
            <a:extLst>
              <a:ext uri="{FF2B5EF4-FFF2-40B4-BE49-F238E27FC236}">
                <a16:creationId xmlns:a16="http://schemas.microsoft.com/office/drawing/2014/main" id="{E6256AAA-CF5A-614C-BF5E-9BF1B4F5F09E}"/>
              </a:ext>
            </a:extLst>
          </p:cNvPr>
          <p:cNvCxnSpPr>
            <a:cxnSpLocks/>
          </p:cNvCxnSpPr>
          <p:nvPr/>
        </p:nvCxnSpPr>
        <p:spPr>
          <a:xfrm flipH="1">
            <a:off x="2529840" y="2199647"/>
            <a:ext cx="1895475" cy="247042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4" name="Suora yhdysviiva 33">
            <a:extLst>
              <a:ext uri="{FF2B5EF4-FFF2-40B4-BE49-F238E27FC236}">
                <a16:creationId xmlns:a16="http://schemas.microsoft.com/office/drawing/2014/main" id="{CC8E8666-8164-9A49-B9DF-9B887BE9EFEC}"/>
              </a:ext>
            </a:extLst>
          </p:cNvPr>
          <p:cNvCxnSpPr>
            <a:cxnSpLocks/>
          </p:cNvCxnSpPr>
          <p:nvPr/>
        </p:nvCxnSpPr>
        <p:spPr>
          <a:xfrm flipH="1">
            <a:off x="6158864" y="3756248"/>
            <a:ext cx="1" cy="63156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6" name="Suora yhdysviiva 35">
            <a:extLst>
              <a:ext uri="{FF2B5EF4-FFF2-40B4-BE49-F238E27FC236}">
                <a16:creationId xmlns:a16="http://schemas.microsoft.com/office/drawing/2014/main" id="{1FA4DAE6-4B69-0349-B8D2-3A3EF09B38F7}"/>
              </a:ext>
            </a:extLst>
          </p:cNvPr>
          <p:cNvCxnSpPr>
            <a:cxnSpLocks/>
          </p:cNvCxnSpPr>
          <p:nvPr/>
        </p:nvCxnSpPr>
        <p:spPr>
          <a:xfrm flipH="1">
            <a:off x="6141721" y="4356992"/>
            <a:ext cx="1986914"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9" name="Suora yhdysviiva 38">
            <a:extLst>
              <a:ext uri="{FF2B5EF4-FFF2-40B4-BE49-F238E27FC236}">
                <a16:creationId xmlns:a16="http://schemas.microsoft.com/office/drawing/2014/main" id="{43BCB812-2EFB-5F42-B787-0E76C356411B}"/>
              </a:ext>
            </a:extLst>
          </p:cNvPr>
          <p:cNvCxnSpPr>
            <a:cxnSpLocks/>
          </p:cNvCxnSpPr>
          <p:nvPr/>
        </p:nvCxnSpPr>
        <p:spPr>
          <a:xfrm flipH="1">
            <a:off x="3939540" y="4355344"/>
            <a:ext cx="2202180" cy="1648"/>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1" name="Suora yhdysviiva 40">
            <a:extLst>
              <a:ext uri="{FF2B5EF4-FFF2-40B4-BE49-F238E27FC236}">
                <a16:creationId xmlns:a16="http://schemas.microsoft.com/office/drawing/2014/main" id="{317BA94C-A34B-2E43-8342-6F2B0518E7DC}"/>
              </a:ext>
            </a:extLst>
          </p:cNvPr>
          <p:cNvCxnSpPr>
            <a:cxnSpLocks/>
          </p:cNvCxnSpPr>
          <p:nvPr/>
        </p:nvCxnSpPr>
        <p:spPr>
          <a:xfrm>
            <a:off x="7875270" y="3687865"/>
            <a:ext cx="1151571" cy="1248750"/>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990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uorakulmio: Pyöristetyt kulmat 4">
            <a:extLst>
              <a:ext uri="{FF2B5EF4-FFF2-40B4-BE49-F238E27FC236}">
                <a16:creationId xmlns:a16="http://schemas.microsoft.com/office/drawing/2014/main" id="{B40592C9-1838-E0C6-E498-3629B87F8B5B}"/>
              </a:ext>
            </a:extLst>
          </p:cNvPr>
          <p:cNvSpPr/>
          <p:nvPr/>
        </p:nvSpPr>
        <p:spPr>
          <a:xfrm>
            <a:off x="718386" y="5901991"/>
            <a:ext cx="10978814" cy="8121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95" name="Otsikko 7"/>
          <p:cNvSpPr>
            <a:spLocks noGrp="1"/>
          </p:cNvSpPr>
          <p:nvPr>
            <p:ph type="title"/>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fi-FI" b="1" dirty="0">
                <a:latin typeface="Calibri Light"/>
                <a:ea typeface="Calibri Light"/>
                <a:cs typeface="ＭＳ Ｐゴシック" charset="0"/>
              </a:rPr>
              <a:t>Vastuutahot työmaalla: rakennuttaja</a:t>
            </a:r>
          </a:p>
        </p:txBody>
      </p:sp>
      <p:sp>
        <p:nvSpPr>
          <p:cNvPr id="2" name="Alaotsikko 1"/>
          <p:cNvSpPr>
            <a:spLocks noGrp="1"/>
          </p:cNvSpPr>
          <p:nvPr>
            <p:ph idx="1"/>
          </p:nvPr>
        </p:nvSpPr>
        <p:spPr>
          <a:xfrm>
            <a:off x="838200" y="1454667"/>
            <a:ext cx="10515600" cy="4625291"/>
          </a:xfrm>
        </p:spPr>
        <p:txBody>
          <a:bodyPr vert="horz" lIns="91440" tIns="45720" rIns="91440" bIns="45720" rtlCol="0" anchor="t">
            <a:normAutofit fontScale="85000" lnSpcReduction="20000"/>
          </a:bodyPr>
          <a:lstStyle/>
          <a:p>
            <a:pPr marL="0" indent="0">
              <a:lnSpc>
                <a:spcPct val="110000"/>
              </a:lnSpc>
              <a:buNone/>
            </a:pPr>
            <a:r>
              <a:rPr lang="fi-FI" dirty="0"/>
              <a:t>Rakennushankkeeseen ryhtyvä taho (henkilö, organisaatio, tilaaja…)</a:t>
            </a:r>
            <a:endParaRPr lang="fi-FI">
              <a:ea typeface="Calibri" panose="020F0502020204030204"/>
              <a:cs typeface="Calibri" panose="020F0502020204030204"/>
            </a:endParaRPr>
          </a:p>
          <a:p>
            <a:pPr>
              <a:lnSpc>
                <a:spcPct val="110000"/>
              </a:lnSpc>
            </a:pPr>
            <a:r>
              <a:rPr lang="fi-FI" dirty="0"/>
              <a:t>Johtaa ja valvoo hankkeen turvallisuusyhteistyötä</a:t>
            </a:r>
            <a:endParaRPr lang="fi-FI" dirty="0">
              <a:ea typeface="Calibri" panose="020F0502020204030204"/>
              <a:cs typeface="Calibri" panose="020F0502020204030204"/>
            </a:endParaRPr>
          </a:p>
          <a:p>
            <a:pPr>
              <a:lnSpc>
                <a:spcPct val="110000"/>
              </a:lnSpc>
            </a:pPr>
            <a:r>
              <a:rPr lang="fi-FI" dirty="0"/>
              <a:t>Nimeää hankeen vaativuuteen nähden pätevän turvallisuuskoordinaattorin ja valvoo tämän työtä</a:t>
            </a:r>
            <a:endParaRPr lang="fi-FI" dirty="0">
              <a:ea typeface="Calibri" panose="020F0502020204030204"/>
              <a:cs typeface="Calibri" panose="020F0502020204030204"/>
            </a:endParaRPr>
          </a:p>
          <a:p>
            <a:pPr>
              <a:lnSpc>
                <a:spcPct val="110000"/>
              </a:lnSpc>
            </a:pPr>
            <a:r>
              <a:rPr lang="fi-FI" dirty="0"/>
              <a:t>Tunnistaa hankkeen vaaratekijät ja määrittelee toimintaperiaatteet ja menettelyt näiden hallitsemiseksi -&gt; tieto kootaan turvallisuusasiakirjaan</a:t>
            </a:r>
            <a:endParaRPr lang="fi-FI" dirty="0">
              <a:ea typeface="Calibri" panose="020F0502020204030204"/>
              <a:cs typeface="Calibri" panose="020F0502020204030204"/>
            </a:endParaRPr>
          </a:p>
          <a:p>
            <a:pPr>
              <a:lnSpc>
                <a:spcPct val="110000"/>
              </a:lnSpc>
            </a:pPr>
            <a:r>
              <a:rPr lang="fi-FI" dirty="0"/>
              <a:t>Edellyttää suunnittelutoimeksiannoissa suunnittelijoita huomioimaan suunnitelmissaan suunnitelman toteuttamisen turvallisuuden</a:t>
            </a:r>
            <a:endParaRPr lang="fi-FI" dirty="0">
              <a:ea typeface="Calibri" panose="020F0502020204030204"/>
              <a:cs typeface="Calibri" panose="020F0502020204030204"/>
            </a:endParaRPr>
          </a:p>
          <a:p>
            <a:pPr>
              <a:lnSpc>
                <a:spcPct val="110000"/>
              </a:lnSpc>
            </a:pPr>
            <a:r>
              <a:rPr lang="fi-FI" dirty="0"/>
              <a:t>Johtaa työmaan työturvallisuutta, tai valitsee ja nimeää kirjallisesti hankkeeseen pätevän ja asiantuntevan päätoteuttajan ja valvoo tämän työtä</a:t>
            </a:r>
            <a:endParaRPr lang="fi-FI" dirty="0">
              <a:ea typeface="Calibri" panose="020F0502020204030204"/>
              <a:cs typeface="Calibri" panose="020F0502020204030204"/>
            </a:endParaRPr>
          </a:p>
          <a:p>
            <a:pPr lvl="1">
              <a:lnSpc>
                <a:spcPct val="110000"/>
              </a:lnSpc>
            </a:pPr>
            <a:r>
              <a:rPr lang="fi-FI" dirty="0"/>
              <a:t>Lisäksi valitsee ja nimeää sivu-urakoitsijat ja hyväksyy aliurakoitsijat</a:t>
            </a:r>
            <a:endParaRPr lang="fi-FI" dirty="0">
              <a:ea typeface="Calibri" panose="020F0502020204030204"/>
              <a:cs typeface="Calibri" panose="020F0502020204030204"/>
            </a:endParaRPr>
          </a:p>
          <a:p>
            <a:pPr lvl="1">
              <a:lnSpc>
                <a:spcPct val="110000"/>
              </a:lnSpc>
            </a:pPr>
            <a:endParaRPr lang="fi-FI" dirty="0">
              <a:ea typeface="Calibri" panose="020F0502020204030204"/>
              <a:cs typeface="Calibri" panose="020F0502020204030204"/>
            </a:endParaRPr>
          </a:p>
        </p:txBody>
      </p:sp>
      <p:sp>
        <p:nvSpPr>
          <p:cNvPr id="4" name="Sisällön paikkamerkki 3">
            <a:extLst>
              <a:ext uri="{FF2B5EF4-FFF2-40B4-BE49-F238E27FC236}">
                <a16:creationId xmlns:a16="http://schemas.microsoft.com/office/drawing/2014/main" id="{BC0BDC03-A884-F947-83DB-CB0AE2CED4C6}"/>
              </a:ext>
            </a:extLst>
          </p:cNvPr>
          <p:cNvSpPr>
            <a:spLocks noGrp="1"/>
          </p:cNvSpPr>
          <p:nvPr>
            <p:ph sz="quarter" idx="13"/>
          </p:nvPr>
        </p:nvSpPr>
        <p:spPr>
          <a:xfrm>
            <a:off x="721401" y="6079958"/>
            <a:ext cx="10749197" cy="565150"/>
          </a:xfrm>
        </p:spPr>
        <p:txBody>
          <a:bodyPr vert="horz" lIns="91440" tIns="45720" rIns="91440" bIns="45720" rtlCol="0" anchor="t">
            <a:noAutofit/>
          </a:bodyPr>
          <a:lstStyle/>
          <a:p>
            <a:pPr algn="ctr"/>
            <a:r>
              <a:rPr lang="fi-FI" sz="2200" b="1" dirty="0">
                <a:solidFill>
                  <a:schemeClr val="bg1"/>
                </a:solidFill>
              </a:rPr>
              <a:t>Rakennuttajalla on yleinen huolehtimisvelvoite rakennushankkeen turvallisuudesta!</a:t>
            </a:r>
            <a:endParaRPr lang="fi-FI" sz="2200" b="1">
              <a:solidFill>
                <a:schemeClr val="bg1"/>
              </a:solidFill>
              <a:ea typeface="Calibri"/>
              <a:cs typeface="Calibri"/>
            </a:endParaRPr>
          </a:p>
        </p:txBody>
      </p:sp>
    </p:spTree>
    <p:extLst>
      <p:ext uri="{BB962C8B-B14F-4D97-AF65-F5344CB8AC3E}">
        <p14:creationId xmlns:p14="http://schemas.microsoft.com/office/powerpoint/2010/main" val="603246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uorakulmio: Pyöristetyt kulmat 4">
            <a:extLst>
              <a:ext uri="{FF2B5EF4-FFF2-40B4-BE49-F238E27FC236}">
                <a16:creationId xmlns:a16="http://schemas.microsoft.com/office/drawing/2014/main" id="{2CAB89B5-E9F8-F500-ED6A-2C7C1D7CF7B8}"/>
              </a:ext>
            </a:extLst>
          </p:cNvPr>
          <p:cNvSpPr/>
          <p:nvPr/>
        </p:nvSpPr>
        <p:spPr>
          <a:xfrm>
            <a:off x="728412" y="5905561"/>
            <a:ext cx="10827484" cy="7521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95" name="Otsikko 7"/>
          <p:cNvSpPr>
            <a:spLocks noGrp="1"/>
          </p:cNvSpPr>
          <p:nvPr>
            <p:ph type="title"/>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ormAutofit fontScale="90000"/>
          </a:bodyPr>
          <a:lstStyle/>
          <a:p>
            <a:r>
              <a:rPr lang="fi-FI" b="1" dirty="0">
                <a:latin typeface="Calibri Light"/>
                <a:ea typeface="Calibri Light"/>
                <a:cs typeface="ＭＳ Ｐゴシック" charset="0"/>
              </a:rPr>
              <a:t>Vastuutahot työmaalla: rakennuttajan turvallisuuskoordinaattori</a:t>
            </a:r>
            <a:endParaRPr lang="fi-FI" b="1">
              <a:latin typeface="Calibri Light"/>
              <a:ea typeface="Calibri Light"/>
              <a:cs typeface="ＭＳ Ｐゴシック" charset="0"/>
            </a:endParaRPr>
          </a:p>
        </p:txBody>
      </p:sp>
      <p:sp>
        <p:nvSpPr>
          <p:cNvPr id="2" name="Alaotsikko 1"/>
          <p:cNvSpPr>
            <a:spLocks noGrp="1"/>
          </p:cNvSpPr>
          <p:nvPr>
            <p:ph idx="1"/>
          </p:nvPr>
        </p:nvSpPr>
        <p:spPr>
          <a:xfrm>
            <a:off x="848227" y="1635140"/>
            <a:ext cx="10525626" cy="4156562"/>
          </a:xfrm>
        </p:spPr>
        <p:txBody>
          <a:bodyPr vert="horz" lIns="91440" tIns="45720" rIns="91440" bIns="45720" rtlCol="0" anchor="t">
            <a:normAutofit fontScale="77500" lnSpcReduction="20000"/>
          </a:bodyPr>
          <a:lstStyle/>
          <a:p>
            <a:pPr marL="454025" lvl="1" indent="-280670">
              <a:lnSpc>
                <a:spcPct val="110000"/>
              </a:lnSpc>
            </a:pPr>
            <a:r>
              <a:rPr lang="fi-FI" dirty="0"/>
              <a:t>Turvallisuuskoordinaattori on henkilö, joka on </a:t>
            </a:r>
            <a:r>
              <a:rPr lang="fi-FI" u="sng" dirty="0"/>
              <a:t>henkilökohtaisesti</a:t>
            </a:r>
            <a:r>
              <a:rPr lang="fi-FI" dirty="0"/>
              <a:t> vastuussa siitä, että rakennuttajan turvallisuusvastuut ja velvoitteet tulevat hoidetuiksi rakennushankkeen aikana suunnittelusta luovutukseen asti sekä vielä käyttöturvallisuuteen liittyen rakennushankkeen päätyttyä, mm. </a:t>
            </a:r>
            <a:endParaRPr lang="fi-FI" dirty="0">
              <a:cs typeface="Calibri" panose="020F0502020204030204"/>
            </a:endParaRPr>
          </a:p>
          <a:p>
            <a:pPr marL="911225" lvl="2" indent="-280670">
              <a:lnSpc>
                <a:spcPct val="110000"/>
              </a:lnSpc>
            </a:pPr>
            <a:r>
              <a:rPr lang="fi-FI" dirty="0"/>
              <a:t>vaarojen ennaltaehkäisy rakennusprosessin eri vaiheissa</a:t>
            </a:r>
            <a:endParaRPr lang="fi-FI" dirty="0">
              <a:cs typeface="Calibri" panose="020F0502020204030204"/>
            </a:endParaRPr>
          </a:p>
          <a:p>
            <a:pPr marL="911225" lvl="2" indent="-280670">
              <a:lnSpc>
                <a:spcPct val="110000"/>
              </a:lnSpc>
            </a:pPr>
            <a:r>
              <a:rPr lang="fi-FI" dirty="0"/>
              <a:t>suunnittelijat tunnistavat ja poistavat vaaroja suunnittelun keinoin sekä tiedottavat suunnitelmiin jäävistä jäännösriskeistä</a:t>
            </a:r>
            <a:endParaRPr lang="fi-FI" dirty="0">
              <a:cs typeface="Calibri" panose="020F0502020204030204"/>
            </a:endParaRPr>
          </a:p>
          <a:p>
            <a:pPr marL="911225" lvl="2" indent="-280670">
              <a:lnSpc>
                <a:spcPct val="110000"/>
              </a:lnSpc>
            </a:pPr>
            <a:r>
              <a:rPr lang="fi-FI" dirty="0"/>
              <a:t>toteutuksen turvallisuussuunnitelmien valvonta ja yhteistyö päätoteuttajan kanssa</a:t>
            </a:r>
            <a:endParaRPr lang="fi-FI" dirty="0">
              <a:cs typeface="Calibri" panose="020F0502020204030204"/>
            </a:endParaRPr>
          </a:p>
          <a:p>
            <a:pPr marL="911225" lvl="2" indent="-280670">
              <a:lnSpc>
                <a:spcPct val="110000"/>
              </a:lnSpc>
            </a:pPr>
            <a:r>
              <a:rPr lang="fi-FI" dirty="0"/>
              <a:t>rakennuskohteen ylläpitoon, huoltoon, kunnossapitoon ja korjaamiseen liittyvät työturvallisuusvelvoitteet -&gt; valmiin rakennuksen huolto-ohjeet </a:t>
            </a:r>
            <a:endParaRPr lang="fi-FI" dirty="0">
              <a:cs typeface="Calibri"/>
            </a:endParaRPr>
          </a:p>
          <a:p>
            <a:pPr marL="454025" lvl="1" indent="-280670">
              <a:lnSpc>
                <a:spcPct val="110000"/>
              </a:lnSpc>
            </a:pPr>
            <a:r>
              <a:rPr lang="fi-FI" dirty="0"/>
              <a:t>käytännössä koordinoi eri tahoja, valvoo päätoteuttajaa ja suunnittelua</a:t>
            </a:r>
            <a:endParaRPr lang="fi-FI" dirty="0">
              <a:cs typeface="Calibri" panose="020F0502020204030204"/>
            </a:endParaRPr>
          </a:p>
          <a:p>
            <a:pPr marL="796925" lvl="2" indent="-342900">
              <a:lnSpc>
                <a:spcPct val="110000"/>
              </a:lnSpc>
              <a:buFont typeface="Arial"/>
              <a:buChar char="•"/>
            </a:pPr>
            <a:r>
              <a:rPr lang="fi-FI" dirty="0">
                <a:solidFill>
                  <a:srgbClr val="001932"/>
                </a:solidFill>
              </a:rPr>
              <a:t>turvallisuus huomioitu aikataulutuksessa, yhteensovittamisessa, työmaasuunnitelmissa jne. </a:t>
            </a:r>
            <a:endParaRPr lang="fi-FI" dirty="0">
              <a:solidFill>
                <a:srgbClr val="001932"/>
              </a:solidFill>
              <a:cs typeface="Calibri" panose="020F0502020204030204"/>
            </a:endParaRPr>
          </a:p>
          <a:p>
            <a:pPr marL="1254125" lvl="3" indent="-342900">
              <a:lnSpc>
                <a:spcPct val="110000"/>
              </a:lnSpc>
              <a:buFont typeface="Arial"/>
              <a:buChar char="•"/>
            </a:pPr>
            <a:r>
              <a:rPr lang="fi-FI" dirty="0"/>
              <a:t>suunnitelmien ja turvallisuussuunnitelmien tarkistaminen, kokoukset, työmaakäynnit</a:t>
            </a:r>
            <a:endParaRPr lang="fi-FI" dirty="0">
              <a:cs typeface="Calibri" panose="020F0502020204030204"/>
            </a:endParaRPr>
          </a:p>
          <a:p>
            <a:pPr marL="796925" lvl="2" indent="-342900">
              <a:lnSpc>
                <a:spcPct val="110000"/>
              </a:lnSpc>
              <a:buFont typeface="Arial"/>
              <a:buChar char="•"/>
            </a:pPr>
            <a:r>
              <a:rPr lang="fi-FI" dirty="0"/>
              <a:t>turvallisuusasiakirjan pitäminen ajan tasalla, sen noudattamisen valvonta sekä viestintä ovat turvallisuuskoordinaattorin keskeisiä työkaluja</a:t>
            </a:r>
            <a:endParaRPr lang="fi-FI" dirty="0">
              <a:cs typeface="Calibri" panose="020F0502020204030204"/>
            </a:endParaRPr>
          </a:p>
          <a:p>
            <a:pPr marL="454025" lvl="1" indent="-280670">
              <a:lnSpc>
                <a:spcPct val="110000"/>
              </a:lnSpc>
            </a:pPr>
            <a:r>
              <a:rPr lang="fi-FI" dirty="0"/>
              <a:t>turvallisuuskoordinaattorilla on oltava tosiasiallinen valta puuttua asioihin</a:t>
            </a:r>
            <a:endParaRPr lang="fi-FI" dirty="0">
              <a:cs typeface="Calibri" panose="020F0502020204030204"/>
            </a:endParaRPr>
          </a:p>
        </p:txBody>
      </p:sp>
      <p:sp>
        <p:nvSpPr>
          <p:cNvPr id="4" name="Sisällön paikkamerkki 3">
            <a:extLst>
              <a:ext uri="{FF2B5EF4-FFF2-40B4-BE49-F238E27FC236}">
                <a16:creationId xmlns:a16="http://schemas.microsoft.com/office/drawing/2014/main" id="{4C83A21F-AEBF-9144-B7DA-85555936A3FD}"/>
              </a:ext>
            </a:extLst>
          </p:cNvPr>
          <p:cNvSpPr>
            <a:spLocks noGrp="1"/>
          </p:cNvSpPr>
          <p:nvPr>
            <p:ph sz="quarter" idx="13"/>
          </p:nvPr>
        </p:nvSpPr>
        <p:spPr>
          <a:xfrm>
            <a:off x="858253" y="6016233"/>
            <a:ext cx="10515600" cy="765676"/>
          </a:xfrm>
        </p:spPr>
        <p:txBody>
          <a:bodyPr vert="horz" lIns="91440" tIns="45720" rIns="91440" bIns="45720" rtlCol="0" anchor="t">
            <a:noAutofit/>
          </a:bodyPr>
          <a:lstStyle/>
          <a:p>
            <a:pPr algn="ctr"/>
            <a:r>
              <a:rPr lang="fi-FI" sz="2000" b="1" dirty="0">
                <a:solidFill>
                  <a:schemeClr val="bg1"/>
                </a:solidFill>
              </a:rPr>
              <a:t>Jos turvallisuuskoordinaattoria vaihdetaan rakennushankkeen aikana, </a:t>
            </a:r>
            <a:br>
              <a:rPr lang="fi-FI" sz="2000" b="1" dirty="0">
                <a:solidFill>
                  <a:schemeClr val="bg1"/>
                </a:solidFill>
              </a:rPr>
            </a:br>
            <a:r>
              <a:rPr lang="fi-FI" sz="2000" b="1" dirty="0">
                <a:solidFill>
                  <a:schemeClr val="bg1"/>
                </a:solidFill>
              </a:rPr>
              <a:t>rakennuttaja huolehtii, että vaihdosta ei aiheudu vaaraa</a:t>
            </a:r>
            <a:endParaRPr lang="fi-FI" sz="2000" b="1" dirty="0">
              <a:solidFill>
                <a:schemeClr val="bg1"/>
              </a:solidFill>
              <a:ea typeface="Calibri"/>
              <a:cs typeface="Calibri"/>
            </a:endParaRPr>
          </a:p>
        </p:txBody>
      </p:sp>
      <p:sp>
        <p:nvSpPr>
          <p:cNvPr id="3" name="Tekstiruutu 2">
            <a:extLst>
              <a:ext uri="{FF2B5EF4-FFF2-40B4-BE49-F238E27FC236}">
                <a16:creationId xmlns:a16="http://schemas.microsoft.com/office/drawing/2014/main" id="{44C47C4C-2DC7-0249-A481-EA7D08D6215A}"/>
              </a:ext>
            </a:extLst>
          </p:cNvPr>
          <p:cNvSpPr txBox="1"/>
          <p:nvPr/>
        </p:nvSpPr>
        <p:spPr>
          <a:xfrm>
            <a:off x="636104" y="6029739"/>
            <a:ext cx="184731"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1620779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Pyöristetyt kulmat 3">
            <a:extLst>
              <a:ext uri="{FF2B5EF4-FFF2-40B4-BE49-F238E27FC236}">
                <a16:creationId xmlns:a16="http://schemas.microsoft.com/office/drawing/2014/main" id="{D858947F-4FE8-ED09-6A22-881661CF5672}"/>
              </a:ext>
            </a:extLst>
          </p:cNvPr>
          <p:cNvSpPr/>
          <p:nvPr/>
        </p:nvSpPr>
        <p:spPr>
          <a:xfrm>
            <a:off x="668254" y="5611228"/>
            <a:ext cx="10978814" cy="892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08EC2D23-A61A-B743-998D-85F2E6DBE9E1}"/>
              </a:ext>
            </a:extLst>
          </p:cNvPr>
          <p:cNvSpPr>
            <a:spLocks noGrp="1"/>
          </p:cNvSpPr>
          <p:nvPr>
            <p:ph type="title"/>
          </p:nvPr>
        </p:nvSpPr>
        <p:spPr/>
        <p:txBody>
          <a:bodyPr/>
          <a:lstStyle/>
          <a:p>
            <a:r>
              <a:rPr lang="fi-FI" b="1" dirty="0">
                <a:latin typeface="Calibri Light"/>
                <a:ea typeface="Calibri Light"/>
                <a:cs typeface="ＭＳ Ｐゴシック" charset="0"/>
              </a:rPr>
              <a:t>Vastuutahot työmaalla: suunnittelijat</a:t>
            </a:r>
            <a:endParaRPr lang="fi-FI" b="1">
              <a:latin typeface="Calibri Light"/>
              <a:ea typeface="Calibri Light"/>
              <a:cs typeface="Calibri Light"/>
            </a:endParaRPr>
          </a:p>
        </p:txBody>
      </p:sp>
      <p:sp>
        <p:nvSpPr>
          <p:cNvPr id="3" name="Sisällön paikkamerkki 2">
            <a:extLst>
              <a:ext uri="{FF2B5EF4-FFF2-40B4-BE49-F238E27FC236}">
                <a16:creationId xmlns:a16="http://schemas.microsoft.com/office/drawing/2014/main" id="{D1CBF681-4094-DF42-92F3-BEFF15FE8DDE}"/>
              </a:ext>
            </a:extLst>
          </p:cNvPr>
          <p:cNvSpPr>
            <a:spLocks noGrp="1"/>
          </p:cNvSpPr>
          <p:nvPr>
            <p:ph idx="1"/>
          </p:nvPr>
        </p:nvSpPr>
        <p:spPr>
          <a:xfrm>
            <a:off x="838200" y="1715351"/>
            <a:ext cx="10515600" cy="3806226"/>
          </a:xfrm>
        </p:spPr>
        <p:txBody>
          <a:bodyPr vert="horz" lIns="91440" tIns="45720" rIns="91440" bIns="45720" rtlCol="0" anchor="t">
            <a:normAutofit fontScale="70000" lnSpcReduction="20000"/>
          </a:bodyPr>
          <a:lstStyle/>
          <a:p>
            <a:pPr>
              <a:lnSpc>
                <a:spcPct val="120000"/>
              </a:lnSpc>
            </a:pPr>
            <a:r>
              <a:rPr lang="fi-FI" dirty="0"/>
              <a:t>Suunnittelijat vastaavat siitä, että suunnitelman kohde on turvallinen ja terveellinen käyttäjille</a:t>
            </a:r>
            <a:endParaRPr lang="fi-FI"/>
          </a:p>
          <a:p>
            <a:pPr lvl="1">
              <a:lnSpc>
                <a:spcPct val="120000"/>
              </a:lnSpc>
            </a:pPr>
            <a:r>
              <a:rPr lang="fi-FI" dirty="0"/>
              <a:t>suunnitelman tilaajan on annettava riittävät tiedot suunnittelijoille</a:t>
            </a:r>
            <a:endParaRPr lang="fi-FI" dirty="0">
              <a:cs typeface="Calibri" panose="020F0502020204030204"/>
            </a:endParaRPr>
          </a:p>
          <a:p>
            <a:pPr>
              <a:lnSpc>
                <a:spcPct val="120000"/>
              </a:lnSpc>
            </a:pPr>
            <a:r>
              <a:rPr lang="fi-FI" dirty="0"/>
              <a:t>Suunnitelman toteuttamisesta ei saa aiheutua vaaraa työmaalla</a:t>
            </a:r>
            <a:endParaRPr lang="fi-FI" dirty="0">
              <a:cs typeface="Calibri" panose="020F0502020204030204"/>
            </a:endParaRPr>
          </a:p>
          <a:p>
            <a:pPr lvl="1">
              <a:lnSpc>
                <a:spcPct val="120000"/>
              </a:lnSpc>
            </a:pPr>
            <a:r>
              <a:rPr lang="fi-FI" dirty="0"/>
              <a:t>suunnittelija tunnistaa suunnittelun aikana vaaroja ja pyrkii poistamaan niitä sekä pienentämään riskiä suunnittelun keinoin</a:t>
            </a:r>
            <a:endParaRPr lang="fi-FI" dirty="0">
              <a:cs typeface="Calibri" panose="020F0502020204030204"/>
            </a:endParaRPr>
          </a:p>
          <a:p>
            <a:pPr lvl="1">
              <a:lnSpc>
                <a:spcPct val="120000"/>
              </a:lnSpc>
            </a:pPr>
            <a:r>
              <a:rPr lang="fi-FI" dirty="0"/>
              <a:t>suunnittelija tiedottaa suunnitelmissaan vaaroista, joita ei ole voitu poistaa sekä jäännösriskeistä</a:t>
            </a:r>
            <a:endParaRPr lang="fi-FI" dirty="0">
              <a:cs typeface="Calibri" panose="020F0502020204030204"/>
            </a:endParaRPr>
          </a:p>
          <a:p>
            <a:pPr lvl="1">
              <a:lnSpc>
                <a:spcPct val="120000"/>
              </a:lnSpc>
            </a:pPr>
            <a:r>
              <a:rPr lang="fi-FI" dirty="0"/>
              <a:t>suunnitelmien on oltava työn turvallisuuden kannalta ristiriidattomat</a:t>
            </a:r>
            <a:endParaRPr lang="fi-FI" dirty="0">
              <a:cs typeface="Calibri" panose="020F0502020204030204"/>
            </a:endParaRPr>
          </a:p>
          <a:p>
            <a:pPr lvl="1">
              <a:lnSpc>
                <a:spcPct val="120000"/>
              </a:lnSpc>
            </a:pPr>
            <a:r>
              <a:rPr lang="fi-FI" dirty="0"/>
              <a:t>suunnittelija osoittaa dokumentein, miten turvallisuus on otettu huomioon (suunnitelman tavoitteet, perusteet, analyysit, tulokset)</a:t>
            </a:r>
            <a:endParaRPr lang="fi-FI" dirty="0">
              <a:cs typeface="Calibri" panose="020F0502020204030204"/>
            </a:endParaRPr>
          </a:p>
          <a:p>
            <a:pPr lvl="1">
              <a:lnSpc>
                <a:spcPct val="120000"/>
              </a:lnSpc>
            </a:pPr>
            <a:r>
              <a:rPr lang="fi-FI" dirty="0"/>
              <a:t>suunnittelijan on tehtävä yhteistyötä muiden rakentamisen osapuolten kanssa, mm. suunnitelmien yhteensovittaminen</a:t>
            </a:r>
            <a:endParaRPr lang="fi-FI" dirty="0">
              <a:cs typeface="Calibri" panose="020F0502020204030204"/>
            </a:endParaRPr>
          </a:p>
        </p:txBody>
      </p:sp>
      <p:sp>
        <p:nvSpPr>
          <p:cNvPr id="5" name="Sisällön paikkamerkki 4">
            <a:extLst>
              <a:ext uri="{FF2B5EF4-FFF2-40B4-BE49-F238E27FC236}">
                <a16:creationId xmlns:a16="http://schemas.microsoft.com/office/drawing/2014/main" id="{0BBB10C0-4771-5248-B8C0-12BCE4734C23}"/>
              </a:ext>
            </a:extLst>
          </p:cNvPr>
          <p:cNvSpPr>
            <a:spLocks noGrp="1"/>
          </p:cNvSpPr>
          <p:nvPr>
            <p:ph sz="quarter" idx="13"/>
          </p:nvPr>
        </p:nvSpPr>
        <p:spPr>
          <a:xfrm>
            <a:off x="838200" y="5711533"/>
            <a:ext cx="10515600" cy="795755"/>
          </a:xfrm>
        </p:spPr>
        <p:txBody>
          <a:bodyPr vert="horz" lIns="91440" tIns="45720" rIns="91440" bIns="45720" rtlCol="0" anchor="t">
            <a:noAutofit/>
          </a:bodyPr>
          <a:lstStyle/>
          <a:p>
            <a:pPr algn="ctr"/>
            <a:r>
              <a:rPr lang="fi-FI" sz="2200" b="1" dirty="0">
                <a:solidFill>
                  <a:schemeClr val="bg1"/>
                </a:solidFill>
              </a:rPr>
              <a:t>Jos havaitset epäselvyyden suunnitelmassa tai et ymmärrä mitä suunnitelma sinulta edellyttää, ota yhteyttä suunnittelijaan</a:t>
            </a:r>
            <a:endParaRPr lang="fi-FI" sz="2200" b="1">
              <a:solidFill>
                <a:schemeClr val="bg1"/>
              </a:solidFill>
              <a:ea typeface="Calibri"/>
              <a:cs typeface="Calibri"/>
            </a:endParaRPr>
          </a:p>
        </p:txBody>
      </p:sp>
    </p:spTree>
    <p:extLst>
      <p:ext uri="{BB962C8B-B14F-4D97-AF65-F5344CB8AC3E}">
        <p14:creationId xmlns:p14="http://schemas.microsoft.com/office/powerpoint/2010/main" val="3493793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Pyöristetyt kulmat 5">
            <a:extLst>
              <a:ext uri="{FF2B5EF4-FFF2-40B4-BE49-F238E27FC236}">
                <a16:creationId xmlns:a16="http://schemas.microsoft.com/office/drawing/2014/main" id="{7024037B-EFC0-5761-EB54-955767A956BF}"/>
              </a:ext>
            </a:extLst>
          </p:cNvPr>
          <p:cNvSpPr/>
          <p:nvPr/>
        </p:nvSpPr>
        <p:spPr>
          <a:xfrm>
            <a:off x="708360" y="5771649"/>
            <a:ext cx="10978814" cy="8121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8EEE8C2-C352-B74E-893A-A904453DEEDC}"/>
              </a:ext>
            </a:extLst>
          </p:cNvPr>
          <p:cNvSpPr>
            <a:spLocks noGrp="1"/>
          </p:cNvSpPr>
          <p:nvPr>
            <p:ph type="title"/>
          </p:nvPr>
        </p:nvSpPr>
        <p:spPr/>
        <p:txBody>
          <a:bodyPr/>
          <a:lstStyle/>
          <a:p>
            <a:r>
              <a:rPr lang="fi-FI" b="1" dirty="0"/>
              <a:t>Vastuutahot työmaalla: päätoteuttaja</a:t>
            </a:r>
            <a:endParaRPr lang="fi-FI" b="1">
              <a:ea typeface="Calibri Light"/>
              <a:cs typeface="Calibri Light"/>
            </a:endParaRPr>
          </a:p>
        </p:txBody>
      </p:sp>
      <p:sp>
        <p:nvSpPr>
          <p:cNvPr id="3" name="Sisällön paikkamerkki 2">
            <a:extLst>
              <a:ext uri="{FF2B5EF4-FFF2-40B4-BE49-F238E27FC236}">
                <a16:creationId xmlns:a16="http://schemas.microsoft.com/office/drawing/2014/main" id="{1D51F385-B96D-E44E-95A9-50E08CD272D8}"/>
              </a:ext>
            </a:extLst>
          </p:cNvPr>
          <p:cNvSpPr>
            <a:spLocks noGrp="1"/>
          </p:cNvSpPr>
          <p:nvPr>
            <p:ph idx="1"/>
          </p:nvPr>
        </p:nvSpPr>
        <p:spPr/>
        <p:txBody>
          <a:bodyPr vert="horz" lIns="91440" tIns="45720" rIns="91440" bIns="45720" rtlCol="0" anchor="t">
            <a:normAutofit fontScale="85000" lnSpcReduction="20000"/>
          </a:bodyPr>
          <a:lstStyle/>
          <a:p>
            <a:pPr>
              <a:lnSpc>
                <a:spcPct val="110000"/>
              </a:lnSpc>
            </a:pPr>
            <a:r>
              <a:rPr lang="fi-FI" dirty="0"/>
              <a:t>Työmaalla voi olla samanaikaisesti vain yksi päätoteuttaja </a:t>
            </a:r>
            <a:endParaRPr lang="fi-FI"/>
          </a:p>
          <a:p>
            <a:pPr>
              <a:lnSpc>
                <a:spcPct val="110000"/>
              </a:lnSpc>
            </a:pPr>
            <a:r>
              <a:rPr lang="fi-FI" dirty="0"/>
              <a:t>Päätoteuttajalla oltava tosiasiallinen valta puuttua työmaalla asioihin</a:t>
            </a:r>
            <a:endParaRPr lang="fi-FI" dirty="0">
              <a:ea typeface="Calibri" panose="020F0502020204030204"/>
              <a:cs typeface="Calibri" panose="020F0502020204030204"/>
            </a:endParaRPr>
          </a:p>
          <a:p>
            <a:pPr lvl="1">
              <a:lnSpc>
                <a:spcPct val="110000"/>
              </a:lnSpc>
            </a:pPr>
            <a:r>
              <a:rPr lang="fi-FI" dirty="0"/>
              <a:t>saumaton yhteistyö rakennuttajan turvallisuuskoordinaattorin kanssa</a:t>
            </a:r>
            <a:endParaRPr lang="fi-FI" dirty="0">
              <a:ea typeface="Calibri" panose="020F0502020204030204"/>
              <a:cs typeface="Calibri" panose="020F0502020204030204"/>
            </a:endParaRPr>
          </a:p>
          <a:p>
            <a:pPr>
              <a:lnSpc>
                <a:spcPct val="110000"/>
              </a:lnSpc>
            </a:pPr>
            <a:r>
              <a:rPr lang="fi-FI" dirty="0"/>
              <a:t>Nimeää kohteeseen pätevän työsuojelusta vastaavan työnjohtajan sekä työsuojelupäällikön</a:t>
            </a:r>
            <a:endParaRPr lang="fi-FI" dirty="0">
              <a:ea typeface="Calibri" panose="020F0502020204030204"/>
              <a:cs typeface="Calibri" panose="020F0502020204030204"/>
            </a:endParaRPr>
          </a:p>
          <a:p>
            <a:pPr lvl="1">
              <a:lnSpc>
                <a:spcPct val="110000"/>
              </a:lnSpc>
            </a:pPr>
            <a:r>
              <a:rPr lang="fi-FI" dirty="0"/>
              <a:t>Em. henkilöt voivat olla sama henkilö tai eri henkilöt, mikä riippuu muun muassa rakennushankkeen vaativuudesta</a:t>
            </a:r>
            <a:endParaRPr lang="fi-FI" dirty="0">
              <a:ea typeface="Calibri"/>
              <a:cs typeface="Calibri"/>
            </a:endParaRPr>
          </a:p>
          <a:p>
            <a:pPr lvl="1">
              <a:lnSpc>
                <a:spcPct val="110000"/>
              </a:lnSpc>
            </a:pPr>
            <a:r>
              <a:rPr lang="fi-FI" dirty="0"/>
              <a:t>Vaativassa hankkeessa pitää varmistaa riittävät resurssit turvallisuuden johtamiselle sekä työsuojeluyhteistoiminnalle</a:t>
            </a:r>
            <a:endParaRPr lang="fi-FI">
              <a:ea typeface="Calibri" panose="020F0502020204030204"/>
              <a:cs typeface="Calibri" panose="020F0502020204030204"/>
            </a:endParaRPr>
          </a:p>
          <a:p>
            <a:pPr lvl="1">
              <a:lnSpc>
                <a:spcPct val="110000"/>
              </a:lnSpc>
            </a:pPr>
            <a:r>
              <a:rPr lang="fi-FI" dirty="0"/>
              <a:t>Työsuojelusta vastaava työnjohtaja ei ole sama asia kuin </a:t>
            </a:r>
            <a:r>
              <a:rPr lang="fi-FI" dirty="0" err="1"/>
              <a:t>MRL:n</a:t>
            </a:r>
            <a:r>
              <a:rPr lang="fi-FI" dirty="0"/>
              <a:t>  tarkoittama vastaava työnjohtaja (vastaava mestari)</a:t>
            </a:r>
            <a:endParaRPr lang="fi-FI" dirty="0">
              <a:ea typeface="Calibri" panose="020F0502020204030204"/>
              <a:cs typeface="Calibri" panose="020F0502020204030204"/>
            </a:endParaRPr>
          </a:p>
          <a:p>
            <a:pPr lvl="2">
              <a:lnSpc>
                <a:spcPct val="110000"/>
              </a:lnSpc>
            </a:pPr>
            <a:r>
              <a:rPr lang="fi-FI" dirty="0"/>
              <a:t>Voi olla myös sama henkilö (hankkeen laajuus, resurssit sekä organisointi huomioiden)</a:t>
            </a:r>
            <a:endParaRPr lang="fi-FI" dirty="0">
              <a:ea typeface="Calibri"/>
              <a:cs typeface="Calibri"/>
            </a:endParaRPr>
          </a:p>
          <a:p>
            <a:pPr>
              <a:lnSpc>
                <a:spcPct val="110000"/>
              </a:lnSpc>
            </a:pPr>
            <a:endParaRPr lang="fi-FI" dirty="0">
              <a:ea typeface="Calibri"/>
              <a:cs typeface="Calibri"/>
            </a:endParaRPr>
          </a:p>
          <a:p>
            <a:pPr>
              <a:lnSpc>
                <a:spcPct val="110000"/>
              </a:lnSpc>
            </a:pPr>
            <a:endParaRPr lang="fi-FI" dirty="0">
              <a:ea typeface="Calibri"/>
              <a:cs typeface="Calibri"/>
            </a:endParaRPr>
          </a:p>
        </p:txBody>
      </p:sp>
      <p:sp>
        <p:nvSpPr>
          <p:cNvPr id="4" name="Sisällön paikkamerkki 3">
            <a:extLst>
              <a:ext uri="{FF2B5EF4-FFF2-40B4-BE49-F238E27FC236}">
                <a16:creationId xmlns:a16="http://schemas.microsoft.com/office/drawing/2014/main" id="{53B79650-9AB5-8642-A7E2-F57DC2993900}"/>
              </a:ext>
            </a:extLst>
          </p:cNvPr>
          <p:cNvSpPr>
            <a:spLocks noGrp="1"/>
          </p:cNvSpPr>
          <p:nvPr>
            <p:ph sz="quarter" idx="13"/>
          </p:nvPr>
        </p:nvSpPr>
        <p:spPr>
          <a:xfrm>
            <a:off x="838200" y="5962191"/>
            <a:ext cx="10515600" cy="565150"/>
          </a:xfrm>
        </p:spPr>
        <p:txBody>
          <a:bodyPr vert="horz" lIns="91440" tIns="45720" rIns="91440" bIns="45720" rtlCol="0" anchor="t">
            <a:normAutofit/>
          </a:bodyPr>
          <a:lstStyle/>
          <a:p>
            <a:pPr algn="ctr"/>
            <a:r>
              <a:rPr lang="fi-FI" sz="2400" b="1" dirty="0">
                <a:solidFill>
                  <a:schemeClr val="bg1"/>
                </a:solidFill>
              </a:rPr>
              <a:t>Rakennustyömaalla päätoteuttaja käyttää pääasiallista määräysvaltaa</a:t>
            </a:r>
            <a:endParaRPr lang="fi-FI" sz="2400" b="1" dirty="0">
              <a:solidFill>
                <a:schemeClr val="bg1"/>
              </a:solidFill>
              <a:ea typeface="Calibri"/>
              <a:cs typeface="Calibri"/>
            </a:endParaRPr>
          </a:p>
        </p:txBody>
      </p:sp>
    </p:spTree>
    <p:extLst>
      <p:ext uri="{BB962C8B-B14F-4D97-AF65-F5344CB8AC3E}">
        <p14:creationId xmlns:p14="http://schemas.microsoft.com/office/powerpoint/2010/main" val="317647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Pyöristetyt kulmat 3">
            <a:extLst>
              <a:ext uri="{FF2B5EF4-FFF2-40B4-BE49-F238E27FC236}">
                <a16:creationId xmlns:a16="http://schemas.microsoft.com/office/drawing/2014/main" id="{23133E73-102C-EA9E-B4A3-E116E8C6B07E}"/>
              </a:ext>
            </a:extLst>
          </p:cNvPr>
          <p:cNvSpPr/>
          <p:nvPr/>
        </p:nvSpPr>
        <p:spPr>
          <a:xfrm>
            <a:off x="728412" y="5831807"/>
            <a:ext cx="10978814" cy="8121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C6B8E208-9B46-5345-B85E-D7A31749B791}"/>
              </a:ext>
            </a:extLst>
          </p:cNvPr>
          <p:cNvSpPr>
            <a:spLocks noGrp="1"/>
          </p:cNvSpPr>
          <p:nvPr>
            <p:ph type="title"/>
          </p:nvPr>
        </p:nvSpPr>
        <p:spPr/>
        <p:txBody>
          <a:bodyPr/>
          <a:lstStyle/>
          <a:p>
            <a:r>
              <a:rPr lang="fi-FI" b="1" dirty="0"/>
              <a:t>Vastuutahot työmaalla: päätoteuttaja</a:t>
            </a:r>
            <a:endParaRPr lang="fi-FI" b="1" dirty="0">
              <a:ea typeface="Calibri Light"/>
              <a:cs typeface="Calibri Light"/>
            </a:endParaRPr>
          </a:p>
        </p:txBody>
      </p:sp>
      <p:sp>
        <p:nvSpPr>
          <p:cNvPr id="3" name="Sisällön paikkamerkki 2">
            <a:extLst>
              <a:ext uri="{FF2B5EF4-FFF2-40B4-BE49-F238E27FC236}">
                <a16:creationId xmlns:a16="http://schemas.microsoft.com/office/drawing/2014/main" id="{C41FD688-91AF-2845-8169-E7EBAA442B0F}"/>
              </a:ext>
            </a:extLst>
          </p:cNvPr>
          <p:cNvSpPr>
            <a:spLocks noGrp="1"/>
          </p:cNvSpPr>
          <p:nvPr>
            <p:ph idx="1"/>
          </p:nvPr>
        </p:nvSpPr>
        <p:spPr/>
        <p:txBody>
          <a:bodyPr vert="horz" lIns="91440" tIns="45720" rIns="91440" bIns="45720" rtlCol="0" anchor="t">
            <a:normAutofit fontScale="85000" lnSpcReduction="20000"/>
          </a:bodyPr>
          <a:lstStyle/>
          <a:p>
            <a:pPr>
              <a:lnSpc>
                <a:spcPct val="110000"/>
              </a:lnSpc>
            </a:pPr>
            <a:r>
              <a:rPr lang="fi-FI" dirty="0"/>
              <a:t>Laskentavaiheessa hinnoittelee ja aikatauluttaa turvallisuuden, arvioi jatkosuunnittelutarpeen hanketietojen ja turvallisuusasiakirjan pohjalta</a:t>
            </a:r>
            <a:endParaRPr lang="fi-FI"/>
          </a:p>
          <a:p>
            <a:pPr>
              <a:lnSpc>
                <a:spcPct val="110000"/>
              </a:lnSpc>
            </a:pPr>
            <a:r>
              <a:rPr lang="fi-FI" dirty="0"/>
              <a:t>Vastaa työsuojelusta työmaalla</a:t>
            </a:r>
            <a:endParaRPr lang="fi-FI" dirty="0">
              <a:ea typeface="Calibri" panose="020F0502020204030204"/>
              <a:cs typeface="Calibri" panose="020F0502020204030204"/>
            </a:endParaRPr>
          </a:p>
          <a:p>
            <a:pPr lvl="1">
              <a:lnSpc>
                <a:spcPct val="110000"/>
              </a:lnSpc>
            </a:pPr>
            <a:r>
              <a:rPr lang="fi-FI" dirty="0"/>
              <a:t>riskinarviointi ja turvallisuustoimenpiteiden toteuttaminen</a:t>
            </a:r>
            <a:endParaRPr lang="fi-FI" dirty="0">
              <a:ea typeface="Calibri" panose="020F0502020204030204"/>
              <a:cs typeface="Calibri" panose="020F0502020204030204"/>
            </a:endParaRPr>
          </a:p>
          <a:p>
            <a:pPr lvl="1">
              <a:lnSpc>
                <a:spcPct val="110000"/>
              </a:lnSpc>
            </a:pPr>
            <a:r>
              <a:rPr lang="fi-FI" dirty="0"/>
              <a:t>turvallisuussuunnittelu ja -suunnitelmat kirjallisesti</a:t>
            </a:r>
            <a:endParaRPr lang="fi-FI" dirty="0">
              <a:ea typeface="Calibri"/>
              <a:cs typeface="Calibri"/>
            </a:endParaRPr>
          </a:p>
          <a:p>
            <a:pPr lvl="2">
              <a:lnSpc>
                <a:spcPct val="110000"/>
              </a:lnSpc>
            </a:pPr>
            <a:r>
              <a:rPr lang="fi-FI" sz="2200" dirty="0"/>
              <a:t>Esittää turvallisuussuunnitelmat rakennuttajalle ennen töiden aloittamista</a:t>
            </a:r>
            <a:endParaRPr lang="fi-FI" sz="2200" dirty="0">
              <a:ea typeface="Calibri" panose="020F0502020204030204"/>
              <a:cs typeface="Calibri" panose="020F0502020204030204"/>
            </a:endParaRPr>
          </a:p>
          <a:p>
            <a:pPr lvl="2">
              <a:lnSpc>
                <a:spcPct val="110000"/>
              </a:lnSpc>
            </a:pPr>
            <a:r>
              <a:rPr lang="fi-FI" sz="2200" dirty="0"/>
              <a:t>Pitää suunnitelmat ajankohtaisina</a:t>
            </a:r>
            <a:endParaRPr lang="fi-FI" sz="2200" dirty="0">
              <a:ea typeface="Calibri" panose="020F0502020204030204"/>
              <a:cs typeface="Calibri" panose="020F0502020204030204"/>
            </a:endParaRPr>
          </a:p>
          <a:p>
            <a:pPr lvl="1">
              <a:lnSpc>
                <a:spcPct val="110000"/>
              </a:lnSpc>
            </a:pPr>
            <a:r>
              <a:rPr lang="fi-FI" dirty="0"/>
              <a:t>johtaa ja valvoo turvallisuutta ja turvallisuusyhteistyötä työmaalla </a:t>
            </a:r>
            <a:endParaRPr lang="fi-FI" dirty="0">
              <a:ea typeface="Calibri" panose="020F0502020204030204"/>
              <a:cs typeface="Calibri" panose="020F0502020204030204"/>
            </a:endParaRPr>
          </a:p>
          <a:p>
            <a:pPr>
              <a:lnSpc>
                <a:spcPct val="110000"/>
              </a:lnSpc>
            </a:pPr>
            <a:r>
              <a:rPr lang="fi-FI" dirty="0"/>
              <a:t>Perehdyttää kaikki työmaahan</a:t>
            </a:r>
            <a:endParaRPr lang="fi-FI" dirty="0">
              <a:ea typeface="Calibri" panose="020F0502020204030204"/>
              <a:cs typeface="Calibri" panose="020F0502020204030204"/>
            </a:endParaRPr>
          </a:p>
          <a:p>
            <a:pPr>
              <a:lnSpc>
                <a:spcPct val="110000"/>
              </a:lnSpc>
            </a:pPr>
            <a:r>
              <a:rPr lang="fi-FI" dirty="0"/>
              <a:t>Huolehtii työsuojelutarkastuksista</a:t>
            </a:r>
            <a:endParaRPr lang="fi-FI" dirty="0">
              <a:ea typeface="Calibri" panose="020F0502020204030204"/>
              <a:cs typeface="Calibri" panose="020F0502020204030204"/>
            </a:endParaRPr>
          </a:p>
          <a:p>
            <a:pPr lvl="1">
              <a:lnSpc>
                <a:spcPct val="110000"/>
              </a:lnSpc>
            </a:pPr>
            <a:r>
              <a:rPr lang="fi-FI" dirty="0"/>
              <a:t>vastaanotto-, käyttöönotto-, viikko- ja määräaikaistarkastukset</a:t>
            </a:r>
            <a:endParaRPr lang="fi-FI" dirty="0">
              <a:ea typeface="Calibri"/>
              <a:cs typeface="Calibri"/>
            </a:endParaRPr>
          </a:p>
        </p:txBody>
      </p:sp>
      <p:sp>
        <p:nvSpPr>
          <p:cNvPr id="6" name="Sisällön paikkamerkki 3">
            <a:extLst>
              <a:ext uri="{FF2B5EF4-FFF2-40B4-BE49-F238E27FC236}">
                <a16:creationId xmlns:a16="http://schemas.microsoft.com/office/drawing/2014/main" id="{2A68EA19-9A10-6940-89C2-9EDBFDDBCAAE}"/>
              </a:ext>
            </a:extLst>
          </p:cNvPr>
          <p:cNvSpPr>
            <a:spLocks noGrp="1"/>
          </p:cNvSpPr>
          <p:nvPr>
            <p:ph sz="quarter" idx="13"/>
          </p:nvPr>
        </p:nvSpPr>
        <p:spPr>
          <a:xfrm>
            <a:off x="838200" y="5912059"/>
            <a:ext cx="10515600" cy="654323"/>
          </a:xfrm>
        </p:spPr>
        <p:txBody>
          <a:bodyPr vert="horz" lIns="91440" tIns="45720" rIns="91440" bIns="45720" rtlCol="0" anchor="t">
            <a:normAutofit fontScale="85000" lnSpcReduction="20000"/>
          </a:bodyPr>
          <a:lstStyle/>
          <a:p>
            <a:pPr algn="ctr"/>
            <a:r>
              <a:rPr lang="fi-FI" b="1" dirty="0">
                <a:solidFill>
                  <a:schemeClr val="bg1"/>
                </a:solidFill>
              </a:rPr>
              <a:t>Rakennustyömaalla päätoteuttaja johtaa ja valvoo turvallisuutta ja turvallisuusyhteistyötä</a:t>
            </a:r>
            <a:endParaRPr lang="fi-FI" sz="2400" b="1" dirty="0">
              <a:solidFill>
                <a:schemeClr val="bg1"/>
              </a:solidFill>
              <a:ea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Pyöristetyt kulmat 2">
            <a:extLst>
              <a:ext uri="{FF2B5EF4-FFF2-40B4-BE49-F238E27FC236}">
                <a16:creationId xmlns:a16="http://schemas.microsoft.com/office/drawing/2014/main" id="{17A44D03-1F87-D1BC-25AB-9CCE9324301C}"/>
              </a:ext>
            </a:extLst>
          </p:cNvPr>
          <p:cNvSpPr/>
          <p:nvPr/>
        </p:nvSpPr>
        <p:spPr>
          <a:xfrm>
            <a:off x="708360" y="5871912"/>
            <a:ext cx="10978814" cy="8121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84F87BB1-1CC9-6A4B-9F0B-5FCB2C664DC8}"/>
              </a:ext>
            </a:extLst>
          </p:cNvPr>
          <p:cNvSpPr>
            <a:spLocks noGrp="1"/>
          </p:cNvSpPr>
          <p:nvPr>
            <p:ph type="title"/>
          </p:nvPr>
        </p:nvSpPr>
        <p:spPr>
          <a:xfrm>
            <a:off x="848226" y="224757"/>
            <a:ext cx="10515600" cy="1325563"/>
          </a:xfrm>
        </p:spPr>
        <p:txBody>
          <a:bodyPr/>
          <a:lstStyle/>
          <a:p>
            <a:r>
              <a:rPr lang="fi-FI" b="1" dirty="0"/>
              <a:t>Vastuutahot työmaalla: kaikki työnantajat</a:t>
            </a:r>
            <a:endParaRPr lang="fi-FI" b="1" dirty="0">
              <a:ea typeface="Calibri Light"/>
              <a:cs typeface="Calibri Light"/>
            </a:endParaRPr>
          </a:p>
        </p:txBody>
      </p:sp>
      <p:sp>
        <p:nvSpPr>
          <p:cNvPr id="32771" name="Sisällön paikkamerkki 6"/>
          <p:cNvSpPr>
            <a:spLocks noGrp="1"/>
          </p:cNvSpPr>
          <p:nvPr>
            <p:ph idx="1"/>
          </p:nvPr>
        </p:nvSpPr>
        <p:spPr>
          <a:xfrm>
            <a:off x="838200" y="1481460"/>
            <a:ext cx="10515600" cy="4389646"/>
          </a:xfrm>
        </p:spPr>
        <p:txBody>
          <a:bodyPr vert="horz" lIns="91440" tIns="45720" rIns="91440" bIns="45720" rtlCol="0" anchor="t">
            <a:normAutofit/>
          </a:bodyPr>
          <a:lstStyle/>
          <a:p>
            <a:pPr>
              <a:lnSpc>
                <a:spcPct val="100000"/>
              </a:lnSpc>
              <a:spcBef>
                <a:spcPts val="200"/>
              </a:spcBef>
            </a:pPr>
            <a:r>
              <a:rPr lang="fi-FI" sz="2000" dirty="0">
                <a:cs typeface="DejaVu Sans" charset="0"/>
              </a:rPr>
              <a:t>Tunnistaa ja arvioi omien töiden vaarat ja toteuttaa toimenpiteet vaarojen poistamiseksi ja torjumiseksi -&gt; tiedottaa päätoteuttajaa jäännösriskeistä ja ehdottaa toimenpiteitä yhteisten vaarojen torjumiseksi</a:t>
            </a:r>
          </a:p>
          <a:p>
            <a:pPr>
              <a:lnSpc>
                <a:spcPct val="100000"/>
              </a:lnSpc>
              <a:spcBef>
                <a:spcPts val="200"/>
              </a:spcBef>
            </a:pPr>
            <a:r>
              <a:rPr lang="fi-FI" sz="2000" dirty="0">
                <a:cs typeface="DejaVu Sans" charset="0"/>
              </a:rPr>
              <a:t>Käyttää työssä vain sellaisia koneita, välineitä ja aineita, jotka ovat säännösten mukaisia, työhön ja työolosuhteisiin sopivia ja tarkoituksenmukaisia. Välineissä ja aineissa on vaaditut merkinnät</a:t>
            </a:r>
          </a:p>
          <a:p>
            <a:pPr>
              <a:lnSpc>
                <a:spcPct val="100000"/>
              </a:lnSpc>
              <a:spcBef>
                <a:spcPts val="200"/>
              </a:spcBef>
            </a:pPr>
            <a:r>
              <a:rPr lang="fi-FI" sz="2000" dirty="0">
                <a:cs typeface="DejaVu Sans" charset="0"/>
              </a:rPr>
              <a:t>Hankkii työntekijöille työn ja säännösten edellyttämät henkilönsuojaimet</a:t>
            </a:r>
          </a:p>
          <a:p>
            <a:pPr>
              <a:lnSpc>
                <a:spcPct val="100000"/>
              </a:lnSpc>
              <a:spcBef>
                <a:spcPts val="200"/>
              </a:spcBef>
            </a:pPr>
            <a:r>
              <a:rPr lang="fi-FI" sz="2000" dirty="0">
                <a:cs typeface="DejaVu Sans" charset="0"/>
              </a:rPr>
              <a:t>Urakoitsijat huolehtivat omien töidensä osalta turvallisuuteen vaikuttavien tietojen antamisesta päätoteuttajalle </a:t>
            </a:r>
          </a:p>
          <a:p>
            <a:pPr>
              <a:lnSpc>
                <a:spcPct val="100000"/>
              </a:lnSpc>
              <a:spcBef>
                <a:spcPts val="200"/>
              </a:spcBef>
            </a:pPr>
            <a:r>
              <a:rPr lang="fi-FI" sz="2000" dirty="0">
                <a:cs typeface="DejaVu Sans" charset="0"/>
              </a:rPr>
              <a:t>Vastaa työntekijöidensä ammattitaidosta ja opastamisesta: opastaa omat työntekijänsä työn vaaratekijöihin ja niiltä suojautumiseen</a:t>
            </a:r>
          </a:p>
          <a:p>
            <a:pPr>
              <a:lnSpc>
                <a:spcPct val="100000"/>
              </a:lnSpc>
              <a:spcBef>
                <a:spcPts val="200"/>
              </a:spcBef>
            </a:pPr>
            <a:r>
              <a:rPr lang="fi-FI" sz="2000" dirty="0">
                <a:cs typeface="DejaVu Sans" charset="0"/>
              </a:rPr>
              <a:t>Valitsee ja hyväksyttää omat aliurakoitsijansa (sopimusten mukaan)</a:t>
            </a:r>
            <a:endParaRPr lang="fi-FI" sz="2000" dirty="0">
              <a:ea typeface="Calibri"/>
              <a:cs typeface="DejaVu Sans" charset="0"/>
            </a:endParaRPr>
          </a:p>
          <a:p>
            <a:pPr>
              <a:lnSpc>
                <a:spcPct val="100000"/>
              </a:lnSpc>
              <a:spcBef>
                <a:spcPts val="200"/>
              </a:spcBef>
            </a:pPr>
            <a:r>
              <a:rPr lang="fi-FI" sz="2000" dirty="0">
                <a:cs typeface="DejaVu Sans" charset="0"/>
              </a:rPr>
              <a:t>Valvoo ja johtaa omaa työtään</a:t>
            </a:r>
          </a:p>
          <a:p>
            <a:pPr>
              <a:lnSpc>
                <a:spcPct val="100000"/>
              </a:lnSpc>
              <a:spcBef>
                <a:spcPts val="200"/>
              </a:spcBef>
            </a:pPr>
            <a:r>
              <a:rPr lang="fi-FI" sz="2000" dirty="0">
                <a:cs typeface="DejaVu Sans" charset="0"/>
              </a:rPr>
              <a:t>Tekee yhteistyötä ja osallistuu työsuojeluyhteistyöhön</a:t>
            </a:r>
          </a:p>
        </p:txBody>
      </p:sp>
      <p:sp>
        <p:nvSpPr>
          <p:cNvPr id="5" name="Tekstiruutu 4">
            <a:extLst>
              <a:ext uri="{FF2B5EF4-FFF2-40B4-BE49-F238E27FC236}">
                <a16:creationId xmlns:a16="http://schemas.microsoft.com/office/drawing/2014/main" id="{AA295C60-EE47-3745-9F1B-67A94FEF4F75}"/>
              </a:ext>
            </a:extLst>
          </p:cNvPr>
          <p:cNvSpPr txBox="1"/>
          <p:nvPr/>
        </p:nvSpPr>
        <p:spPr>
          <a:xfrm>
            <a:off x="938306" y="5871106"/>
            <a:ext cx="10315388" cy="769441"/>
          </a:xfrm>
          <a:prstGeom prst="rect">
            <a:avLst/>
          </a:prstGeom>
          <a:noFill/>
        </p:spPr>
        <p:txBody>
          <a:bodyPr wrap="none" lIns="91440" tIns="45720" rIns="91440" bIns="45720" rtlCol="0" anchor="t">
            <a:spAutoFit/>
          </a:bodyPr>
          <a:lstStyle/>
          <a:p>
            <a:pPr algn="ctr"/>
            <a:r>
              <a:rPr lang="fi-FI" sz="2200" b="1" dirty="0">
                <a:solidFill>
                  <a:schemeClr val="bg1"/>
                </a:solidFill>
              </a:rPr>
              <a:t>Jokainen työnantaja rakennustyömaalla johtaa ja valvoo oman työnsä turvallisuutta ja </a:t>
            </a:r>
            <a:br>
              <a:rPr lang="fi-FI" sz="2200" b="1" dirty="0"/>
            </a:br>
            <a:r>
              <a:rPr lang="fi-FI" sz="2200" b="1" dirty="0">
                <a:solidFill>
                  <a:schemeClr val="bg1"/>
                </a:solidFill>
              </a:rPr>
              <a:t>tekee yhteistyötä muiden työnantajien kanssa</a:t>
            </a:r>
            <a:endParaRPr lang="fi-FI" sz="2200" b="1">
              <a:solidFill>
                <a:schemeClr val="bg1"/>
              </a:solidFill>
              <a:ea typeface="Calibri"/>
              <a:cs typeface="Calibri"/>
            </a:endParaRPr>
          </a:p>
        </p:txBody>
      </p:sp>
    </p:spTree>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A3F6FD161635FE4BA274447770F33F92" ma:contentTypeVersion="13" ma:contentTypeDescription="Luo uusi asiakirja." ma:contentTypeScope="" ma:versionID="d636abe56c51b4129b1c070f6015851d">
  <xsd:schema xmlns:xsd="http://www.w3.org/2001/XMLSchema" xmlns:xs="http://www.w3.org/2001/XMLSchema" xmlns:p="http://schemas.microsoft.com/office/2006/metadata/properties" xmlns:ns2="3af19f82-bc65-4e45-a47c-deabbcd5f2bd" xmlns:ns3="d7782952-83ee-4b7f-b36b-e03bcc39e872" targetNamespace="http://schemas.microsoft.com/office/2006/metadata/properties" ma:root="true" ma:fieldsID="e8c00c77424e4713a04fcbc32fa06d0f" ns2:_="" ns3:_="">
    <xsd:import namespace="3af19f82-bc65-4e45-a47c-deabbcd5f2bd"/>
    <xsd:import namespace="d7782952-83ee-4b7f-b36b-e03bcc39e87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f19f82-bc65-4e45-a47c-deabbcd5f2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7782952-83ee-4b7f-b36b-e03bcc39e872"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2D8C6F-E9BF-4FF6-A7BE-F145D585B3E5}">
  <ds:schemaRefs>
    <ds:schemaRef ds:uri="http://schemas.microsoft.com/sharepoint/v3/contenttype/forms"/>
  </ds:schemaRefs>
</ds:datastoreItem>
</file>

<file path=customXml/itemProps2.xml><?xml version="1.0" encoding="utf-8"?>
<ds:datastoreItem xmlns:ds="http://schemas.openxmlformats.org/officeDocument/2006/customXml" ds:itemID="{B4DDCF4A-5A9D-47D2-882E-28B6C66D45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f19f82-bc65-4e45-a47c-deabbcd5f2bd"/>
    <ds:schemaRef ds:uri="d7782952-83ee-4b7f-b36b-e03bcc39e8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EA6960-ECB8-48B2-8AA8-188EA7AA4369}">
  <ds:schemaRefs>
    <ds:schemaRef ds:uri="http://schemas.microsoft.com/office/2006/metadata/properties"/>
    <ds:schemaRef ds:uri="http://purl.org/dc/dcmitype/"/>
    <ds:schemaRef ds:uri="http://www.w3.org/XML/1998/namespace"/>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d7782952-83ee-4b7f-b36b-e03bcc39e872"/>
    <ds:schemaRef ds:uri="3af19f82-bc65-4e45-a47c-deabbcd5f2bd"/>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496</TotalTime>
  <Words>4060</Words>
  <Application>Microsoft Office PowerPoint</Application>
  <PresentationFormat>Laajakuva</PresentationFormat>
  <Paragraphs>363</Paragraphs>
  <Slides>21</Slides>
  <Notes>18</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21</vt:i4>
      </vt:variant>
    </vt:vector>
  </HeadingPairs>
  <TitlesOfParts>
    <vt:vector size="28" baseType="lpstr">
      <vt:lpstr>Arial</vt:lpstr>
      <vt:lpstr>Calibri</vt:lpstr>
      <vt:lpstr>Calibri Light</vt:lpstr>
      <vt:lpstr>Times New Roman</vt:lpstr>
      <vt:lpstr>Verdana</vt:lpstr>
      <vt:lpstr>Office-teema</vt:lpstr>
      <vt:lpstr>Office-teema</vt:lpstr>
      <vt:lpstr>PowerPoint-esitys</vt:lpstr>
      <vt:lpstr>4. Työsuojeluvastuut työmaalla</vt:lpstr>
      <vt:lpstr>Organisaatio rakennushankkeessa</vt:lpstr>
      <vt:lpstr>Vastuutahot työmaalla: rakennuttaja</vt:lpstr>
      <vt:lpstr>Vastuutahot työmaalla: rakennuttajan turvallisuuskoordinaattori</vt:lpstr>
      <vt:lpstr>Vastuutahot työmaalla: suunnittelijat</vt:lpstr>
      <vt:lpstr>Vastuutahot työmaalla: päätoteuttaja</vt:lpstr>
      <vt:lpstr>Vastuutahot työmaalla: päätoteuttaja</vt:lpstr>
      <vt:lpstr>Vastuutahot työmaalla: kaikki työnantajat</vt:lpstr>
      <vt:lpstr>Vastuutahot työmaalla: kaikki työnantajat, esihenkilö</vt:lpstr>
      <vt:lpstr>Vastuutahot työmaalla: itsenäiset työnsuorittajat</vt:lpstr>
      <vt:lpstr>Työnantaja eli esihenkilö vastaa työntekijöiden turvallisuudesta ja terveydestä, joten työntekijällä on velvollisuuksia työmaalla</vt:lpstr>
      <vt:lpstr>Työnantaja eli esihenkilö vastaa työntekijöiden turvallisuudesta ja terveydestä, joten työntekijällä on velvollisuuksia työmaalla</vt:lpstr>
      <vt:lpstr>Pysy skarppina!</vt:lpstr>
      <vt:lpstr>Erikoiskoulutuksen saaneen työntekijän vastuu </vt:lpstr>
      <vt:lpstr>Pääurakoitsijayrityksen turvallisuustehtäviä ja -vastuita</vt:lpstr>
      <vt:lpstr>Juridisen vastuun realisoituminen </vt:lpstr>
      <vt:lpstr>Esimerkkejä tuomioista</vt:lpstr>
      <vt:lpstr>Esimerkkejä tuomioista</vt:lpstr>
      <vt:lpstr>Seuraamukset turvallisuuden laiminlyömisestä: yhteenveto</vt:lpstr>
      <vt:lpstr>Tehtävä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Työturvallisuus rakennusalalla</dc:title>
  <dc:creator>Tom Johnsson</dc:creator>
  <cp:lastModifiedBy>Lampén Nina</cp:lastModifiedBy>
  <cp:revision>288</cp:revision>
  <dcterms:created xsi:type="dcterms:W3CDTF">2022-01-15T13:53:38Z</dcterms:created>
  <dcterms:modified xsi:type="dcterms:W3CDTF">2022-06-20T11:03:07Z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0x010100A3F6FD161635FE4BA274447770F33F92</vt:lpwstr>
  </property>
</Properties>
</file>