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1110" r:id="rId5"/>
    <p:sldId id="1094" r:id="rId6"/>
    <p:sldId id="282" r:id="rId7"/>
    <p:sldId id="327" r:id="rId8"/>
    <p:sldId id="328" r:id="rId9"/>
    <p:sldId id="329" r:id="rId10"/>
    <p:sldId id="1097" r:id="rId11"/>
    <p:sldId id="372" r:id="rId12"/>
    <p:sldId id="1105" r:id="rId13"/>
    <p:sldId id="330" r:id="rId14"/>
    <p:sldId id="1006" r:id="rId15"/>
    <p:sldId id="333" r:id="rId16"/>
    <p:sldId id="288" r:id="rId17"/>
    <p:sldId id="1005" r:id="rId18"/>
    <p:sldId id="331" r:id="rId19"/>
    <p:sldId id="332" r:id="rId20"/>
    <p:sldId id="1107" r:id="rId21"/>
    <p:sldId id="335" r:id="rId22"/>
    <p:sldId id="1024" r:id="rId23"/>
    <p:sldId id="1106" r:id="rId24"/>
    <p:sldId id="1043" r:id="rId25"/>
    <p:sldId id="1103" r:id="rId26"/>
    <p:sldId id="1104" r:id="rId27"/>
    <p:sldId id="1109" r:id="rId28"/>
    <p:sldId id="1096" r:id="rId29"/>
    <p:sldId id="1098" r:id="rId30"/>
    <p:sldId id="322" r:id="rId31"/>
    <p:sldId id="1010" r:id="rId32"/>
    <p:sldId id="1108" r:id="rId33"/>
    <p:sldId id="1042" r:id="rId34"/>
    <p:sldId id="1099" r:id="rId35"/>
    <p:sldId id="1101" r:id="rId36"/>
    <p:sldId id="1093" r:id="rId37"/>
    <p:sldId id="1002" r:id="rId38"/>
    <p:sldId id="285" r:id="rId39"/>
    <p:sldId id="1102" r:id="rId4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1F8DA-E0F8-D5B3-95BF-7BFA12F051C0}" v="24" dt="2022-06-20T07:19:59.696"/>
    <p1510:client id="{59C6E140-E11F-4CEE-0DAD-41464A3F3C40}" v="2" dt="2022-06-20T07:25:21.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0"/>
    <p:restoredTop sz="78983"/>
  </p:normalViewPr>
  <p:slideViewPr>
    <p:cSldViewPr snapToGrid="0" snapToObjects="1">
      <p:cViewPr varScale="1">
        <p:scale>
          <a:sx n="68" d="100"/>
          <a:sy n="68" d="100"/>
        </p:scale>
        <p:origin x="103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pén Nina" userId="9ddbbe67-d092-47d5-b470-e64f17a5f3e9" providerId="ADAL" clId="{28537224-C325-403C-8BAC-D4184752EADD}"/>
    <pc:docChg chg="custSel modSld">
      <pc:chgData name="Lampén Nina" userId="9ddbbe67-d092-47d5-b470-e64f17a5f3e9" providerId="ADAL" clId="{28537224-C325-403C-8BAC-D4184752EADD}" dt="2022-06-20T11:00:37.497" v="6" actId="255"/>
      <pc:docMkLst>
        <pc:docMk/>
      </pc:docMkLst>
      <pc:sldChg chg="modSp mod">
        <pc:chgData name="Lampén Nina" userId="9ddbbe67-d092-47d5-b470-e64f17a5f3e9" providerId="ADAL" clId="{28537224-C325-403C-8BAC-D4184752EADD}" dt="2022-06-20T10:58:56.146" v="1" actId="14100"/>
        <pc:sldMkLst>
          <pc:docMk/>
          <pc:sldMk cId="1255679981" sldId="330"/>
        </pc:sldMkLst>
        <pc:spChg chg="mod">
          <ac:chgData name="Lampén Nina" userId="9ddbbe67-d092-47d5-b470-e64f17a5f3e9" providerId="ADAL" clId="{28537224-C325-403C-8BAC-D4184752EADD}" dt="2022-06-20T10:58:56.146" v="1" actId="14100"/>
          <ac:spMkLst>
            <pc:docMk/>
            <pc:sldMk cId="1255679981" sldId="330"/>
            <ac:spMk id="8" creationId="{94436939-E4DF-3BFE-2F20-4166A26F5030}"/>
          </ac:spMkLst>
        </pc:spChg>
      </pc:sldChg>
      <pc:sldChg chg="modSp mod">
        <pc:chgData name="Lampén Nina" userId="9ddbbe67-d092-47d5-b470-e64f17a5f3e9" providerId="ADAL" clId="{28537224-C325-403C-8BAC-D4184752EADD}" dt="2022-06-20T11:00:37.497" v="6" actId="255"/>
        <pc:sldMkLst>
          <pc:docMk/>
          <pc:sldMk cId="3755107329" sldId="1010"/>
        </pc:sldMkLst>
        <pc:spChg chg="mod">
          <ac:chgData name="Lampén Nina" userId="9ddbbe67-d092-47d5-b470-e64f17a5f3e9" providerId="ADAL" clId="{28537224-C325-403C-8BAC-D4184752EADD}" dt="2022-06-20T11:00:37.497" v="6" actId="255"/>
          <ac:spMkLst>
            <pc:docMk/>
            <pc:sldMk cId="3755107329" sldId="1010"/>
            <ac:spMk id="4" creationId="{54E74153-3CA6-C54A-980A-E707A75BC775}"/>
          </ac:spMkLst>
        </pc:spChg>
      </pc:sldChg>
      <pc:sldChg chg="modSp mod">
        <pc:chgData name="Lampén Nina" userId="9ddbbe67-d092-47d5-b470-e64f17a5f3e9" providerId="ADAL" clId="{28537224-C325-403C-8BAC-D4184752EADD}" dt="2022-06-20T10:59:57.428" v="2" actId="1076"/>
        <pc:sldMkLst>
          <pc:docMk/>
          <pc:sldMk cId="3769533709" sldId="1096"/>
        </pc:sldMkLst>
        <pc:spChg chg="mod">
          <ac:chgData name="Lampén Nina" userId="9ddbbe67-d092-47d5-b470-e64f17a5f3e9" providerId="ADAL" clId="{28537224-C325-403C-8BAC-D4184752EADD}" dt="2022-06-20T10:59:57.428" v="2" actId="1076"/>
          <ac:spMkLst>
            <pc:docMk/>
            <pc:sldMk cId="3769533709" sldId="1096"/>
            <ac:spMk id="4" creationId="{E30B74F6-FB02-B445-9C59-64E0FF54D01E}"/>
          </ac:spMkLst>
        </pc:spChg>
      </pc:sldChg>
      <pc:sldChg chg="modSp mod">
        <pc:chgData name="Lampén Nina" userId="9ddbbe67-d092-47d5-b470-e64f17a5f3e9" providerId="ADAL" clId="{28537224-C325-403C-8BAC-D4184752EADD}" dt="2022-06-20T11:00:25.879" v="5" actId="255"/>
        <pc:sldMkLst>
          <pc:docMk/>
          <pc:sldMk cId="3623508312" sldId="1098"/>
        </pc:sldMkLst>
        <pc:spChg chg="mod">
          <ac:chgData name="Lampén Nina" userId="9ddbbe67-d092-47d5-b470-e64f17a5f3e9" providerId="ADAL" clId="{28537224-C325-403C-8BAC-D4184752EADD}" dt="2022-06-20T11:00:25.879" v="5" actId="255"/>
          <ac:spMkLst>
            <pc:docMk/>
            <pc:sldMk cId="3623508312" sldId="1098"/>
            <ac:spMk id="4" creationId="{EA4459C7-8055-BF40-BD49-D5FD48FE298A}"/>
          </ac:spMkLst>
        </pc:spChg>
      </pc:sldChg>
    </pc:docChg>
  </pc:docChgLst>
  <pc:docChgLst>
    <pc:chgData name="Tom Johnsson" userId="b7be0a8f-eeb0-4f89-9b9b-f8558d5d107d" providerId="ADAL" clId="{391B2FDA-1CCF-4748-90FA-A223FB27A4F1}"/>
    <pc:docChg chg="undo custSel addSld delSld modSld sldOrd">
      <pc:chgData name="Tom Johnsson" userId="b7be0a8f-eeb0-4f89-9b9b-f8558d5d107d" providerId="ADAL" clId="{391B2FDA-1CCF-4748-90FA-A223FB27A4F1}" dt="2022-02-11T09:44:01.862" v="7295" actId="20577"/>
      <pc:docMkLst>
        <pc:docMk/>
      </pc:docMkLst>
      <pc:sldChg chg="modSp mod">
        <pc:chgData name="Tom Johnsson" userId="b7be0a8f-eeb0-4f89-9b9b-f8558d5d107d" providerId="ADAL" clId="{391B2FDA-1CCF-4748-90FA-A223FB27A4F1}" dt="2022-02-10T11:18:04.085" v="4739" actId="20577"/>
        <pc:sldMkLst>
          <pc:docMk/>
          <pc:sldMk cId="2459537693" sldId="282"/>
        </pc:sldMkLst>
        <pc:spChg chg="mod">
          <ac:chgData name="Tom Johnsson" userId="b7be0a8f-eeb0-4f89-9b9b-f8558d5d107d" providerId="ADAL" clId="{391B2FDA-1CCF-4748-90FA-A223FB27A4F1}" dt="2022-02-10T11:17:51.079" v="4722" actId="6549"/>
          <ac:spMkLst>
            <pc:docMk/>
            <pc:sldMk cId="2459537693" sldId="282"/>
            <ac:spMk id="3" creationId="{03448FE5-B1E2-ED45-8A33-0D0FE6A03987}"/>
          </ac:spMkLst>
        </pc:spChg>
        <pc:spChg chg="mod">
          <ac:chgData name="Tom Johnsson" userId="b7be0a8f-eeb0-4f89-9b9b-f8558d5d107d" providerId="ADAL" clId="{391B2FDA-1CCF-4748-90FA-A223FB27A4F1}" dt="2022-02-10T11:18:04.085" v="4739" actId="20577"/>
          <ac:spMkLst>
            <pc:docMk/>
            <pc:sldMk cId="2459537693" sldId="282"/>
            <ac:spMk id="5" creationId="{39F673E1-6608-564E-B4A1-0977F989741B}"/>
          </ac:spMkLst>
        </pc:spChg>
      </pc:sldChg>
      <pc:sldChg chg="modNotesTx">
        <pc:chgData name="Tom Johnsson" userId="b7be0a8f-eeb0-4f89-9b9b-f8558d5d107d" providerId="ADAL" clId="{391B2FDA-1CCF-4748-90FA-A223FB27A4F1}" dt="2022-02-10T13:53:33.140" v="6257" actId="20577"/>
        <pc:sldMkLst>
          <pc:docMk/>
          <pc:sldMk cId="4059595346" sldId="285"/>
        </pc:sldMkLst>
      </pc:sldChg>
      <pc:sldChg chg="add">
        <pc:chgData name="Tom Johnsson" userId="b7be0a8f-eeb0-4f89-9b9b-f8558d5d107d" providerId="ADAL" clId="{391B2FDA-1CCF-4748-90FA-A223FB27A4F1}" dt="2022-02-08T10:43:48.098" v="448"/>
        <pc:sldMkLst>
          <pc:docMk/>
          <pc:sldMk cId="3530417172" sldId="288"/>
        </pc:sldMkLst>
      </pc:sldChg>
      <pc:sldChg chg="modSp mod modNotesTx">
        <pc:chgData name="Tom Johnsson" userId="b7be0a8f-eeb0-4f89-9b9b-f8558d5d107d" providerId="ADAL" clId="{391B2FDA-1CCF-4748-90FA-A223FB27A4F1}" dt="2022-02-10T14:21:11.208" v="7124" actId="21"/>
        <pc:sldMkLst>
          <pc:docMk/>
          <pc:sldMk cId="3602631817" sldId="322"/>
        </pc:sldMkLst>
        <pc:spChg chg="mod">
          <ac:chgData name="Tom Johnsson" userId="b7be0a8f-eeb0-4f89-9b9b-f8558d5d107d" providerId="ADAL" clId="{391B2FDA-1CCF-4748-90FA-A223FB27A4F1}" dt="2022-02-10T13:35:29.445" v="5555" actId="20577"/>
          <ac:spMkLst>
            <pc:docMk/>
            <pc:sldMk cId="3602631817" sldId="322"/>
            <ac:spMk id="3" creationId="{8E418306-B2EC-7644-A04D-592CCCC06920}"/>
          </ac:spMkLst>
        </pc:spChg>
        <pc:spChg chg="mod">
          <ac:chgData name="Tom Johnsson" userId="b7be0a8f-eeb0-4f89-9b9b-f8558d5d107d" providerId="ADAL" clId="{391B2FDA-1CCF-4748-90FA-A223FB27A4F1}" dt="2022-02-10T14:21:11.208" v="7124" actId="21"/>
          <ac:spMkLst>
            <pc:docMk/>
            <pc:sldMk cId="3602631817" sldId="322"/>
            <ac:spMk id="6" creationId="{EE3C0788-8E2A-7F42-BC0B-9F7575ABF34A}"/>
          </ac:spMkLst>
        </pc:spChg>
      </pc:sldChg>
      <pc:sldChg chg="add">
        <pc:chgData name="Tom Johnsson" userId="b7be0a8f-eeb0-4f89-9b9b-f8558d5d107d" providerId="ADAL" clId="{391B2FDA-1CCF-4748-90FA-A223FB27A4F1}" dt="2022-02-08T10:43:48.098" v="448"/>
        <pc:sldMkLst>
          <pc:docMk/>
          <pc:sldMk cId="67780339" sldId="331"/>
        </pc:sldMkLst>
      </pc:sldChg>
      <pc:sldChg chg="add">
        <pc:chgData name="Tom Johnsson" userId="b7be0a8f-eeb0-4f89-9b9b-f8558d5d107d" providerId="ADAL" clId="{391B2FDA-1CCF-4748-90FA-A223FB27A4F1}" dt="2022-02-08T10:44:06.430" v="449"/>
        <pc:sldMkLst>
          <pc:docMk/>
          <pc:sldMk cId="170770094" sldId="332"/>
        </pc:sldMkLst>
      </pc:sldChg>
      <pc:sldChg chg="add">
        <pc:chgData name="Tom Johnsson" userId="b7be0a8f-eeb0-4f89-9b9b-f8558d5d107d" providerId="ADAL" clId="{391B2FDA-1CCF-4748-90FA-A223FB27A4F1}" dt="2022-02-08T10:44:06.430" v="449"/>
        <pc:sldMkLst>
          <pc:docMk/>
          <pc:sldMk cId="3668967042" sldId="333"/>
        </pc:sldMkLst>
      </pc:sldChg>
      <pc:sldChg chg="add">
        <pc:chgData name="Tom Johnsson" userId="b7be0a8f-eeb0-4f89-9b9b-f8558d5d107d" providerId="ADAL" clId="{391B2FDA-1CCF-4748-90FA-A223FB27A4F1}" dt="2022-02-08T10:44:20.029" v="450"/>
        <pc:sldMkLst>
          <pc:docMk/>
          <pc:sldMk cId="43021018" sldId="335"/>
        </pc:sldMkLst>
      </pc:sldChg>
      <pc:sldChg chg="addSp delSp modSp mod chgLayout">
        <pc:chgData name="Tom Johnsson" userId="b7be0a8f-eeb0-4f89-9b9b-f8558d5d107d" providerId="ADAL" clId="{391B2FDA-1CCF-4748-90FA-A223FB27A4F1}" dt="2022-02-10T14:13:00.489" v="7071" actId="6549"/>
        <pc:sldMkLst>
          <pc:docMk/>
          <pc:sldMk cId="3217934090" sldId="372"/>
        </pc:sldMkLst>
        <pc:spChg chg="mod ord">
          <ac:chgData name="Tom Johnsson" userId="b7be0a8f-eeb0-4f89-9b9b-f8558d5d107d" providerId="ADAL" clId="{391B2FDA-1CCF-4748-90FA-A223FB27A4F1}" dt="2022-02-10T14:13:00.489" v="7071" actId="6549"/>
          <ac:spMkLst>
            <pc:docMk/>
            <pc:sldMk cId="3217934090" sldId="372"/>
            <ac:spMk id="2" creationId="{BA36A6A6-2885-2B4C-AF22-674C11E8931D}"/>
          </ac:spMkLst>
        </pc:spChg>
        <pc:spChg chg="del mod">
          <ac:chgData name="Tom Johnsson" userId="b7be0a8f-eeb0-4f89-9b9b-f8558d5d107d" providerId="ADAL" clId="{391B2FDA-1CCF-4748-90FA-A223FB27A4F1}" dt="2022-01-24T12:30:24.737" v="4" actId="478"/>
          <ac:spMkLst>
            <pc:docMk/>
            <pc:sldMk cId="3217934090" sldId="372"/>
            <ac:spMk id="3" creationId="{0C3B019A-D5C9-554C-80DA-CAE040966206}"/>
          </ac:spMkLst>
        </pc:spChg>
        <pc:spChg chg="add mod ord">
          <ac:chgData name="Tom Johnsson" userId="b7be0a8f-eeb0-4f89-9b9b-f8558d5d107d" providerId="ADAL" clId="{391B2FDA-1CCF-4748-90FA-A223FB27A4F1}" dt="2022-01-24T12:30:33.421" v="10" actId="122"/>
          <ac:spMkLst>
            <pc:docMk/>
            <pc:sldMk cId="3217934090" sldId="372"/>
            <ac:spMk id="4" creationId="{9ED75987-EFCA-354D-885C-79AB59627050}"/>
          </ac:spMkLst>
        </pc:spChg>
        <pc:spChg chg="mod ord">
          <ac:chgData name="Tom Johnsson" userId="b7be0a8f-eeb0-4f89-9b9b-f8558d5d107d" providerId="ADAL" clId="{391B2FDA-1CCF-4748-90FA-A223FB27A4F1}" dt="2022-01-24T12:30:18.033" v="1" actId="700"/>
          <ac:spMkLst>
            <pc:docMk/>
            <pc:sldMk cId="3217934090" sldId="372"/>
            <ac:spMk id="36866" creationId="{00000000-0000-0000-0000-000000000000}"/>
          </ac:spMkLst>
        </pc:spChg>
      </pc:sldChg>
      <pc:sldChg chg="add del">
        <pc:chgData name="Tom Johnsson" userId="b7be0a8f-eeb0-4f89-9b9b-f8558d5d107d" providerId="ADAL" clId="{391B2FDA-1CCF-4748-90FA-A223FB27A4F1}" dt="2022-02-10T14:19:26.071" v="7119" actId="2696"/>
        <pc:sldMkLst>
          <pc:docMk/>
          <pc:sldMk cId="176723882" sldId="1005"/>
        </pc:sldMkLst>
      </pc:sldChg>
      <pc:sldChg chg="modNotesTx">
        <pc:chgData name="Tom Johnsson" userId="b7be0a8f-eeb0-4f89-9b9b-f8558d5d107d" providerId="ADAL" clId="{391B2FDA-1CCF-4748-90FA-A223FB27A4F1}" dt="2022-02-10T14:19:06.389" v="7117" actId="20577"/>
        <pc:sldMkLst>
          <pc:docMk/>
          <pc:sldMk cId="4155320387" sldId="1006"/>
        </pc:sldMkLst>
      </pc:sldChg>
      <pc:sldChg chg="modNotesTx">
        <pc:chgData name="Tom Johnsson" userId="b7be0a8f-eeb0-4f89-9b9b-f8558d5d107d" providerId="ADAL" clId="{391B2FDA-1CCF-4748-90FA-A223FB27A4F1}" dt="2022-02-10T13:45:09.269" v="6003" actId="113"/>
        <pc:sldMkLst>
          <pc:docMk/>
          <pc:sldMk cId="3755107329" sldId="1010"/>
        </pc:sldMkLst>
      </pc:sldChg>
      <pc:sldChg chg="addSp delSp modSp add del mod chgLayout modNotesTx">
        <pc:chgData name="Tom Johnsson" userId="b7be0a8f-eeb0-4f89-9b9b-f8558d5d107d" providerId="ADAL" clId="{391B2FDA-1CCF-4748-90FA-A223FB27A4F1}" dt="2022-02-10T14:18:17.623" v="7090" actId="20577"/>
        <pc:sldMkLst>
          <pc:docMk/>
          <pc:sldMk cId="3331931980" sldId="1024"/>
        </pc:sldMkLst>
        <pc:spChg chg="add mod">
          <ac:chgData name="Tom Johnsson" userId="b7be0a8f-eeb0-4f89-9b9b-f8558d5d107d" providerId="ADAL" clId="{391B2FDA-1CCF-4748-90FA-A223FB27A4F1}" dt="2022-02-10T14:17:37.202" v="7086" actId="790"/>
          <ac:spMkLst>
            <pc:docMk/>
            <pc:sldMk cId="3331931980" sldId="1024"/>
            <ac:spMk id="2" creationId="{6D226147-26B6-CB49-93EF-ACC7BA9D3087}"/>
          </ac:spMkLst>
        </pc:spChg>
        <pc:spChg chg="mod ord">
          <ac:chgData name="Tom Johnsson" userId="b7be0a8f-eeb0-4f89-9b9b-f8558d5d107d" providerId="ADAL" clId="{391B2FDA-1CCF-4748-90FA-A223FB27A4F1}" dt="2022-02-10T14:18:17.623" v="7090" actId="20577"/>
          <ac:spMkLst>
            <pc:docMk/>
            <pc:sldMk cId="3331931980" sldId="1024"/>
            <ac:spMk id="3" creationId="{CEF2634C-0A7B-4843-99DD-91BEE40BFD53}"/>
          </ac:spMkLst>
        </pc:spChg>
        <pc:spChg chg="add mod ord">
          <ac:chgData name="Tom Johnsson" userId="b7be0a8f-eeb0-4f89-9b9b-f8558d5d107d" providerId="ADAL" clId="{391B2FDA-1CCF-4748-90FA-A223FB27A4F1}" dt="2022-02-10T14:17:37.202" v="7086" actId="790"/>
          <ac:spMkLst>
            <pc:docMk/>
            <pc:sldMk cId="3331931980" sldId="1024"/>
            <ac:spMk id="4" creationId="{6D341E3C-6E01-B14C-8C47-46C404331431}"/>
          </ac:spMkLst>
        </pc:spChg>
        <pc:spChg chg="del">
          <ac:chgData name="Tom Johnsson" userId="b7be0a8f-eeb0-4f89-9b9b-f8558d5d107d" providerId="ADAL" clId="{391B2FDA-1CCF-4748-90FA-A223FB27A4F1}" dt="2022-02-10T13:59:48.293" v="6492" actId="478"/>
          <ac:spMkLst>
            <pc:docMk/>
            <pc:sldMk cId="3331931980" sldId="1024"/>
            <ac:spMk id="47105" creationId="{00000000-0000-0000-0000-000000000000}"/>
          </ac:spMkLst>
        </pc:spChg>
        <pc:spChg chg="del mod ord">
          <ac:chgData name="Tom Johnsson" userId="b7be0a8f-eeb0-4f89-9b9b-f8558d5d107d" providerId="ADAL" clId="{391B2FDA-1CCF-4748-90FA-A223FB27A4F1}" dt="2022-02-10T14:17:21.213" v="7084" actId="700"/>
          <ac:spMkLst>
            <pc:docMk/>
            <pc:sldMk cId="3331931980" sldId="1024"/>
            <ac:spMk id="47106" creationId="{00000000-0000-0000-0000-000000000000}"/>
          </ac:spMkLst>
        </pc:spChg>
      </pc:sldChg>
      <pc:sldChg chg="modSp mod modNotesTx">
        <pc:chgData name="Tom Johnsson" userId="b7be0a8f-eeb0-4f89-9b9b-f8558d5d107d" providerId="ADAL" clId="{391B2FDA-1CCF-4748-90FA-A223FB27A4F1}" dt="2022-02-10T13:29:50.739" v="5213" actId="6549"/>
        <pc:sldMkLst>
          <pc:docMk/>
          <pc:sldMk cId="2755144291" sldId="1043"/>
        </pc:sldMkLst>
        <pc:spChg chg="mod">
          <ac:chgData name="Tom Johnsson" userId="b7be0a8f-eeb0-4f89-9b9b-f8558d5d107d" providerId="ADAL" clId="{391B2FDA-1CCF-4748-90FA-A223FB27A4F1}" dt="2022-01-24T12:37:13.786" v="171" actId="6549"/>
          <ac:spMkLst>
            <pc:docMk/>
            <pc:sldMk cId="2755144291" sldId="1043"/>
            <ac:spMk id="2" creationId="{C09874CE-73F3-8A4E-9870-AF82EF5A2B28}"/>
          </ac:spMkLst>
        </pc:spChg>
      </pc:sldChg>
      <pc:sldChg chg="modSp mod">
        <pc:chgData name="Tom Johnsson" userId="b7be0a8f-eeb0-4f89-9b9b-f8558d5d107d" providerId="ADAL" clId="{391B2FDA-1CCF-4748-90FA-A223FB27A4F1}" dt="2022-02-10T13:52:38.780" v="6238" actId="20577"/>
        <pc:sldMkLst>
          <pc:docMk/>
          <pc:sldMk cId="1706778559" sldId="1093"/>
        </pc:sldMkLst>
        <pc:spChg chg="mod">
          <ac:chgData name="Tom Johnsson" userId="b7be0a8f-eeb0-4f89-9b9b-f8558d5d107d" providerId="ADAL" clId="{391B2FDA-1CCF-4748-90FA-A223FB27A4F1}" dt="2022-02-10T13:47:56.853" v="6013" actId="27636"/>
          <ac:spMkLst>
            <pc:docMk/>
            <pc:sldMk cId="1706778559" sldId="1093"/>
            <ac:spMk id="3" creationId="{094D00C6-8838-A24F-979C-68201789B46E}"/>
          </ac:spMkLst>
        </pc:spChg>
        <pc:spChg chg="mod">
          <ac:chgData name="Tom Johnsson" userId="b7be0a8f-eeb0-4f89-9b9b-f8558d5d107d" providerId="ADAL" clId="{391B2FDA-1CCF-4748-90FA-A223FB27A4F1}" dt="2022-02-10T13:52:38.780" v="6238" actId="20577"/>
          <ac:spMkLst>
            <pc:docMk/>
            <pc:sldMk cId="1706778559" sldId="1093"/>
            <ac:spMk id="4" creationId="{E336E06C-AFB2-3A4F-965F-2E85886ED087}"/>
          </ac:spMkLst>
        </pc:spChg>
      </pc:sldChg>
      <pc:sldChg chg="modSp mod">
        <pc:chgData name="Tom Johnsson" userId="b7be0a8f-eeb0-4f89-9b9b-f8558d5d107d" providerId="ADAL" clId="{391B2FDA-1CCF-4748-90FA-A223FB27A4F1}" dt="2022-02-11T09:42:39.913" v="7273"/>
        <pc:sldMkLst>
          <pc:docMk/>
          <pc:sldMk cId="2680935204" sldId="1094"/>
        </pc:sldMkLst>
        <pc:spChg chg="mod">
          <ac:chgData name="Tom Johnsson" userId="b7be0a8f-eeb0-4f89-9b9b-f8558d5d107d" providerId="ADAL" clId="{391B2FDA-1CCF-4748-90FA-A223FB27A4F1}" dt="2022-02-11T09:37:50.137" v="7214" actId="1076"/>
          <ac:spMkLst>
            <pc:docMk/>
            <pc:sldMk cId="2680935204" sldId="1094"/>
            <ac:spMk id="2" creationId="{1EC8FA34-4EDD-1B49-AB00-BAFAB86000D6}"/>
          </ac:spMkLst>
        </pc:spChg>
        <pc:spChg chg="mod">
          <ac:chgData name="Tom Johnsson" userId="b7be0a8f-eeb0-4f89-9b9b-f8558d5d107d" providerId="ADAL" clId="{391B2FDA-1CCF-4748-90FA-A223FB27A4F1}" dt="2022-02-11T09:42:39.913" v="7273"/>
          <ac:spMkLst>
            <pc:docMk/>
            <pc:sldMk cId="2680935204" sldId="1094"/>
            <ac:spMk id="3" creationId="{466305D7-F144-A742-869F-EA16B2BA7885}"/>
          </ac:spMkLst>
        </pc:spChg>
        <pc:spChg chg="mod">
          <ac:chgData name="Tom Johnsson" userId="b7be0a8f-eeb0-4f89-9b9b-f8558d5d107d" providerId="ADAL" clId="{391B2FDA-1CCF-4748-90FA-A223FB27A4F1}" dt="2022-02-11T09:37:59.951" v="7215" actId="255"/>
          <ac:spMkLst>
            <pc:docMk/>
            <pc:sldMk cId="2680935204" sldId="1094"/>
            <ac:spMk id="6" creationId="{9D39C1B2-65E2-924E-A8BF-92DBDDC6F4C6}"/>
          </ac:spMkLst>
        </pc:spChg>
      </pc:sldChg>
      <pc:sldChg chg="modSp del mod">
        <pc:chgData name="Tom Johnsson" userId="b7be0a8f-eeb0-4f89-9b9b-f8558d5d107d" providerId="ADAL" clId="{391B2FDA-1CCF-4748-90FA-A223FB27A4F1}" dt="2022-02-10T13:59:28.061" v="6487" actId="2696"/>
        <pc:sldMkLst>
          <pc:docMk/>
          <pc:sldMk cId="4072467427" sldId="1095"/>
        </pc:sldMkLst>
        <pc:spChg chg="mod">
          <ac:chgData name="Tom Johnsson" userId="b7be0a8f-eeb0-4f89-9b9b-f8558d5d107d" providerId="ADAL" clId="{391B2FDA-1CCF-4748-90FA-A223FB27A4F1}" dt="2022-02-10T13:59:08.057" v="6484" actId="21"/>
          <ac:spMkLst>
            <pc:docMk/>
            <pc:sldMk cId="4072467427" sldId="1095"/>
            <ac:spMk id="3" creationId="{CEF2634C-0A7B-4843-99DD-91BEE40BFD53}"/>
          </ac:spMkLst>
        </pc:spChg>
      </pc:sldChg>
      <pc:sldChg chg="modSp mod modNotesTx">
        <pc:chgData name="Tom Johnsson" userId="b7be0a8f-eeb0-4f89-9b9b-f8558d5d107d" providerId="ADAL" clId="{391B2FDA-1CCF-4748-90FA-A223FB27A4F1}" dt="2022-02-10T14:20:01.228" v="7123" actId="20577"/>
        <pc:sldMkLst>
          <pc:docMk/>
          <pc:sldMk cId="3769533709" sldId="1096"/>
        </pc:sldMkLst>
        <pc:spChg chg="mod">
          <ac:chgData name="Tom Johnsson" userId="b7be0a8f-eeb0-4f89-9b9b-f8558d5d107d" providerId="ADAL" clId="{391B2FDA-1CCF-4748-90FA-A223FB27A4F1}" dt="2022-02-10T14:20:01.228" v="7123" actId="20577"/>
          <ac:spMkLst>
            <pc:docMk/>
            <pc:sldMk cId="3769533709" sldId="1096"/>
            <ac:spMk id="2" creationId="{281CED35-781F-E14A-8ADD-BE43C3BEA2FF}"/>
          </ac:spMkLst>
        </pc:spChg>
        <pc:spChg chg="mod">
          <ac:chgData name="Tom Johnsson" userId="b7be0a8f-eeb0-4f89-9b9b-f8558d5d107d" providerId="ADAL" clId="{391B2FDA-1CCF-4748-90FA-A223FB27A4F1}" dt="2022-02-10T14:19:57.555" v="7121" actId="27636"/>
          <ac:spMkLst>
            <pc:docMk/>
            <pc:sldMk cId="3769533709" sldId="1096"/>
            <ac:spMk id="3" creationId="{8E418306-B2EC-7644-A04D-592CCCC06920}"/>
          </ac:spMkLst>
        </pc:spChg>
      </pc:sldChg>
      <pc:sldChg chg="modSp mod">
        <pc:chgData name="Tom Johnsson" userId="b7be0a8f-eeb0-4f89-9b9b-f8558d5d107d" providerId="ADAL" clId="{391B2FDA-1CCF-4748-90FA-A223FB27A4F1}" dt="2022-02-10T14:11:57.376" v="6974" actId="313"/>
        <pc:sldMkLst>
          <pc:docMk/>
          <pc:sldMk cId="1795671358" sldId="1097"/>
        </pc:sldMkLst>
        <pc:spChg chg="mod">
          <ac:chgData name="Tom Johnsson" userId="b7be0a8f-eeb0-4f89-9b9b-f8558d5d107d" providerId="ADAL" clId="{391B2FDA-1CCF-4748-90FA-A223FB27A4F1}" dt="2022-02-10T14:11:57.376" v="6974" actId="313"/>
          <ac:spMkLst>
            <pc:docMk/>
            <pc:sldMk cId="1795671358" sldId="1097"/>
            <ac:spMk id="3" creationId="{ED41B573-18F3-DA44-B140-0C02871D28FD}"/>
          </ac:spMkLst>
        </pc:spChg>
        <pc:spChg chg="mod">
          <ac:chgData name="Tom Johnsson" userId="b7be0a8f-eeb0-4f89-9b9b-f8558d5d107d" providerId="ADAL" clId="{391B2FDA-1CCF-4748-90FA-A223FB27A4F1}" dt="2022-02-10T11:21:20.349" v="4795" actId="122"/>
          <ac:spMkLst>
            <pc:docMk/>
            <pc:sldMk cId="1795671358" sldId="1097"/>
            <ac:spMk id="4" creationId="{3C222D9F-C812-534D-A683-3BF719F4B072}"/>
          </ac:spMkLst>
        </pc:spChg>
      </pc:sldChg>
      <pc:sldChg chg="modSp mod modNotesTx">
        <pc:chgData name="Tom Johnsson" userId="b7be0a8f-eeb0-4f89-9b9b-f8558d5d107d" providerId="ADAL" clId="{391B2FDA-1CCF-4748-90FA-A223FB27A4F1}" dt="2022-02-10T14:23:00.005" v="7198" actId="20577"/>
        <pc:sldMkLst>
          <pc:docMk/>
          <pc:sldMk cId="3623508312" sldId="1098"/>
        </pc:sldMkLst>
        <pc:spChg chg="mod">
          <ac:chgData name="Tom Johnsson" userId="b7be0a8f-eeb0-4f89-9b9b-f8558d5d107d" providerId="ADAL" clId="{391B2FDA-1CCF-4748-90FA-A223FB27A4F1}" dt="2022-02-10T13:36:09.599" v="5558" actId="255"/>
          <ac:spMkLst>
            <pc:docMk/>
            <pc:sldMk cId="3623508312" sldId="1098"/>
            <ac:spMk id="2" creationId="{28231E37-7739-B44F-A9F2-B58A1B38FBE9}"/>
          </ac:spMkLst>
        </pc:spChg>
        <pc:spChg chg="mod">
          <ac:chgData name="Tom Johnsson" userId="b7be0a8f-eeb0-4f89-9b9b-f8558d5d107d" providerId="ADAL" clId="{391B2FDA-1CCF-4748-90FA-A223FB27A4F1}" dt="2022-02-10T14:23:00.005" v="7198" actId="20577"/>
          <ac:spMkLst>
            <pc:docMk/>
            <pc:sldMk cId="3623508312" sldId="1098"/>
            <ac:spMk id="3" creationId="{955AFE9C-8753-7F47-A09D-15CD7ADF0301}"/>
          </ac:spMkLst>
        </pc:spChg>
      </pc:sldChg>
      <pc:sldChg chg="addSp delSp modSp mod">
        <pc:chgData name="Tom Johnsson" userId="b7be0a8f-eeb0-4f89-9b9b-f8558d5d107d" providerId="ADAL" clId="{391B2FDA-1CCF-4748-90FA-A223FB27A4F1}" dt="2022-02-10T13:46:51.042" v="6004" actId="20577"/>
        <pc:sldMkLst>
          <pc:docMk/>
          <pc:sldMk cId="3487849141" sldId="1101"/>
        </pc:sldMkLst>
        <pc:spChg chg="mod">
          <ac:chgData name="Tom Johnsson" userId="b7be0a8f-eeb0-4f89-9b9b-f8558d5d107d" providerId="ADAL" clId="{391B2FDA-1CCF-4748-90FA-A223FB27A4F1}" dt="2022-02-10T13:46:51.042" v="6004" actId="20577"/>
          <ac:spMkLst>
            <pc:docMk/>
            <pc:sldMk cId="3487849141" sldId="1101"/>
            <ac:spMk id="3" creationId="{094D00C6-8838-A24F-979C-68201789B46E}"/>
          </ac:spMkLst>
        </pc:spChg>
        <pc:spChg chg="del mod">
          <ac:chgData name="Tom Johnsson" userId="b7be0a8f-eeb0-4f89-9b9b-f8558d5d107d" providerId="ADAL" clId="{391B2FDA-1CCF-4748-90FA-A223FB27A4F1}" dt="2022-01-24T12:47:49.092" v="174"/>
          <ac:spMkLst>
            <pc:docMk/>
            <pc:sldMk cId="3487849141" sldId="1101"/>
            <ac:spMk id="4" creationId="{E336E06C-AFB2-3A4F-965F-2E85886ED087}"/>
          </ac:spMkLst>
        </pc:spChg>
        <pc:spChg chg="add mod">
          <ac:chgData name="Tom Johnsson" userId="b7be0a8f-eeb0-4f89-9b9b-f8558d5d107d" providerId="ADAL" clId="{391B2FDA-1CCF-4748-90FA-A223FB27A4F1}" dt="2022-01-24T12:48:27.181" v="202" actId="20577"/>
          <ac:spMkLst>
            <pc:docMk/>
            <pc:sldMk cId="3487849141" sldId="1101"/>
            <ac:spMk id="6" creationId="{E0D2D3FF-596A-B142-BFBD-FBFE55A80030}"/>
          </ac:spMkLst>
        </pc:spChg>
        <pc:picChg chg="add mod">
          <ac:chgData name="Tom Johnsson" userId="b7be0a8f-eeb0-4f89-9b9b-f8558d5d107d" providerId="ADAL" clId="{391B2FDA-1CCF-4748-90FA-A223FB27A4F1}" dt="2022-01-24T12:48:34.470" v="203" actId="14100"/>
          <ac:picMkLst>
            <pc:docMk/>
            <pc:sldMk cId="3487849141" sldId="1101"/>
            <ac:picMk id="5" creationId="{A5FED5D7-96F0-1642-B2F1-C8E514FF8457}"/>
          </ac:picMkLst>
        </pc:picChg>
      </pc:sldChg>
      <pc:sldChg chg="addSp delSp modSp new mod modClrScheme chgLayout modNotesTx">
        <pc:chgData name="Tom Johnsson" userId="b7be0a8f-eeb0-4f89-9b9b-f8558d5d107d" providerId="ADAL" clId="{391B2FDA-1CCF-4748-90FA-A223FB27A4F1}" dt="2022-02-04T11:02:36.911" v="447" actId="20577"/>
        <pc:sldMkLst>
          <pc:docMk/>
          <pc:sldMk cId="2867173953" sldId="1102"/>
        </pc:sldMkLst>
        <pc:spChg chg="mod ord">
          <ac:chgData name="Tom Johnsson" userId="b7be0a8f-eeb0-4f89-9b9b-f8558d5d107d" providerId="ADAL" clId="{391B2FDA-1CCF-4748-90FA-A223FB27A4F1}" dt="2022-02-04T10:59:46.097" v="413" actId="1076"/>
          <ac:spMkLst>
            <pc:docMk/>
            <pc:sldMk cId="2867173953" sldId="1102"/>
            <ac:spMk id="2" creationId="{B06C0E21-8151-B14D-84E5-AE06C8325085}"/>
          </ac:spMkLst>
        </pc:spChg>
        <pc:spChg chg="del mod ord">
          <ac:chgData name="Tom Johnsson" userId="b7be0a8f-eeb0-4f89-9b9b-f8558d5d107d" providerId="ADAL" clId="{391B2FDA-1CCF-4748-90FA-A223FB27A4F1}" dt="2022-02-04T10:50:45.187" v="218" actId="700"/>
          <ac:spMkLst>
            <pc:docMk/>
            <pc:sldMk cId="2867173953" sldId="1102"/>
            <ac:spMk id="3" creationId="{04A34F2A-BFBC-5846-BC41-6DBE1E83B823}"/>
          </ac:spMkLst>
        </pc:spChg>
        <pc:spChg chg="del mod ord">
          <ac:chgData name="Tom Johnsson" userId="b7be0a8f-eeb0-4f89-9b9b-f8558d5d107d" providerId="ADAL" clId="{391B2FDA-1CCF-4748-90FA-A223FB27A4F1}" dt="2022-02-04T10:50:45.187" v="218" actId="700"/>
          <ac:spMkLst>
            <pc:docMk/>
            <pc:sldMk cId="2867173953" sldId="1102"/>
            <ac:spMk id="4" creationId="{95FE98D2-5E83-3643-927A-0DD683DAFAED}"/>
          </ac:spMkLst>
        </pc:spChg>
        <pc:spChg chg="add del mod ord">
          <ac:chgData name="Tom Johnsson" userId="b7be0a8f-eeb0-4f89-9b9b-f8558d5d107d" providerId="ADAL" clId="{391B2FDA-1CCF-4748-90FA-A223FB27A4F1}" dt="2022-02-04T10:50:48.501" v="219" actId="700"/>
          <ac:spMkLst>
            <pc:docMk/>
            <pc:sldMk cId="2867173953" sldId="1102"/>
            <ac:spMk id="5" creationId="{E2D73453-7F85-E249-AF51-3C79E96137EE}"/>
          </ac:spMkLst>
        </pc:spChg>
        <pc:spChg chg="add del mod ord">
          <ac:chgData name="Tom Johnsson" userId="b7be0a8f-eeb0-4f89-9b9b-f8558d5d107d" providerId="ADAL" clId="{391B2FDA-1CCF-4748-90FA-A223FB27A4F1}" dt="2022-02-04T10:50:48.501" v="219" actId="700"/>
          <ac:spMkLst>
            <pc:docMk/>
            <pc:sldMk cId="2867173953" sldId="1102"/>
            <ac:spMk id="6" creationId="{A6531C15-71CD-3341-AEE6-8F17F825907A}"/>
          </ac:spMkLst>
        </pc:spChg>
        <pc:spChg chg="add del mod ord">
          <ac:chgData name="Tom Johnsson" userId="b7be0a8f-eeb0-4f89-9b9b-f8558d5d107d" providerId="ADAL" clId="{391B2FDA-1CCF-4748-90FA-A223FB27A4F1}" dt="2022-02-04T10:50:48.501" v="219" actId="700"/>
          <ac:spMkLst>
            <pc:docMk/>
            <pc:sldMk cId="2867173953" sldId="1102"/>
            <ac:spMk id="7" creationId="{26A83E5B-17DB-0940-898E-DF41419D20E2}"/>
          </ac:spMkLst>
        </pc:spChg>
        <pc:spChg chg="add del mod ord">
          <ac:chgData name="Tom Johnsson" userId="b7be0a8f-eeb0-4f89-9b9b-f8558d5d107d" providerId="ADAL" clId="{391B2FDA-1CCF-4748-90FA-A223FB27A4F1}" dt="2022-02-04T10:50:48.501" v="219" actId="700"/>
          <ac:spMkLst>
            <pc:docMk/>
            <pc:sldMk cId="2867173953" sldId="1102"/>
            <ac:spMk id="8" creationId="{C919B1E0-9DD7-D345-B065-ACAB9C4D78B0}"/>
          </ac:spMkLst>
        </pc:spChg>
        <pc:spChg chg="add del mod ord">
          <ac:chgData name="Tom Johnsson" userId="b7be0a8f-eeb0-4f89-9b9b-f8558d5d107d" providerId="ADAL" clId="{391B2FDA-1CCF-4748-90FA-A223FB27A4F1}" dt="2022-02-04T10:50:50.489" v="220"/>
          <ac:spMkLst>
            <pc:docMk/>
            <pc:sldMk cId="2867173953" sldId="1102"/>
            <ac:spMk id="9" creationId="{EFA851F8-19CA-8F40-A3E1-06CD5F7FC978}"/>
          </ac:spMkLst>
        </pc:spChg>
        <pc:spChg chg="add del mod ord">
          <ac:chgData name="Tom Johnsson" userId="b7be0a8f-eeb0-4f89-9b9b-f8558d5d107d" providerId="ADAL" clId="{391B2FDA-1CCF-4748-90FA-A223FB27A4F1}" dt="2022-02-04T10:53:01.598" v="370"/>
          <ac:spMkLst>
            <pc:docMk/>
            <pc:sldMk cId="2867173953" sldId="1102"/>
            <ac:spMk id="10" creationId="{5B1ADA79-DE84-874A-A83F-C0262E2B1949}"/>
          </ac:spMkLst>
        </pc:spChg>
        <pc:spChg chg="add del mod">
          <ac:chgData name="Tom Johnsson" userId="b7be0a8f-eeb0-4f89-9b9b-f8558d5d107d" providerId="ADAL" clId="{391B2FDA-1CCF-4748-90FA-A223FB27A4F1}" dt="2022-02-04T10:55:34.387" v="381"/>
          <ac:spMkLst>
            <pc:docMk/>
            <pc:sldMk cId="2867173953" sldId="1102"/>
            <ac:spMk id="11" creationId="{3EA80BC6-629A-A540-9420-BD3C855D4083}"/>
          </ac:spMkLst>
        </pc:spChg>
        <pc:spChg chg="add del mod">
          <ac:chgData name="Tom Johnsson" userId="b7be0a8f-eeb0-4f89-9b9b-f8558d5d107d" providerId="ADAL" clId="{391B2FDA-1CCF-4748-90FA-A223FB27A4F1}" dt="2022-02-04T10:58:27.072" v="408"/>
          <ac:spMkLst>
            <pc:docMk/>
            <pc:sldMk cId="2867173953" sldId="1102"/>
            <ac:spMk id="12" creationId="{72044351-1280-584E-83FC-D9A7283222EA}"/>
          </ac:spMkLst>
        </pc:spChg>
        <pc:spChg chg="add del mod">
          <ac:chgData name="Tom Johnsson" userId="b7be0a8f-eeb0-4f89-9b9b-f8558d5d107d" providerId="ADAL" clId="{391B2FDA-1CCF-4748-90FA-A223FB27A4F1}" dt="2022-02-04T10:59:26.631" v="410"/>
          <ac:spMkLst>
            <pc:docMk/>
            <pc:sldMk cId="2867173953" sldId="1102"/>
            <ac:spMk id="13" creationId="{5B08DDEB-72A4-234C-8256-79429B606C0C}"/>
          </ac:spMkLst>
        </pc:spChg>
        <pc:picChg chg="add del mod">
          <ac:chgData name="Tom Johnsson" userId="b7be0a8f-eeb0-4f89-9b9b-f8558d5d107d" providerId="ADAL" clId="{391B2FDA-1CCF-4748-90FA-A223FB27A4F1}" dt="2022-02-04T10:58:12.447" v="407" actId="478"/>
          <ac:picMkLst>
            <pc:docMk/>
            <pc:sldMk cId="2867173953" sldId="1102"/>
            <ac:picMk id="1026" creationId="{D2E43235-B9A4-FE4D-A65F-34FFADB5F1B4}"/>
          </ac:picMkLst>
        </pc:picChg>
        <pc:picChg chg="add del mod">
          <ac:chgData name="Tom Johnsson" userId="b7be0a8f-eeb0-4f89-9b9b-f8558d5d107d" providerId="ADAL" clId="{391B2FDA-1CCF-4748-90FA-A223FB27A4F1}" dt="2022-02-04T10:55:12.127" v="380" actId="478"/>
          <ac:picMkLst>
            <pc:docMk/>
            <pc:sldMk cId="2867173953" sldId="1102"/>
            <ac:picMk id="1028" creationId="{1C1DD8D0-2385-C845-8D7D-D76A303BD763}"/>
          </ac:picMkLst>
        </pc:picChg>
        <pc:picChg chg="add del mod">
          <ac:chgData name="Tom Johnsson" userId="b7be0a8f-eeb0-4f89-9b9b-f8558d5d107d" providerId="ADAL" clId="{391B2FDA-1CCF-4748-90FA-A223FB27A4F1}" dt="2022-02-04T10:59:24.393" v="409" actId="478"/>
          <ac:picMkLst>
            <pc:docMk/>
            <pc:sldMk cId="2867173953" sldId="1102"/>
            <ac:picMk id="1030" creationId="{9CA0982C-A9EB-CA42-9F8D-8FAD16E43379}"/>
          </ac:picMkLst>
        </pc:picChg>
        <pc:picChg chg="add mod">
          <ac:chgData name="Tom Johnsson" userId="b7be0a8f-eeb0-4f89-9b9b-f8558d5d107d" providerId="ADAL" clId="{391B2FDA-1CCF-4748-90FA-A223FB27A4F1}" dt="2022-02-04T10:59:43.206" v="412" actId="14100"/>
          <ac:picMkLst>
            <pc:docMk/>
            <pc:sldMk cId="2867173953" sldId="1102"/>
            <ac:picMk id="1032" creationId="{D54E1B08-730E-F84B-A924-B663C838C112}"/>
          </ac:picMkLst>
        </pc:picChg>
        <pc:picChg chg="add mod">
          <ac:chgData name="Tom Johnsson" userId="b7be0a8f-eeb0-4f89-9b9b-f8558d5d107d" providerId="ADAL" clId="{391B2FDA-1CCF-4748-90FA-A223FB27A4F1}" dt="2022-02-04T10:59:39.639" v="411" actId="14100"/>
          <ac:picMkLst>
            <pc:docMk/>
            <pc:sldMk cId="2867173953" sldId="1102"/>
            <ac:picMk id="1034" creationId="{4A0BB5A2-02BB-9044-B94B-7643780255C2}"/>
          </ac:picMkLst>
        </pc:picChg>
        <pc:picChg chg="add del">
          <ac:chgData name="Tom Johnsson" userId="b7be0a8f-eeb0-4f89-9b9b-f8558d5d107d" providerId="ADAL" clId="{391B2FDA-1CCF-4748-90FA-A223FB27A4F1}" dt="2022-02-04T11:01:28.072" v="416"/>
          <ac:picMkLst>
            <pc:docMk/>
            <pc:sldMk cId="2867173953" sldId="1102"/>
            <ac:picMk id="1036" creationId="{40260E1B-5004-1A44-9DE7-4A50360D5BE0}"/>
          </ac:picMkLst>
        </pc:picChg>
      </pc:sldChg>
      <pc:sldChg chg="addSp delSp modSp new mod modClrScheme chgLayout modNotesTx">
        <pc:chgData name="Tom Johnsson" userId="b7be0a8f-eeb0-4f89-9b9b-f8558d5d107d" providerId="ADAL" clId="{391B2FDA-1CCF-4748-90FA-A223FB27A4F1}" dt="2022-02-10T14:15:24.951" v="7079" actId="6549"/>
        <pc:sldMkLst>
          <pc:docMk/>
          <pc:sldMk cId="2797390263" sldId="1103"/>
        </pc:sldMkLst>
        <pc:spChg chg="mod ord">
          <ac:chgData name="Tom Johnsson" userId="b7be0a8f-eeb0-4f89-9b9b-f8558d5d107d" providerId="ADAL" clId="{391B2FDA-1CCF-4748-90FA-A223FB27A4F1}" dt="2022-02-08T10:48:04.351" v="480" actId="790"/>
          <ac:spMkLst>
            <pc:docMk/>
            <pc:sldMk cId="2797390263" sldId="1103"/>
            <ac:spMk id="2" creationId="{5BBAA7FA-DE34-AE4A-92FF-679165F9E4F8}"/>
          </ac:spMkLst>
        </pc:spChg>
        <pc:spChg chg="add mod">
          <ac:chgData name="Tom Johnsson" userId="b7be0a8f-eeb0-4f89-9b9b-f8558d5d107d" providerId="ADAL" clId="{391B2FDA-1CCF-4748-90FA-A223FB27A4F1}" dt="2022-02-10T14:06:05.060" v="6850" actId="14100"/>
          <ac:spMkLst>
            <pc:docMk/>
            <pc:sldMk cId="2797390263" sldId="1103"/>
            <ac:spMk id="3" creationId="{1449B87B-8D44-CC48-A5B8-1EBD3366DA2C}"/>
          </ac:spMkLst>
        </pc:spChg>
        <pc:spChg chg="del mod ord">
          <ac:chgData name="Tom Johnsson" userId="b7be0a8f-eeb0-4f89-9b9b-f8558d5d107d" providerId="ADAL" clId="{391B2FDA-1CCF-4748-90FA-A223FB27A4F1}" dt="2022-02-08T10:47:47.034" v="479" actId="700"/>
          <ac:spMkLst>
            <pc:docMk/>
            <pc:sldMk cId="2797390263" sldId="1103"/>
            <ac:spMk id="3" creationId="{7E856250-23D6-DE43-8D33-D7CE7F7B3C9B}"/>
          </ac:spMkLst>
        </pc:spChg>
        <pc:spChg chg="del mod ord">
          <ac:chgData name="Tom Johnsson" userId="b7be0a8f-eeb0-4f89-9b9b-f8558d5d107d" providerId="ADAL" clId="{391B2FDA-1CCF-4748-90FA-A223FB27A4F1}" dt="2022-02-08T10:47:47.034" v="479" actId="700"/>
          <ac:spMkLst>
            <pc:docMk/>
            <pc:sldMk cId="2797390263" sldId="1103"/>
            <ac:spMk id="4" creationId="{A16D9D5F-050F-3447-8B1C-068D4A7290ED}"/>
          </ac:spMkLst>
        </pc:spChg>
        <pc:spChg chg="add mod ord">
          <ac:chgData name="Tom Johnsson" userId="b7be0a8f-eeb0-4f89-9b9b-f8558d5d107d" providerId="ADAL" clId="{391B2FDA-1CCF-4748-90FA-A223FB27A4F1}" dt="2022-02-10T14:14:56.345" v="7073" actId="6549"/>
          <ac:spMkLst>
            <pc:docMk/>
            <pc:sldMk cId="2797390263" sldId="1103"/>
            <ac:spMk id="5" creationId="{D3740EAC-BE6E-A142-B5F6-33F36F03C4B7}"/>
          </ac:spMkLst>
        </pc:spChg>
        <pc:spChg chg="add mod ord">
          <ac:chgData name="Tom Johnsson" userId="b7be0a8f-eeb0-4f89-9b9b-f8558d5d107d" providerId="ADAL" clId="{391B2FDA-1CCF-4748-90FA-A223FB27A4F1}" dt="2022-02-10T14:15:24.951" v="7079" actId="6549"/>
          <ac:spMkLst>
            <pc:docMk/>
            <pc:sldMk cId="2797390263" sldId="1103"/>
            <ac:spMk id="6" creationId="{1BB0E0B8-C4AA-D942-8A02-4F393AA13F0D}"/>
          </ac:spMkLst>
        </pc:spChg>
      </pc:sldChg>
      <pc:sldChg chg="modSp new mod modNotesTx">
        <pc:chgData name="Tom Johnsson" userId="b7be0a8f-eeb0-4f89-9b9b-f8558d5d107d" providerId="ADAL" clId="{391B2FDA-1CCF-4748-90FA-A223FB27A4F1}" dt="2022-02-10T14:16:27.688" v="7081" actId="948"/>
        <pc:sldMkLst>
          <pc:docMk/>
          <pc:sldMk cId="4055757416" sldId="1104"/>
        </pc:sldMkLst>
        <pc:spChg chg="mod">
          <ac:chgData name="Tom Johnsson" userId="b7be0a8f-eeb0-4f89-9b9b-f8558d5d107d" providerId="ADAL" clId="{391B2FDA-1CCF-4748-90FA-A223FB27A4F1}" dt="2022-02-08T11:01:45.877" v="1118" actId="790"/>
          <ac:spMkLst>
            <pc:docMk/>
            <pc:sldMk cId="4055757416" sldId="1104"/>
            <ac:spMk id="2" creationId="{C7FF4B33-A17A-944B-B3E9-B2DE5793A7FA}"/>
          </ac:spMkLst>
        </pc:spChg>
        <pc:spChg chg="mod">
          <ac:chgData name="Tom Johnsson" userId="b7be0a8f-eeb0-4f89-9b9b-f8558d5d107d" providerId="ADAL" clId="{391B2FDA-1CCF-4748-90FA-A223FB27A4F1}" dt="2022-02-10T14:16:16.939" v="7080" actId="948"/>
          <ac:spMkLst>
            <pc:docMk/>
            <pc:sldMk cId="4055757416" sldId="1104"/>
            <ac:spMk id="3" creationId="{A82DFFDF-95B7-5343-9BCD-9620B5742438}"/>
          </ac:spMkLst>
        </pc:spChg>
        <pc:spChg chg="mod">
          <ac:chgData name="Tom Johnsson" userId="b7be0a8f-eeb0-4f89-9b9b-f8558d5d107d" providerId="ADAL" clId="{391B2FDA-1CCF-4748-90FA-A223FB27A4F1}" dt="2022-02-10T14:16:27.688" v="7081" actId="948"/>
          <ac:spMkLst>
            <pc:docMk/>
            <pc:sldMk cId="4055757416" sldId="1104"/>
            <ac:spMk id="4" creationId="{817473F7-4742-F64E-97E9-A8417E0E5666}"/>
          </ac:spMkLst>
        </pc:spChg>
      </pc:sldChg>
      <pc:sldChg chg="modSp new mod ord modNotesTx">
        <pc:chgData name="Tom Johnsson" userId="b7be0a8f-eeb0-4f89-9b9b-f8558d5d107d" providerId="ADAL" clId="{391B2FDA-1CCF-4748-90FA-A223FB27A4F1}" dt="2022-02-11T09:44:01.862" v="7295" actId="20577"/>
        <pc:sldMkLst>
          <pc:docMk/>
          <pc:sldMk cId="1240524943" sldId="1105"/>
        </pc:sldMkLst>
        <pc:spChg chg="mod">
          <ac:chgData name="Tom Johnsson" userId="b7be0a8f-eeb0-4f89-9b9b-f8558d5d107d" providerId="ADAL" clId="{391B2FDA-1CCF-4748-90FA-A223FB27A4F1}" dt="2022-02-10T13:09:45.339" v="4828" actId="790"/>
          <ac:spMkLst>
            <pc:docMk/>
            <pc:sldMk cId="1240524943" sldId="1105"/>
            <ac:spMk id="2" creationId="{6E329A76-8160-B344-AE15-17A41672DB4C}"/>
          </ac:spMkLst>
        </pc:spChg>
        <pc:spChg chg="mod">
          <ac:chgData name="Tom Johnsson" userId="b7be0a8f-eeb0-4f89-9b9b-f8558d5d107d" providerId="ADAL" clId="{391B2FDA-1CCF-4748-90FA-A223FB27A4F1}" dt="2022-02-11T09:44:01.862" v="7295" actId="20577"/>
          <ac:spMkLst>
            <pc:docMk/>
            <pc:sldMk cId="1240524943" sldId="1105"/>
            <ac:spMk id="3" creationId="{998D579E-50C8-AE4C-B63D-79F2FEB59A4A}"/>
          </ac:spMkLst>
        </pc:spChg>
        <pc:spChg chg="mod">
          <ac:chgData name="Tom Johnsson" userId="b7be0a8f-eeb0-4f89-9b9b-f8558d5d107d" providerId="ADAL" clId="{391B2FDA-1CCF-4748-90FA-A223FB27A4F1}" dt="2022-02-10T13:13:18.732" v="4953" actId="122"/>
          <ac:spMkLst>
            <pc:docMk/>
            <pc:sldMk cId="1240524943" sldId="1105"/>
            <ac:spMk id="4" creationId="{ED201DFD-EACB-0F4F-9F6E-D5ABF839E16B}"/>
          </ac:spMkLst>
        </pc:spChg>
      </pc:sldChg>
      <pc:sldChg chg="modSp new del mod">
        <pc:chgData name="Tom Johnsson" userId="b7be0a8f-eeb0-4f89-9b9b-f8558d5d107d" providerId="ADAL" clId="{391B2FDA-1CCF-4748-90FA-A223FB27A4F1}" dt="2022-02-10T13:53:55.624" v="6258" actId="2696"/>
        <pc:sldMkLst>
          <pc:docMk/>
          <pc:sldMk cId="3118652754" sldId="1106"/>
        </pc:sldMkLst>
        <pc:spChg chg="mod">
          <ac:chgData name="Tom Johnsson" userId="b7be0a8f-eeb0-4f89-9b9b-f8558d5d107d" providerId="ADAL" clId="{391B2FDA-1CCF-4748-90FA-A223FB27A4F1}" dt="2022-02-10T13:33:32.564" v="5508" actId="20577"/>
          <ac:spMkLst>
            <pc:docMk/>
            <pc:sldMk cId="3118652754" sldId="1106"/>
            <ac:spMk id="2" creationId="{7A51089A-859F-7E44-9575-59D6A77761F5}"/>
          </ac:spMkLst>
        </pc:spChg>
      </pc:sldChg>
    </pc:docChg>
  </pc:docChgLst>
  <pc:docChgLst>
    <pc:chgData name="Tom Johnsson" userId="b7be0a8f-eeb0-4f89-9b9b-f8558d5d107d" providerId="ADAL" clId="{B170616D-079F-FA45-BEDF-A18AB17FD347}"/>
    <pc:docChg chg="addSld modSld">
      <pc:chgData name="Tom Johnsson" userId="b7be0a8f-eeb0-4f89-9b9b-f8558d5d107d" providerId="ADAL" clId="{B170616D-079F-FA45-BEDF-A18AB17FD347}" dt="2022-02-14T16:53:34.399" v="88" actId="790"/>
      <pc:docMkLst>
        <pc:docMk/>
      </pc:docMkLst>
      <pc:sldChg chg="add modNotesTx">
        <pc:chgData name="Tom Johnsson" userId="b7be0a8f-eeb0-4f89-9b9b-f8558d5d107d" providerId="ADAL" clId="{B170616D-079F-FA45-BEDF-A18AB17FD347}" dt="2022-02-14T16:53:34.399" v="88" actId="790"/>
        <pc:sldMkLst>
          <pc:docMk/>
          <pc:sldMk cId="1885760436" sldId="1106"/>
        </pc:sldMkLst>
      </pc:sldChg>
    </pc:docChg>
  </pc:docChgLst>
  <pc:docChgLst>
    <pc:chgData name="Vieras" userId="S::urn:spo:anon#d9214d8e4d976c32e8b829dbbb46319c625128115deafc46e7be83654979aa84::" providerId="AD" clId="Web-{AB2F44C7-D346-654C-8A16-F7092F2D152E}"/>
    <pc:docChg chg="modSld">
      <pc:chgData name="Vieras" userId="S::urn:spo:anon#d9214d8e4d976c32e8b829dbbb46319c625128115deafc46e7be83654979aa84::" providerId="AD" clId="Web-{AB2F44C7-D346-654C-8A16-F7092F2D152E}" dt="2022-05-23T06:18:52.051" v="280" actId="1076"/>
      <pc:docMkLst>
        <pc:docMk/>
      </pc:docMkLst>
      <pc:sldChg chg="modSp">
        <pc:chgData name="Vieras" userId="S::urn:spo:anon#d9214d8e4d976c32e8b829dbbb46319c625128115deafc46e7be83654979aa84::" providerId="AD" clId="Web-{AB2F44C7-D346-654C-8A16-F7092F2D152E}" dt="2022-05-23T06:12:56.136" v="210" actId="20577"/>
        <pc:sldMkLst>
          <pc:docMk/>
          <pc:sldMk cId="2459537693" sldId="282"/>
        </pc:sldMkLst>
        <pc:spChg chg="mod">
          <ac:chgData name="Vieras" userId="S::urn:spo:anon#d9214d8e4d976c32e8b829dbbb46319c625128115deafc46e7be83654979aa84::" providerId="AD" clId="Web-{AB2F44C7-D346-654C-8A16-F7092F2D152E}" dt="2022-05-23T06:12:42.417" v="208" actId="20577"/>
          <ac:spMkLst>
            <pc:docMk/>
            <pc:sldMk cId="2459537693" sldId="282"/>
            <ac:spMk id="3" creationId="{03448FE5-B1E2-ED45-8A33-0D0FE6A03987}"/>
          </ac:spMkLst>
        </pc:spChg>
        <pc:spChg chg="mod">
          <ac:chgData name="Vieras" userId="S::urn:spo:anon#d9214d8e4d976c32e8b829dbbb46319c625128115deafc46e7be83654979aa84::" providerId="AD" clId="Web-{AB2F44C7-D346-654C-8A16-F7092F2D152E}" dt="2022-05-23T06:12:56.136" v="210" actId="20577"/>
          <ac:spMkLst>
            <pc:docMk/>
            <pc:sldMk cId="2459537693" sldId="282"/>
            <ac:spMk id="5" creationId="{39F673E1-6608-564E-B4A1-0977F989741B}"/>
          </ac:spMkLst>
        </pc:spChg>
        <pc:spChg chg="mod">
          <ac:chgData name="Vieras" userId="S::urn:spo:anon#d9214d8e4d976c32e8b829dbbb46319c625128115deafc46e7be83654979aa84::" providerId="AD" clId="Web-{AB2F44C7-D346-654C-8A16-F7092F2D152E}" dt="2022-05-23T06:12:05.103" v="201" actId="1076"/>
          <ac:spMkLst>
            <pc:docMk/>
            <pc:sldMk cId="2459537693" sldId="282"/>
            <ac:spMk id="7" creationId="{AFB456F1-DCA1-D145-9621-D857C3D2697A}"/>
          </ac:spMkLst>
        </pc:spChg>
        <pc:picChg chg="mod">
          <ac:chgData name="Vieras" userId="S::urn:spo:anon#d9214d8e4d976c32e8b829dbbb46319c625128115deafc46e7be83654979aa84::" providerId="AD" clId="Web-{AB2F44C7-D346-654C-8A16-F7092F2D152E}" dt="2022-05-23T06:12:52.151" v="209" actId="14100"/>
          <ac:picMkLst>
            <pc:docMk/>
            <pc:sldMk cId="2459537693" sldId="282"/>
            <ac:picMk id="6" creationId="{4A090C20-5AA0-7E4B-AA11-9900911A57BE}"/>
          </ac:picMkLst>
        </pc:picChg>
      </pc:sldChg>
      <pc:sldChg chg="addSp modSp">
        <pc:chgData name="Vieras" userId="S::urn:spo:anon#d9214d8e4d976c32e8b829dbbb46319c625128115deafc46e7be83654979aa84::" providerId="AD" clId="Web-{AB2F44C7-D346-654C-8A16-F7092F2D152E}" dt="2022-05-23T05:55:06.843" v="54" actId="14100"/>
        <pc:sldMkLst>
          <pc:docMk/>
          <pc:sldMk cId="3530417172" sldId="288"/>
        </pc:sldMkLst>
        <pc:spChg chg="add mod ord">
          <ac:chgData name="Vieras" userId="S::urn:spo:anon#d9214d8e4d976c32e8b829dbbb46319c625128115deafc46e7be83654979aa84::" providerId="AD" clId="Web-{AB2F44C7-D346-654C-8A16-F7092F2D152E}" dt="2022-05-23T05:55:06.843" v="54" actId="14100"/>
          <ac:spMkLst>
            <pc:docMk/>
            <pc:sldMk cId="3530417172" sldId="288"/>
            <ac:spMk id="2" creationId="{5269C613-9B93-B754-3BF1-2218CAB99B48}"/>
          </ac:spMkLst>
        </pc:spChg>
        <pc:spChg chg="mod">
          <ac:chgData name="Vieras" userId="S::urn:spo:anon#d9214d8e4d976c32e8b829dbbb46319c625128115deafc46e7be83654979aa84::" providerId="AD" clId="Web-{AB2F44C7-D346-654C-8A16-F7092F2D152E}" dt="2022-05-23T05:54:56.233" v="52" actId="20577"/>
          <ac:spMkLst>
            <pc:docMk/>
            <pc:sldMk cId="3530417172" sldId="288"/>
            <ac:spMk id="9" creationId="{00000000-0000-0000-0000-000000000000}"/>
          </ac:spMkLst>
        </pc:spChg>
      </pc:sldChg>
      <pc:sldChg chg="addSp modSp">
        <pc:chgData name="Vieras" userId="S::urn:spo:anon#d9214d8e4d976c32e8b829dbbb46319c625128115deafc46e7be83654979aa84::" providerId="AD" clId="Web-{AB2F44C7-D346-654C-8A16-F7092F2D152E}" dt="2022-05-23T06:16:32.610" v="246" actId="1076"/>
        <pc:sldMkLst>
          <pc:docMk/>
          <pc:sldMk cId="3602631817" sldId="322"/>
        </pc:sldMkLst>
        <pc:spChg chg="add mod ord">
          <ac:chgData name="Vieras" userId="S::urn:spo:anon#d9214d8e4d976c32e8b829dbbb46319c625128115deafc46e7be83654979aa84::" providerId="AD" clId="Web-{AB2F44C7-D346-654C-8A16-F7092F2D152E}" dt="2022-05-23T06:16:27.391" v="245" actId="14100"/>
          <ac:spMkLst>
            <pc:docMk/>
            <pc:sldMk cId="3602631817" sldId="322"/>
            <ac:spMk id="4" creationId="{4F7FF789-C66B-E4B4-B830-03AE1566729F}"/>
          </ac:spMkLst>
        </pc:spChg>
        <pc:spChg chg="mod">
          <ac:chgData name="Vieras" userId="S::urn:spo:anon#d9214d8e4d976c32e8b829dbbb46319c625128115deafc46e7be83654979aa84::" providerId="AD" clId="Web-{AB2F44C7-D346-654C-8A16-F7092F2D152E}" dt="2022-05-23T06:16:32.610" v="246" actId="1076"/>
          <ac:spMkLst>
            <pc:docMk/>
            <pc:sldMk cId="3602631817" sldId="322"/>
            <ac:spMk id="6" creationId="{EE3C0788-8E2A-7F42-BC0B-9F7575ABF34A}"/>
          </ac:spMkLst>
        </pc:spChg>
      </pc:sldChg>
      <pc:sldChg chg="modSp">
        <pc:chgData name="Vieras" userId="S::urn:spo:anon#d9214d8e4d976c32e8b829dbbb46319c625128115deafc46e7be83654979aa84::" providerId="AD" clId="Web-{AB2F44C7-D346-654C-8A16-F7092F2D152E}" dt="2022-05-23T06:13:13.605" v="211" actId="1076"/>
        <pc:sldMkLst>
          <pc:docMk/>
          <pc:sldMk cId="3297879653" sldId="329"/>
        </pc:sldMkLst>
        <pc:spChg chg="mod">
          <ac:chgData name="Vieras" userId="S::urn:spo:anon#d9214d8e4d976c32e8b829dbbb46319c625128115deafc46e7be83654979aa84::" providerId="AD" clId="Web-{AB2F44C7-D346-654C-8A16-F7092F2D152E}" dt="2022-05-23T06:13:13.605" v="211" actId="1076"/>
          <ac:spMkLst>
            <pc:docMk/>
            <pc:sldMk cId="3297879653" sldId="329"/>
            <ac:spMk id="2" creationId="{AEBE8811-9786-954D-9EB6-F12C41C0C6F7}"/>
          </ac:spMkLst>
        </pc:spChg>
      </pc:sldChg>
      <pc:sldChg chg="modSp">
        <pc:chgData name="Vieras" userId="S::urn:spo:anon#d9214d8e4d976c32e8b829dbbb46319c625128115deafc46e7be83654979aa84::" providerId="AD" clId="Web-{AB2F44C7-D346-654C-8A16-F7092F2D152E}" dt="2022-05-23T05:52:37.870" v="14" actId="20577"/>
        <pc:sldMkLst>
          <pc:docMk/>
          <pc:sldMk cId="1255679981" sldId="330"/>
        </pc:sldMkLst>
        <pc:spChg chg="mod">
          <ac:chgData name="Vieras" userId="S::urn:spo:anon#d9214d8e4d976c32e8b829dbbb46319c625128115deafc46e7be83654979aa84::" providerId="AD" clId="Web-{AB2F44C7-D346-654C-8A16-F7092F2D152E}" dt="2022-05-23T05:52:35.792" v="12" actId="20577"/>
          <ac:spMkLst>
            <pc:docMk/>
            <pc:sldMk cId="1255679981" sldId="330"/>
            <ac:spMk id="5" creationId="{D3778191-4970-504F-ADD8-D72FC1E075CB}"/>
          </ac:spMkLst>
        </pc:spChg>
        <pc:spChg chg="mod">
          <ac:chgData name="Vieras" userId="S::urn:spo:anon#d9214d8e4d976c32e8b829dbbb46319c625128115deafc46e7be83654979aa84::" providerId="AD" clId="Web-{AB2F44C7-D346-654C-8A16-F7092F2D152E}" dt="2022-05-23T05:52:37.870" v="14" actId="20577"/>
          <ac:spMkLst>
            <pc:docMk/>
            <pc:sldMk cId="1255679981" sldId="330"/>
            <ac:spMk id="10" creationId="{071BD283-8AE2-D14C-E99F-1B43434490D1}"/>
          </ac:spMkLst>
        </pc:spChg>
      </pc:sldChg>
      <pc:sldChg chg="addSp modSp">
        <pc:chgData name="Vieras" userId="S::urn:spo:anon#d9214d8e4d976c32e8b829dbbb46319c625128115deafc46e7be83654979aa84::" providerId="AD" clId="Web-{AB2F44C7-D346-654C-8A16-F7092F2D152E}" dt="2022-05-23T06:13:49.137" v="214" actId="1076"/>
        <pc:sldMkLst>
          <pc:docMk/>
          <pc:sldMk cId="170770094" sldId="332"/>
        </pc:sldMkLst>
        <pc:spChg chg="mod">
          <ac:chgData name="Vieras" userId="S::urn:spo:anon#d9214d8e4d976c32e8b829dbbb46319c625128115deafc46e7be83654979aa84::" providerId="AD" clId="Web-{AB2F44C7-D346-654C-8A16-F7092F2D152E}" dt="2022-05-23T06:13:49.137" v="214" actId="1076"/>
          <ac:spMkLst>
            <pc:docMk/>
            <pc:sldMk cId="170770094" sldId="332"/>
            <ac:spMk id="4" creationId="{8877FC99-F3A9-764B-AA8F-CC95AD1A687A}"/>
          </ac:spMkLst>
        </pc:spChg>
        <pc:spChg chg="add mod ord">
          <ac:chgData name="Vieras" userId="S::urn:spo:anon#d9214d8e4d976c32e8b829dbbb46319c625128115deafc46e7be83654979aa84::" providerId="AD" clId="Web-{AB2F44C7-D346-654C-8A16-F7092F2D152E}" dt="2022-05-23T05:56:22.267" v="67" actId="1076"/>
          <ac:spMkLst>
            <pc:docMk/>
            <pc:sldMk cId="170770094" sldId="332"/>
            <ac:spMk id="6" creationId="{8AF39901-8E37-D0E5-8088-B2007DFE0932}"/>
          </ac:spMkLst>
        </pc:spChg>
      </pc:sldChg>
      <pc:sldChg chg="addSp modSp">
        <pc:chgData name="Vieras" userId="S::urn:spo:anon#d9214d8e4d976c32e8b829dbbb46319c625128115deafc46e7be83654979aa84::" providerId="AD" clId="Web-{AB2F44C7-D346-654C-8A16-F7092F2D152E}" dt="2022-05-23T05:53:43.981" v="24" actId="14100"/>
        <pc:sldMkLst>
          <pc:docMk/>
          <pc:sldMk cId="3668967042" sldId="333"/>
        </pc:sldMkLst>
        <pc:spChg chg="mod">
          <ac:chgData name="Vieras" userId="S::urn:spo:anon#d9214d8e4d976c32e8b829dbbb46319c625128115deafc46e7be83654979aa84::" providerId="AD" clId="Web-{AB2F44C7-D346-654C-8A16-F7092F2D152E}" dt="2022-05-23T05:53:34.278" v="22" actId="1076"/>
          <ac:spMkLst>
            <pc:docMk/>
            <pc:sldMk cId="3668967042" sldId="333"/>
            <ac:spMk id="4" creationId="{8A692B9C-AF33-3A4B-8780-2DB870781B00}"/>
          </ac:spMkLst>
        </pc:spChg>
        <pc:spChg chg="add mod ord">
          <ac:chgData name="Vieras" userId="S::urn:spo:anon#d9214d8e4d976c32e8b829dbbb46319c625128115deafc46e7be83654979aa84::" providerId="AD" clId="Web-{AB2F44C7-D346-654C-8A16-F7092F2D152E}" dt="2022-05-23T05:53:43.981" v="24" actId="14100"/>
          <ac:spMkLst>
            <pc:docMk/>
            <pc:sldMk cId="3668967042" sldId="333"/>
            <ac:spMk id="5" creationId="{D0A43A02-B552-BA30-FE24-519871A678CD}"/>
          </ac:spMkLst>
        </pc:spChg>
      </pc:sldChg>
      <pc:sldChg chg="addSp modSp">
        <pc:chgData name="Vieras" userId="S::urn:spo:anon#d9214d8e4d976c32e8b829dbbb46319c625128115deafc46e7be83654979aa84::" providerId="AD" clId="Web-{AB2F44C7-D346-654C-8A16-F7092F2D152E}" dt="2022-05-23T06:15:05.233" v="234" actId="1076"/>
        <pc:sldMkLst>
          <pc:docMk/>
          <pc:sldMk cId="43021018" sldId="335"/>
        </pc:sldMkLst>
        <pc:spChg chg="mod">
          <ac:chgData name="Vieras" userId="S::urn:spo:anon#d9214d8e4d976c32e8b829dbbb46319c625128115deafc46e7be83654979aa84::" providerId="AD" clId="Web-{AB2F44C7-D346-654C-8A16-F7092F2D152E}" dt="2022-05-23T06:15:05.233" v="234" actId="1076"/>
          <ac:spMkLst>
            <pc:docMk/>
            <pc:sldMk cId="43021018" sldId="335"/>
            <ac:spMk id="3" creationId="{2864200C-F3C3-C84C-9848-2E3320F1991D}"/>
          </ac:spMkLst>
        </pc:spChg>
        <pc:spChg chg="add mod ord">
          <ac:chgData name="Vieras" userId="S::urn:spo:anon#d9214d8e4d976c32e8b829dbbb46319c625128115deafc46e7be83654979aa84::" providerId="AD" clId="Web-{AB2F44C7-D346-654C-8A16-F7092F2D152E}" dt="2022-05-23T06:14:12.263" v="218"/>
          <ac:spMkLst>
            <pc:docMk/>
            <pc:sldMk cId="43021018" sldId="335"/>
            <ac:spMk id="6" creationId="{73E69F4D-71EE-D4C8-AFDE-995079D09A45}"/>
          </ac:spMkLst>
        </pc:spChg>
      </pc:sldChg>
      <pc:sldChg chg="modSp">
        <pc:chgData name="Vieras" userId="S::urn:spo:anon#d9214d8e4d976c32e8b829dbbb46319c625128115deafc46e7be83654979aa84::" providerId="AD" clId="Web-{AB2F44C7-D346-654C-8A16-F7092F2D152E}" dt="2022-05-23T06:13:34.449" v="213" actId="1076"/>
        <pc:sldMkLst>
          <pc:docMk/>
          <pc:sldMk cId="3217934090" sldId="372"/>
        </pc:sldMkLst>
        <pc:spChg chg="mod">
          <ac:chgData name="Vieras" userId="S::urn:spo:anon#d9214d8e4d976c32e8b829dbbb46319c625128115deafc46e7be83654979aa84::" providerId="AD" clId="Web-{AB2F44C7-D346-654C-8A16-F7092F2D152E}" dt="2022-05-23T06:13:34.449" v="213" actId="1076"/>
          <ac:spMkLst>
            <pc:docMk/>
            <pc:sldMk cId="3217934090" sldId="372"/>
            <ac:spMk id="4" creationId="{9ED75987-EFCA-354D-885C-79AB59627050}"/>
          </ac:spMkLst>
        </pc:spChg>
      </pc:sldChg>
      <pc:sldChg chg="addSp modSp">
        <pc:chgData name="Vieras" userId="S::urn:spo:anon#d9214d8e4d976c32e8b829dbbb46319c625128115deafc46e7be83654979aa84::" providerId="AD" clId="Web-{AB2F44C7-D346-654C-8A16-F7092F2D152E}" dt="2022-05-23T06:18:52.051" v="280" actId="1076"/>
        <pc:sldMkLst>
          <pc:docMk/>
          <pc:sldMk cId="1076585215" sldId="1002"/>
        </pc:sldMkLst>
        <pc:spChg chg="add mod ord">
          <ac:chgData name="Vieras" userId="S::urn:spo:anon#d9214d8e4d976c32e8b829dbbb46319c625128115deafc46e7be83654979aa84::" providerId="AD" clId="Web-{AB2F44C7-D346-654C-8A16-F7092F2D152E}" dt="2022-05-23T06:18:39.676" v="278" actId="14100"/>
          <ac:spMkLst>
            <pc:docMk/>
            <pc:sldMk cId="1076585215" sldId="1002"/>
            <ac:spMk id="4" creationId="{E2D57A75-BCFB-F7D4-C3D4-B75BC359F071}"/>
          </ac:spMkLst>
        </pc:spChg>
        <pc:spChg chg="mod">
          <ac:chgData name="Vieras" userId="S::urn:spo:anon#d9214d8e4d976c32e8b829dbbb46319c625128115deafc46e7be83654979aa84::" providerId="AD" clId="Web-{AB2F44C7-D346-654C-8A16-F7092F2D152E}" dt="2022-05-23T06:18:52.051" v="280" actId="1076"/>
          <ac:spMkLst>
            <pc:docMk/>
            <pc:sldMk cId="1076585215" sldId="1002"/>
            <ac:spMk id="8" creationId="{C3F84584-0B33-B643-B613-6063ABEBBD4B}"/>
          </ac:spMkLst>
        </pc:spChg>
      </pc:sldChg>
      <pc:sldChg chg="addSp modSp">
        <pc:chgData name="Vieras" userId="S::urn:spo:anon#d9214d8e4d976c32e8b829dbbb46319c625128115deafc46e7be83654979aa84::" providerId="AD" clId="Web-{AB2F44C7-D346-654C-8A16-F7092F2D152E}" dt="2022-05-23T05:55:52.610" v="61" actId="1076"/>
        <pc:sldMkLst>
          <pc:docMk/>
          <pc:sldMk cId="2883326681" sldId="1005"/>
        </pc:sldMkLst>
        <pc:spChg chg="mod">
          <ac:chgData name="Vieras" userId="S::urn:spo:anon#d9214d8e4d976c32e8b829dbbb46319c625128115deafc46e7be83654979aa84::" providerId="AD" clId="Web-{AB2F44C7-D346-654C-8A16-F7092F2D152E}" dt="2022-05-23T05:55:43.641" v="60" actId="20577"/>
          <ac:spMkLst>
            <pc:docMk/>
            <pc:sldMk cId="2883326681" sldId="1005"/>
            <ac:spMk id="3" creationId="{C7234E76-470D-EF46-AC34-4E024BF73481}"/>
          </ac:spMkLst>
        </pc:spChg>
        <pc:spChg chg="add mod ord">
          <ac:chgData name="Vieras" userId="S::urn:spo:anon#d9214d8e4d976c32e8b829dbbb46319c625128115deafc46e7be83654979aa84::" providerId="AD" clId="Web-{AB2F44C7-D346-654C-8A16-F7092F2D152E}" dt="2022-05-23T05:55:52.610" v="61" actId="1076"/>
          <ac:spMkLst>
            <pc:docMk/>
            <pc:sldMk cId="2883326681" sldId="1005"/>
            <ac:spMk id="7" creationId="{B537FECB-0268-6D39-E781-4D912CCAE1A3}"/>
          </ac:spMkLst>
        </pc:spChg>
      </pc:sldChg>
      <pc:sldChg chg="addSp modSp">
        <pc:chgData name="Vieras" userId="S::urn:spo:anon#d9214d8e4d976c32e8b829dbbb46319c625128115deafc46e7be83654979aa84::" providerId="AD" clId="Web-{AB2F44C7-D346-654C-8A16-F7092F2D152E}" dt="2022-05-23T06:11:02.867" v="190" actId="20577"/>
        <pc:sldMkLst>
          <pc:docMk/>
          <pc:sldMk cId="3755107329" sldId="1010"/>
        </pc:sldMkLst>
        <pc:spChg chg="mod">
          <ac:chgData name="Vieras" userId="S::urn:spo:anon#d9214d8e4d976c32e8b829dbbb46319c625128115deafc46e7be83654979aa84::" providerId="AD" clId="Web-{AB2F44C7-D346-654C-8A16-F7092F2D152E}" dt="2022-05-23T06:11:02.867" v="190" actId="20577"/>
          <ac:spMkLst>
            <pc:docMk/>
            <pc:sldMk cId="3755107329" sldId="1010"/>
            <ac:spMk id="4" creationId="{54E74153-3CA6-C54A-980A-E707A75BC775}"/>
          </ac:spMkLst>
        </pc:spChg>
        <pc:spChg chg="add mod ord">
          <ac:chgData name="Vieras" userId="S::urn:spo:anon#d9214d8e4d976c32e8b829dbbb46319c625128115deafc46e7be83654979aa84::" providerId="AD" clId="Web-{AB2F44C7-D346-654C-8A16-F7092F2D152E}" dt="2022-05-23T06:10:59.633" v="189"/>
          <ac:spMkLst>
            <pc:docMk/>
            <pc:sldMk cId="3755107329" sldId="1010"/>
            <ac:spMk id="6" creationId="{954BF185-E162-E68B-F25B-6BB666FCAFC5}"/>
          </ac:spMkLst>
        </pc:spChg>
      </pc:sldChg>
      <pc:sldChg chg="addSp modSp">
        <pc:chgData name="Vieras" userId="S::urn:spo:anon#d9214d8e4d976c32e8b829dbbb46319c625128115deafc46e7be83654979aa84::" providerId="AD" clId="Web-{AB2F44C7-D346-654C-8A16-F7092F2D152E}" dt="2022-05-23T06:15:10.452" v="235" actId="1076"/>
        <pc:sldMkLst>
          <pc:docMk/>
          <pc:sldMk cId="3331931980" sldId="1024"/>
        </pc:sldMkLst>
        <pc:spChg chg="mod">
          <ac:chgData name="Vieras" userId="S::urn:spo:anon#d9214d8e4d976c32e8b829dbbb46319c625128115deafc46e7be83654979aa84::" providerId="AD" clId="Web-{AB2F44C7-D346-654C-8A16-F7092F2D152E}" dt="2022-05-23T06:15:10.452" v="235" actId="1076"/>
          <ac:spMkLst>
            <pc:docMk/>
            <pc:sldMk cId="3331931980" sldId="1024"/>
            <ac:spMk id="2" creationId="{6D226147-26B6-CB49-93EF-ACC7BA9D3087}"/>
          </ac:spMkLst>
        </pc:spChg>
        <pc:spChg chg="mod">
          <ac:chgData name="Vieras" userId="S::urn:spo:anon#d9214d8e4d976c32e8b829dbbb46319c625128115deafc46e7be83654979aa84::" providerId="AD" clId="Web-{AB2F44C7-D346-654C-8A16-F7092F2D152E}" dt="2022-05-23T05:59:31.928" v="95" actId="1076"/>
          <ac:spMkLst>
            <pc:docMk/>
            <pc:sldMk cId="3331931980" sldId="1024"/>
            <ac:spMk id="3" creationId="{CEF2634C-0A7B-4843-99DD-91BEE40BFD53}"/>
          </ac:spMkLst>
        </pc:spChg>
        <pc:spChg chg="add mod ord">
          <ac:chgData name="Vieras" userId="S::urn:spo:anon#d9214d8e4d976c32e8b829dbbb46319c625128115deafc46e7be83654979aa84::" providerId="AD" clId="Web-{AB2F44C7-D346-654C-8A16-F7092F2D152E}" dt="2022-05-23T05:59:40.740" v="97" actId="1076"/>
          <ac:spMkLst>
            <pc:docMk/>
            <pc:sldMk cId="3331931980" sldId="1024"/>
            <ac:spMk id="6" creationId="{BDA85A01-5C04-FDA4-CBAB-DFF1C84E2612}"/>
          </ac:spMkLst>
        </pc:spChg>
      </pc:sldChg>
      <pc:sldChg chg="addSp modSp">
        <pc:chgData name="Vieras" userId="S::urn:spo:anon#d9214d8e4d976c32e8b829dbbb46319c625128115deafc46e7be83654979aa84::" providerId="AD" clId="Web-{AB2F44C7-D346-654C-8A16-F7092F2D152E}" dt="2022-05-23T06:11:30.462" v="196" actId="1076"/>
        <pc:sldMkLst>
          <pc:docMk/>
          <pc:sldMk cId="3622705374" sldId="1042"/>
        </pc:sldMkLst>
        <pc:spChg chg="mod">
          <ac:chgData name="Vieras" userId="S::urn:spo:anon#d9214d8e4d976c32e8b829dbbb46319c625128115deafc46e7be83654979aa84::" providerId="AD" clId="Web-{AB2F44C7-D346-654C-8A16-F7092F2D152E}" dt="2022-05-23T06:11:26.102" v="195" actId="20577"/>
          <ac:spMkLst>
            <pc:docMk/>
            <pc:sldMk cId="3622705374" sldId="1042"/>
            <ac:spMk id="4" creationId="{FE0A3290-68F9-064B-86D7-639EAC9048DD}"/>
          </ac:spMkLst>
        </pc:spChg>
        <pc:spChg chg="add mod ord">
          <ac:chgData name="Vieras" userId="S::urn:spo:anon#d9214d8e4d976c32e8b829dbbb46319c625128115deafc46e7be83654979aa84::" providerId="AD" clId="Web-{AB2F44C7-D346-654C-8A16-F7092F2D152E}" dt="2022-05-23T06:11:30.462" v="196" actId="1076"/>
          <ac:spMkLst>
            <pc:docMk/>
            <pc:sldMk cId="3622705374" sldId="1042"/>
            <ac:spMk id="6" creationId="{9FC76D6B-049D-E9A2-0DC8-0624B6F9A6B6}"/>
          </ac:spMkLst>
        </pc:spChg>
      </pc:sldChg>
      <pc:sldChg chg="addSp modSp">
        <pc:chgData name="Vieras" userId="S::urn:spo:anon#d9214d8e4d976c32e8b829dbbb46319c625128115deafc46e7be83654979aa84::" providerId="AD" clId="Web-{AB2F44C7-D346-654C-8A16-F7092F2D152E}" dt="2022-05-23T06:02:21.010" v="111" actId="1076"/>
        <pc:sldMkLst>
          <pc:docMk/>
          <pc:sldMk cId="2755144291" sldId="1043"/>
        </pc:sldMkLst>
        <pc:spChg chg="mod">
          <ac:chgData name="Vieras" userId="S::urn:spo:anon#d9214d8e4d976c32e8b829dbbb46319c625128115deafc46e7be83654979aa84::" providerId="AD" clId="Web-{AB2F44C7-D346-654C-8A16-F7092F2D152E}" dt="2022-05-23T06:02:12.947" v="110" actId="20577"/>
          <ac:spMkLst>
            <pc:docMk/>
            <pc:sldMk cId="2755144291" sldId="1043"/>
            <ac:spMk id="4" creationId="{02DFF019-6584-0D4D-A2DA-6E882F7AE13B}"/>
          </ac:spMkLst>
        </pc:spChg>
        <pc:spChg chg="add mod ord">
          <ac:chgData name="Vieras" userId="S::urn:spo:anon#d9214d8e4d976c32e8b829dbbb46319c625128115deafc46e7be83654979aa84::" providerId="AD" clId="Web-{AB2F44C7-D346-654C-8A16-F7092F2D152E}" dt="2022-05-23T06:02:21.010" v="111" actId="1076"/>
          <ac:spMkLst>
            <pc:docMk/>
            <pc:sldMk cId="2755144291" sldId="1043"/>
            <ac:spMk id="6" creationId="{4BE5DC58-ED8A-2D0B-ED2D-F801E9F47391}"/>
          </ac:spMkLst>
        </pc:spChg>
      </pc:sldChg>
      <pc:sldChg chg="addSp modSp">
        <pc:chgData name="Vieras" userId="S::urn:spo:anon#d9214d8e4d976c32e8b829dbbb46319c625128115deafc46e7be83654979aa84::" providerId="AD" clId="Web-{AB2F44C7-D346-654C-8A16-F7092F2D152E}" dt="2022-05-23T06:15:55.250" v="239" actId="1076"/>
        <pc:sldMkLst>
          <pc:docMk/>
          <pc:sldMk cId="3769533709" sldId="1096"/>
        </pc:sldMkLst>
        <pc:spChg chg="mod">
          <ac:chgData name="Vieras" userId="S::urn:spo:anon#d9214d8e4d976c32e8b829dbbb46319c625128115deafc46e7be83654979aa84::" providerId="AD" clId="Web-{AB2F44C7-D346-654C-8A16-F7092F2D152E}" dt="2022-05-23T06:09:38.209" v="173" actId="20577"/>
          <ac:spMkLst>
            <pc:docMk/>
            <pc:sldMk cId="3769533709" sldId="1096"/>
            <ac:spMk id="3" creationId="{8E418306-B2EC-7644-A04D-592CCCC06920}"/>
          </ac:spMkLst>
        </pc:spChg>
        <pc:spChg chg="mod">
          <ac:chgData name="Vieras" userId="S::urn:spo:anon#d9214d8e4d976c32e8b829dbbb46319c625128115deafc46e7be83654979aa84::" providerId="AD" clId="Web-{AB2F44C7-D346-654C-8A16-F7092F2D152E}" dt="2022-05-23T06:15:55.250" v="239" actId="1076"/>
          <ac:spMkLst>
            <pc:docMk/>
            <pc:sldMk cId="3769533709" sldId="1096"/>
            <ac:spMk id="4" creationId="{E30B74F6-FB02-B445-9C59-64E0FF54D01E}"/>
          </ac:spMkLst>
        </pc:spChg>
        <pc:spChg chg="add mod ord">
          <ac:chgData name="Vieras" userId="S::urn:spo:anon#d9214d8e4d976c32e8b829dbbb46319c625128115deafc46e7be83654979aa84::" providerId="AD" clId="Web-{AB2F44C7-D346-654C-8A16-F7092F2D152E}" dt="2022-05-23T06:05:34.718" v="156"/>
          <ac:spMkLst>
            <pc:docMk/>
            <pc:sldMk cId="3769533709" sldId="1096"/>
            <ac:spMk id="7" creationId="{71AFC460-FBE0-2993-049D-751983567662}"/>
          </ac:spMkLst>
        </pc:spChg>
      </pc:sldChg>
      <pc:sldChg chg="modSp">
        <pc:chgData name="Vieras" userId="S::urn:spo:anon#d9214d8e4d976c32e8b829dbbb46319c625128115deafc46e7be83654979aa84::" providerId="AD" clId="Web-{AB2F44C7-D346-654C-8A16-F7092F2D152E}" dt="2022-05-23T06:13:22.324" v="212" actId="1076"/>
        <pc:sldMkLst>
          <pc:docMk/>
          <pc:sldMk cId="1795671358" sldId="1097"/>
        </pc:sldMkLst>
        <pc:spChg chg="mod">
          <ac:chgData name="Vieras" userId="S::urn:spo:anon#d9214d8e4d976c32e8b829dbbb46319c625128115deafc46e7be83654979aa84::" providerId="AD" clId="Web-{AB2F44C7-D346-654C-8A16-F7092F2D152E}" dt="2022-05-23T06:13:22.324" v="212" actId="1076"/>
          <ac:spMkLst>
            <pc:docMk/>
            <pc:sldMk cId="1795671358" sldId="1097"/>
            <ac:spMk id="4" creationId="{3C222D9F-C812-534D-A683-3BF719F4B072}"/>
          </ac:spMkLst>
        </pc:spChg>
      </pc:sldChg>
      <pc:sldChg chg="addSp modSp">
        <pc:chgData name="Vieras" userId="S::urn:spo:anon#d9214d8e4d976c32e8b829dbbb46319c625128115deafc46e7be83654979aa84::" providerId="AD" clId="Web-{AB2F44C7-D346-654C-8A16-F7092F2D152E}" dt="2022-05-23T06:10:10.491" v="180" actId="20577"/>
        <pc:sldMkLst>
          <pc:docMk/>
          <pc:sldMk cId="3623508312" sldId="1098"/>
        </pc:sldMkLst>
        <pc:spChg chg="mod">
          <ac:chgData name="Vieras" userId="S::urn:spo:anon#d9214d8e4d976c32e8b829dbbb46319c625128115deafc46e7be83654979aa84::" providerId="AD" clId="Web-{AB2F44C7-D346-654C-8A16-F7092F2D152E}" dt="2022-05-23T05:47:28.503" v="6" actId="20577"/>
          <ac:spMkLst>
            <pc:docMk/>
            <pc:sldMk cId="3623508312" sldId="1098"/>
            <ac:spMk id="3" creationId="{955AFE9C-8753-7F47-A09D-15CD7ADF0301}"/>
          </ac:spMkLst>
        </pc:spChg>
        <pc:spChg chg="mod">
          <ac:chgData name="Vieras" userId="S::urn:spo:anon#d9214d8e4d976c32e8b829dbbb46319c625128115deafc46e7be83654979aa84::" providerId="AD" clId="Web-{AB2F44C7-D346-654C-8A16-F7092F2D152E}" dt="2022-05-23T06:10:10.491" v="180" actId="20577"/>
          <ac:spMkLst>
            <pc:docMk/>
            <pc:sldMk cId="3623508312" sldId="1098"/>
            <ac:spMk id="4" creationId="{EA4459C7-8055-BF40-BD49-D5FD48FE298A}"/>
          </ac:spMkLst>
        </pc:spChg>
        <pc:spChg chg="add mod ord">
          <ac:chgData name="Vieras" userId="S::urn:spo:anon#d9214d8e4d976c32e8b829dbbb46319c625128115deafc46e7be83654979aa84::" providerId="AD" clId="Web-{AB2F44C7-D346-654C-8A16-F7092F2D152E}" dt="2022-05-23T06:10:06.975" v="179"/>
          <ac:spMkLst>
            <pc:docMk/>
            <pc:sldMk cId="3623508312" sldId="1098"/>
            <ac:spMk id="6" creationId="{E7C97C4D-58BB-DB30-A5B2-47E7E9805091}"/>
          </ac:spMkLst>
        </pc:spChg>
      </pc:sldChg>
      <pc:sldChg chg="addSp modSp">
        <pc:chgData name="Vieras" userId="S::urn:spo:anon#d9214d8e4d976c32e8b829dbbb46319c625128115deafc46e7be83654979aa84::" providerId="AD" clId="Web-{AB2F44C7-D346-654C-8A16-F7092F2D152E}" dt="2022-05-23T06:02:58.136" v="120" actId="1076"/>
        <pc:sldMkLst>
          <pc:docMk/>
          <pc:sldMk cId="2797390263" sldId="1103"/>
        </pc:sldMkLst>
        <pc:spChg chg="mod">
          <ac:chgData name="Vieras" userId="S::urn:spo:anon#d9214d8e4d976c32e8b829dbbb46319c625128115deafc46e7be83654979aa84::" providerId="AD" clId="Web-{AB2F44C7-D346-654C-8A16-F7092F2D152E}" dt="2022-05-23T06:02:55.730" v="119" actId="1076"/>
          <ac:spMkLst>
            <pc:docMk/>
            <pc:sldMk cId="2797390263" sldId="1103"/>
            <ac:spMk id="3" creationId="{1449B87B-8D44-CC48-A5B8-1EBD3366DA2C}"/>
          </ac:spMkLst>
        </pc:spChg>
        <pc:spChg chg="add mod ord">
          <ac:chgData name="Vieras" userId="S::urn:spo:anon#d9214d8e4d976c32e8b829dbbb46319c625128115deafc46e7be83654979aa84::" providerId="AD" clId="Web-{AB2F44C7-D346-654C-8A16-F7092F2D152E}" dt="2022-05-23T06:02:58.136" v="120" actId="1076"/>
          <ac:spMkLst>
            <pc:docMk/>
            <pc:sldMk cId="2797390263" sldId="1103"/>
            <ac:spMk id="4" creationId="{D9E10487-47DD-3C22-F160-565584C62886}"/>
          </ac:spMkLst>
        </pc:spChg>
      </pc:sldChg>
      <pc:sldChg chg="addSp modSp">
        <pc:chgData name="Vieras" userId="S::urn:spo:anon#d9214d8e4d976c32e8b829dbbb46319c625128115deafc46e7be83654979aa84::" providerId="AD" clId="Web-{AB2F44C7-D346-654C-8A16-F7092F2D152E}" dt="2022-05-23T06:03:34.543" v="128" actId="1076"/>
        <pc:sldMkLst>
          <pc:docMk/>
          <pc:sldMk cId="4055757416" sldId="1104"/>
        </pc:sldMkLst>
        <pc:spChg chg="add mod ord">
          <ac:chgData name="Vieras" userId="S::urn:spo:anon#d9214d8e4d976c32e8b829dbbb46319c625128115deafc46e7be83654979aa84::" providerId="AD" clId="Web-{AB2F44C7-D346-654C-8A16-F7092F2D152E}" dt="2022-05-23T06:03:20.168" v="124"/>
          <ac:spMkLst>
            <pc:docMk/>
            <pc:sldMk cId="4055757416" sldId="1104"/>
            <ac:spMk id="5" creationId="{A0A7A000-40DC-E60C-AE15-B513EC28C410}"/>
          </ac:spMkLst>
        </pc:spChg>
        <pc:spChg chg="mod">
          <ac:chgData name="Vieras" userId="S::urn:spo:anon#d9214d8e4d976c32e8b829dbbb46319c625128115deafc46e7be83654979aa84::" providerId="AD" clId="Web-{AB2F44C7-D346-654C-8A16-F7092F2D152E}" dt="2022-05-23T06:03:34.543" v="128" actId="1076"/>
          <ac:spMkLst>
            <pc:docMk/>
            <pc:sldMk cId="4055757416" sldId="1104"/>
            <ac:spMk id="6" creationId="{946BD3D3-E351-3945-8437-11EF7A376A42}"/>
          </ac:spMkLst>
        </pc:spChg>
      </pc:sldChg>
      <pc:sldChg chg="modSp">
        <pc:chgData name="Vieras" userId="S::urn:spo:anon#d9214d8e4d976c32e8b829dbbb46319c625128115deafc46e7be83654979aa84::" providerId="AD" clId="Web-{AB2F44C7-D346-654C-8A16-F7092F2D152E}" dt="2022-05-23T05:52:28.464" v="11" actId="20577"/>
        <pc:sldMkLst>
          <pc:docMk/>
          <pc:sldMk cId="1240524943" sldId="1105"/>
        </pc:sldMkLst>
        <pc:spChg chg="mod">
          <ac:chgData name="Vieras" userId="S::urn:spo:anon#d9214d8e4d976c32e8b829dbbb46319c625128115deafc46e7be83654979aa84::" providerId="AD" clId="Web-{AB2F44C7-D346-654C-8A16-F7092F2D152E}" dt="2022-05-23T05:52:28.464" v="11" actId="20577"/>
          <ac:spMkLst>
            <pc:docMk/>
            <pc:sldMk cId="1240524943" sldId="1105"/>
            <ac:spMk id="4" creationId="{ED201DFD-EACB-0F4F-9F6E-D5ABF839E16B}"/>
          </ac:spMkLst>
        </pc:spChg>
      </pc:sldChg>
      <pc:sldChg chg="addSp modSp">
        <pc:chgData name="Vieras" userId="S::urn:spo:anon#d9214d8e4d976c32e8b829dbbb46319c625128115deafc46e7be83654979aa84::" providerId="AD" clId="Web-{AB2F44C7-D346-654C-8A16-F7092F2D152E}" dt="2022-05-23T06:00:00.069" v="99" actId="20577"/>
        <pc:sldMkLst>
          <pc:docMk/>
          <pc:sldMk cId="647084915" sldId="1107"/>
        </pc:sldMkLst>
        <pc:spChg chg="mod">
          <ac:chgData name="Vieras" userId="S::urn:spo:anon#d9214d8e4d976c32e8b829dbbb46319c625128115deafc46e7be83654979aa84::" providerId="AD" clId="Web-{AB2F44C7-D346-654C-8A16-F7092F2D152E}" dt="2022-05-23T06:00:00.069" v="99" actId="20577"/>
          <ac:spMkLst>
            <pc:docMk/>
            <pc:sldMk cId="647084915" sldId="1107"/>
            <ac:spMk id="4" creationId="{A17AF12A-88AE-EE43-BC83-9B192E6AB54B}"/>
          </ac:spMkLst>
        </pc:spChg>
        <pc:spChg chg="add mod ord">
          <ac:chgData name="Vieras" userId="S::urn:spo:anon#d9214d8e4d976c32e8b829dbbb46319c625128115deafc46e7be83654979aa84::" providerId="AD" clId="Web-{AB2F44C7-D346-654C-8A16-F7092F2D152E}" dt="2022-05-23T05:57:11.424" v="73" actId="1076"/>
          <ac:spMkLst>
            <pc:docMk/>
            <pc:sldMk cId="647084915" sldId="1107"/>
            <ac:spMk id="6" creationId="{6FED11AC-8A8C-E864-0028-EAA868BD8CA6}"/>
          </ac:spMkLst>
        </pc:spChg>
      </pc:sldChg>
      <pc:sldChg chg="addSp modSp">
        <pc:chgData name="Vieras" userId="S::urn:spo:anon#d9214d8e4d976c32e8b829dbbb46319c625128115deafc46e7be83654979aa84::" providerId="AD" clId="Web-{AB2F44C7-D346-654C-8A16-F7092F2D152E}" dt="2022-05-23T06:15:22.749" v="236" actId="1076"/>
        <pc:sldMkLst>
          <pc:docMk/>
          <pc:sldMk cId="1186127651" sldId="1109"/>
        </pc:sldMkLst>
        <pc:spChg chg="mod">
          <ac:chgData name="Vieras" userId="S::urn:spo:anon#d9214d8e4d976c32e8b829dbbb46319c625128115deafc46e7be83654979aa84::" providerId="AD" clId="Web-{AB2F44C7-D346-654C-8A16-F7092F2D152E}" dt="2022-05-23T06:05:18.280" v="152" actId="20577"/>
          <ac:spMkLst>
            <pc:docMk/>
            <pc:sldMk cId="1186127651" sldId="1109"/>
            <ac:spMk id="2" creationId="{9AC1C317-39F4-3542-80D3-A8035C281693}"/>
          </ac:spMkLst>
        </pc:spChg>
        <pc:spChg chg="mod">
          <ac:chgData name="Vieras" userId="S::urn:spo:anon#d9214d8e4d976c32e8b829dbbb46319c625128115deafc46e7be83654979aa84::" providerId="AD" clId="Web-{AB2F44C7-D346-654C-8A16-F7092F2D152E}" dt="2022-05-23T06:15:22.749" v="236" actId="1076"/>
          <ac:spMkLst>
            <pc:docMk/>
            <pc:sldMk cId="1186127651" sldId="1109"/>
            <ac:spMk id="3" creationId="{2864200C-F3C3-C84C-9848-2E3320F1991D}"/>
          </ac:spMkLst>
        </pc:spChg>
        <pc:spChg chg="add mod ord">
          <ac:chgData name="Vieras" userId="S::urn:spo:anon#d9214d8e4d976c32e8b829dbbb46319c625128115deafc46e7be83654979aa84::" providerId="AD" clId="Web-{AB2F44C7-D346-654C-8A16-F7092F2D152E}" dt="2022-05-23T06:04:44.342" v="145" actId="1076"/>
          <ac:spMkLst>
            <pc:docMk/>
            <pc:sldMk cId="1186127651" sldId="1109"/>
            <ac:spMk id="5" creationId="{85CBF6DD-A117-3367-7FD0-8848A15634B6}"/>
          </ac:spMkLst>
        </pc:spChg>
        <pc:picChg chg="mod">
          <ac:chgData name="Vieras" userId="S::urn:spo:anon#d9214d8e4d976c32e8b829dbbb46319c625128115deafc46e7be83654979aa84::" providerId="AD" clId="Web-{AB2F44C7-D346-654C-8A16-F7092F2D152E}" dt="2022-05-23T06:05:02.624" v="148" actId="1076"/>
          <ac:picMkLst>
            <pc:docMk/>
            <pc:sldMk cId="1186127651" sldId="1109"/>
            <ac:picMk id="9" creationId="{921C522F-4692-FE43-8CCE-4FD8A5094165}"/>
          </ac:picMkLst>
        </pc:picChg>
      </pc:sldChg>
      <pc:sldChg chg="modSp">
        <pc:chgData name="Vieras" userId="S::urn:spo:anon#d9214d8e4d976c32e8b829dbbb46319c625128115deafc46e7be83654979aa84::" providerId="AD" clId="Web-{AB2F44C7-D346-654C-8A16-F7092F2D152E}" dt="2022-05-23T05:45:31.875" v="1" actId="20577"/>
        <pc:sldMkLst>
          <pc:docMk/>
          <pc:sldMk cId="2995872947" sldId="1110"/>
        </pc:sldMkLst>
        <pc:spChg chg="mod">
          <ac:chgData name="Vieras" userId="S::urn:spo:anon#d9214d8e4d976c32e8b829dbbb46319c625128115deafc46e7be83654979aa84::" providerId="AD" clId="Web-{AB2F44C7-D346-654C-8A16-F7092F2D152E}" dt="2022-05-23T05:45:31.875" v="1" actId="20577"/>
          <ac:spMkLst>
            <pc:docMk/>
            <pc:sldMk cId="2995872947" sldId="1110"/>
            <ac:spMk id="5" creationId="{85069F32-6331-914C-850E-40DADEAD6E56}"/>
          </ac:spMkLst>
        </pc:spChg>
      </pc:sldChg>
    </pc:docChg>
  </pc:docChgLst>
  <pc:docChgLst>
    <pc:chgData name="Tom Johnsson" userId="b7be0a8f-eeb0-4f89-9b9b-f8558d5d107d" providerId="ADAL" clId="{FFD0FFC5-4598-5040-911E-16257141CF8B}"/>
    <pc:docChg chg="custSel modSld">
      <pc:chgData name="Tom Johnsson" userId="b7be0a8f-eeb0-4f89-9b9b-f8558d5d107d" providerId="ADAL" clId="{FFD0FFC5-4598-5040-911E-16257141CF8B}" dt="2022-03-04T07:53:20.303" v="1031" actId="20577"/>
      <pc:docMkLst>
        <pc:docMk/>
      </pc:docMkLst>
      <pc:sldChg chg="modNotesTx">
        <pc:chgData name="Tom Johnsson" userId="b7be0a8f-eeb0-4f89-9b9b-f8558d5d107d" providerId="ADAL" clId="{FFD0FFC5-4598-5040-911E-16257141CF8B}" dt="2022-03-04T07:53:20.303" v="1031" actId="20577"/>
        <pc:sldMkLst>
          <pc:docMk/>
          <pc:sldMk cId="451809505" sldId="327"/>
        </pc:sldMkLst>
      </pc:sldChg>
      <pc:sldChg chg="modSp mod modNotesTx">
        <pc:chgData name="Tom Johnsson" userId="b7be0a8f-eeb0-4f89-9b9b-f8558d5d107d" providerId="ADAL" clId="{FFD0FFC5-4598-5040-911E-16257141CF8B}" dt="2022-03-03T08:18:51.668" v="213" actId="12"/>
        <pc:sldMkLst>
          <pc:docMk/>
          <pc:sldMk cId="2034929682" sldId="328"/>
        </pc:sldMkLst>
        <pc:spChg chg="mod">
          <ac:chgData name="Tom Johnsson" userId="b7be0a8f-eeb0-4f89-9b9b-f8558d5d107d" providerId="ADAL" clId="{FFD0FFC5-4598-5040-911E-16257141CF8B}" dt="2022-03-03T08:18:19.786" v="212" actId="27636"/>
          <ac:spMkLst>
            <pc:docMk/>
            <pc:sldMk cId="2034929682" sldId="328"/>
            <ac:spMk id="34818" creationId="{00000000-0000-0000-0000-000000000000}"/>
          </ac:spMkLst>
        </pc:spChg>
      </pc:sldChg>
      <pc:sldChg chg="addSp modSp mod">
        <pc:chgData name="Tom Johnsson" userId="b7be0a8f-eeb0-4f89-9b9b-f8558d5d107d" providerId="ADAL" clId="{FFD0FFC5-4598-5040-911E-16257141CF8B}" dt="2022-03-03T08:20:33.585" v="232" actId="122"/>
        <pc:sldMkLst>
          <pc:docMk/>
          <pc:sldMk cId="3297879653" sldId="329"/>
        </pc:sldMkLst>
        <pc:spChg chg="add mod">
          <ac:chgData name="Tom Johnsson" userId="b7be0a8f-eeb0-4f89-9b9b-f8558d5d107d" providerId="ADAL" clId="{FFD0FFC5-4598-5040-911E-16257141CF8B}" dt="2022-03-03T08:20:33.585" v="232" actId="122"/>
          <ac:spMkLst>
            <pc:docMk/>
            <pc:sldMk cId="3297879653" sldId="329"/>
            <ac:spMk id="2" creationId="{AEBE8811-9786-954D-9EB6-F12C41C0C6F7}"/>
          </ac:spMkLst>
        </pc:spChg>
        <pc:spChg chg="mod">
          <ac:chgData name="Tom Johnsson" userId="b7be0a8f-eeb0-4f89-9b9b-f8558d5d107d" providerId="ADAL" clId="{FFD0FFC5-4598-5040-911E-16257141CF8B}" dt="2022-03-03T08:19:32.140" v="223" actId="20577"/>
          <ac:spMkLst>
            <pc:docMk/>
            <pc:sldMk cId="3297879653" sldId="329"/>
            <ac:spMk id="35842" creationId="{00000000-0000-0000-0000-000000000000}"/>
          </ac:spMkLst>
        </pc:spChg>
      </pc:sldChg>
      <pc:sldChg chg="modNotesTx">
        <pc:chgData name="Tom Johnsson" userId="b7be0a8f-eeb0-4f89-9b9b-f8558d5d107d" providerId="ADAL" clId="{FFD0FFC5-4598-5040-911E-16257141CF8B}" dt="2022-03-03T08:30:08.496" v="634" actId="20577"/>
        <pc:sldMkLst>
          <pc:docMk/>
          <pc:sldMk cId="1255679981" sldId="330"/>
        </pc:sldMkLst>
      </pc:sldChg>
      <pc:sldChg chg="modSp mod">
        <pc:chgData name="Tom Johnsson" userId="b7be0a8f-eeb0-4f89-9b9b-f8558d5d107d" providerId="ADAL" clId="{FFD0FFC5-4598-5040-911E-16257141CF8B}" dt="2022-03-03T08:30:55.991" v="636" actId="14100"/>
        <pc:sldMkLst>
          <pc:docMk/>
          <pc:sldMk cId="3668967042" sldId="333"/>
        </pc:sldMkLst>
        <pc:spChg chg="mod">
          <ac:chgData name="Tom Johnsson" userId="b7be0a8f-eeb0-4f89-9b9b-f8558d5d107d" providerId="ADAL" clId="{FFD0FFC5-4598-5040-911E-16257141CF8B}" dt="2022-03-03T08:30:55.991" v="636" actId="14100"/>
          <ac:spMkLst>
            <pc:docMk/>
            <pc:sldMk cId="3668967042" sldId="333"/>
            <ac:spMk id="2" creationId="{00000000-0000-0000-0000-000000000000}"/>
          </ac:spMkLst>
        </pc:spChg>
      </pc:sldChg>
      <pc:sldChg chg="addSp modSp mod">
        <pc:chgData name="Tom Johnsson" userId="b7be0a8f-eeb0-4f89-9b9b-f8558d5d107d" providerId="ADAL" clId="{FFD0FFC5-4598-5040-911E-16257141CF8B}" dt="2022-03-03T08:47:09.611" v="812" actId="1076"/>
        <pc:sldMkLst>
          <pc:docMk/>
          <pc:sldMk cId="854875598" sldId="916"/>
        </pc:sldMkLst>
        <pc:spChg chg="add mod">
          <ac:chgData name="Tom Johnsson" userId="b7be0a8f-eeb0-4f89-9b9b-f8558d5d107d" providerId="ADAL" clId="{FFD0FFC5-4598-5040-911E-16257141CF8B}" dt="2022-03-03T08:47:09.611" v="812" actId="1076"/>
          <ac:spMkLst>
            <pc:docMk/>
            <pc:sldMk cId="854875598" sldId="916"/>
            <ac:spMk id="2" creationId="{D5009973-C8B1-4C44-8339-0794120D2A0E}"/>
          </ac:spMkLst>
        </pc:spChg>
      </pc:sldChg>
      <pc:sldChg chg="modNotesTx">
        <pc:chgData name="Tom Johnsson" userId="b7be0a8f-eeb0-4f89-9b9b-f8558d5d107d" providerId="ADAL" clId="{FFD0FFC5-4598-5040-911E-16257141CF8B}" dt="2022-03-04T07:51:33.577" v="1027" actId="20577"/>
        <pc:sldMkLst>
          <pc:docMk/>
          <pc:sldMk cId="2680935204" sldId="1094"/>
        </pc:sldMkLst>
      </pc:sldChg>
      <pc:sldChg chg="modSp mod modNotesTx">
        <pc:chgData name="Tom Johnsson" userId="b7be0a8f-eeb0-4f89-9b9b-f8558d5d107d" providerId="ADAL" clId="{FFD0FFC5-4598-5040-911E-16257141CF8B}" dt="2022-03-03T08:22:04.605" v="303" actId="20577"/>
        <pc:sldMkLst>
          <pc:docMk/>
          <pc:sldMk cId="1795671358" sldId="1097"/>
        </pc:sldMkLst>
        <pc:spChg chg="mod">
          <ac:chgData name="Tom Johnsson" userId="b7be0a8f-eeb0-4f89-9b9b-f8558d5d107d" providerId="ADAL" clId="{FFD0FFC5-4598-5040-911E-16257141CF8B}" dt="2022-03-03T08:21:29.703" v="263" actId="20577"/>
          <ac:spMkLst>
            <pc:docMk/>
            <pc:sldMk cId="1795671358" sldId="1097"/>
            <ac:spMk id="4" creationId="{3C222D9F-C812-534D-A683-3BF719F4B072}"/>
          </ac:spMkLst>
        </pc:spChg>
      </pc:sldChg>
      <pc:sldChg chg="modSp mod">
        <pc:chgData name="Tom Johnsson" userId="b7be0a8f-eeb0-4f89-9b9b-f8558d5d107d" providerId="ADAL" clId="{FFD0FFC5-4598-5040-911E-16257141CF8B}" dt="2022-03-03T08:37:46.673" v="770" actId="20577"/>
        <pc:sldMkLst>
          <pc:docMk/>
          <pc:sldMk cId="2797390263" sldId="1103"/>
        </pc:sldMkLst>
        <pc:spChg chg="mod">
          <ac:chgData name="Tom Johnsson" userId="b7be0a8f-eeb0-4f89-9b9b-f8558d5d107d" providerId="ADAL" clId="{FFD0FFC5-4598-5040-911E-16257141CF8B}" dt="2022-03-03T08:37:46.673" v="770" actId="20577"/>
          <ac:spMkLst>
            <pc:docMk/>
            <pc:sldMk cId="2797390263" sldId="1103"/>
            <ac:spMk id="6" creationId="{1BB0E0B8-C4AA-D942-8A02-4F393AA13F0D}"/>
          </ac:spMkLst>
        </pc:spChg>
      </pc:sldChg>
      <pc:sldChg chg="modNotesTx">
        <pc:chgData name="Tom Johnsson" userId="b7be0a8f-eeb0-4f89-9b9b-f8558d5d107d" providerId="ADAL" clId="{FFD0FFC5-4598-5040-911E-16257141CF8B}" dt="2022-03-03T08:34:58.249" v="756" actId="20577"/>
        <pc:sldMkLst>
          <pc:docMk/>
          <pc:sldMk cId="4055757416" sldId="1104"/>
        </pc:sldMkLst>
      </pc:sldChg>
      <pc:sldChg chg="modNotesTx">
        <pc:chgData name="Tom Johnsson" userId="b7be0a8f-eeb0-4f89-9b9b-f8558d5d107d" providerId="ADAL" clId="{FFD0FFC5-4598-5040-911E-16257141CF8B}" dt="2022-03-03T08:24:24.231" v="420" actId="790"/>
        <pc:sldMkLst>
          <pc:docMk/>
          <pc:sldMk cId="1240524943" sldId="1105"/>
        </pc:sldMkLst>
      </pc:sldChg>
      <pc:sldChg chg="modNotesTx">
        <pc:chgData name="Tom Johnsson" userId="b7be0a8f-eeb0-4f89-9b9b-f8558d5d107d" providerId="ADAL" clId="{FFD0FFC5-4598-5040-911E-16257141CF8B}" dt="2022-03-03T08:42:01.227" v="771" actId="20577"/>
        <pc:sldMkLst>
          <pc:docMk/>
          <pc:sldMk cId="1885760436" sldId="1106"/>
        </pc:sldMkLst>
      </pc:sldChg>
    </pc:docChg>
  </pc:docChgLst>
  <pc:docChgLst>
    <pc:chgData name="Vieras" userId="S::urn:spo:anon#d9214d8e4d976c32e8b829dbbb46319c625128115deafc46e7be83654979aa84::" providerId="AD" clId="Web-{BD9B4169-073C-B75E-77C4-E5A7CAFD21BC}"/>
    <pc:docChg chg="modSld">
      <pc:chgData name="Vieras" userId="S::urn:spo:anon#d9214d8e4d976c32e8b829dbbb46319c625128115deafc46e7be83654979aa84::" providerId="AD" clId="Web-{BD9B4169-073C-B75E-77C4-E5A7CAFD21BC}" dt="2022-04-08T11:08:57.221" v="5" actId="20577"/>
      <pc:docMkLst>
        <pc:docMk/>
      </pc:docMkLst>
      <pc:sldChg chg="modSp">
        <pc:chgData name="Vieras" userId="S::urn:spo:anon#d9214d8e4d976c32e8b829dbbb46319c625128115deafc46e7be83654979aa84::" providerId="AD" clId="Web-{BD9B4169-073C-B75E-77C4-E5A7CAFD21BC}" dt="2022-04-08T11:08:57.221" v="5" actId="20577"/>
        <pc:sldMkLst>
          <pc:docMk/>
          <pc:sldMk cId="2459537693" sldId="282"/>
        </pc:sldMkLst>
        <pc:spChg chg="mod">
          <ac:chgData name="Vieras" userId="S::urn:spo:anon#d9214d8e4d976c32e8b829dbbb46319c625128115deafc46e7be83654979aa84::" providerId="AD" clId="Web-{BD9B4169-073C-B75E-77C4-E5A7CAFD21BC}" dt="2022-04-08T11:08:57.221" v="5" actId="20577"/>
          <ac:spMkLst>
            <pc:docMk/>
            <pc:sldMk cId="2459537693" sldId="282"/>
            <ac:spMk id="5" creationId="{39F673E1-6608-564E-B4A1-0977F989741B}"/>
          </ac:spMkLst>
        </pc:spChg>
      </pc:sldChg>
    </pc:docChg>
  </pc:docChgLst>
  <pc:docChgLst>
    <pc:chgData name="Vieras" userId="S::urn:spo:anon#d9214d8e4d976c32e8b829dbbb46319c625128115deafc46e7be83654979aa84::" providerId="AD" clId="Web-{93044AAD-E1AC-95FC-F80A-2A674221FBE3}"/>
    <pc:docChg chg="addSld delSld modSld">
      <pc:chgData name="Vieras" userId="S::urn:spo:anon#d9214d8e4d976c32e8b829dbbb46319c625128115deafc46e7be83654979aa84::" providerId="AD" clId="Web-{93044AAD-E1AC-95FC-F80A-2A674221FBE3}" dt="2022-05-11T12:54:55.597" v="26"/>
      <pc:docMkLst>
        <pc:docMk/>
      </pc:docMkLst>
      <pc:sldChg chg="del">
        <pc:chgData name="Vieras" userId="S::urn:spo:anon#d9214d8e4d976c32e8b829dbbb46319c625128115deafc46e7be83654979aa84::" providerId="AD" clId="Web-{93044AAD-E1AC-95FC-F80A-2A674221FBE3}" dt="2022-05-11T12:54:55.597" v="26"/>
        <pc:sldMkLst>
          <pc:docMk/>
          <pc:sldMk cId="2983333208" sldId="257"/>
        </pc:sldMkLst>
      </pc:sldChg>
      <pc:sldChg chg="addSp delSp modSp new mod setBg">
        <pc:chgData name="Vieras" userId="S::urn:spo:anon#d9214d8e4d976c32e8b829dbbb46319c625128115deafc46e7be83654979aa84::" providerId="AD" clId="Web-{93044AAD-E1AC-95FC-F80A-2A674221FBE3}" dt="2022-05-11T12:54:45.128" v="25" actId="20577"/>
        <pc:sldMkLst>
          <pc:docMk/>
          <pc:sldMk cId="2995872947" sldId="1110"/>
        </pc:sldMkLst>
        <pc:spChg chg="add del mod ord">
          <ac:chgData name="Vieras" userId="S::urn:spo:anon#d9214d8e4d976c32e8b829dbbb46319c625128115deafc46e7be83654979aa84::" providerId="AD" clId="Web-{93044AAD-E1AC-95FC-F80A-2A674221FBE3}" dt="2022-05-11T12:54:07.049" v="10"/>
          <ac:spMkLst>
            <pc:docMk/>
            <pc:sldMk cId="2995872947" sldId="1110"/>
            <ac:spMk id="2" creationId="{6D5DBA1D-CF15-B127-E53E-027E6B81E0A8}"/>
          </ac:spMkLst>
        </pc:spChg>
        <pc:spChg chg="del">
          <ac:chgData name="Vieras" userId="S::urn:spo:anon#d9214d8e4d976c32e8b829dbbb46319c625128115deafc46e7be83654979aa84::" providerId="AD" clId="Web-{93044AAD-E1AC-95FC-F80A-2A674221FBE3}" dt="2022-05-11T12:53:26.485" v="3"/>
          <ac:spMkLst>
            <pc:docMk/>
            <pc:sldMk cId="2995872947" sldId="1110"/>
            <ac:spMk id="3" creationId="{008556C7-523B-30AD-B767-B0C9833626FA}"/>
          </ac:spMkLst>
        </pc:spChg>
        <pc:spChg chg="add mod">
          <ac:chgData name="Vieras" userId="S::urn:spo:anon#d9214d8e4d976c32e8b829dbbb46319c625128115deafc46e7be83654979aa84::" providerId="AD" clId="Web-{93044AAD-E1AC-95FC-F80A-2A674221FBE3}" dt="2022-05-11T12:54:37.706" v="20" actId="20577"/>
          <ac:spMkLst>
            <pc:docMk/>
            <pc:sldMk cId="2995872947" sldId="1110"/>
            <ac:spMk id="5" creationId="{85069F32-6331-914C-850E-40DADEAD6E56}"/>
          </ac:spMkLst>
        </pc:spChg>
        <pc:spChg chg="add del">
          <ac:chgData name="Vieras" userId="S::urn:spo:anon#d9214d8e4d976c32e8b829dbbb46319c625128115deafc46e7be83654979aa84::" providerId="AD" clId="Web-{93044AAD-E1AC-95FC-F80A-2A674221FBE3}" dt="2022-05-11T12:53:50.407" v="7"/>
          <ac:spMkLst>
            <pc:docMk/>
            <pc:sldMk cId="2995872947" sldId="1110"/>
            <ac:spMk id="6" creationId="{569BBA9B-8F4E-4D2B-BEFA-41A475443377}"/>
          </ac:spMkLst>
        </pc:spChg>
        <pc:spChg chg="add del">
          <ac:chgData name="Vieras" userId="S::urn:spo:anon#d9214d8e4d976c32e8b829dbbb46319c625128115deafc46e7be83654979aa84::" providerId="AD" clId="Web-{93044AAD-E1AC-95FC-F80A-2A674221FBE3}" dt="2022-05-11T12:53:50.407" v="7"/>
          <ac:spMkLst>
            <pc:docMk/>
            <pc:sldMk cId="2995872947" sldId="1110"/>
            <ac:spMk id="7" creationId="{851012D1-8033-40B1-9EC0-91390FFC7403}"/>
          </ac:spMkLst>
        </pc:spChg>
        <pc:spChg chg="add">
          <ac:chgData name="Vieras" userId="S::urn:spo:anon#d9214d8e4d976c32e8b829dbbb46319c625128115deafc46e7be83654979aa84::" providerId="AD" clId="Web-{93044AAD-E1AC-95FC-F80A-2A674221FBE3}" dt="2022-05-11T12:54:07.049" v="10"/>
          <ac:spMkLst>
            <pc:docMk/>
            <pc:sldMk cId="2995872947" sldId="1110"/>
            <ac:spMk id="8" creationId="{42A4FC2C-047E-45A5-965D-8E1E3BF09BC6}"/>
          </ac:spMkLst>
        </pc:spChg>
        <pc:spChg chg="add del">
          <ac:chgData name="Vieras" userId="S::urn:spo:anon#d9214d8e4d976c32e8b829dbbb46319c625128115deafc46e7be83654979aa84::" providerId="AD" clId="Web-{93044AAD-E1AC-95FC-F80A-2A674221FBE3}" dt="2022-05-11T12:53:43.173" v="5"/>
          <ac:spMkLst>
            <pc:docMk/>
            <pc:sldMk cId="2995872947" sldId="1110"/>
            <ac:spMk id="9" creationId="{87CC2527-562A-4F69-B487-4371E5B243E7}"/>
          </ac:spMkLst>
        </pc:spChg>
        <pc:spChg chg="add mod">
          <ac:chgData name="Vieras" userId="S::urn:spo:anon#d9214d8e4d976c32e8b829dbbb46319c625128115deafc46e7be83654979aa84::" providerId="AD" clId="Web-{93044AAD-E1AC-95FC-F80A-2A674221FBE3}" dt="2022-05-11T12:54:45.128" v="25" actId="20577"/>
          <ac:spMkLst>
            <pc:docMk/>
            <pc:sldMk cId="2995872947" sldId="1110"/>
            <ac:spMk id="10" creationId="{707532D5-959F-BC40-5451-8AF9100E2FEA}"/>
          </ac:spMkLst>
        </pc:spChg>
        <pc:spChg chg="add del">
          <ac:chgData name="Vieras" userId="S::urn:spo:anon#d9214d8e4d976c32e8b829dbbb46319c625128115deafc46e7be83654979aa84::" providerId="AD" clId="Web-{93044AAD-E1AC-95FC-F80A-2A674221FBE3}" dt="2022-05-11T12:53:50.407" v="7"/>
          <ac:spMkLst>
            <pc:docMk/>
            <pc:sldMk cId="2995872947" sldId="1110"/>
            <ac:spMk id="13" creationId="{2E80C965-DB6D-4F81-9E9E-B027384D0BD6}"/>
          </ac:spMkLst>
        </pc:spChg>
        <pc:spChg chg="add del">
          <ac:chgData name="Vieras" userId="S::urn:spo:anon#d9214d8e4d976c32e8b829dbbb46319c625128115deafc46e7be83654979aa84::" providerId="AD" clId="Web-{93044AAD-E1AC-95FC-F80A-2A674221FBE3}" dt="2022-05-11T12:53:50.407" v="7"/>
          <ac:spMkLst>
            <pc:docMk/>
            <pc:sldMk cId="2995872947" sldId="1110"/>
            <ac:spMk id="15" creationId="{D291F021-C45C-4D44-A2B8-A789E386CC42}"/>
          </ac:spMkLst>
        </pc:spChg>
        <pc:picChg chg="add mod ord">
          <ac:chgData name="Vieras" userId="S::urn:spo:anon#d9214d8e4d976c32e8b829dbbb46319c625128115deafc46e7be83654979aa84::" providerId="AD" clId="Web-{93044AAD-E1AC-95FC-F80A-2A674221FBE3}" dt="2022-05-11T12:54:07.049" v="10"/>
          <ac:picMkLst>
            <pc:docMk/>
            <pc:sldMk cId="2995872947" sldId="1110"/>
            <ac:picMk id="4" creationId="{FDE49F89-5980-2D75-15A3-DE5A9CBA980C}"/>
          </ac:picMkLst>
        </pc:picChg>
        <pc:cxnChg chg="add del">
          <ac:chgData name="Vieras" userId="S::urn:spo:anon#d9214d8e4d976c32e8b829dbbb46319c625128115deafc46e7be83654979aa84::" providerId="AD" clId="Web-{93044AAD-E1AC-95FC-F80A-2A674221FBE3}" dt="2022-05-11T12:53:43.173" v="5"/>
          <ac:cxnSpMkLst>
            <pc:docMk/>
            <pc:sldMk cId="2995872947" sldId="1110"/>
            <ac:cxnSpMk id="11" creationId="{BCDAEC91-5BCE-4B55-9CC0-43EF94CB734B}"/>
          </ac:cxnSpMkLst>
        </pc:cxnChg>
      </pc:sldChg>
      <pc:sldChg chg="add del">
        <pc:chgData name="Vieras" userId="S::urn:spo:anon#d9214d8e4d976c32e8b829dbbb46319c625128115deafc46e7be83654979aa84::" providerId="AD" clId="Web-{93044AAD-E1AC-95FC-F80A-2A674221FBE3}" dt="2022-05-11T12:53:22.516" v="2"/>
        <pc:sldMkLst>
          <pc:docMk/>
          <pc:sldMk cId="4241377484" sldId="1111"/>
        </pc:sldMkLst>
      </pc:sldChg>
      <pc:sldMasterChg chg="addSldLayout delSldLayout">
        <pc:chgData name="Vieras" userId="S::urn:spo:anon#d9214d8e4d976c32e8b829dbbb46319c625128115deafc46e7be83654979aa84::" providerId="AD" clId="Web-{93044AAD-E1AC-95FC-F80A-2A674221FBE3}" dt="2022-05-11T12:53:22.516" v="2"/>
        <pc:sldMasterMkLst>
          <pc:docMk/>
          <pc:sldMasterMk cId="1421960692" sldId="2147483648"/>
        </pc:sldMasterMkLst>
        <pc:sldLayoutChg chg="add del">
          <pc:chgData name="Vieras" userId="S::urn:spo:anon#d9214d8e4d976c32e8b829dbbb46319c625128115deafc46e7be83654979aa84::" providerId="AD" clId="Web-{93044AAD-E1AC-95FC-F80A-2A674221FBE3}" dt="2022-05-11T12:53:22.516" v="2"/>
          <pc:sldLayoutMkLst>
            <pc:docMk/>
            <pc:sldMasterMk cId="1421960692" sldId="2147483648"/>
            <pc:sldLayoutMk cId="3945500521" sldId="2147483661"/>
          </pc:sldLayoutMkLst>
        </pc:sldLayoutChg>
      </pc:sldMasterChg>
    </pc:docChg>
  </pc:docChgLst>
  <pc:docChgLst>
    <pc:chgData name="Vieras" userId="S::urn:spo:anon#d9214d8e4d976c32e8b829dbbb46319c625128115deafc46e7be83654979aa84::" providerId="AD" clId="Web-{DEDC414B-14C8-F3A7-493C-5D268DEF1EC1}"/>
    <pc:docChg chg="modSld">
      <pc:chgData name="Vieras" userId="S::urn:spo:anon#d9214d8e4d976c32e8b829dbbb46319c625128115deafc46e7be83654979aa84::" providerId="AD" clId="Web-{DEDC414B-14C8-F3A7-493C-5D268DEF1EC1}" dt="2022-05-13T12:53:33.637" v="1" actId="1076"/>
      <pc:docMkLst>
        <pc:docMk/>
      </pc:docMkLst>
      <pc:sldChg chg="modSp">
        <pc:chgData name="Vieras" userId="S::urn:spo:anon#d9214d8e4d976c32e8b829dbbb46319c625128115deafc46e7be83654979aa84::" providerId="AD" clId="Web-{DEDC414B-14C8-F3A7-493C-5D268DEF1EC1}" dt="2022-05-13T12:53:33.637" v="1" actId="1076"/>
        <pc:sldMkLst>
          <pc:docMk/>
          <pc:sldMk cId="2995872947" sldId="1110"/>
        </pc:sldMkLst>
        <pc:spChg chg="mod">
          <ac:chgData name="Vieras" userId="S::urn:spo:anon#d9214d8e4d976c32e8b829dbbb46319c625128115deafc46e7be83654979aa84::" providerId="AD" clId="Web-{DEDC414B-14C8-F3A7-493C-5D268DEF1EC1}" dt="2022-05-13T12:53:33.637" v="1" actId="1076"/>
          <ac:spMkLst>
            <pc:docMk/>
            <pc:sldMk cId="2995872947" sldId="1110"/>
            <ac:spMk id="10" creationId="{707532D5-959F-BC40-5451-8AF9100E2FEA}"/>
          </ac:spMkLst>
        </pc:spChg>
      </pc:sldChg>
    </pc:docChg>
  </pc:docChgLst>
  <pc:docChgLst>
    <pc:chgData name="Vieras" userId="S::urn:spo:anon#d9214d8e4d976c32e8b829dbbb46319c625128115deafc46e7be83654979aa84::" providerId="AD" clId="Web-{59C6E140-E11F-4CEE-0DAD-41464A3F3C40}"/>
    <pc:docChg chg="modSld">
      <pc:chgData name="Vieras" userId="S::urn:spo:anon#d9214d8e4d976c32e8b829dbbb46319c625128115deafc46e7be83654979aa84::" providerId="AD" clId="Web-{59C6E140-E11F-4CEE-0DAD-41464A3F3C40}" dt="2022-06-20T07:25:21.211" v="1" actId="1076"/>
      <pc:docMkLst>
        <pc:docMk/>
      </pc:docMkLst>
      <pc:sldChg chg="modSp">
        <pc:chgData name="Vieras" userId="S::urn:spo:anon#d9214d8e4d976c32e8b829dbbb46319c625128115deafc46e7be83654979aa84::" providerId="AD" clId="Web-{59C6E140-E11F-4CEE-0DAD-41464A3F3C40}" dt="2022-06-20T07:25:21.211" v="1" actId="1076"/>
        <pc:sldMkLst>
          <pc:docMk/>
          <pc:sldMk cId="2995872947" sldId="1110"/>
        </pc:sldMkLst>
        <pc:spChg chg="mod">
          <ac:chgData name="Vieras" userId="S::urn:spo:anon#d9214d8e4d976c32e8b829dbbb46319c625128115deafc46e7be83654979aa84::" providerId="AD" clId="Web-{59C6E140-E11F-4CEE-0DAD-41464A3F3C40}" dt="2022-06-20T07:25:18.351" v="0" actId="20577"/>
          <ac:spMkLst>
            <pc:docMk/>
            <pc:sldMk cId="2995872947" sldId="1110"/>
            <ac:spMk id="5" creationId="{85069F32-6331-914C-850E-40DADEAD6E56}"/>
          </ac:spMkLst>
        </pc:spChg>
        <pc:spChg chg="mod">
          <ac:chgData name="Vieras" userId="S::urn:spo:anon#d9214d8e4d976c32e8b829dbbb46319c625128115deafc46e7be83654979aa84::" providerId="AD" clId="Web-{59C6E140-E11F-4CEE-0DAD-41464A3F3C40}" dt="2022-06-20T07:25:21.211" v="1" actId="1076"/>
          <ac:spMkLst>
            <pc:docMk/>
            <pc:sldMk cId="2995872947" sldId="1110"/>
            <ac:spMk id="10" creationId="{707532D5-959F-BC40-5451-8AF9100E2FEA}"/>
          </ac:spMkLst>
        </pc:spChg>
      </pc:sldChg>
    </pc:docChg>
  </pc:docChgLst>
  <pc:docChgLst>
    <pc:chgData name="Vieras" userId="S::urn:spo:anon#d9214d8e4d976c32e8b829dbbb46319c625128115deafc46e7be83654979aa84::" providerId="AD" clId="Web-{5A2B84B7-2DA7-F29C-EB49-3DAA689F7970}"/>
    <pc:docChg chg="modSld">
      <pc:chgData name="Vieras" userId="S::urn:spo:anon#d9214d8e4d976c32e8b829dbbb46319c625128115deafc46e7be83654979aa84::" providerId="AD" clId="Web-{5A2B84B7-2DA7-F29C-EB49-3DAA689F7970}" dt="2022-05-16T13:59:48.586" v="272" actId="20577"/>
      <pc:docMkLst>
        <pc:docMk/>
      </pc:docMkLst>
      <pc:sldChg chg="addSp modSp">
        <pc:chgData name="Vieras" userId="S::urn:spo:anon#d9214d8e4d976c32e8b829dbbb46319c625128115deafc46e7be83654979aa84::" providerId="AD" clId="Web-{5A2B84B7-2DA7-F29C-EB49-3DAA689F7970}" dt="2022-05-16T13:38:45.062" v="31" actId="20577"/>
        <pc:sldMkLst>
          <pc:docMk/>
          <pc:sldMk cId="2459537693" sldId="282"/>
        </pc:sldMkLst>
        <pc:spChg chg="mod">
          <ac:chgData name="Vieras" userId="S::urn:spo:anon#d9214d8e4d976c32e8b829dbbb46319c625128115deafc46e7be83654979aa84::" providerId="AD" clId="Web-{5A2B84B7-2DA7-F29C-EB49-3DAA689F7970}" dt="2022-05-16T13:36:52.759" v="2" actId="20577"/>
          <ac:spMkLst>
            <pc:docMk/>
            <pc:sldMk cId="2459537693" sldId="282"/>
            <ac:spMk id="2" creationId="{3C5A8D86-311C-B04A-A117-DF4A5055BE65}"/>
          </ac:spMkLst>
        </pc:spChg>
        <pc:spChg chg="mod">
          <ac:chgData name="Vieras" userId="S::urn:spo:anon#d9214d8e4d976c32e8b829dbbb46319c625128115deafc46e7be83654979aa84::" providerId="AD" clId="Web-{5A2B84B7-2DA7-F29C-EB49-3DAA689F7970}" dt="2022-05-16T13:37:49.199" v="20" actId="20577"/>
          <ac:spMkLst>
            <pc:docMk/>
            <pc:sldMk cId="2459537693" sldId="282"/>
            <ac:spMk id="3" creationId="{03448FE5-B1E2-ED45-8A33-0D0FE6A03987}"/>
          </ac:spMkLst>
        </pc:spChg>
        <pc:spChg chg="add mod ord">
          <ac:chgData name="Vieras" userId="S::urn:spo:anon#d9214d8e4d976c32e8b829dbbb46319c625128115deafc46e7be83654979aa84::" providerId="AD" clId="Web-{5A2B84B7-2DA7-F29C-EB49-3DAA689F7970}" dt="2022-05-16T13:38:08.482" v="25"/>
          <ac:spMkLst>
            <pc:docMk/>
            <pc:sldMk cId="2459537693" sldId="282"/>
            <ac:spMk id="4" creationId="{2CC9E222-56B9-8682-26BB-9C757FFD2CD9}"/>
          </ac:spMkLst>
        </pc:spChg>
        <pc:spChg chg="mod">
          <ac:chgData name="Vieras" userId="S::urn:spo:anon#d9214d8e4d976c32e8b829dbbb46319c625128115deafc46e7be83654979aa84::" providerId="AD" clId="Web-{5A2B84B7-2DA7-F29C-EB49-3DAA689F7970}" dt="2022-05-16T13:38:15.732" v="26" actId="20577"/>
          <ac:spMkLst>
            <pc:docMk/>
            <pc:sldMk cId="2459537693" sldId="282"/>
            <ac:spMk id="5" creationId="{39F673E1-6608-564E-B4A1-0977F989741B}"/>
          </ac:spMkLst>
        </pc:spChg>
        <pc:spChg chg="mod">
          <ac:chgData name="Vieras" userId="S::urn:spo:anon#d9214d8e4d976c32e8b829dbbb46319c625128115deafc46e7be83654979aa84::" providerId="AD" clId="Web-{5A2B84B7-2DA7-F29C-EB49-3DAA689F7970}" dt="2022-05-16T13:38:45.062" v="31" actId="20577"/>
          <ac:spMkLst>
            <pc:docMk/>
            <pc:sldMk cId="2459537693" sldId="282"/>
            <ac:spMk id="7" creationId="{AFB456F1-DCA1-D145-9621-D857C3D2697A}"/>
          </ac:spMkLst>
        </pc:spChg>
        <pc:picChg chg="mod">
          <ac:chgData name="Vieras" userId="S::urn:spo:anon#d9214d8e4d976c32e8b829dbbb46319c625128115deafc46e7be83654979aa84::" providerId="AD" clId="Web-{5A2B84B7-2DA7-F29C-EB49-3DAA689F7970}" dt="2022-05-16T13:36:56.540" v="3" actId="14100"/>
          <ac:picMkLst>
            <pc:docMk/>
            <pc:sldMk cId="2459537693" sldId="282"/>
            <ac:picMk id="6" creationId="{4A090C20-5AA0-7E4B-AA11-9900911A57BE}"/>
          </ac:picMkLst>
        </pc:picChg>
      </pc:sldChg>
      <pc:sldChg chg="modSp">
        <pc:chgData name="Vieras" userId="S::urn:spo:anon#d9214d8e4d976c32e8b829dbbb46319c625128115deafc46e7be83654979aa84::" providerId="AD" clId="Web-{5A2B84B7-2DA7-F29C-EB49-3DAA689F7970}" dt="2022-05-16T13:59:41.929" v="271" actId="20577"/>
        <pc:sldMkLst>
          <pc:docMk/>
          <pc:sldMk cId="4059595346" sldId="285"/>
        </pc:sldMkLst>
        <pc:spChg chg="mod">
          <ac:chgData name="Vieras" userId="S::urn:spo:anon#d9214d8e4d976c32e8b829dbbb46319c625128115deafc46e7be83654979aa84::" providerId="AD" clId="Web-{5A2B84B7-2DA7-F29C-EB49-3DAA689F7970}" dt="2022-05-16T13:59:41.929" v="271" actId="20577"/>
          <ac:spMkLst>
            <pc:docMk/>
            <pc:sldMk cId="4059595346" sldId="285"/>
            <ac:spMk id="2" creationId="{00000000-0000-0000-0000-000000000000}"/>
          </ac:spMkLst>
        </pc:spChg>
        <pc:spChg chg="mod">
          <ac:chgData name="Vieras" userId="S::urn:spo:anon#d9214d8e4d976c32e8b829dbbb46319c625128115deafc46e7be83654979aa84::" providerId="AD" clId="Web-{5A2B84B7-2DA7-F29C-EB49-3DAA689F7970}" dt="2022-05-16T13:59:31.788" v="268" actId="20577"/>
          <ac:spMkLst>
            <pc:docMk/>
            <pc:sldMk cId="4059595346" sldId="285"/>
            <ac:spMk id="8195" creationId="{00000000-0000-0000-0000-000000000000}"/>
          </ac:spMkLst>
        </pc:spChg>
      </pc:sldChg>
      <pc:sldChg chg="modSp">
        <pc:chgData name="Vieras" userId="S::urn:spo:anon#d9214d8e4d976c32e8b829dbbb46319c625128115deafc46e7be83654979aa84::" providerId="AD" clId="Web-{5A2B84B7-2DA7-F29C-EB49-3DAA689F7970}" dt="2022-05-16T13:47:28.607" v="135" actId="1076"/>
        <pc:sldMkLst>
          <pc:docMk/>
          <pc:sldMk cId="3530417172" sldId="288"/>
        </pc:sldMkLst>
        <pc:spChg chg="mod">
          <ac:chgData name="Vieras" userId="S::urn:spo:anon#d9214d8e4d976c32e8b829dbbb46319c625128115deafc46e7be83654979aa84::" providerId="AD" clId="Web-{5A2B84B7-2DA7-F29C-EB49-3DAA689F7970}" dt="2022-05-16T13:47:28.607" v="135" actId="1076"/>
          <ac:spMkLst>
            <pc:docMk/>
            <pc:sldMk cId="3530417172" sldId="288"/>
            <ac:spMk id="9" creationId="{00000000-0000-0000-0000-000000000000}"/>
          </ac:spMkLst>
        </pc:spChg>
        <pc:spChg chg="mod">
          <ac:chgData name="Vieras" userId="S::urn:spo:anon#d9214d8e4d976c32e8b829dbbb46319c625128115deafc46e7be83654979aa84::" providerId="AD" clId="Web-{5A2B84B7-2DA7-F29C-EB49-3DAA689F7970}" dt="2022-05-16T13:47:17.294" v="133" actId="20577"/>
          <ac:spMkLst>
            <pc:docMk/>
            <pc:sldMk cId="3530417172" sldId="288"/>
            <ac:spMk id="14" creationId="{00000000-0000-0000-0000-000000000000}"/>
          </ac:spMkLst>
        </pc:spChg>
      </pc:sldChg>
      <pc:sldChg chg="modSp">
        <pc:chgData name="Vieras" userId="S::urn:spo:anon#d9214d8e4d976c32e8b829dbbb46319c625128115deafc46e7be83654979aa84::" providerId="AD" clId="Web-{5A2B84B7-2DA7-F29C-EB49-3DAA689F7970}" dt="2022-05-16T13:56:11.558" v="227" actId="1076"/>
        <pc:sldMkLst>
          <pc:docMk/>
          <pc:sldMk cId="3602631817" sldId="322"/>
        </pc:sldMkLst>
        <pc:spChg chg="mod">
          <ac:chgData name="Vieras" userId="S::urn:spo:anon#d9214d8e4d976c32e8b829dbbb46319c625128115deafc46e7be83654979aa84::" providerId="AD" clId="Web-{5A2B84B7-2DA7-F29C-EB49-3DAA689F7970}" dt="2022-05-16T13:55:49.776" v="221" actId="20577"/>
          <ac:spMkLst>
            <pc:docMk/>
            <pc:sldMk cId="3602631817" sldId="322"/>
            <ac:spMk id="2" creationId="{281CED35-781F-E14A-8ADD-BE43C3BEA2FF}"/>
          </ac:spMkLst>
        </pc:spChg>
        <pc:spChg chg="mod">
          <ac:chgData name="Vieras" userId="S::urn:spo:anon#d9214d8e4d976c32e8b829dbbb46319c625128115deafc46e7be83654979aa84::" providerId="AD" clId="Web-{5A2B84B7-2DA7-F29C-EB49-3DAA689F7970}" dt="2022-05-16T13:55:53.792" v="223" actId="20577"/>
          <ac:spMkLst>
            <pc:docMk/>
            <pc:sldMk cId="3602631817" sldId="322"/>
            <ac:spMk id="3" creationId="{8E418306-B2EC-7644-A04D-592CCCC06920}"/>
          </ac:spMkLst>
        </pc:spChg>
        <pc:spChg chg="mod">
          <ac:chgData name="Vieras" userId="S::urn:spo:anon#d9214d8e4d976c32e8b829dbbb46319c625128115deafc46e7be83654979aa84::" providerId="AD" clId="Web-{5A2B84B7-2DA7-F29C-EB49-3DAA689F7970}" dt="2022-05-16T13:56:11.558" v="227" actId="1076"/>
          <ac:spMkLst>
            <pc:docMk/>
            <pc:sldMk cId="3602631817" sldId="322"/>
            <ac:spMk id="6" creationId="{EE3C0788-8E2A-7F42-BC0B-9F7575ABF34A}"/>
          </ac:spMkLst>
        </pc:spChg>
      </pc:sldChg>
      <pc:sldChg chg="addSp modSp">
        <pc:chgData name="Vieras" userId="S::urn:spo:anon#d9214d8e4d976c32e8b829dbbb46319c625128115deafc46e7be83654979aa84::" providerId="AD" clId="Web-{5A2B84B7-2DA7-F29C-EB49-3DAA689F7970}" dt="2022-05-16T13:40:10.395" v="46" actId="20577"/>
        <pc:sldMkLst>
          <pc:docMk/>
          <pc:sldMk cId="451809505" sldId="327"/>
        </pc:sldMkLst>
        <pc:spChg chg="mod">
          <ac:chgData name="Vieras" userId="S::urn:spo:anon#d9214d8e4d976c32e8b829dbbb46319c625128115deafc46e7be83654979aa84::" providerId="AD" clId="Web-{5A2B84B7-2DA7-F29C-EB49-3DAA689F7970}" dt="2022-05-16T13:39:04.922" v="33" actId="20577"/>
          <ac:spMkLst>
            <pc:docMk/>
            <pc:sldMk cId="451809505" sldId="327"/>
            <ac:spMk id="2" creationId="{05C1023D-46C4-5642-BA58-B2FB05C1CD84}"/>
          </ac:spMkLst>
        </pc:spChg>
        <pc:spChg chg="add ord">
          <ac:chgData name="Vieras" userId="S::urn:spo:anon#d9214d8e4d976c32e8b829dbbb46319c625128115deafc46e7be83654979aa84::" providerId="AD" clId="Web-{5A2B84B7-2DA7-F29C-EB49-3DAA689F7970}" dt="2022-05-16T13:40:00.832" v="44"/>
          <ac:spMkLst>
            <pc:docMk/>
            <pc:sldMk cId="451809505" sldId="327"/>
            <ac:spMk id="3" creationId="{C00DB01D-2099-BA78-7B05-3C67D1CA5698}"/>
          </ac:spMkLst>
        </pc:spChg>
        <pc:spChg chg="mod">
          <ac:chgData name="Vieras" userId="S::urn:spo:anon#d9214d8e4d976c32e8b829dbbb46319c625128115deafc46e7be83654979aa84::" providerId="AD" clId="Web-{5A2B84B7-2DA7-F29C-EB49-3DAA689F7970}" dt="2022-05-16T13:40:10.395" v="46" actId="20577"/>
          <ac:spMkLst>
            <pc:docMk/>
            <pc:sldMk cId="451809505" sldId="327"/>
            <ac:spMk id="5" creationId="{39B93AA4-1D13-1746-B434-3964B6ED9C8C}"/>
          </ac:spMkLst>
        </pc:spChg>
        <pc:spChg chg="mod">
          <ac:chgData name="Vieras" userId="S::urn:spo:anon#d9214d8e4d976c32e8b829dbbb46319c625128115deafc46e7be83654979aa84::" providerId="AD" clId="Web-{5A2B84B7-2DA7-F29C-EB49-3DAA689F7970}" dt="2022-05-16T13:39:16.829" v="37" actId="20577"/>
          <ac:spMkLst>
            <pc:docMk/>
            <pc:sldMk cId="451809505" sldId="327"/>
            <ac:spMk id="33794" creationId="{00000000-0000-0000-0000-000000000000}"/>
          </ac:spMkLst>
        </pc:spChg>
      </pc:sldChg>
      <pc:sldChg chg="modSp">
        <pc:chgData name="Vieras" userId="S::urn:spo:anon#d9214d8e4d976c32e8b829dbbb46319c625128115deafc46e7be83654979aa84::" providerId="AD" clId="Web-{5A2B84B7-2DA7-F29C-EB49-3DAA689F7970}" dt="2022-05-16T13:39:44.331" v="42" actId="1076"/>
        <pc:sldMkLst>
          <pc:docMk/>
          <pc:sldMk cId="2034929682" sldId="328"/>
        </pc:sldMkLst>
        <pc:spChg chg="mod">
          <ac:chgData name="Vieras" userId="S::urn:spo:anon#d9214d8e4d976c32e8b829dbbb46319c625128115deafc46e7be83654979aa84::" providerId="AD" clId="Web-{5A2B84B7-2DA7-F29C-EB49-3DAA689F7970}" dt="2022-05-16T13:39:44.331" v="42" actId="1076"/>
          <ac:spMkLst>
            <pc:docMk/>
            <pc:sldMk cId="2034929682" sldId="328"/>
            <ac:spMk id="4" creationId="{00000000-0000-0000-0000-000000000000}"/>
          </ac:spMkLst>
        </pc:spChg>
        <pc:spChg chg="mod">
          <ac:chgData name="Vieras" userId="S::urn:spo:anon#d9214d8e4d976c32e8b829dbbb46319c625128115deafc46e7be83654979aa84::" providerId="AD" clId="Web-{5A2B84B7-2DA7-F29C-EB49-3DAA689F7970}" dt="2022-05-16T13:39:39.487" v="41" actId="20577"/>
          <ac:spMkLst>
            <pc:docMk/>
            <pc:sldMk cId="2034929682" sldId="328"/>
            <ac:spMk id="34818" creationId="{00000000-0000-0000-0000-000000000000}"/>
          </ac:spMkLst>
        </pc:spChg>
      </pc:sldChg>
      <pc:sldChg chg="addSp modSp">
        <pc:chgData name="Vieras" userId="S::urn:spo:anon#d9214d8e4d976c32e8b829dbbb46319c625128115deafc46e7be83654979aa84::" providerId="AD" clId="Web-{5A2B84B7-2DA7-F29C-EB49-3DAA689F7970}" dt="2022-05-16T13:41:05.757" v="60" actId="14100"/>
        <pc:sldMkLst>
          <pc:docMk/>
          <pc:sldMk cId="3297879653" sldId="329"/>
        </pc:sldMkLst>
        <pc:spChg chg="mod">
          <ac:chgData name="Vieras" userId="S::urn:spo:anon#d9214d8e4d976c32e8b829dbbb46319c625128115deafc46e7be83654979aa84::" providerId="AD" clId="Web-{5A2B84B7-2DA7-F29C-EB49-3DAA689F7970}" dt="2022-05-16T13:40:47.303" v="54" actId="20577"/>
          <ac:spMkLst>
            <pc:docMk/>
            <pc:sldMk cId="3297879653" sldId="329"/>
            <ac:spMk id="2" creationId="{AEBE8811-9786-954D-9EB6-F12C41C0C6F7}"/>
          </ac:spMkLst>
        </pc:spChg>
        <pc:spChg chg="add mod ord">
          <ac:chgData name="Vieras" userId="S::urn:spo:anon#d9214d8e4d976c32e8b829dbbb46319c625128115deafc46e7be83654979aa84::" providerId="AD" clId="Web-{5A2B84B7-2DA7-F29C-EB49-3DAA689F7970}" dt="2022-05-16T13:40:39.225" v="52"/>
          <ac:spMkLst>
            <pc:docMk/>
            <pc:sldMk cId="3297879653" sldId="329"/>
            <ac:spMk id="3" creationId="{B18D1DC2-DDC5-067E-B671-2964206E1C55}"/>
          </ac:spMkLst>
        </pc:spChg>
        <pc:spChg chg="mod">
          <ac:chgData name="Vieras" userId="S::urn:spo:anon#d9214d8e4d976c32e8b829dbbb46319c625128115deafc46e7be83654979aa84::" providerId="AD" clId="Web-{5A2B84B7-2DA7-F29C-EB49-3DAA689F7970}" dt="2022-05-16T13:40:20.817" v="48" actId="20577"/>
          <ac:spMkLst>
            <pc:docMk/>
            <pc:sldMk cId="3297879653" sldId="329"/>
            <ac:spMk id="35841" creationId="{00000000-0000-0000-0000-000000000000}"/>
          </ac:spMkLst>
        </pc:spChg>
        <pc:spChg chg="mod">
          <ac:chgData name="Vieras" userId="S::urn:spo:anon#d9214d8e4d976c32e8b829dbbb46319c625128115deafc46e7be83654979aa84::" providerId="AD" clId="Web-{5A2B84B7-2DA7-F29C-EB49-3DAA689F7970}" dt="2022-05-16T13:41:05.757" v="60" actId="14100"/>
          <ac:spMkLst>
            <pc:docMk/>
            <pc:sldMk cId="3297879653" sldId="329"/>
            <ac:spMk id="35842" creationId="{00000000-0000-0000-0000-000000000000}"/>
          </ac:spMkLst>
        </pc:spChg>
      </pc:sldChg>
      <pc:sldChg chg="addSp modSp">
        <pc:chgData name="Vieras" userId="S::urn:spo:anon#d9214d8e4d976c32e8b829dbbb46319c625128115deafc46e7be83654979aa84::" providerId="AD" clId="Web-{5A2B84B7-2DA7-F29C-EB49-3DAA689F7970}" dt="2022-05-16T13:46:40.229" v="127" actId="14100"/>
        <pc:sldMkLst>
          <pc:docMk/>
          <pc:sldMk cId="1255679981" sldId="330"/>
        </pc:sldMkLst>
        <pc:spChg chg="mod">
          <ac:chgData name="Vieras" userId="S::urn:spo:anon#d9214d8e4d976c32e8b829dbbb46319c625128115deafc46e7be83654979aa84::" providerId="AD" clId="Web-{5A2B84B7-2DA7-F29C-EB49-3DAA689F7970}" dt="2022-05-16T13:44:27.597" v="105" actId="20577"/>
          <ac:spMkLst>
            <pc:docMk/>
            <pc:sldMk cId="1255679981" sldId="330"/>
            <ac:spMk id="2" creationId="{2E2CED0A-5851-7846-8204-DD59D71DC42A}"/>
          </ac:spMkLst>
        </pc:spChg>
        <pc:spChg chg="add mod ord">
          <ac:chgData name="Vieras" userId="S::urn:spo:anon#d9214d8e4d976c32e8b829dbbb46319c625128115deafc46e7be83654979aa84::" providerId="AD" clId="Web-{5A2B84B7-2DA7-F29C-EB49-3DAA689F7970}" dt="2022-05-16T13:46:40.229" v="127" actId="14100"/>
          <ac:spMkLst>
            <pc:docMk/>
            <pc:sldMk cId="1255679981" sldId="330"/>
            <ac:spMk id="3" creationId="{27494194-8836-4125-E0E7-DFCDBD68BF0E}"/>
          </ac:spMkLst>
        </pc:spChg>
        <pc:spChg chg="mod">
          <ac:chgData name="Vieras" userId="S::urn:spo:anon#d9214d8e4d976c32e8b829dbbb46319c625128115deafc46e7be83654979aa84::" providerId="AD" clId="Web-{5A2B84B7-2DA7-F29C-EB49-3DAA689F7970}" dt="2022-05-16T13:44:07.377" v="101" actId="20577"/>
          <ac:spMkLst>
            <pc:docMk/>
            <pc:sldMk cId="1255679981" sldId="330"/>
            <ac:spMk id="4" creationId="{303390AE-E557-B144-AF50-BB0F77F19DE3}"/>
          </ac:spMkLst>
        </pc:spChg>
        <pc:spChg chg="mod">
          <ac:chgData name="Vieras" userId="S::urn:spo:anon#d9214d8e4d976c32e8b829dbbb46319c625128115deafc46e7be83654979aa84::" providerId="AD" clId="Web-{5A2B84B7-2DA7-F29C-EB49-3DAA689F7970}" dt="2022-05-16T13:46:32.979" v="126" actId="20577"/>
          <ac:spMkLst>
            <pc:docMk/>
            <pc:sldMk cId="1255679981" sldId="330"/>
            <ac:spMk id="5" creationId="{D3778191-4970-504F-ADD8-D72FC1E075CB}"/>
          </ac:spMkLst>
        </pc:spChg>
        <pc:spChg chg="add mod ord">
          <ac:chgData name="Vieras" userId="S::urn:spo:anon#d9214d8e4d976c32e8b829dbbb46319c625128115deafc46e7be83654979aa84::" providerId="AD" clId="Web-{5A2B84B7-2DA7-F29C-EB49-3DAA689F7970}" dt="2022-05-16T13:44:04.361" v="100" actId="14100"/>
          <ac:spMkLst>
            <pc:docMk/>
            <pc:sldMk cId="1255679981" sldId="330"/>
            <ac:spMk id="8" creationId="{94436939-E4DF-3BFE-2F20-4166A26F5030}"/>
          </ac:spMkLst>
        </pc:spChg>
        <pc:spChg chg="add mod">
          <ac:chgData name="Vieras" userId="S::urn:spo:anon#d9214d8e4d976c32e8b829dbbb46319c625128115deafc46e7be83654979aa84::" providerId="AD" clId="Web-{5A2B84B7-2DA7-F29C-EB49-3DAA689F7970}" dt="2022-05-16T13:46:25.135" v="125" actId="20577"/>
          <ac:spMkLst>
            <pc:docMk/>
            <pc:sldMk cId="1255679981" sldId="330"/>
            <ac:spMk id="10" creationId="{071BD283-8AE2-D14C-E99F-1B43434490D1}"/>
          </ac:spMkLst>
        </pc:spChg>
      </pc:sldChg>
      <pc:sldChg chg="addSp delSp modSp">
        <pc:chgData name="Vieras" userId="S::urn:spo:anon#d9214d8e4d976c32e8b829dbbb46319c625128115deafc46e7be83654979aa84::" providerId="AD" clId="Web-{5A2B84B7-2DA7-F29C-EB49-3DAA689F7970}" dt="2022-05-16T13:50:20.929" v="158" actId="1076"/>
        <pc:sldMkLst>
          <pc:docMk/>
          <pc:sldMk cId="67780339" sldId="331"/>
        </pc:sldMkLst>
        <pc:spChg chg="mod">
          <ac:chgData name="Vieras" userId="S::urn:spo:anon#d9214d8e4d976c32e8b829dbbb46319c625128115deafc46e7be83654979aa84::" providerId="AD" clId="Web-{5A2B84B7-2DA7-F29C-EB49-3DAA689F7970}" dt="2022-05-16T13:50:12.179" v="157" actId="20577"/>
          <ac:spMkLst>
            <pc:docMk/>
            <pc:sldMk cId="67780339" sldId="331"/>
            <ac:spMk id="2" creationId="{C8BE4F35-6502-934E-912E-2943FF41CD49}"/>
          </ac:spMkLst>
        </pc:spChg>
        <pc:spChg chg="mod">
          <ac:chgData name="Vieras" userId="S::urn:spo:anon#d9214d8e4d976c32e8b829dbbb46319c625128115deafc46e7be83654979aa84::" providerId="AD" clId="Web-{5A2B84B7-2DA7-F29C-EB49-3DAA689F7970}" dt="2022-05-16T13:49:27.129" v="147" actId="14100"/>
          <ac:spMkLst>
            <pc:docMk/>
            <pc:sldMk cId="67780339" sldId="331"/>
            <ac:spMk id="3" creationId="{A349BF8F-9A0F-5047-B63F-9D14CF5B7A60}"/>
          </ac:spMkLst>
        </pc:spChg>
        <pc:spChg chg="mod">
          <ac:chgData name="Vieras" userId="S::urn:spo:anon#d9214d8e4d976c32e8b829dbbb46319c625128115deafc46e7be83654979aa84::" providerId="AD" clId="Web-{5A2B84B7-2DA7-F29C-EB49-3DAA689F7970}" dt="2022-05-16T13:49:12.175" v="143" actId="20577"/>
          <ac:spMkLst>
            <pc:docMk/>
            <pc:sldMk cId="67780339" sldId="331"/>
            <ac:spMk id="4" creationId="{4147CEB7-93DD-5C4F-92AC-10ECA8002B5C}"/>
          </ac:spMkLst>
        </pc:spChg>
        <pc:spChg chg="add del">
          <ac:chgData name="Vieras" userId="S::urn:spo:anon#d9214d8e4d976c32e8b829dbbb46319c625128115deafc46e7be83654979aa84::" providerId="AD" clId="Web-{5A2B84B7-2DA7-F29C-EB49-3DAA689F7970}" dt="2022-05-16T13:49:45.412" v="151"/>
          <ac:spMkLst>
            <pc:docMk/>
            <pc:sldMk cId="67780339" sldId="331"/>
            <ac:spMk id="6" creationId="{C05AAF3B-4119-B7DE-9F9D-9402F7908D2A}"/>
          </ac:spMkLst>
        </pc:spChg>
        <pc:spChg chg="add mod ord">
          <ac:chgData name="Vieras" userId="S::urn:spo:anon#d9214d8e4d976c32e8b829dbbb46319c625128115deafc46e7be83654979aa84::" providerId="AD" clId="Web-{5A2B84B7-2DA7-F29C-EB49-3DAA689F7970}" dt="2022-05-16T13:50:20.929" v="158" actId="1076"/>
          <ac:spMkLst>
            <pc:docMk/>
            <pc:sldMk cId="67780339" sldId="331"/>
            <ac:spMk id="7" creationId="{23803166-FB65-78EB-F2D7-19A2FE6D5475}"/>
          </ac:spMkLst>
        </pc:spChg>
      </pc:sldChg>
      <pc:sldChg chg="modSp">
        <pc:chgData name="Vieras" userId="S::urn:spo:anon#d9214d8e4d976c32e8b829dbbb46319c625128115deafc46e7be83654979aa84::" providerId="AD" clId="Web-{5A2B84B7-2DA7-F29C-EB49-3DAA689F7970}" dt="2022-05-16T13:50:39.883" v="161" actId="14100"/>
        <pc:sldMkLst>
          <pc:docMk/>
          <pc:sldMk cId="170770094" sldId="332"/>
        </pc:sldMkLst>
        <pc:spChg chg="mod">
          <ac:chgData name="Vieras" userId="S::urn:spo:anon#d9214d8e4d976c32e8b829dbbb46319c625128115deafc46e7be83654979aa84::" providerId="AD" clId="Web-{5A2B84B7-2DA7-F29C-EB49-3DAA689F7970}" dt="2022-05-16T13:50:39.883" v="161" actId="14100"/>
          <ac:spMkLst>
            <pc:docMk/>
            <pc:sldMk cId="170770094" sldId="332"/>
            <ac:spMk id="2" creationId="{2051742E-0D25-0644-BDA0-3C399E64D04A}"/>
          </ac:spMkLst>
        </pc:spChg>
        <pc:spChg chg="mod">
          <ac:chgData name="Vieras" userId="S::urn:spo:anon#d9214d8e4d976c32e8b829dbbb46319c625128115deafc46e7be83654979aa84::" providerId="AD" clId="Web-{5A2B84B7-2DA7-F29C-EB49-3DAA689F7970}" dt="2022-05-16T13:50:31.258" v="159" actId="20577"/>
          <ac:spMkLst>
            <pc:docMk/>
            <pc:sldMk cId="170770094" sldId="332"/>
            <ac:spMk id="3" creationId="{459AA2A6-5312-0A48-843C-28F732FDD99B}"/>
          </ac:spMkLst>
        </pc:spChg>
      </pc:sldChg>
      <pc:sldChg chg="modSp">
        <pc:chgData name="Vieras" userId="S::urn:spo:anon#d9214d8e4d976c32e8b829dbbb46319c625128115deafc46e7be83654979aa84::" providerId="AD" clId="Web-{5A2B84B7-2DA7-F29C-EB49-3DAA689F7970}" dt="2022-05-16T13:47:12.856" v="132" actId="20577"/>
        <pc:sldMkLst>
          <pc:docMk/>
          <pc:sldMk cId="3668967042" sldId="333"/>
        </pc:sldMkLst>
        <pc:spChg chg="mod">
          <ac:chgData name="Vieras" userId="S::urn:spo:anon#d9214d8e4d976c32e8b829dbbb46319c625128115deafc46e7be83654979aa84::" providerId="AD" clId="Web-{5A2B84B7-2DA7-F29C-EB49-3DAA689F7970}" dt="2022-05-16T13:47:12.856" v="132" actId="20577"/>
          <ac:spMkLst>
            <pc:docMk/>
            <pc:sldMk cId="3668967042" sldId="333"/>
            <ac:spMk id="2" creationId="{00000000-0000-0000-0000-000000000000}"/>
          </ac:spMkLst>
        </pc:spChg>
        <pc:spChg chg="mod">
          <ac:chgData name="Vieras" userId="S::urn:spo:anon#d9214d8e4d976c32e8b829dbbb46319c625128115deafc46e7be83654979aa84::" providerId="AD" clId="Web-{5A2B84B7-2DA7-F29C-EB49-3DAA689F7970}" dt="2022-05-16T13:47:07.825" v="131" actId="20577"/>
          <ac:spMkLst>
            <pc:docMk/>
            <pc:sldMk cId="3668967042" sldId="333"/>
            <ac:spMk id="3" creationId="{C3CE82CA-2F7B-4948-80AB-D85506F99D5E}"/>
          </ac:spMkLst>
        </pc:spChg>
      </pc:sldChg>
      <pc:sldChg chg="modSp">
        <pc:chgData name="Vieras" userId="S::urn:spo:anon#d9214d8e4d976c32e8b829dbbb46319c625128115deafc46e7be83654979aa84::" providerId="AD" clId="Web-{5A2B84B7-2DA7-F29C-EB49-3DAA689F7970}" dt="2022-05-16T13:51:08.635" v="167" actId="14100"/>
        <pc:sldMkLst>
          <pc:docMk/>
          <pc:sldMk cId="43021018" sldId="335"/>
        </pc:sldMkLst>
        <pc:spChg chg="mod">
          <ac:chgData name="Vieras" userId="S::urn:spo:anon#d9214d8e4d976c32e8b829dbbb46319c625128115deafc46e7be83654979aa84::" providerId="AD" clId="Web-{5A2B84B7-2DA7-F29C-EB49-3DAA689F7970}" dt="2022-05-16T13:51:08.635" v="167" actId="14100"/>
          <ac:spMkLst>
            <pc:docMk/>
            <pc:sldMk cId="43021018" sldId="335"/>
            <ac:spMk id="2" creationId="{9AC1C317-39F4-3542-80D3-A8035C281693}"/>
          </ac:spMkLst>
        </pc:spChg>
        <pc:spChg chg="mod">
          <ac:chgData name="Vieras" userId="S::urn:spo:anon#d9214d8e4d976c32e8b829dbbb46319c625128115deafc46e7be83654979aa84::" providerId="AD" clId="Web-{5A2B84B7-2DA7-F29C-EB49-3DAA689F7970}" dt="2022-05-16T13:50:59.744" v="165" actId="20577"/>
          <ac:spMkLst>
            <pc:docMk/>
            <pc:sldMk cId="43021018" sldId="335"/>
            <ac:spMk id="4" creationId="{78A06A87-43E9-3243-A8F2-37D5140A6EC6}"/>
          </ac:spMkLst>
        </pc:spChg>
      </pc:sldChg>
      <pc:sldChg chg="addSp modSp">
        <pc:chgData name="Vieras" userId="S::urn:spo:anon#d9214d8e4d976c32e8b829dbbb46319c625128115deafc46e7be83654979aa84::" providerId="AD" clId="Web-{5A2B84B7-2DA7-F29C-EB49-3DAA689F7970}" dt="2022-05-16T13:42:46.435" v="83" actId="14100"/>
        <pc:sldMkLst>
          <pc:docMk/>
          <pc:sldMk cId="3217934090" sldId="372"/>
        </pc:sldMkLst>
        <pc:spChg chg="mod">
          <ac:chgData name="Vieras" userId="S::urn:spo:anon#d9214d8e4d976c32e8b829dbbb46319c625128115deafc46e7be83654979aa84::" providerId="AD" clId="Web-{5A2B84B7-2DA7-F29C-EB49-3DAA689F7970}" dt="2022-05-16T13:42:46.435" v="83" actId="14100"/>
          <ac:spMkLst>
            <pc:docMk/>
            <pc:sldMk cId="3217934090" sldId="372"/>
            <ac:spMk id="2" creationId="{BA36A6A6-2885-2B4C-AF22-674C11E8931D}"/>
          </ac:spMkLst>
        </pc:spChg>
        <pc:spChg chg="add ord">
          <ac:chgData name="Vieras" userId="S::urn:spo:anon#d9214d8e4d976c32e8b829dbbb46319c625128115deafc46e7be83654979aa84::" providerId="AD" clId="Web-{5A2B84B7-2DA7-F29C-EB49-3DAA689F7970}" dt="2022-05-16T13:42:03.870" v="74"/>
          <ac:spMkLst>
            <pc:docMk/>
            <pc:sldMk cId="3217934090" sldId="372"/>
            <ac:spMk id="3" creationId="{BE98D0FC-7344-34C3-BB00-2CE03E819109}"/>
          </ac:spMkLst>
        </pc:spChg>
        <pc:spChg chg="mod">
          <ac:chgData name="Vieras" userId="S::urn:spo:anon#d9214d8e4d976c32e8b829dbbb46319c625128115deafc46e7be83654979aa84::" providerId="AD" clId="Web-{5A2B84B7-2DA7-F29C-EB49-3DAA689F7970}" dt="2022-05-16T13:42:06.917" v="75" actId="20577"/>
          <ac:spMkLst>
            <pc:docMk/>
            <pc:sldMk cId="3217934090" sldId="372"/>
            <ac:spMk id="4" creationId="{9ED75987-EFCA-354D-885C-79AB59627050}"/>
          </ac:spMkLst>
        </pc:spChg>
        <pc:spChg chg="mod">
          <ac:chgData name="Vieras" userId="S::urn:spo:anon#d9214d8e4d976c32e8b829dbbb46319c625128115deafc46e7be83654979aa84::" providerId="AD" clId="Web-{5A2B84B7-2DA7-F29C-EB49-3DAA689F7970}" dt="2022-05-16T13:42:13.792" v="79" actId="20577"/>
          <ac:spMkLst>
            <pc:docMk/>
            <pc:sldMk cId="3217934090" sldId="372"/>
            <ac:spMk id="36866" creationId="{00000000-0000-0000-0000-000000000000}"/>
          </ac:spMkLst>
        </pc:spChg>
      </pc:sldChg>
      <pc:sldChg chg="modSp">
        <pc:chgData name="Vieras" userId="S::urn:spo:anon#d9214d8e4d976c32e8b829dbbb46319c625128115deafc46e7be83654979aa84::" providerId="AD" clId="Web-{5A2B84B7-2DA7-F29C-EB49-3DAA689F7970}" dt="2022-05-16T13:59:12.850" v="266" actId="14100"/>
        <pc:sldMkLst>
          <pc:docMk/>
          <pc:sldMk cId="1076585215" sldId="1002"/>
        </pc:sldMkLst>
        <pc:spChg chg="mod">
          <ac:chgData name="Vieras" userId="S::urn:spo:anon#d9214d8e4d976c32e8b829dbbb46319c625128115deafc46e7be83654979aa84::" providerId="AD" clId="Web-{5A2B84B7-2DA7-F29C-EB49-3DAA689F7970}" dt="2022-05-16T13:58:17.253" v="261" actId="20577"/>
          <ac:spMkLst>
            <pc:docMk/>
            <pc:sldMk cId="1076585215" sldId="1002"/>
            <ac:spMk id="2" creationId="{8FBD79F6-E016-6C4B-B091-8A7C874F5A61}"/>
          </ac:spMkLst>
        </pc:spChg>
        <pc:spChg chg="mod">
          <ac:chgData name="Vieras" userId="S::urn:spo:anon#d9214d8e4d976c32e8b829dbbb46319c625128115deafc46e7be83654979aa84::" providerId="AD" clId="Web-{5A2B84B7-2DA7-F29C-EB49-3DAA689F7970}" dt="2022-05-16T13:59:12.850" v="266" actId="14100"/>
          <ac:spMkLst>
            <pc:docMk/>
            <pc:sldMk cId="1076585215" sldId="1002"/>
            <ac:spMk id="3" creationId="{802DFEA1-5FFE-C643-B71B-1B91749F0F32}"/>
          </ac:spMkLst>
        </pc:spChg>
        <pc:spChg chg="mod">
          <ac:chgData name="Vieras" userId="S::urn:spo:anon#d9214d8e4d976c32e8b829dbbb46319c625128115deafc46e7be83654979aa84::" providerId="AD" clId="Web-{5A2B84B7-2DA7-F29C-EB49-3DAA689F7970}" dt="2022-05-16T13:59:12.850" v="266" actId="14100"/>
          <ac:spMkLst>
            <pc:docMk/>
            <pc:sldMk cId="1076585215" sldId="1002"/>
            <ac:spMk id="6" creationId="{C612C56B-3C93-C748-8A7F-E6ECD867C65D}"/>
          </ac:spMkLst>
        </pc:spChg>
      </pc:sldChg>
      <pc:sldChg chg="modSp">
        <pc:chgData name="Vieras" userId="S::urn:spo:anon#d9214d8e4d976c32e8b829dbbb46319c625128115deafc46e7be83654979aa84::" providerId="AD" clId="Web-{5A2B84B7-2DA7-F29C-EB49-3DAA689F7970}" dt="2022-05-16T13:48:58.253" v="142" actId="20577"/>
        <pc:sldMkLst>
          <pc:docMk/>
          <pc:sldMk cId="2883326681" sldId="1005"/>
        </pc:sldMkLst>
        <pc:spChg chg="mod">
          <ac:chgData name="Vieras" userId="S::urn:spo:anon#d9214d8e4d976c32e8b829dbbb46319c625128115deafc46e7be83654979aa84::" providerId="AD" clId="Web-{5A2B84B7-2DA7-F29C-EB49-3DAA689F7970}" dt="2022-05-16T13:48:29.188" v="136" actId="20577"/>
          <ac:spMkLst>
            <pc:docMk/>
            <pc:sldMk cId="2883326681" sldId="1005"/>
            <ac:spMk id="2" creationId="{2FE13A95-7DEA-E643-9F2A-25F963A81C8B}"/>
          </ac:spMkLst>
        </pc:spChg>
        <pc:spChg chg="mod">
          <ac:chgData name="Vieras" userId="S::urn:spo:anon#d9214d8e4d976c32e8b829dbbb46319c625128115deafc46e7be83654979aa84::" providerId="AD" clId="Web-{5A2B84B7-2DA7-F29C-EB49-3DAA689F7970}" dt="2022-05-16T13:48:58.253" v="142" actId="20577"/>
          <ac:spMkLst>
            <pc:docMk/>
            <pc:sldMk cId="2883326681" sldId="1005"/>
            <ac:spMk id="3" creationId="{C7234E76-470D-EF46-AC34-4E024BF73481}"/>
          </ac:spMkLst>
        </pc:spChg>
        <pc:spChg chg="mod">
          <ac:chgData name="Vieras" userId="S::urn:spo:anon#d9214d8e4d976c32e8b829dbbb46319c625128115deafc46e7be83654979aa84::" providerId="AD" clId="Web-{5A2B84B7-2DA7-F29C-EB49-3DAA689F7970}" dt="2022-05-16T13:48:45.582" v="140" actId="20577"/>
          <ac:spMkLst>
            <pc:docMk/>
            <pc:sldMk cId="2883326681" sldId="1005"/>
            <ac:spMk id="4" creationId="{45784F53-CDD3-F643-9892-55DC93D69982}"/>
          </ac:spMkLst>
        </pc:spChg>
        <pc:spChg chg="mod">
          <ac:chgData name="Vieras" userId="S::urn:spo:anon#d9214d8e4d976c32e8b829dbbb46319c625128115deafc46e7be83654979aa84::" providerId="AD" clId="Web-{5A2B84B7-2DA7-F29C-EB49-3DAA689F7970}" dt="2022-05-16T13:48:49.674" v="141" actId="20577"/>
          <ac:spMkLst>
            <pc:docMk/>
            <pc:sldMk cId="2883326681" sldId="1005"/>
            <ac:spMk id="5" creationId="{132618D3-B0F2-1449-B94D-99953C573417}"/>
          </ac:spMkLst>
        </pc:spChg>
      </pc:sldChg>
      <pc:sldChg chg="modSp">
        <pc:chgData name="Vieras" userId="S::urn:spo:anon#d9214d8e4d976c32e8b829dbbb46319c625128115deafc46e7be83654979aa84::" providerId="AD" clId="Web-{5A2B84B7-2DA7-F29C-EB49-3DAA689F7970}" dt="2022-05-16T13:46:54.339" v="130" actId="20577"/>
        <pc:sldMkLst>
          <pc:docMk/>
          <pc:sldMk cId="4155320387" sldId="1006"/>
        </pc:sldMkLst>
        <pc:spChg chg="mod">
          <ac:chgData name="Vieras" userId="S::urn:spo:anon#d9214d8e4d976c32e8b829dbbb46319c625128115deafc46e7be83654979aa84::" providerId="AD" clId="Web-{5A2B84B7-2DA7-F29C-EB49-3DAA689F7970}" dt="2022-05-16T13:46:49.198" v="129" actId="20577"/>
          <ac:spMkLst>
            <pc:docMk/>
            <pc:sldMk cId="4155320387" sldId="1006"/>
            <ac:spMk id="2" creationId="{52A345DB-DF86-D840-BC4B-96174DE974D6}"/>
          </ac:spMkLst>
        </pc:spChg>
        <pc:spChg chg="mod">
          <ac:chgData name="Vieras" userId="S::urn:spo:anon#d9214d8e4d976c32e8b829dbbb46319c625128115deafc46e7be83654979aa84::" providerId="AD" clId="Web-{5A2B84B7-2DA7-F29C-EB49-3DAA689F7970}" dt="2022-05-16T13:46:54.339" v="130" actId="20577"/>
          <ac:spMkLst>
            <pc:docMk/>
            <pc:sldMk cId="4155320387" sldId="1006"/>
            <ac:spMk id="3" creationId="{3B6C5ED3-52E6-2F49-850F-6BFB59E45CB9}"/>
          </ac:spMkLst>
        </pc:spChg>
      </pc:sldChg>
      <pc:sldChg chg="modSp">
        <pc:chgData name="Vieras" userId="S::urn:spo:anon#d9214d8e4d976c32e8b829dbbb46319c625128115deafc46e7be83654979aa84::" providerId="AD" clId="Web-{5A2B84B7-2DA7-F29C-EB49-3DAA689F7970}" dt="2022-05-16T13:56:04.558" v="226" actId="20577"/>
        <pc:sldMkLst>
          <pc:docMk/>
          <pc:sldMk cId="3755107329" sldId="1010"/>
        </pc:sldMkLst>
        <pc:spChg chg="mod">
          <ac:chgData name="Vieras" userId="S::urn:spo:anon#d9214d8e4d976c32e8b829dbbb46319c625128115deafc46e7be83654979aa84::" providerId="AD" clId="Web-{5A2B84B7-2DA7-F29C-EB49-3DAA689F7970}" dt="2022-05-16T13:55:59.792" v="224" actId="20577"/>
          <ac:spMkLst>
            <pc:docMk/>
            <pc:sldMk cId="3755107329" sldId="1010"/>
            <ac:spMk id="2" creationId="{26C95BF5-B2A2-AA4B-958C-5AB7AF8A3D17}"/>
          </ac:spMkLst>
        </pc:spChg>
        <pc:spChg chg="mod">
          <ac:chgData name="Vieras" userId="S::urn:spo:anon#d9214d8e4d976c32e8b829dbbb46319c625128115deafc46e7be83654979aa84::" providerId="AD" clId="Web-{5A2B84B7-2DA7-F29C-EB49-3DAA689F7970}" dt="2022-05-16T13:56:04.558" v="226" actId="20577"/>
          <ac:spMkLst>
            <pc:docMk/>
            <pc:sldMk cId="3755107329" sldId="1010"/>
            <ac:spMk id="3" creationId="{EF1CFBD7-D4C2-4D4C-B818-FE8326EDCA66}"/>
          </ac:spMkLst>
        </pc:spChg>
      </pc:sldChg>
      <pc:sldChg chg="modSp">
        <pc:chgData name="Vieras" userId="S::urn:spo:anon#d9214d8e4d976c32e8b829dbbb46319c625128115deafc46e7be83654979aa84::" providerId="AD" clId="Web-{5A2B84B7-2DA7-F29C-EB49-3DAA689F7970}" dt="2022-05-16T13:51:24.823" v="171" actId="14100"/>
        <pc:sldMkLst>
          <pc:docMk/>
          <pc:sldMk cId="3331931980" sldId="1024"/>
        </pc:sldMkLst>
        <pc:spChg chg="mod">
          <ac:chgData name="Vieras" userId="S::urn:spo:anon#d9214d8e4d976c32e8b829dbbb46319c625128115deafc46e7be83654979aa84::" providerId="AD" clId="Web-{5A2B84B7-2DA7-F29C-EB49-3DAA689F7970}" dt="2022-05-16T13:51:24.823" v="171" actId="14100"/>
          <ac:spMkLst>
            <pc:docMk/>
            <pc:sldMk cId="3331931980" sldId="1024"/>
            <ac:spMk id="3" creationId="{CEF2634C-0A7B-4843-99DD-91BEE40BFD53}"/>
          </ac:spMkLst>
        </pc:spChg>
        <pc:spChg chg="mod">
          <ac:chgData name="Vieras" userId="S::urn:spo:anon#d9214d8e4d976c32e8b829dbbb46319c625128115deafc46e7be83654979aa84::" providerId="AD" clId="Web-{5A2B84B7-2DA7-F29C-EB49-3DAA689F7970}" dt="2022-05-16T13:51:15.026" v="168" actId="20577"/>
          <ac:spMkLst>
            <pc:docMk/>
            <pc:sldMk cId="3331931980" sldId="1024"/>
            <ac:spMk id="4" creationId="{6D341E3C-6E01-B14C-8C47-46C404331431}"/>
          </ac:spMkLst>
        </pc:spChg>
      </pc:sldChg>
      <pc:sldChg chg="modSp">
        <pc:chgData name="Vieras" userId="S::urn:spo:anon#d9214d8e4d976c32e8b829dbbb46319c625128115deafc46e7be83654979aa84::" providerId="AD" clId="Web-{5A2B84B7-2DA7-F29C-EB49-3DAA689F7970}" dt="2022-05-16T13:56:36.857" v="234" actId="1076"/>
        <pc:sldMkLst>
          <pc:docMk/>
          <pc:sldMk cId="3622705374" sldId="1042"/>
        </pc:sldMkLst>
        <pc:spChg chg="mod">
          <ac:chgData name="Vieras" userId="S::urn:spo:anon#d9214d8e4d976c32e8b829dbbb46319c625128115deafc46e7be83654979aa84::" providerId="AD" clId="Web-{5A2B84B7-2DA7-F29C-EB49-3DAA689F7970}" dt="2022-05-16T13:56:26.637" v="231" actId="20577"/>
          <ac:spMkLst>
            <pc:docMk/>
            <pc:sldMk cId="3622705374" sldId="1042"/>
            <ac:spMk id="2" creationId="{A6AAF4F8-4106-3A48-B034-9E312CB33B9B}"/>
          </ac:spMkLst>
        </pc:spChg>
        <pc:spChg chg="mod">
          <ac:chgData name="Vieras" userId="S::urn:spo:anon#d9214d8e4d976c32e8b829dbbb46319c625128115deafc46e7be83654979aa84::" providerId="AD" clId="Web-{5A2B84B7-2DA7-F29C-EB49-3DAA689F7970}" dt="2022-05-16T13:56:31.653" v="233" actId="20577"/>
          <ac:spMkLst>
            <pc:docMk/>
            <pc:sldMk cId="3622705374" sldId="1042"/>
            <ac:spMk id="3" creationId="{73C1BB9F-9F03-A14C-9393-1B42C1805B89}"/>
          </ac:spMkLst>
        </pc:spChg>
        <pc:spChg chg="mod">
          <ac:chgData name="Vieras" userId="S::urn:spo:anon#d9214d8e4d976c32e8b829dbbb46319c625128115deafc46e7be83654979aa84::" providerId="AD" clId="Web-{5A2B84B7-2DA7-F29C-EB49-3DAA689F7970}" dt="2022-05-16T13:56:36.857" v="234" actId="1076"/>
          <ac:spMkLst>
            <pc:docMk/>
            <pc:sldMk cId="3622705374" sldId="1042"/>
            <ac:spMk id="4" creationId="{FE0A3290-68F9-064B-86D7-639EAC9048DD}"/>
          </ac:spMkLst>
        </pc:spChg>
      </pc:sldChg>
      <pc:sldChg chg="modSp">
        <pc:chgData name="Vieras" userId="S::urn:spo:anon#d9214d8e4d976c32e8b829dbbb46319c625128115deafc46e7be83654979aa84::" providerId="AD" clId="Web-{5A2B84B7-2DA7-F29C-EB49-3DAA689F7970}" dt="2022-05-16T13:53:31.174" v="204" actId="20577"/>
        <pc:sldMkLst>
          <pc:docMk/>
          <pc:sldMk cId="2755144291" sldId="1043"/>
        </pc:sldMkLst>
        <pc:spChg chg="mod">
          <ac:chgData name="Vieras" userId="S::urn:spo:anon#d9214d8e4d976c32e8b829dbbb46319c625128115deafc46e7be83654979aa84::" providerId="AD" clId="Web-{5A2B84B7-2DA7-F29C-EB49-3DAA689F7970}" dt="2022-05-16T13:53:26.486" v="202" actId="20577"/>
          <ac:spMkLst>
            <pc:docMk/>
            <pc:sldMk cId="2755144291" sldId="1043"/>
            <ac:spMk id="2" creationId="{C09874CE-73F3-8A4E-9870-AF82EF5A2B28}"/>
          </ac:spMkLst>
        </pc:spChg>
        <pc:spChg chg="mod">
          <ac:chgData name="Vieras" userId="S::urn:spo:anon#d9214d8e4d976c32e8b829dbbb46319c625128115deafc46e7be83654979aa84::" providerId="AD" clId="Web-{5A2B84B7-2DA7-F29C-EB49-3DAA689F7970}" dt="2022-05-16T13:53:31.174" v="204" actId="20577"/>
          <ac:spMkLst>
            <pc:docMk/>
            <pc:sldMk cId="2755144291" sldId="1043"/>
            <ac:spMk id="3" creationId="{7C52D2DC-056A-5543-B414-47881A101CC5}"/>
          </ac:spMkLst>
        </pc:spChg>
      </pc:sldChg>
      <pc:sldChg chg="modSp">
        <pc:chgData name="Vieras" userId="S::urn:spo:anon#d9214d8e4d976c32e8b829dbbb46319c625128115deafc46e7be83654979aa84::" providerId="AD" clId="Web-{5A2B84B7-2DA7-F29C-EB49-3DAA689F7970}" dt="2022-05-16T13:58:08.627" v="260" actId="20577"/>
        <pc:sldMkLst>
          <pc:docMk/>
          <pc:sldMk cId="1706778559" sldId="1093"/>
        </pc:sldMkLst>
        <pc:spChg chg="mod">
          <ac:chgData name="Vieras" userId="S::urn:spo:anon#d9214d8e4d976c32e8b829dbbb46319c625128115deafc46e7be83654979aa84::" providerId="AD" clId="Web-{5A2B84B7-2DA7-F29C-EB49-3DAA689F7970}" dt="2022-05-16T13:58:04.486" v="259" actId="20577"/>
          <ac:spMkLst>
            <pc:docMk/>
            <pc:sldMk cId="1706778559" sldId="1093"/>
            <ac:spMk id="2" creationId="{8E1300B3-9EE3-424C-B7D6-4189BE795EF0}"/>
          </ac:spMkLst>
        </pc:spChg>
        <pc:spChg chg="mod">
          <ac:chgData name="Vieras" userId="S::urn:spo:anon#d9214d8e4d976c32e8b829dbbb46319c625128115deafc46e7be83654979aa84::" providerId="AD" clId="Web-{5A2B84B7-2DA7-F29C-EB49-3DAA689F7970}" dt="2022-05-16T13:58:08.627" v="260" actId="20577"/>
          <ac:spMkLst>
            <pc:docMk/>
            <pc:sldMk cId="1706778559" sldId="1093"/>
            <ac:spMk id="3" creationId="{094D00C6-8838-A24F-979C-68201789B46E}"/>
          </ac:spMkLst>
        </pc:spChg>
      </pc:sldChg>
      <pc:sldChg chg="modSp">
        <pc:chgData name="Vieras" userId="S::urn:spo:anon#d9214d8e4d976c32e8b829dbbb46319c625128115deafc46e7be83654979aa84::" providerId="AD" clId="Web-{5A2B84B7-2DA7-F29C-EB49-3DAA689F7970}" dt="2022-05-16T13:36:47.149" v="1" actId="20577"/>
        <pc:sldMkLst>
          <pc:docMk/>
          <pc:sldMk cId="2680935204" sldId="1094"/>
        </pc:sldMkLst>
        <pc:spChg chg="mod">
          <ac:chgData name="Vieras" userId="S::urn:spo:anon#d9214d8e4d976c32e8b829dbbb46319c625128115deafc46e7be83654979aa84::" providerId="AD" clId="Web-{5A2B84B7-2DA7-F29C-EB49-3DAA689F7970}" dt="2022-05-16T13:36:43.227" v="0" actId="20577"/>
          <ac:spMkLst>
            <pc:docMk/>
            <pc:sldMk cId="2680935204" sldId="1094"/>
            <ac:spMk id="2" creationId="{1EC8FA34-4EDD-1B49-AB00-BAFAB86000D6}"/>
          </ac:spMkLst>
        </pc:spChg>
        <pc:spChg chg="mod">
          <ac:chgData name="Vieras" userId="S::urn:spo:anon#d9214d8e4d976c32e8b829dbbb46319c625128115deafc46e7be83654979aa84::" providerId="AD" clId="Web-{5A2B84B7-2DA7-F29C-EB49-3DAA689F7970}" dt="2022-05-16T13:36:47.149" v="1" actId="20577"/>
          <ac:spMkLst>
            <pc:docMk/>
            <pc:sldMk cId="2680935204" sldId="1094"/>
            <ac:spMk id="3" creationId="{466305D7-F144-A742-869F-EA16B2BA7885}"/>
          </ac:spMkLst>
        </pc:spChg>
      </pc:sldChg>
      <pc:sldChg chg="modSp">
        <pc:chgData name="Vieras" userId="S::urn:spo:anon#d9214d8e4d976c32e8b829dbbb46319c625128115deafc46e7be83654979aa84::" providerId="AD" clId="Web-{5A2B84B7-2DA7-F29C-EB49-3DAA689F7970}" dt="2022-05-16T13:55:27.165" v="217" actId="20577"/>
        <pc:sldMkLst>
          <pc:docMk/>
          <pc:sldMk cId="3769533709" sldId="1096"/>
        </pc:sldMkLst>
        <pc:spChg chg="mod">
          <ac:chgData name="Vieras" userId="S::urn:spo:anon#d9214d8e4d976c32e8b829dbbb46319c625128115deafc46e7be83654979aa84::" providerId="AD" clId="Web-{5A2B84B7-2DA7-F29C-EB49-3DAA689F7970}" dt="2022-05-16T13:55:22.321" v="215" actId="20577"/>
          <ac:spMkLst>
            <pc:docMk/>
            <pc:sldMk cId="3769533709" sldId="1096"/>
            <ac:spMk id="2" creationId="{281CED35-781F-E14A-8ADD-BE43C3BEA2FF}"/>
          </ac:spMkLst>
        </pc:spChg>
        <pc:spChg chg="mod">
          <ac:chgData name="Vieras" userId="S::urn:spo:anon#d9214d8e4d976c32e8b829dbbb46319c625128115deafc46e7be83654979aa84::" providerId="AD" clId="Web-{5A2B84B7-2DA7-F29C-EB49-3DAA689F7970}" dt="2022-05-16T13:55:27.165" v="217" actId="20577"/>
          <ac:spMkLst>
            <pc:docMk/>
            <pc:sldMk cId="3769533709" sldId="1096"/>
            <ac:spMk id="3" creationId="{8E418306-B2EC-7644-A04D-592CCCC06920}"/>
          </ac:spMkLst>
        </pc:spChg>
      </pc:sldChg>
      <pc:sldChg chg="addSp modSp">
        <pc:chgData name="Vieras" userId="S::urn:spo:anon#d9214d8e4d976c32e8b829dbbb46319c625128115deafc46e7be83654979aa84::" providerId="AD" clId="Web-{5A2B84B7-2DA7-F29C-EB49-3DAA689F7970}" dt="2022-05-16T13:41:50.400" v="72" actId="20577"/>
        <pc:sldMkLst>
          <pc:docMk/>
          <pc:sldMk cId="1795671358" sldId="1097"/>
        </pc:sldMkLst>
        <pc:spChg chg="mod">
          <ac:chgData name="Vieras" userId="S::urn:spo:anon#d9214d8e4d976c32e8b829dbbb46319c625128115deafc46e7be83654979aa84::" providerId="AD" clId="Web-{5A2B84B7-2DA7-F29C-EB49-3DAA689F7970}" dt="2022-05-16T13:41:36.009" v="67" actId="20577"/>
          <ac:spMkLst>
            <pc:docMk/>
            <pc:sldMk cId="1795671358" sldId="1097"/>
            <ac:spMk id="2" creationId="{73A18850-1121-9B43-8335-D24D446D0AF4}"/>
          </ac:spMkLst>
        </pc:spChg>
        <pc:spChg chg="mod">
          <ac:chgData name="Vieras" userId="S::urn:spo:anon#d9214d8e4d976c32e8b829dbbb46319c625128115deafc46e7be83654979aa84::" providerId="AD" clId="Web-{5A2B84B7-2DA7-F29C-EB49-3DAA689F7970}" dt="2022-05-16T13:41:50.400" v="72" actId="20577"/>
          <ac:spMkLst>
            <pc:docMk/>
            <pc:sldMk cId="1795671358" sldId="1097"/>
            <ac:spMk id="3" creationId="{ED41B573-18F3-DA44-B140-0C02871D28FD}"/>
          </ac:spMkLst>
        </pc:spChg>
        <pc:spChg chg="mod">
          <ac:chgData name="Vieras" userId="S::urn:spo:anon#d9214d8e4d976c32e8b829dbbb46319c625128115deafc46e7be83654979aa84::" providerId="AD" clId="Web-{5A2B84B7-2DA7-F29C-EB49-3DAA689F7970}" dt="2022-05-16T13:41:33.369" v="66" actId="1076"/>
          <ac:spMkLst>
            <pc:docMk/>
            <pc:sldMk cId="1795671358" sldId="1097"/>
            <ac:spMk id="4" creationId="{3C222D9F-C812-534D-A683-3BF719F4B072}"/>
          </ac:spMkLst>
        </pc:spChg>
        <pc:spChg chg="add mod ord">
          <ac:chgData name="Vieras" userId="S::urn:spo:anon#d9214d8e4d976c32e8b829dbbb46319c625128115deafc46e7be83654979aa84::" providerId="AD" clId="Web-{5A2B84B7-2DA7-F29C-EB49-3DAA689F7970}" dt="2022-05-16T13:41:25.446" v="64"/>
          <ac:spMkLst>
            <pc:docMk/>
            <pc:sldMk cId="1795671358" sldId="1097"/>
            <ac:spMk id="6" creationId="{3DC6DB4A-3442-75CD-C56A-D1FC8583E362}"/>
          </ac:spMkLst>
        </pc:spChg>
      </pc:sldChg>
      <pc:sldChg chg="modSp">
        <pc:chgData name="Vieras" userId="S::urn:spo:anon#d9214d8e4d976c32e8b829dbbb46319c625128115deafc46e7be83654979aa84::" providerId="AD" clId="Web-{5A2B84B7-2DA7-F29C-EB49-3DAA689F7970}" dt="2022-05-16T13:55:43.869" v="220" actId="20577"/>
        <pc:sldMkLst>
          <pc:docMk/>
          <pc:sldMk cId="3623508312" sldId="1098"/>
        </pc:sldMkLst>
        <pc:spChg chg="mod">
          <ac:chgData name="Vieras" userId="S::urn:spo:anon#d9214d8e4d976c32e8b829dbbb46319c625128115deafc46e7be83654979aa84::" providerId="AD" clId="Web-{5A2B84B7-2DA7-F29C-EB49-3DAA689F7970}" dt="2022-05-16T13:55:39.322" v="218" actId="20577"/>
          <ac:spMkLst>
            <pc:docMk/>
            <pc:sldMk cId="3623508312" sldId="1098"/>
            <ac:spMk id="2" creationId="{28231E37-7739-B44F-A9F2-B58A1B38FBE9}"/>
          </ac:spMkLst>
        </pc:spChg>
        <pc:spChg chg="mod">
          <ac:chgData name="Vieras" userId="S::urn:spo:anon#d9214d8e4d976c32e8b829dbbb46319c625128115deafc46e7be83654979aa84::" providerId="AD" clId="Web-{5A2B84B7-2DA7-F29C-EB49-3DAA689F7970}" dt="2022-05-16T13:55:43.869" v="220" actId="20577"/>
          <ac:spMkLst>
            <pc:docMk/>
            <pc:sldMk cId="3623508312" sldId="1098"/>
            <ac:spMk id="3" creationId="{955AFE9C-8753-7F47-A09D-15CD7ADF0301}"/>
          </ac:spMkLst>
        </pc:spChg>
      </pc:sldChg>
      <pc:sldChg chg="modSp">
        <pc:chgData name="Vieras" userId="S::urn:spo:anon#d9214d8e4d976c32e8b829dbbb46319c625128115deafc46e7be83654979aa84::" providerId="AD" clId="Web-{5A2B84B7-2DA7-F29C-EB49-3DAA689F7970}" dt="2022-05-16T13:57:03.030" v="242" actId="14100"/>
        <pc:sldMkLst>
          <pc:docMk/>
          <pc:sldMk cId="2146817173" sldId="1099"/>
        </pc:sldMkLst>
        <pc:spChg chg="mod">
          <ac:chgData name="Vieras" userId="S::urn:spo:anon#d9214d8e4d976c32e8b829dbbb46319c625128115deafc46e7be83654979aa84::" providerId="AD" clId="Web-{5A2B84B7-2DA7-F29C-EB49-3DAA689F7970}" dt="2022-05-16T13:56:43.623" v="235" actId="20577"/>
          <ac:spMkLst>
            <pc:docMk/>
            <pc:sldMk cId="2146817173" sldId="1099"/>
            <ac:spMk id="2" creationId="{3239BA54-06C8-1445-8F48-5188A6466557}"/>
          </ac:spMkLst>
        </pc:spChg>
        <pc:spChg chg="mod">
          <ac:chgData name="Vieras" userId="S::urn:spo:anon#d9214d8e4d976c32e8b829dbbb46319c625128115deafc46e7be83654979aa84::" providerId="AD" clId="Web-{5A2B84B7-2DA7-F29C-EB49-3DAA689F7970}" dt="2022-05-16T13:56:48.076" v="237" actId="20577"/>
          <ac:spMkLst>
            <pc:docMk/>
            <pc:sldMk cId="2146817173" sldId="1099"/>
            <ac:spMk id="3" creationId="{7E2D973B-AAF8-D448-B160-6D509F4FC23B}"/>
          </ac:spMkLst>
        </pc:spChg>
        <pc:spChg chg="mod">
          <ac:chgData name="Vieras" userId="S::urn:spo:anon#d9214d8e4d976c32e8b829dbbb46319c625128115deafc46e7be83654979aa84::" providerId="AD" clId="Web-{5A2B84B7-2DA7-F29C-EB49-3DAA689F7970}" dt="2022-05-16T13:57:03.030" v="242" actId="14100"/>
          <ac:spMkLst>
            <pc:docMk/>
            <pc:sldMk cId="2146817173" sldId="1099"/>
            <ac:spMk id="4" creationId="{491FA710-AAAA-D34B-ABE0-C5B0E0AD7E02}"/>
          </ac:spMkLst>
        </pc:spChg>
      </pc:sldChg>
      <pc:sldChg chg="modSp">
        <pc:chgData name="Vieras" userId="S::urn:spo:anon#d9214d8e4d976c32e8b829dbbb46319c625128115deafc46e7be83654979aa84::" providerId="AD" clId="Web-{5A2B84B7-2DA7-F29C-EB49-3DAA689F7970}" dt="2022-05-16T13:57:57.330" v="258" actId="1076"/>
        <pc:sldMkLst>
          <pc:docMk/>
          <pc:sldMk cId="3487849141" sldId="1101"/>
        </pc:sldMkLst>
        <pc:spChg chg="mod">
          <ac:chgData name="Vieras" userId="S::urn:spo:anon#d9214d8e4d976c32e8b829dbbb46319c625128115deafc46e7be83654979aa84::" providerId="AD" clId="Web-{5A2B84B7-2DA7-F29C-EB49-3DAA689F7970}" dt="2022-05-16T13:57:08.296" v="243" actId="20577"/>
          <ac:spMkLst>
            <pc:docMk/>
            <pc:sldMk cId="3487849141" sldId="1101"/>
            <ac:spMk id="2" creationId="{8E1300B3-9EE3-424C-B7D6-4189BE795EF0}"/>
          </ac:spMkLst>
        </pc:spChg>
        <pc:spChg chg="mod">
          <ac:chgData name="Vieras" userId="S::urn:spo:anon#d9214d8e4d976c32e8b829dbbb46319c625128115deafc46e7be83654979aa84::" providerId="AD" clId="Web-{5A2B84B7-2DA7-F29C-EB49-3DAA689F7970}" dt="2022-05-16T13:57:15.140" v="245" actId="20577"/>
          <ac:spMkLst>
            <pc:docMk/>
            <pc:sldMk cId="3487849141" sldId="1101"/>
            <ac:spMk id="3" creationId="{094D00C6-8838-A24F-979C-68201789B46E}"/>
          </ac:spMkLst>
        </pc:spChg>
        <pc:spChg chg="mod">
          <ac:chgData name="Vieras" userId="S::urn:spo:anon#d9214d8e4d976c32e8b829dbbb46319c625128115deafc46e7be83654979aa84::" providerId="AD" clId="Web-{5A2B84B7-2DA7-F29C-EB49-3DAA689F7970}" dt="2022-05-16T13:57:51.048" v="256" actId="1076"/>
          <ac:spMkLst>
            <pc:docMk/>
            <pc:sldMk cId="3487849141" sldId="1101"/>
            <ac:spMk id="6" creationId="{E0D2D3FF-596A-B142-BFBD-FBFE55A80030}"/>
          </ac:spMkLst>
        </pc:spChg>
        <pc:picChg chg="mod">
          <ac:chgData name="Vieras" userId="S::urn:spo:anon#d9214d8e4d976c32e8b829dbbb46319c625128115deafc46e7be83654979aa84::" providerId="AD" clId="Web-{5A2B84B7-2DA7-F29C-EB49-3DAA689F7970}" dt="2022-05-16T13:57:57.330" v="258" actId="1076"/>
          <ac:picMkLst>
            <pc:docMk/>
            <pc:sldMk cId="3487849141" sldId="1101"/>
            <ac:picMk id="9" creationId="{5F4C2C82-26FC-5842-9BDC-B5ACB80676A0}"/>
          </ac:picMkLst>
        </pc:picChg>
      </pc:sldChg>
      <pc:sldChg chg="modSp">
        <pc:chgData name="Vieras" userId="S::urn:spo:anon#d9214d8e4d976c32e8b829dbbb46319c625128115deafc46e7be83654979aa84::" providerId="AD" clId="Web-{5A2B84B7-2DA7-F29C-EB49-3DAA689F7970}" dt="2022-05-16T13:59:48.586" v="272" actId="20577"/>
        <pc:sldMkLst>
          <pc:docMk/>
          <pc:sldMk cId="2867173953" sldId="1102"/>
        </pc:sldMkLst>
        <pc:spChg chg="mod">
          <ac:chgData name="Vieras" userId="S::urn:spo:anon#d9214d8e4d976c32e8b829dbbb46319c625128115deafc46e7be83654979aa84::" providerId="AD" clId="Web-{5A2B84B7-2DA7-F29C-EB49-3DAA689F7970}" dt="2022-05-16T13:59:48.586" v="272" actId="20577"/>
          <ac:spMkLst>
            <pc:docMk/>
            <pc:sldMk cId="2867173953" sldId="1102"/>
            <ac:spMk id="2" creationId="{B06C0E21-8151-B14D-84E5-AE06C8325085}"/>
          </ac:spMkLst>
        </pc:spChg>
      </pc:sldChg>
      <pc:sldChg chg="modSp">
        <pc:chgData name="Vieras" userId="S::urn:spo:anon#d9214d8e4d976c32e8b829dbbb46319c625128115deafc46e7be83654979aa84::" providerId="AD" clId="Web-{5A2B84B7-2DA7-F29C-EB49-3DAA689F7970}" dt="2022-05-16T13:53:49.925" v="208" actId="14100"/>
        <pc:sldMkLst>
          <pc:docMk/>
          <pc:sldMk cId="2797390263" sldId="1103"/>
        </pc:sldMkLst>
        <pc:spChg chg="mod">
          <ac:chgData name="Vieras" userId="S::urn:spo:anon#d9214d8e4d976c32e8b829dbbb46319c625128115deafc46e7be83654979aa84::" providerId="AD" clId="Web-{5A2B84B7-2DA7-F29C-EB49-3DAA689F7970}" dt="2022-05-16T13:53:36.346" v="205" actId="20577"/>
          <ac:spMkLst>
            <pc:docMk/>
            <pc:sldMk cId="2797390263" sldId="1103"/>
            <ac:spMk id="2" creationId="{5BBAA7FA-DE34-AE4A-92FF-679165F9E4F8}"/>
          </ac:spMkLst>
        </pc:spChg>
        <pc:spChg chg="mod">
          <ac:chgData name="Vieras" userId="S::urn:spo:anon#d9214d8e4d976c32e8b829dbbb46319c625128115deafc46e7be83654979aa84::" providerId="AD" clId="Web-{5A2B84B7-2DA7-F29C-EB49-3DAA689F7970}" dt="2022-05-16T13:53:49.925" v="208" actId="14100"/>
          <ac:spMkLst>
            <pc:docMk/>
            <pc:sldMk cId="2797390263" sldId="1103"/>
            <ac:spMk id="5" creationId="{D3740EAC-BE6E-A142-B5F6-33F36F03C4B7}"/>
          </ac:spMkLst>
        </pc:spChg>
        <pc:spChg chg="mod">
          <ac:chgData name="Vieras" userId="S::urn:spo:anon#d9214d8e4d976c32e8b829dbbb46319c625128115deafc46e7be83654979aa84::" providerId="AD" clId="Web-{5A2B84B7-2DA7-F29C-EB49-3DAA689F7970}" dt="2022-05-16T13:53:49.925" v="208" actId="14100"/>
          <ac:spMkLst>
            <pc:docMk/>
            <pc:sldMk cId="2797390263" sldId="1103"/>
            <ac:spMk id="6" creationId="{1BB0E0B8-C4AA-D942-8A02-4F393AA13F0D}"/>
          </ac:spMkLst>
        </pc:spChg>
      </pc:sldChg>
      <pc:sldChg chg="modSp">
        <pc:chgData name="Vieras" userId="S::urn:spo:anon#d9214d8e4d976c32e8b829dbbb46319c625128115deafc46e7be83654979aa84::" providerId="AD" clId="Web-{5A2B84B7-2DA7-F29C-EB49-3DAA689F7970}" dt="2022-05-16T13:54:14.974" v="211" actId="14100"/>
        <pc:sldMkLst>
          <pc:docMk/>
          <pc:sldMk cId="4055757416" sldId="1104"/>
        </pc:sldMkLst>
        <pc:spChg chg="mod">
          <ac:chgData name="Vieras" userId="S::urn:spo:anon#d9214d8e4d976c32e8b829dbbb46319c625128115deafc46e7be83654979aa84::" providerId="AD" clId="Web-{5A2B84B7-2DA7-F29C-EB49-3DAA689F7970}" dt="2022-05-16T13:54:03.160" v="210" actId="20577"/>
          <ac:spMkLst>
            <pc:docMk/>
            <pc:sldMk cId="4055757416" sldId="1104"/>
            <ac:spMk id="2" creationId="{C7FF4B33-A17A-944B-B3E9-B2DE5793A7FA}"/>
          </ac:spMkLst>
        </pc:spChg>
        <pc:spChg chg="mod">
          <ac:chgData name="Vieras" userId="S::urn:spo:anon#d9214d8e4d976c32e8b829dbbb46319c625128115deafc46e7be83654979aa84::" providerId="AD" clId="Web-{5A2B84B7-2DA7-F29C-EB49-3DAA689F7970}" dt="2022-05-16T13:54:14.974" v="211" actId="14100"/>
          <ac:spMkLst>
            <pc:docMk/>
            <pc:sldMk cId="4055757416" sldId="1104"/>
            <ac:spMk id="3" creationId="{A82DFFDF-95B7-5343-9BCD-9620B5742438}"/>
          </ac:spMkLst>
        </pc:spChg>
      </pc:sldChg>
      <pc:sldChg chg="addSp modSp">
        <pc:chgData name="Vieras" userId="S::urn:spo:anon#d9214d8e4d976c32e8b829dbbb46319c625128115deafc46e7be83654979aa84::" providerId="AD" clId="Web-{5A2B84B7-2DA7-F29C-EB49-3DAA689F7970}" dt="2022-05-16T13:43:31.515" v="91" actId="20577"/>
        <pc:sldMkLst>
          <pc:docMk/>
          <pc:sldMk cId="1240524943" sldId="1105"/>
        </pc:sldMkLst>
        <pc:spChg chg="mod">
          <ac:chgData name="Vieras" userId="S::urn:spo:anon#d9214d8e4d976c32e8b829dbbb46319c625128115deafc46e7be83654979aa84::" providerId="AD" clId="Web-{5A2B84B7-2DA7-F29C-EB49-3DAA689F7970}" dt="2022-05-16T13:43:20.374" v="90" actId="20577"/>
          <ac:spMkLst>
            <pc:docMk/>
            <pc:sldMk cId="1240524943" sldId="1105"/>
            <ac:spMk id="2" creationId="{6E329A76-8160-B344-AE15-17A41672DB4C}"/>
          </ac:spMkLst>
        </pc:spChg>
        <pc:spChg chg="mod">
          <ac:chgData name="Vieras" userId="S::urn:spo:anon#d9214d8e4d976c32e8b829dbbb46319c625128115deafc46e7be83654979aa84::" providerId="AD" clId="Web-{5A2B84B7-2DA7-F29C-EB49-3DAA689F7970}" dt="2022-05-16T13:43:31.515" v="91" actId="20577"/>
          <ac:spMkLst>
            <pc:docMk/>
            <pc:sldMk cId="1240524943" sldId="1105"/>
            <ac:spMk id="3" creationId="{998D579E-50C8-AE4C-B63D-79F2FEB59A4A}"/>
          </ac:spMkLst>
        </pc:spChg>
        <pc:spChg chg="mod">
          <ac:chgData name="Vieras" userId="S::urn:spo:anon#d9214d8e4d976c32e8b829dbbb46319c625128115deafc46e7be83654979aa84::" providerId="AD" clId="Web-{5A2B84B7-2DA7-F29C-EB49-3DAA689F7970}" dt="2022-05-16T13:43:17.140" v="89" actId="1076"/>
          <ac:spMkLst>
            <pc:docMk/>
            <pc:sldMk cId="1240524943" sldId="1105"/>
            <ac:spMk id="4" creationId="{ED201DFD-EACB-0F4F-9F6E-D5ABF839E16B}"/>
          </ac:spMkLst>
        </pc:spChg>
        <pc:spChg chg="add ord">
          <ac:chgData name="Vieras" userId="S::urn:spo:anon#d9214d8e4d976c32e8b829dbbb46319c625128115deafc46e7be83654979aa84::" providerId="AD" clId="Web-{5A2B84B7-2DA7-F29C-EB49-3DAA689F7970}" dt="2022-05-16T13:42:59.467" v="85"/>
          <ac:spMkLst>
            <pc:docMk/>
            <pc:sldMk cId="1240524943" sldId="1105"/>
            <ac:spMk id="6" creationId="{74FB6C52-70A7-7C2B-3EF8-35DC136801CD}"/>
          </ac:spMkLst>
        </pc:spChg>
      </pc:sldChg>
      <pc:sldChg chg="modSp">
        <pc:chgData name="Vieras" userId="S::urn:spo:anon#d9214d8e4d976c32e8b829dbbb46319c625128115deafc46e7be83654979aa84::" providerId="AD" clId="Web-{5A2B84B7-2DA7-F29C-EB49-3DAA689F7970}" dt="2022-05-16T13:53:09.532" v="201" actId="1076"/>
        <pc:sldMkLst>
          <pc:docMk/>
          <pc:sldMk cId="1885760436" sldId="1106"/>
        </pc:sldMkLst>
        <pc:spChg chg="mod">
          <ac:chgData name="Vieras" userId="S::urn:spo:anon#d9214d8e4d976c32e8b829dbbb46319c625128115deafc46e7be83654979aa84::" providerId="AD" clId="Web-{5A2B84B7-2DA7-F29C-EB49-3DAA689F7970}" dt="2022-05-16T13:52:33.280" v="172" actId="20577"/>
          <ac:spMkLst>
            <pc:docMk/>
            <pc:sldMk cId="1885760436" sldId="1106"/>
            <ac:spMk id="2" creationId="{28A747FF-1E47-514C-BBFD-75A6977DFE45}"/>
          </ac:spMkLst>
        </pc:spChg>
        <pc:spChg chg="mod">
          <ac:chgData name="Vieras" userId="S::urn:spo:anon#d9214d8e4d976c32e8b829dbbb46319c625128115deafc46e7be83654979aa84::" providerId="AD" clId="Web-{5A2B84B7-2DA7-F29C-EB49-3DAA689F7970}" dt="2022-05-16T13:53:09.532" v="201" actId="1076"/>
          <ac:spMkLst>
            <pc:docMk/>
            <pc:sldMk cId="1885760436" sldId="1106"/>
            <ac:spMk id="6" creationId="{825BC143-B108-1A40-A3D4-B146F0D365F1}"/>
          </ac:spMkLst>
        </pc:spChg>
        <pc:spChg chg="mod">
          <ac:chgData name="Vieras" userId="S::urn:spo:anon#d9214d8e4d976c32e8b829dbbb46319c625128115deafc46e7be83654979aa84::" providerId="AD" clId="Web-{5A2B84B7-2DA7-F29C-EB49-3DAA689F7970}" dt="2022-05-16T13:52:37.765" v="173" actId="20577"/>
          <ac:spMkLst>
            <pc:docMk/>
            <pc:sldMk cId="1885760436" sldId="1106"/>
            <ac:spMk id="9" creationId="{4051637D-9290-DD49-B5C4-D7D99A32BBCC}"/>
          </ac:spMkLst>
        </pc:spChg>
        <pc:picChg chg="mod">
          <ac:chgData name="Vieras" userId="S::urn:spo:anon#d9214d8e4d976c32e8b829dbbb46319c625128115deafc46e7be83654979aa84::" providerId="AD" clId="Web-{5A2B84B7-2DA7-F29C-EB49-3DAA689F7970}" dt="2022-05-16T13:53:05.313" v="200" actId="1076"/>
          <ac:picMkLst>
            <pc:docMk/>
            <pc:sldMk cId="1885760436" sldId="1106"/>
            <ac:picMk id="10" creationId="{43194F65-9242-794B-956E-4E8A581A451F}"/>
          </ac:picMkLst>
        </pc:picChg>
      </pc:sldChg>
      <pc:sldChg chg="modSp">
        <pc:chgData name="Vieras" userId="S::urn:spo:anon#d9214d8e4d976c32e8b829dbbb46319c625128115deafc46e7be83654979aa84::" providerId="AD" clId="Web-{5A2B84B7-2DA7-F29C-EB49-3DAA689F7970}" dt="2022-05-16T13:50:51.478" v="164" actId="20577"/>
        <pc:sldMkLst>
          <pc:docMk/>
          <pc:sldMk cId="647084915" sldId="1107"/>
        </pc:sldMkLst>
        <pc:spChg chg="mod">
          <ac:chgData name="Vieras" userId="S::urn:spo:anon#d9214d8e4d976c32e8b829dbbb46319c625128115deafc46e7be83654979aa84::" providerId="AD" clId="Web-{5A2B84B7-2DA7-F29C-EB49-3DAA689F7970}" dt="2022-05-16T13:50:46.181" v="162" actId="20577"/>
          <ac:spMkLst>
            <pc:docMk/>
            <pc:sldMk cId="647084915" sldId="1107"/>
            <ac:spMk id="2" creationId="{F6C2B86E-FA29-9047-886D-0ABBA73D0185}"/>
          </ac:spMkLst>
        </pc:spChg>
        <pc:spChg chg="mod">
          <ac:chgData name="Vieras" userId="S::urn:spo:anon#d9214d8e4d976c32e8b829dbbb46319c625128115deafc46e7be83654979aa84::" providerId="AD" clId="Web-{5A2B84B7-2DA7-F29C-EB49-3DAA689F7970}" dt="2022-05-16T13:50:51.478" v="164" actId="20577"/>
          <ac:spMkLst>
            <pc:docMk/>
            <pc:sldMk cId="647084915" sldId="1107"/>
            <ac:spMk id="3" creationId="{6B9A9E53-4B97-E847-AC31-5969ED51E8C2}"/>
          </ac:spMkLst>
        </pc:spChg>
      </pc:sldChg>
      <pc:sldChg chg="modSp">
        <pc:chgData name="Vieras" userId="S::urn:spo:anon#d9214d8e4d976c32e8b829dbbb46319c625128115deafc46e7be83654979aa84::" providerId="AD" clId="Web-{5A2B84B7-2DA7-F29C-EB49-3DAA689F7970}" dt="2022-05-16T13:56:20.981" v="230" actId="20577"/>
        <pc:sldMkLst>
          <pc:docMk/>
          <pc:sldMk cId="1185735049" sldId="1108"/>
        </pc:sldMkLst>
        <pc:spChg chg="mod">
          <ac:chgData name="Vieras" userId="S::urn:spo:anon#d9214d8e4d976c32e8b829dbbb46319c625128115deafc46e7be83654979aa84::" providerId="AD" clId="Web-{5A2B84B7-2DA7-F29C-EB49-3DAA689F7970}" dt="2022-05-16T13:56:16.137" v="228" actId="20577"/>
          <ac:spMkLst>
            <pc:docMk/>
            <pc:sldMk cId="1185735049" sldId="1108"/>
            <ac:spMk id="2" creationId="{0F4CFEC8-D7F4-AC42-B11B-515EFD9399B4}"/>
          </ac:spMkLst>
        </pc:spChg>
        <pc:spChg chg="mod">
          <ac:chgData name="Vieras" userId="S::urn:spo:anon#d9214d8e4d976c32e8b829dbbb46319c625128115deafc46e7be83654979aa84::" providerId="AD" clId="Web-{5A2B84B7-2DA7-F29C-EB49-3DAA689F7970}" dt="2022-05-16T13:56:20.981" v="230" actId="20577"/>
          <ac:spMkLst>
            <pc:docMk/>
            <pc:sldMk cId="1185735049" sldId="1108"/>
            <ac:spMk id="4" creationId="{D63B0A42-4BE4-E44A-874D-33C10BEA67B6}"/>
          </ac:spMkLst>
        </pc:spChg>
      </pc:sldChg>
      <pc:sldChg chg="modSp">
        <pc:chgData name="Vieras" userId="S::urn:spo:anon#d9214d8e4d976c32e8b829dbbb46319c625128115deafc46e7be83654979aa84::" providerId="AD" clId="Web-{5A2B84B7-2DA7-F29C-EB49-3DAA689F7970}" dt="2022-05-16T13:54:36.178" v="214" actId="14100"/>
        <pc:sldMkLst>
          <pc:docMk/>
          <pc:sldMk cId="1186127651" sldId="1109"/>
        </pc:sldMkLst>
        <pc:spChg chg="mod">
          <ac:chgData name="Vieras" userId="S::urn:spo:anon#d9214d8e4d976c32e8b829dbbb46319c625128115deafc46e7be83654979aa84::" providerId="AD" clId="Web-{5A2B84B7-2DA7-F29C-EB49-3DAA689F7970}" dt="2022-05-16T13:54:36.178" v="214" actId="14100"/>
          <ac:spMkLst>
            <pc:docMk/>
            <pc:sldMk cId="1186127651" sldId="1109"/>
            <ac:spMk id="2" creationId="{9AC1C317-39F4-3542-80D3-A8035C281693}"/>
          </ac:spMkLst>
        </pc:spChg>
        <pc:spChg chg="mod">
          <ac:chgData name="Vieras" userId="S::urn:spo:anon#d9214d8e4d976c32e8b829dbbb46319c625128115deafc46e7be83654979aa84::" providerId="AD" clId="Web-{5A2B84B7-2DA7-F29C-EB49-3DAA689F7970}" dt="2022-05-16T13:54:26.802" v="212" actId="20577"/>
          <ac:spMkLst>
            <pc:docMk/>
            <pc:sldMk cId="1186127651" sldId="1109"/>
            <ac:spMk id="4" creationId="{78A06A87-43E9-3243-A8F2-37D5140A6EC6}"/>
          </ac:spMkLst>
        </pc:spChg>
      </pc:sldChg>
    </pc:docChg>
  </pc:docChgLst>
  <pc:docChgLst>
    <pc:chgData name="Tom Johnsson" userId="b7be0a8f-eeb0-4f89-9b9b-f8558d5d107d" providerId="ADAL" clId="{E5F876AF-0689-534D-9A20-9A783390060B}"/>
    <pc:docChg chg="undo custSel addSld delSld modSld">
      <pc:chgData name="Tom Johnsson" userId="b7be0a8f-eeb0-4f89-9b9b-f8558d5d107d" providerId="ADAL" clId="{E5F876AF-0689-534D-9A20-9A783390060B}" dt="2022-03-23T09:59:07.365" v="2256" actId="20577"/>
      <pc:docMkLst>
        <pc:docMk/>
      </pc:docMkLst>
      <pc:sldChg chg="addSp modSp mod modNotesTx">
        <pc:chgData name="Tom Johnsson" userId="b7be0a8f-eeb0-4f89-9b9b-f8558d5d107d" providerId="ADAL" clId="{E5F876AF-0689-534D-9A20-9A783390060B}" dt="2022-03-23T09:55:05.322" v="2231" actId="1076"/>
        <pc:sldMkLst>
          <pc:docMk/>
          <pc:sldMk cId="2459537693" sldId="282"/>
        </pc:sldMkLst>
        <pc:spChg chg="mod">
          <ac:chgData name="Tom Johnsson" userId="b7be0a8f-eeb0-4f89-9b9b-f8558d5d107d" providerId="ADAL" clId="{E5F876AF-0689-534D-9A20-9A783390060B}" dt="2022-03-23T09:54:36.978" v="2199" actId="20577"/>
          <ac:spMkLst>
            <pc:docMk/>
            <pc:sldMk cId="2459537693" sldId="282"/>
            <ac:spMk id="3" creationId="{03448FE5-B1E2-ED45-8A33-0D0FE6A03987}"/>
          </ac:spMkLst>
        </pc:spChg>
        <pc:spChg chg="add mod">
          <ac:chgData name="Tom Johnsson" userId="b7be0a8f-eeb0-4f89-9b9b-f8558d5d107d" providerId="ADAL" clId="{E5F876AF-0689-534D-9A20-9A783390060B}" dt="2022-03-23T09:55:05.322" v="2231" actId="1076"/>
          <ac:spMkLst>
            <pc:docMk/>
            <pc:sldMk cId="2459537693" sldId="282"/>
            <ac:spMk id="7" creationId="{AFB456F1-DCA1-D145-9621-D857C3D2697A}"/>
          </ac:spMkLst>
        </pc:spChg>
        <pc:picChg chg="add mod">
          <ac:chgData name="Tom Johnsson" userId="b7be0a8f-eeb0-4f89-9b9b-f8558d5d107d" providerId="ADAL" clId="{E5F876AF-0689-534D-9A20-9A783390060B}" dt="2022-03-23T09:54:41.888" v="2200" actId="1076"/>
          <ac:picMkLst>
            <pc:docMk/>
            <pc:sldMk cId="2459537693" sldId="282"/>
            <ac:picMk id="6" creationId="{4A090C20-5AA0-7E4B-AA11-9900911A57BE}"/>
          </ac:picMkLst>
        </pc:picChg>
      </pc:sldChg>
      <pc:sldChg chg="delSp modSp mod">
        <pc:chgData name="Tom Johnsson" userId="b7be0a8f-eeb0-4f89-9b9b-f8558d5d107d" providerId="ADAL" clId="{E5F876AF-0689-534D-9A20-9A783390060B}" dt="2022-03-20T06:59:18.509" v="1947" actId="478"/>
        <pc:sldMkLst>
          <pc:docMk/>
          <pc:sldMk cId="3602631817" sldId="322"/>
        </pc:sldMkLst>
        <pc:spChg chg="mod">
          <ac:chgData name="Tom Johnsson" userId="b7be0a8f-eeb0-4f89-9b9b-f8558d5d107d" providerId="ADAL" clId="{E5F876AF-0689-534D-9A20-9A783390060B}" dt="2022-03-20T06:38:09.070" v="1739" actId="20577"/>
          <ac:spMkLst>
            <pc:docMk/>
            <pc:sldMk cId="3602631817" sldId="322"/>
            <ac:spMk id="2" creationId="{281CED35-781F-E14A-8ADD-BE43C3BEA2FF}"/>
          </ac:spMkLst>
        </pc:spChg>
        <pc:spChg chg="del">
          <ac:chgData name="Tom Johnsson" userId="b7be0a8f-eeb0-4f89-9b9b-f8558d5d107d" providerId="ADAL" clId="{E5F876AF-0689-534D-9A20-9A783390060B}" dt="2022-03-20T06:59:18.509" v="1947" actId="478"/>
          <ac:spMkLst>
            <pc:docMk/>
            <pc:sldMk cId="3602631817" sldId="322"/>
            <ac:spMk id="5" creationId="{0971A77E-EDEC-BA4F-9FDF-217E3B247EAA}"/>
          </ac:spMkLst>
        </pc:spChg>
        <pc:spChg chg="mod">
          <ac:chgData name="Tom Johnsson" userId="b7be0a8f-eeb0-4f89-9b9b-f8558d5d107d" providerId="ADAL" clId="{E5F876AF-0689-534D-9A20-9A783390060B}" dt="2022-03-20T06:59:14.806" v="1946" actId="20577"/>
          <ac:spMkLst>
            <pc:docMk/>
            <pc:sldMk cId="3602631817" sldId="322"/>
            <ac:spMk id="6" creationId="{EE3C0788-8E2A-7F42-BC0B-9F7575ABF34A}"/>
          </ac:spMkLst>
        </pc:spChg>
      </pc:sldChg>
      <pc:sldChg chg="modNotesTx">
        <pc:chgData name="Tom Johnsson" userId="b7be0a8f-eeb0-4f89-9b9b-f8558d5d107d" providerId="ADAL" clId="{E5F876AF-0689-534D-9A20-9A783390060B}" dt="2022-03-20T07:04:20.749" v="2195" actId="20577"/>
        <pc:sldMkLst>
          <pc:docMk/>
          <pc:sldMk cId="4155320387" sldId="1006"/>
        </pc:sldMkLst>
      </pc:sldChg>
      <pc:sldChg chg="modSp mod">
        <pc:chgData name="Tom Johnsson" userId="b7be0a8f-eeb0-4f89-9b9b-f8558d5d107d" providerId="ADAL" clId="{E5F876AF-0689-534D-9A20-9A783390060B}" dt="2022-03-20T06:38:30.973" v="1744" actId="255"/>
        <pc:sldMkLst>
          <pc:docMk/>
          <pc:sldMk cId="3755107329" sldId="1010"/>
        </pc:sldMkLst>
        <pc:spChg chg="mod">
          <ac:chgData name="Tom Johnsson" userId="b7be0a8f-eeb0-4f89-9b9b-f8558d5d107d" providerId="ADAL" clId="{E5F876AF-0689-534D-9A20-9A783390060B}" dt="2022-03-20T06:38:30.973" v="1744" actId="255"/>
          <ac:spMkLst>
            <pc:docMk/>
            <pc:sldMk cId="3755107329" sldId="1010"/>
            <ac:spMk id="2" creationId="{26C95BF5-B2A2-AA4B-958C-5AB7AF8A3D17}"/>
          </ac:spMkLst>
        </pc:spChg>
      </pc:sldChg>
      <pc:sldChg chg="modSp mod">
        <pc:chgData name="Tom Johnsson" userId="b7be0a8f-eeb0-4f89-9b9b-f8558d5d107d" providerId="ADAL" clId="{E5F876AF-0689-534D-9A20-9A783390060B}" dt="2022-03-23T09:56:23.377" v="2250" actId="1076"/>
        <pc:sldMkLst>
          <pc:docMk/>
          <pc:sldMk cId="3331931980" sldId="1024"/>
        </pc:sldMkLst>
        <pc:spChg chg="mod">
          <ac:chgData name="Tom Johnsson" userId="b7be0a8f-eeb0-4f89-9b9b-f8558d5d107d" providerId="ADAL" clId="{E5F876AF-0689-534D-9A20-9A783390060B}" dt="2022-03-23T09:56:23.377" v="2250" actId="1076"/>
          <ac:spMkLst>
            <pc:docMk/>
            <pc:sldMk cId="3331931980" sldId="1024"/>
            <ac:spMk id="3" creationId="{CEF2634C-0A7B-4843-99DD-91BEE40BFD53}"/>
          </ac:spMkLst>
        </pc:spChg>
      </pc:sldChg>
      <pc:sldChg chg="modSp mod modNotesTx">
        <pc:chgData name="Tom Johnsson" userId="b7be0a8f-eeb0-4f89-9b9b-f8558d5d107d" providerId="ADAL" clId="{E5F876AF-0689-534D-9A20-9A783390060B}" dt="2022-03-20T06:43:01.972" v="1824" actId="20577"/>
        <pc:sldMkLst>
          <pc:docMk/>
          <pc:sldMk cId="3622705374" sldId="1042"/>
        </pc:sldMkLst>
        <pc:spChg chg="mod">
          <ac:chgData name="Tom Johnsson" userId="b7be0a8f-eeb0-4f89-9b9b-f8558d5d107d" providerId="ADAL" clId="{E5F876AF-0689-534D-9A20-9A783390060B}" dt="2022-03-20T06:41:02.666" v="1780" actId="20577"/>
          <ac:spMkLst>
            <pc:docMk/>
            <pc:sldMk cId="3622705374" sldId="1042"/>
            <ac:spMk id="2" creationId="{A6AAF4F8-4106-3A48-B034-9E312CB33B9B}"/>
          </ac:spMkLst>
        </pc:spChg>
        <pc:spChg chg="mod">
          <ac:chgData name="Tom Johnsson" userId="b7be0a8f-eeb0-4f89-9b9b-f8558d5d107d" providerId="ADAL" clId="{E5F876AF-0689-534D-9A20-9A783390060B}" dt="2022-03-20T06:43:01.972" v="1824" actId="20577"/>
          <ac:spMkLst>
            <pc:docMk/>
            <pc:sldMk cId="3622705374" sldId="1042"/>
            <ac:spMk id="3" creationId="{73C1BB9F-9F03-A14C-9393-1B42C1805B89}"/>
          </ac:spMkLst>
        </pc:spChg>
        <pc:spChg chg="mod">
          <ac:chgData name="Tom Johnsson" userId="b7be0a8f-eeb0-4f89-9b9b-f8558d5d107d" providerId="ADAL" clId="{E5F876AF-0689-534D-9A20-9A783390060B}" dt="2022-03-20T06:42:10.327" v="1788" actId="1076"/>
          <ac:spMkLst>
            <pc:docMk/>
            <pc:sldMk cId="3622705374" sldId="1042"/>
            <ac:spMk id="4" creationId="{FE0A3290-68F9-064B-86D7-639EAC9048DD}"/>
          </ac:spMkLst>
        </pc:spChg>
      </pc:sldChg>
      <pc:sldChg chg="modSp mod">
        <pc:chgData name="Tom Johnsson" userId="b7be0a8f-eeb0-4f89-9b9b-f8558d5d107d" providerId="ADAL" clId="{E5F876AF-0689-534D-9A20-9A783390060B}" dt="2022-03-20T06:37:04.031" v="1734" actId="255"/>
        <pc:sldMkLst>
          <pc:docMk/>
          <pc:sldMk cId="2755144291" sldId="1043"/>
        </pc:sldMkLst>
        <pc:spChg chg="mod">
          <ac:chgData name="Tom Johnsson" userId="b7be0a8f-eeb0-4f89-9b9b-f8558d5d107d" providerId="ADAL" clId="{E5F876AF-0689-534D-9A20-9A783390060B}" dt="2022-03-20T06:37:04.031" v="1734" actId="255"/>
          <ac:spMkLst>
            <pc:docMk/>
            <pc:sldMk cId="2755144291" sldId="1043"/>
            <ac:spMk id="2" creationId="{C09874CE-73F3-8A4E-9870-AF82EF5A2B28}"/>
          </ac:spMkLst>
        </pc:spChg>
      </pc:sldChg>
      <pc:sldChg chg="modSp mod">
        <pc:chgData name="Tom Johnsson" userId="b7be0a8f-eeb0-4f89-9b9b-f8558d5d107d" providerId="ADAL" clId="{E5F876AF-0689-534D-9A20-9A783390060B}" dt="2022-03-20T06:36:32.669" v="1728" actId="27636"/>
        <pc:sldMkLst>
          <pc:docMk/>
          <pc:sldMk cId="3769533709" sldId="1096"/>
        </pc:sldMkLst>
        <pc:spChg chg="mod">
          <ac:chgData name="Tom Johnsson" userId="b7be0a8f-eeb0-4f89-9b9b-f8558d5d107d" providerId="ADAL" clId="{E5F876AF-0689-534D-9A20-9A783390060B}" dt="2022-03-20T06:36:32.669" v="1728" actId="27636"/>
          <ac:spMkLst>
            <pc:docMk/>
            <pc:sldMk cId="3769533709" sldId="1096"/>
            <ac:spMk id="2" creationId="{281CED35-781F-E14A-8ADD-BE43C3BEA2FF}"/>
          </ac:spMkLst>
        </pc:spChg>
      </pc:sldChg>
      <pc:sldChg chg="modSp mod">
        <pc:chgData name="Tom Johnsson" userId="b7be0a8f-eeb0-4f89-9b9b-f8558d5d107d" providerId="ADAL" clId="{E5F876AF-0689-534D-9A20-9A783390060B}" dt="2022-03-20T07:00:22.406" v="1949" actId="20577"/>
        <pc:sldMkLst>
          <pc:docMk/>
          <pc:sldMk cId="1795671358" sldId="1097"/>
        </pc:sldMkLst>
        <pc:spChg chg="mod">
          <ac:chgData name="Tom Johnsson" userId="b7be0a8f-eeb0-4f89-9b9b-f8558d5d107d" providerId="ADAL" clId="{E5F876AF-0689-534D-9A20-9A783390060B}" dt="2022-03-20T07:00:22.406" v="1949" actId="20577"/>
          <ac:spMkLst>
            <pc:docMk/>
            <pc:sldMk cId="1795671358" sldId="1097"/>
            <ac:spMk id="3" creationId="{ED41B573-18F3-DA44-B140-0C02871D28FD}"/>
          </ac:spMkLst>
        </pc:spChg>
      </pc:sldChg>
      <pc:sldChg chg="modSp mod">
        <pc:chgData name="Tom Johnsson" userId="b7be0a8f-eeb0-4f89-9b9b-f8558d5d107d" providerId="ADAL" clId="{E5F876AF-0689-534D-9A20-9A783390060B}" dt="2022-03-20T06:36:50.675" v="1733" actId="255"/>
        <pc:sldMkLst>
          <pc:docMk/>
          <pc:sldMk cId="3623508312" sldId="1098"/>
        </pc:sldMkLst>
        <pc:spChg chg="mod">
          <ac:chgData name="Tom Johnsson" userId="b7be0a8f-eeb0-4f89-9b9b-f8558d5d107d" providerId="ADAL" clId="{E5F876AF-0689-534D-9A20-9A783390060B}" dt="2022-03-20T06:36:50.675" v="1733" actId="255"/>
          <ac:spMkLst>
            <pc:docMk/>
            <pc:sldMk cId="3623508312" sldId="1098"/>
            <ac:spMk id="2" creationId="{28231E37-7739-B44F-A9F2-B58A1B38FBE9}"/>
          </ac:spMkLst>
        </pc:spChg>
      </pc:sldChg>
      <pc:sldChg chg="addSp delSp modSp mod">
        <pc:chgData name="Tom Johnsson" userId="b7be0a8f-eeb0-4f89-9b9b-f8558d5d107d" providerId="ADAL" clId="{E5F876AF-0689-534D-9A20-9A783390060B}" dt="2022-03-23T09:59:07.365" v="2256" actId="20577"/>
        <pc:sldMkLst>
          <pc:docMk/>
          <pc:sldMk cId="3487849141" sldId="1101"/>
        </pc:sldMkLst>
        <pc:spChg chg="mod">
          <ac:chgData name="Tom Johnsson" userId="b7be0a8f-eeb0-4f89-9b9b-f8558d5d107d" providerId="ADAL" clId="{E5F876AF-0689-534D-9A20-9A783390060B}" dt="2022-03-18T10:13:53.148" v="0" actId="790"/>
          <ac:spMkLst>
            <pc:docMk/>
            <pc:sldMk cId="3487849141" sldId="1101"/>
            <ac:spMk id="2" creationId="{8E1300B3-9EE3-424C-B7D6-4189BE795EF0}"/>
          </ac:spMkLst>
        </pc:spChg>
        <pc:spChg chg="mod">
          <ac:chgData name="Tom Johnsson" userId="b7be0a8f-eeb0-4f89-9b9b-f8558d5d107d" providerId="ADAL" clId="{E5F876AF-0689-534D-9A20-9A783390060B}" dt="2022-03-18T10:13:53.148" v="0" actId="790"/>
          <ac:spMkLst>
            <pc:docMk/>
            <pc:sldMk cId="3487849141" sldId="1101"/>
            <ac:spMk id="3" creationId="{094D00C6-8838-A24F-979C-68201789B46E}"/>
          </ac:spMkLst>
        </pc:spChg>
        <pc:spChg chg="mod">
          <ac:chgData name="Tom Johnsson" userId="b7be0a8f-eeb0-4f89-9b9b-f8558d5d107d" providerId="ADAL" clId="{E5F876AF-0689-534D-9A20-9A783390060B}" dt="2022-03-23T09:59:07.365" v="2256" actId="20577"/>
          <ac:spMkLst>
            <pc:docMk/>
            <pc:sldMk cId="3487849141" sldId="1101"/>
            <ac:spMk id="6" creationId="{E0D2D3FF-596A-B142-BFBD-FBFE55A80030}"/>
          </ac:spMkLst>
        </pc:spChg>
        <pc:spChg chg="add del mod">
          <ac:chgData name="Tom Johnsson" userId="b7be0a8f-eeb0-4f89-9b9b-f8558d5d107d" providerId="ADAL" clId="{E5F876AF-0689-534D-9A20-9A783390060B}" dt="2022-03-18T10:30:13.127" v="3"/>
          <ac:spMkLst>
            <pc:docMk/>
            <pc:sldMk cId="3487849141" sldId="1101"/>
            <ac:spMk id="7" creationId="{A01A23FD-BEFF-9147-96F2-C7253D480298}"/>
          </ac:spMkLst>
        </pc:spChg>
        <pc:picChg chg="del">
          <ac:chgData name="Tom Johnsson" userId="b7be0a8f-eeb0-4f89-9b9b-f8558d5d107d" providerId="ADAL" clId="{E5F876AF-0689-534D-9A20-9A783390060B}" dt="2022-03-18T10:16:43.220" v="1" actId="21"/>
          <ac:picMkLst>
            <pc:docMk/>
            <pc:sldMk cId="3487849141" sldId="1101"/>
            <ac:picMk id="5" creationId="{A5FED5D7-96F0-1642-B2F1-C8E514FF8457}"/>
          </ac:picMkLst>
        </pc:picChg>
        <pc:picChg chg="add mod">
          <ac:chgData name="Tom Johnsson" userId="b7be0a8f-eeb0-4f89-9b9b-f8558d5d107d" providerId="ADAL" clId="{E5F876AF-0689-534D-9A20-9A783390060B}" dt="2022-03-18T10:30:13.127" v="3"/>
          <ac:picMkLst>
            <pc:docMk/>
            <pc:sldMk cId="3487849141" sldId="1101"/>
            <ac:picMk id="9" creationId="{5F4C2C82-26FC-5842-9BDC-B5ACB80676A0}"/>
          </ac:picMkLst>
        </pc:picChg>
      </pc:sldChg>
      <pc:sldChg chg="modSp mod">
        <pc:chgData name="Tom Johnsson" userId="b7be0a8f-eeb0-4f89-9b9b-f8558d5d107d" providerId="ADAL" clId="{E5F876AF-0689-534D-9A20-9A783390060B}" dt="2022-03-20T06:56:39.300" v="1854" actId="20577"/>
        <pc:sldMkLst>
          <pc:docMk/>
          <pc:sldMk cId="2797390263" sldId="1103"/>
        </pc:sldMkLst>
        <pc:spChg chg="mod">
          <ac:chgData name="Tom Johnsson" userId="b7be0a8f-eeb0-4f89-9b9b-f8558d5d107d" providerId="ADAL" clId="{E5F876AF-0689-534D-9A20-9A783390060B}" dt="2022-03-20T06:56:39.300" v="1854" actId="20577"/>
          <ac:spMkLst>
            <pc:docMk/>
            <pc:sldMk cId="2797390263" sldId="1103"/>
            <ac:spMk id="6" creationId="{1BB0E0B8-C4AA-D942-8A02-4F393AA13F0D}"/>
          </ac:spMkLst>
        </pc:spChg>
      </pc:sldChg>
      <pc:sldChg chg="addSp delSp modSp mod">
        <pc:chgData name="Tom Johnsson" userId="b7be0a8f-eeb0-4f89-9b9b-f8558d5d107d" providerId="ADAL" clId="{E5F876AF-0689-534D-9A20-9A783390060B}" dt="2022-03-20T06:57:52.497" v="1929" actId="1076"/>
        <pc:sldMkLst>
          <pc:docMk/>
          <pc:sldMk cId="4055757416" sldId="1104"/>
        </pc:sldMkLst>
        <pc:spChg chg="mod">
          <ac:chgData name="Tom Johnsson" userId="b7be0a8f-eeb0-4f89-9b9b-f8558d5d107d" providerId="ADAL" clId="{E5F876AF-0689-534D-9A20-9A783390060B}" dt="2022-03-20T06:57:44.471" v="1928" actId="790"/>
          <ac:spMkLst>
            <pc:docMk/>
            <pc:sldMk cId="4055757416" sldId="1104"/>
            <ac:spMk id="2" creationId="{C7FF4B33-A17A-944B-B3E9-B2DE5793A7FA}"/>
          </ac:spMkLst>
        </pc:spChg>
        <pc:spChg chg="mod">
          <ac:chgData name="Tom Johnsson" userId="b7be0a8f-eeb0-4f89-9b9b-f8558d5d107d" providerId="ADAL" clId="{E5F876AF-0689-534D-9A20-9A783390060B}" dt="2022-03-20T06:57:44.471" v="1928" actId="790"/>
          <ac:spMkLst>
            <pc:docMk/>
            <pc:sldMk cId="4055757416" sldId="1104"/>
            <ac:spMk id="3" creationId="{A82DFFDF-95B7-5343-9BCD-9620B5742438}"/>
          </ac:spMkLst>
        </pc:spChg>
        <pc:spChg chg="mod">
          <ac:chgData name="Tom Johnsson" userId="b7be0a8f-eeb0-4f89-9b9b-f8558d5d107d" providerId="ADAL" clId="{E5F876AF-0689-534D-9A20-9A783390060B}" dt="2022-03-20T06:57:44.471" v="1928" actId="790"/>
          <ac:spMkLst>
            <pc:docMk/>
            <pc:sldMk cId="4055757416" sldId="1104"/>
            <ac:spMk id="4" creationId="{817473F7-4742-F64E-97E9-A8417E0E5666}"/>
          </ac:spMkLst>
        </pc:spChg>
        <pc:spChg chg="add del mod">
          <ac:chgData name="Tom Johnsson" userId="b7be0a8f-eeb0-4f89-9b9b-f8558d5d107d" providerId="ADAL" clId="{E5F876AF-0689-534D-9A20-9A783390060B}" dt="2022-03-20T05:59:34.415" v="1296" actId="478"/>
          <ac:spMkLst>
            <pc:docMk/>
            <pc:sldMk cId="4055757416" sldId="1104"/>
            <ac:spMk id="5" creationId="{2A2D16F9-C6FF-FD4F-A2A6-6C7C604E2265}"/>
          </ac:spMkLst>
        </pc:spChg>
        <pc:spChg chg="add mod">
          <ac:chgData name="Tom Johnsson" userId="b7be0a8f-eeb0-4f89-9b9b-f8558d5d107d" providerId="ADAL" clId="{E5F876AF-0689-534D-9A20-9A783390060B}" dt="2022-03-20T06:57:52.497" v="1929" actId="1076"/>
          <ac:spMkLst>
            <pc:docMk/>
            <pc:sldMk cId="4055757416" sldId="1104"/>
            <ac:spMk id="6" creationId="{946BD3D3-E351-3945-8437-11EF7A376A42}"/>
          </ac:spMkLst>
        </pc:spChg>
      </pc:sldChg>
      <pc:sldChg chg="modSp mod">
        <pc:chgData name="Tom Johnsson" userId="b7be0a8f-eeb0-4f89-9b9b-f8558d5d107d" providerId="ADAL" clId="{E5F876AF-0689-534D-9A20-9A783390060B}" dt="2022-03-20T07:01:02.198" v="1968" actId="255"/>
        <pc:sldMkLst>
          <pc:docMk/>
          <pc:sldMk cId="1240524943" sldId="1105"/>
        </pc:sldMkLst>
        <pc:spChg chg="mod">
          <ac:chgData name="Tom Johnsson" userId="b7be0a8f-eeb0-4f89-9b9b-f8558d5d107d" providerId="ADAL" clId="{E5F876AF-0689-534D-9A20-9A783390060B}" dt="2022-03-18T10:30:58.949" v="5" actId="20577"/>
          <ac:spMkLst>
            <pc:docMk/>
            <pc:sldMk cId="1240524943" sldId="1105"/>
            <ac:spMk id="2" creationId="{6E329A76-8160-B344-AE15-17A41672DB4C}"/>
          </ac:spMkLst>
        </pc:spChg>
        <pc:spChg chg="mod">
          <ac:chgData name="Tom Johnsson" userId="b7be0a8f-eeb0-4f89-9b9b-f8558d5d107d" providerId="ADAL" clId="{E5F876AF-0689-534D-9A20-9A783390060B}" dt="2022-03-20T07:00:41.275" v="1966" actId="20577"/>
          <ac:spMkLst>
            <pc:docMk/>
            <pc:sldMk cId="1240524943" sldId="1105"/>
            <ac:spMk id="3" creationId="{998D579E-50C8-AE4C-B63D-79F2FEB59A4A}"/>
          </ac:spMkLst>
        </pc:spChg>
        <pc:spChg chg="mod">
          <ac:chgData name="Tom Johnsson" userId="b7be0a8f-eeb0-4f89-9b9b-f8558d5d107d" providerId="ADAL" clId="{E5F876AF-0689-534D-9A20-9A783390060B}" dt="2022-03-20T07:01:02.198" v="1968" actId="255"/>
          <ac:spMkLst>
            <pc:docMk/>
            <pc:sldMk cId="1240524943" sldId="1105"/>
            <ac:spMk id="4" creationId="{ED201DFD-EACB-0F4F-9F6E-D5ABF839E16B}"/>
          </ac:spMkLst>
        </pc:spChg>
      </pc:sldChg>
      <pc:sldChg chg="addSp delSp modSp mod modClrScheme chgLayout">
        <pc:chgData name="Tom Johnsson" userId="b7be0a8f-eeb0-4f89-9b9b-f8558d5d107d" providerId="ADAL" clId="{E5F876AF-0689-534D-9A20-9A783390060B}" dt="2022-03-20T06:40:19.468" v="1759" actId="20577"/>
        <pc:sldMkLst>
          <pc:docMk/>
          <pc:sldMk cId="1185735049" sldId="1108"/>
        </pc:sldMkLst>
        <pc:spChg chg="add mod ord">
          <ac:chgData name="Tom Johnsson" userId="b7be0a8f-eeb0-4f89-9b9b-f8558d5d107d" providerId="ADAL" clId="{E5F876AF-0689-534D-9A20-9A783390060B}" dt="2022-03-20T06:40:04.211" v="1757" actId="790"/>
          <ac:spMkLst>
            <pc:docMk/>
            <pc:sldMk cId="1185735049" sldId="1108"/>
            <ac:spMk id="2" creationId="{0F4CFEC8-D7F4-AC42-B11B-515EFD9399B4}"/>
          </ac:spMkLst>
        </pc:spChg>
        <pc:spChg chg="mod ord">
          <ac:chgData name="Tom Johnsson" userId="b7be0a8f-eeb0-4f89-9b9b-f8558d5d107d" providerId="ADAL" clId="{E5F876AF-0689-534D-9A20-9A783390060B}" dt="2022-03-20T06:40:19.468" v="1759" actId="20577"/>
          <ac:spMkLst>
            <pc:docMk/>
            <pc:sldMk cId="1185735049" sldId="1108"/>
            <ac:spMk id="4" creationId="{D63B0A42-4BE4-E44A-874D-33C10BEA67B6}"/>
          </ac:spMkLst>
        </pc:spChg>
        <pc:spChg chg="del mod">
          <ac:chgData name="Tom Johnsson" userId="b7be0a8f-eeb0-4f89-9b9b-f8558d5d107d" providerId="ADAL" clId="{E5F876AF-0689-534D-9A20-9A783390060B}" dt="2022-03-20T06:39:49.619" v="1754" actId="478"/>
          <ac:spMkLst>
            <pc:docMk/>
            <pc:sldMk cId="1185735049" sldId="1108"/>
            <ac:spMk id="7" creationId="{479BAC3B-7B7F-2743-82A0-C2D8AE6A47DC}"/>
          </ac:spMkLst>
        </pc:spChg>
      </pc:sldChg>
      <pc:sldChg chg="addSp delSp modSp add mod modClrScheme modShow chgLayout modNotesTx">
        <pc:chgData name="Tom Johnsson" userId="b7be0a8f-eeb0-4f89-9b9b-f8558d5d107d" providerId="ADAL" clId="{E5F876AF-0689-534D-9A20-9A783390060B}" dt="2022-03-20T06:58:37.829" v="1945" actId="255"/>
        <pc:sldMkLst>
          <pc:docMk/>
          <pc:sldMk cId="1186127651" sldId="1109"/>
        </pc:sldMkLst>
        <pc:spChg chg="mod ord">
          <ac:chgData name="Tom Johnsson" userId="b7be0a8f-eeb0-4f89-9b9b-f8558d5d107d" providerId="ADAL" clId="{E5F876AF-0689-534D-9A20-9A783390060B}" dt="2022-03-20T06:58:08.072" v="1943" actId="20577"/>
          <ac:spMkLst>
            <pc:docMk/>
            <pc:sldMk cId="1186127651" sldId="1109"/>
            <ac:spMk id="2" creationId="{9AC1C317-39F4-3542-80D3-A8035C281693}"/>
          </ac:spMkLst>
        </pc:spChg>
        <pc:spChg chg="mod">
          <ac:chgData name="Tom Johnsson" userId="b7be0a8f-eeb0-4f89-9b9b-f8558d5d107d" providerId="ADAL" clId="{E5F876AF-0689-534D-9A20-9A783390060B}" dt="2022-03-20T06:58:37.829" v="1945" actId="255"/>
          <ac:spMkLst>
            <pc:docMk/>
            <pc:sldMk cId="1186127651" sldId="1109"/>
            <ac:spMk id="3" creationId="{2864200C-F3C3-C84C-9848-2E3320F1991D}"/>
          </ac:spMkLst>
        </pc:spChg>
        <pc:spChg chg="mod ord">
          <ac:chgData name="Tom Johnsson" userId="b7be0a8f-eeb0-4f89-9b9b-f8558d5d107d" providerId="ADAL" clId="{E5F876AF-0689-534D-9A20-9A783390060B}" dt="2022-03-18T10:39:44.834" v="351" actId="700"/>
          <ac:spMkLst>
            <pc:docMk/>
            <pc:sldMk cId="1186127651" sldId="1109"/>
            <ac:spMk id="4" creationId="{78A06A87-43E9-3243-A8F2-37D5140A6EC6}"/>
          </ac:spMkLst>
        </pc:spChg>
        <pc:spChg chg="add del mod ord">
          <ac:chgData name="Tom Johnsson" userId="b7be0a8f-eeb0-4f89-9b9b-f8558d5d107d" providerId="ADAL" clId="{E5F876AF-0689-534D-9A20-9A783390060B}" dt="2022-03-18T10:39:59.505" v="354"/>
          <ac:spMkLst>
            <pc:docMk/>
            <pc:sldMk cId="1186127651" sldId="1109"/>
            <ac:spMk id="5" creationId="{16C628B7-66C9-AD41-A3D0-B260D0C4B13F}"/>
          </ac:spMkLst>
        </pc:spChg>
        <pc:spChg chg="add del mod">
          <ac:chgData name="Tom Johnsson" userId="b7be0a8f-eeb0-4f89-9b9b-f8558d5d107d" providerId="ADAL" clId="{E5F876AF-0689-534D-9A20-9A783390060B}" dt="2022-03-20T06:33:07.620" v="1669" actId="478"/>
          <ac:spMkLst>
            <pc:docMk/>
            <pc:sldMk cId="1186127651" sldId="1109"/>
            <ac:spMk id="6" creationId="{94CAB3F9-EFE2-074F-8FC8-776E38A92BDD}"/>
          </ac:spMkLst>
        </pc:spChg>
        <pc:picChg chg="add del mod">
          <ac:chgData name="Tom Johnsson" userId="b7be0a8f-eeb0-4f89-9b9b-f8558d5d107d" providerId="ADAL" clId="{E5F876AF-0689-534D-9A20-9A783390060B}" dt="2022-03-20T06:33:04.956" v="1668" actId="478"/>
          <ac:picMkLst>
            <pc:docMk/>
            <pc:sldMk cId="1186127651" sldId="1109"/>
            <ac:picMk id="7" creationId="{3336422D-11F5-3743-B889-E5B79D3C3B49}"/>
          </ac:picMkLst>
        </pc:picChg>
        <pc:picChg chg="add mod modCrop">
          <ac:chgData name="Tom Johnsson" userId="b7be0a8f-eeb0-4f89-9b9b-f8558d5d107d" providerId="ADAL" clId="{E5F876AF-0689-534D-9A20-9A783390060B}" dt="2022-03-20T06:54:27.354" v="1841" actId="18331"/>
          <ac:picMkLst>
            <pc:docMk/>
            <pc:sldMk cId="1186127651" sldId="1109"/>
            <ac:picMk id="9" creationId="{921C522F-4692-FE43-8CCE-4FD8A5094165}"/>
          </ac:picMkLst>
        </pc:picChg>
      </pc:sldChg>
      <pc:sldChg chg="new del">
        <pc:chgData name="Tom Johnsson" userId="b7be0a8f-eeb0-4f89-9b9b-f8558d5d107d" providerId="ADAL" clId="{E5F876AF-0689-534D-9A20-9A783390060B}" dt="2022-03-20T06:02:06.181" v="1305" actId="2696"/>
        <pc:sldMkLst>
          <pc:docMk/>
          <pc:sldMk cId="1222556477" sldId="1110"/>
        </pc:sldMkLst>
      </pc:sldChg>
    </pc:docChg>
  </pc:docChgLst>
  <pc:docChgLst>
    <pc:chgData name="Vieras" userId="S::urn:spo:anon#d9214d8e4d976c32e8b829dbbb46319c625128115deafc46e7be83654979aa84::" providerId="AD" clId="Web-{EE2EF740-E023-29FC-3BB2-7534160C6EAF}"/>
    <pc:docChg chg="modSld">
      <pc:chgData name="Vieras" userId="S::urn:spo:anon#d9214d8e4d976c32e8b829dbbb46319c625128115deafc46e7be83654979aa84::" providerId="AD" clId="Web-{EE2EF740-E023-29FC-3BB2-7534160C6EAF}" dt="2022-05-19T12:50:11.104" v="7" actId="20577"/>
      <pc:docMkLst>
        <pc:docMk/>
      </pc:docMkLst>
      <pc:sldChg chg="modSp">
        <pc:chgData name="Vieras" userId="S::urn:spo:anon#d9214d8e4d976c32e8b829dbbb46319c625128115deafc46e7be83654979aa84::" providerId="AD" clId="Web-{EE2EF740-E023-29FC-3BB2-7534160C6EAF}" dt="2022-05-19T12:48:54.412" v="4" actId="20577"/>
        <pc:sldMkLst>
          <pc:docMk/>
          <pc:sldMk cId="4059595346" sldId="285"/>
        </pc:sldMkLst>
        <pc:spChg chg="mod">
          <ac:chgData name="Vieras" userId="S::urn:spo:anon#d9214d8e4d976c32e8b829dbbb46319c625128115deafc46e7be83654979aa84::" providerId="AD" clId="Web-{EE2EF740-E023-29FC-3BB2-7534160C6EAF}" dt="2022-05-19T12:48:54.412" v="4" actId="20577"/>
          <ac:spMkLst>
            <pc:docMk/>
            <pc:sldMk cId="4059595346" sldId="285"/>
            <ac:spMk id="3" creationId="{837EE112-DD95-A24D-95B7-633D14435AC5}"/>
          </ac:spMkLst>
        </pc:spChg>
      </pc:sldChg>
      <pc:sldChg chg="modSp">
        <pc:chgData name="Vieras" userId="S::urn:spo:anon#d9214d8e4d976c32e8b829dbbb46319c625128115deafc46e7be83654979aa84::" providerId="AD" clId="Web-{EE2EF740-E023-29FC-3BB2-7534160C6EAF}" dt="2022-05-19T12:48:13.285" v="0" actId="14100"/>
        <pc:sldMkLst>
          <pc:docMk/>
          <pc:sldMk cId="1255679981" sldId="330"/>
        </pc:sldMkLst>
        <pc:spChg chg="mod">
          <ac:chgData name="Vieras" userId="S::urn:spo:anon#d9214d8e4d976c32e8b829dbbb46319c625128115deafc46e7be83654979aa84::" providerId="AD" clId="Web-{EE2EF740-E023-29FC-3BB2-7534160C6EAF}" dt="2022-05-19T12:48:13.285" v="0" actId="14100"/>
          <ac:spMkLst>
            <pc:docMk/>
            <pc:sldMk cId="1255679981" sldId="330"/>
            <ac:spMk id="5" creationId="{D3778191-4970-504F-ADD8-D72FC1E075CB}"/>
          </ac:spMkLst>
        </pc:spChg>
      </pc:sldChg>
      <pc:sldChg chg="modSp">
        <pc:chgData name="Vieras" userId="S::urn:spo:anon#d9214d8e4d976c32e8b829dbbb46319c625128115deafc46e7be83654979aa84::" providerId="AD" clId="Web-{EE2EF740-E023-29FC-3BB2-7534160C6EAF}" dt="2022-05-19T12:50:11.104" v="7" actId="20577"/>
        <pc:sldMkLst>
          <pc:docMk/>
          <pc:sldMk cId="2146817173" sldId="1099"/>
        </pc:sldMkLst>
        <pc:spChg chg="mod">
          <ac:chgData name="Vieras" userId="S::urn:spo:anon#d9214d8e4d976c32e8b829dbbb46319c625128115deafc46e7be83654979aa84::" providerId="AD" clId="Web-{EE2EF740-E023-29FC-3BB2-7534160C6EAF}" dt="2022-05-19T12:50:11.104" v="7" actId="20577"/>
          <ac:spMkLst>
            <pc:docMk/>
            <pc:sldMk cId="2146817173" sldId="1099"/>
            <ac:spMk id="3" creationId="{7E2D973B-AAF8-D448-B160-6D509F4FC23B}"/>
          </ac:spMkLst>
        </pc:spChg>
      </pc:sldChg>
      <pc:sldChg chg="modSp">
        <pc:chgData name="Vieras" userId="S::urn:spo:anon#d9214d8e4d976c32e8b829dbbb46319c625128115deafc46e7be83654979aa84::" providerId="AD" clId="Web-{EE2EF740-E023-29FC-3BB2-7534160C6EAF}" dt="2022-05-19T12:48:32.036" v="1" actId="1076"/>
        <pc:sldMkLst>
          <pc:docMk/>
          <pc:sldMk cId="2867173953" sldId="1102"/>
        </pc:sldMkLst>
        <pc:picChg chg="mod">
          <ac:chgData name="Vieras" userId="S::urn:spo:anon#d9214d8e4d976c32e8b829dbbb46319c625128115deafc46e7be83654979aa84::" providerId="AD" clId="Web-{EE2EF740-E023-29FC-3BB2-7534160C6EAF}" dt="2022-05-19T12:48:32.036" v="1" actId="1076"/>
          <ac:picMkLst>
            <pc:docMk/>
            <pc:sldMk cId="2867173953" sldId="1102"/>
            <ac:picMk id="1032" creationId="{D54E1B08-730E-F84B-A924-B663C838C112}"/>
          </ac:picMkLst>
        </pc:picChg>
      </pc:sldChg>
      <pc:sldChg chg="modSp">
        <pc:chgData name="Vieras" userId="S::urn:spo:anon#d9214d8e4d976c32e8b829dbbb46319c625128115deafc46e7be83654979aa84::" providerId="AD" clId="Web-{EE2EF740-E023-29FC-3BB2-7534160C6EAF}" dt="2022-05-19T12:49:30.164" v="5" actId="1076"/>
        <pc:sldMkLst>
          <pc:docMk/>
          <pc:sldMk cId="1240524943" sldId="1105"/>
        </pc:sldMkLst>
        <pc:spChg chg="mod">
          <ac:chgData name="Vieras" userId="S::urn:spo:anon#d9214d8e4d976c32e8b829dbbb46319c625128115deafc46e7be83654979aa84::" providerId="AD" clId="Web-{EE2EF740-E023-29FC-3BB2-7534160C6EAF}" dt="2022-05-19T12:49:30.164" v="5" actId="1076"/>
          <ac:spMkLst>
            <pc:docMk/>
            <pc:sldMk cId="1240524943" sldId="1105"/>
            <ac:spMk id="4" creationId="{ED201DFD-EACB-0F4F-9F6E-D5ABF839E16B}"/>
          </ac:spMkLst>
        </pc:spChg>
      </pc:sldChg>
    </pc:docChg>
  </pc:docChgLst>
  <pc:docChgLst>
    <pc:chgData name="Vieras" userId="S::urn:spo:anon#d9214d8e4d976c32e8b829dbbb46319c625128115deafc46e7be83654979aa84::" providerId="AD" clId="Web-{2C61F8DA-E0F8-D5B3-95BF-7BFA12F051C0}"/>
    <pc:docChg chg="modSld">
      <pc:chgData name="Vieras" userId="S::urn:spo:anon#d9214d8e4d976c32e8b829dbbb46319c625128115deafc46e7be83654979aa84::" providerId="AD" clId="Web-{2C61F8DA-E0F8-D5B3-95BF-7BFA12F051C0}" dt="2022-06-20T07:19:57.931" v="22" actId="20577"/>
      <pc:docMkLst>
        <pc:docMk/>
      </pc:docMkLst>
      <pc:sldChg chg="modSp">
        <pc:chgData name="Vieras" userId="S::urn:spo:anon#d9214d8e4d976c32e8b829dbbb46319c625128115deafc46e7be83654979aa84::" providerId="AD" clId="Web-{2C61F8DA-E0F8-D5B3-95BF-7BFA12F051C0}" dt="2022-06-20T07:19:57.931" v="22" actId="20577"/>
        <pc:sldMkLst>
          <pc:docMk/>
          <pc:sldMk cId="2995872947" sldId="1110"/>
        </pc:sldMkLst>
        <pc:spChg chg="mod">
          <ac:chgData name="Vieras" userId="S::urn:spo:anon#d9214d8e4d976c32e8b829dbbb46319c625128115deafc46e7be83654979aa84::" providerId="AD" clId="Web-{2C61F8DA-E0F8-D5B3-95BF-7BFA12F051C0}" dt="2022-06-20T07:19:57.931" v="22" actId="20577"/>
          <ac:spMkLst>
            <pc:docMk/>
            <pc:sldMk cId="2995872947" sldId="1110"/>
            <ac:spMk id="10" creationId="{707532D5-959F-BC40-5451-8AF9100E2FE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319BC-9E7E-464D-9253-9C0138007364}" type="doc">
      <dgm:prSet loTypeId="urn:microsoft.com/office/officeart/2005/8/layout/hProcess9" loCatId="" qsTypeId="urn:microsoft.com/office/officeart/2005/8/quickstyle/simple1" qsCatId="simple" csTypeId="urn:microsoft.com/office/officeart/2005/8/colors/accent1_2" csCatId="accent1" phldr="1"/>
      <dgm:spPr/>
    </dgm:pt>
    <dgm:pt modelId="{06721358-DCE6-4341-BCCE-7C55C3FA4BE4}">
      <dgm:prSet phldrT="[Teksti]"/>
      <dgm:spPr/>
      <dgm:t>
        <a:bodyPr/>
        <a:lstStyle/>
        <a:p>
          <a:r>
            <a:rPr lang="fi-FI" dirty="0"/>
            <a:t>Vaarojen tunnistaminen ja arviointi 10§</a:t>
          </a:r>
        </a:p>
      </dgm:t>
    </dgm:pt>
    <dgm:pt modelId="{0FF47941-1F2D-4146-822E-DE721B23D51B}" type="parTrans" cxnId="{CE277C88-F230-2743-885E-CABE37F31DA5}">
      <dgm:prSet/>
      <dgm:spPr/>
      <dgm:t>
        <a:bodyPr/>
        <a:lstStyle/>
        <a:p>
          <a:endParaRPr lang="fi-FI"/>
        </a:p>
      </dgm:t>
    </dgm:pt>
    <dgm:pt modelId="{3D10C959-749F-B641-9852-6B0C6FAF4947}" type="sibTrans" cxnId="{CE277C88-F230-2743-885E-CABE37F31DA5}">
      <dgm:prSet/>
      <dgm:spPr/>
      <dgm:t>
        <a:bodyPr/>
        <a:lstStyle/>
        <a:p>
          <a:endParaRPr lang="fi-FI"/>
        </a:p>
      </dgm:t>
    </dgm:pt>
    <dgm:pt modelId="{0F729427-B773-9F48-A8CD-F43724E375D7}">
      <dgm:prSet phldrT="[Teksti]"/>
      <dgm:spPr/>
      <dgm:t>
        <a:bodyPr/>
        <a:lstStyle/>
        <a:p>
          <a:r>
            <a:rPr lang="fi-FI" dirty="0"/>
            <a:t>Työn ja työympäristön suunnittelu 12&amp;13§</a:t>
          </a:r>
        </a:p>
      </dgm:t>
    </dgm:pt>
    <dgm:pt modelId="{81AF9EE1-1CF8-EF4B-A34D-C42B7979A0AF}" type="parTrans" cxnId="{B3C1D6E5-CCBB-B04A-B6A2-2E041C5FE6CE}">
      <dgm:prSet/>
      <dgm:spPr/>
      <dgm:t>
        <a:bodyPr/>
        <a:lstStyle/>
        <a:p>
          <a:endParaRPr lang="fi-FI"/>
        </a:p>
      </dgm:t>
    </dgm:pt>
    <dgm:pt modelId="{7B71299C-EDC2-C449-81B2-EC597F57092A}" type="sibTrans" cxnId="{B3C1D6E5-CCBB-B04A-B6A2-2E041C5FE6CE}">
      <dgm:prSet/>
      <dgm:spPr/>
      <dgm:t>
        <a:bodyPr/>
        <a:lstStyle/>
        <a:p>
          <a:endParaRPr lang="fi-FI"/>
        </a:p>
      </dgm:t>
    </dgm:pt>
    <dgm:pt modelId="{9E9CAE35-A2F0-D04A-B99E-6446EF5045E9}">
      <dgm:prSet phldrT="[Teksti]"/>
      <dgm:spPr/>
      <dgm:t>
        <a:bodyPr/>
        <a:lstStyle/>
        <a:p>
          <a:r>
            <a:rPr lang="fi-FI" dirty="0"/>
            <a:t>Toimenpiteet 8§</a:t>
          </a:r>
        </a:p>
      </dgm:t>
    </dgm:pt>
    <dgm:pt modelId="{EDAC1309-6AAF-2245-ACC4-65B7CBC8366A}" type="parTrans" cxnId="{B982A1AD-EDF6-244D-8D7A-2C004A414661}">
      <dgm:prSet/>
      <dgm:spPr/>
      <dgm:t>
        <a:bodyPr/>
        <a:lstStyle/>
        <a:p>
          <a:endParaRPr lang="fi-FI"/>
        </a:p>
      </dgm:t>
    </dgm:pt>
    <dgm:pt modelId="{5CF0C58A-9D22-234E-AB19-20A609FF9A7C}" type="sibTrans" cxnId="{B982A1AD-EDF6-244D-8D7A-2C004A414661}">
      <dgm:prSet/>
      <dgm:spPr/>
      <dgm:t>
        <a:bodyPr/>
        <a:lstStyle/>
        <a:p>
          <a:endParaRPr lang="fi-FI"/>
        </a:p>
      </dgm:t>
    </dgm:pt>
    <dgm:pt modelId="{B7E20946-6887-6C44-B254-93B488DC16C5}" type="pres">
      <dgm:prSet presAssocID="{D19319BC-9E7E-464D-9253-9C0138007364}" presName="CompostProcess" presStyleCnt="0">
        <dgm:presLayoutVars>
          <dgm:dir/>
          <dgm:resizeHandles val="exact"/>
        </dgm:presLayoutVars>
      </dgm:prSet>
      <dgm:spPr/>
    </dgm:pt>
    <dgm:pt modelId="{BDB5E328-2CAC-034E-A391-7E752D1B6FA4}" type="pres">
      <dgm:prSet presAssocID="{D19319BC-9E7E-464D-9253-9C0138007364}" presName="arrow" presStyleLbl="bgShp" presStyleIdx="0" presStyleCnt="1"/>
      <dgm:spPr/>
    </dgm:pt>
    <dgm:pt modelId="{7DCB9291-0AA2-0241-87FF-B121F3753D59}" type="pres">
      <dgm:prSet presAssocID="{D19319BC-9E7E-464D-9253-9C0138007364}" presName="linearProcess" presStyleCnt="0"/>
      <dgm:spPr/>
    </dgm:pt>
    <dgm:pt modelId="{A04E83B5-B243-E449-8A60-8764E17438B8}" type="pres">
      <dgm:prSet presAssocID="{06721358-DCE6-4341-BCCE-7C55C3FA4BE4}" presName="textNode" presStyleLbl="node1" presStyleIdx="0" presStyleCnt="3">
        <dgm:presLayoutVars>
          <dgm:bulletEnabled val="1"/>
        </dgm:presLayoutVars>
      </dgm:prSet>
      <dgm:spPr/>
    </dgm:pt>
    <dgm:pt modelId="{94CA3414-B2BA-AF48-B5FC-6EC9A9569849}" type="pres">
      <dgm:prSet presAssocID="{3D10C959-749F-B641-9852-6B0C6FAF4947}" presName="sibTrans" presStyleCnt="0"/>
      <dgm:spPr/>
    </dgm:pt>
    <dgm:pt modelId="{F68818E6-D50C-A14A-8584-B30C50AC66DB}" type="pres">
      <dgm:prSet presAssocID="{0F729427-B773-9F48-A8CD-F43724E375D7}" presName="textNode" presStyleLbl="node1" presStyleIdx="1" presStyleCnt="3">
        <dgm:presLayoutVars>
          <dgm:bulletEnabled val="1"/>
        </dgm:presLayoutVars>
      </dgm:prSet>
      <dgm:spPr/>
    </dgm:pt>
    <dgm:pt modelId="{20FFA239-FA21-D241-8E43-1F13144967FF}" type="pres">
      <dgm:prSet presAssocID="{7B71299C-EDC2-C449-81B2-EC597F57092A}" presName="sibTrans" presStyleCnt="0"/>
      <dgm:spPr/>
    </dgm:pt>
    <dgm:pt modelId="{9E00E45D-5A40-324E-B6C5-A2CD534F632A}" type="pres">
      <dgm:prSet presAssocID="{9E9CAE35-A2F0-D04A-B99E-6446EF5045E9}" presName="textNode" presStyleLbl="node1" presStyleIdx="2" presStyleCnt="3">
        <dgm:presLayoutVars>
          <dgm:bulletEnabled val="1"/>
        </dgm:presLayoutVars>
      </dgm:prSet>
      <dgm:spPr/>
    </dgm:pt>
  </dgm:ptLst>
  <dgm:cxnLst>
    <dgm:cxn modelId="{FCA2285C-553F-874A-9FF2-33C2F38383F0}" type="presOf" srcId="{0F729427-B773-9F48-A8CD-F43724E375D7}" destId="{F68818E6-D50C-A14A-8584-B30C50AC66DB}" srcOrd="0" destOrd="0" presId="urn:microsoft.com/office/officeart/2005/8/layout/hProcess9"/>
    <dgm:cxn modelId="{435A8370-51A0-A843-A048-E6B6082E12D6}" type="presOf" srcId="{9E9CAE35-A2F0-D04A-B99E-6446EF5045E9}" destId="{9E00E45D-5A40-324E-B6C5-A2CD534F632A}" srcOrd="0" destOrd="0" presId="urn:microsoft.com/office/officeart/2005/8/layout/hProcess9"/>
    <dgm:cxn modelId="{CE277C88-F230-2743-885E-CABE37F31DA5}" srcId="{D19319BC-9E7E-464D-9253-9C0138007364}" destId="{06721358-DCE6-4341-BCCE-7C55C3FA4BE4}" srcOrd="0" destOrd="0" parTransId="{0FF47941-1F2D-4146-822E-DE721B23D51B}" sibTransId="{3D10C959-749F-B641-9852-6B0C6FAF4947}"/>
    <dgm:cxn modelId="{34592AAB-80DC-D34D-B774-CFE459808AB1}" type="presOf" srcId="{06721358-DCE6-4341-BCCE-7C55C3FA4BE4}" destId="{A04E83B5-B243-E449-8A60-8764E17438B8}" srcOrd="0" destOrd="0" presId="urn:microsoft.com/office/officeart/2005/8/layout/hProcess9"/>
    <dgm:cxn modelId="{B982A1AD-EDF6-244D-8D7A-2C004A414661}" srcId="{D19319BC-9E7E-464D-9253-9C0138007364}" destId="{9E9CAE35-A2F0-D04A-B99E-6446EF5045E9}" srcOrd="2" destOrd="0" parTransId="{EDAC1309-6AAF-2245-ACC4-65B7CBC8366A}" sibTransId="{5CF0C58A-9D22-234E-AB19-20A609FF9A7C}"/>
    <dgm:cxn modelId="{FD5387DC-B24B-3A49-B0C5-0619EC06C0B5}" type="presOf" srcId="{D19319BC-9E7E-464D-9253-9C0138007364}" destId="{B7E20946-6887-6C44-B254-93B488DC16C5}" srcOrd="0" destOrd="0" presId="urn:microsoft.com/office/officeart/2005/8/layout/hProcess9"/>
    <dgm:cxn modelId="{B3C1D6E5-CCBB-B04A-B6A2-2E041C5FE6CE}" srcId="{D19319BC-9E7E-464D-9253-9C0138007364}" destId="{0F729427-B773-9F48-A8CD-F43724E375D7}" srcOrd="1" destOrd="0" parTransId="{81AF9EE1-1CF8-EF4B-A34D-C42B7979A0AF}" sibTransId="{7B71299C-EDC2-C449-81B2-EC597F57092A}"/>
    <dgm:cxn modelId="{35FD6A55-4274-1A41-9F15-92F6EE002108}" type="presParOf" srcId="{B7E20946-6887-6C44-B254-93B488DC16C5}" destId="{BDB5E328-2CAC-034E-A391-7E752D1B6FA4}" srcOrd="0" destOrd="0" presId="urn:microsoft.com/office/officeart/2005/8/layout/hProcess9"/>
    <dgm:cxn modelId="{85ED59EE-F459-B445-A4C1-FD16F85A1AC7}" type="presParOf" srcId="{B7E20946-6887-6C44-B254-93B488DC16C5}" destId="{7DCB9291-0AA2-0241-87FF-B121F3753D59}" srcOrd="1" destOrd="0" presId="urn:microsoft.com/office/officeart/2005/8/layout/hProcess9"/>
    <dgm:cxn modelId="{D6CB2261-5DDB-5649-86EB-007DDEEF3EC3}" type="presParOf" srcId="{7DCB9291-0AA2-0241-87FF-B121F3753D59}" destId="{A04E83B5-B243-E449-8A60-8764E17438B8}" srcOrd="0" destOrd="0" presId="urn:microsoft.com/office/officeart/2005/8/layout/hProcess9"/>
    <dgm:cxn modelId="{767F22AE-4E55-DE4F-8B17-07494C31A4AC}" type="presParOf" srcId="{7DCB9291-0AA2-0241-87FF-B121F3753D59}" destId="{94CA3414-B2BA-AF48-B5FC-6EC9A9569849}" srcOrd="1" destOrd="0" presId="urn:microsoft.com/office/officeart/2005/8/layout/hProcess9"/>
    <dgm:cxn modelId="{CFC4C936-F7C6-2C48-86E0-883147785688}" type="presParOf" srcId="{7DCB9291-0AA2-0241-87FF-B121F3753D59}" destId="{F68818E6-D50C-A14A-8584-B30C50AC66DB}" srcOrd="2" destOrd="0" presId="urn:microsoft.com/office/officeart/2005/8/layout/hProcess9"/>
    <dgm:cxn modelId="{A6E29B5E-BA1F-5F4B-A8F6-D93649B832EB}" type="presParOf" srcId="{7DCB9291-0AA2-0241-87FF-B121F3753D59}" destId="{20FFA239-FA21-D241-8E43-1F13144967FF}" srcOrd="3" destOrd="0" presId="urn:microsoft.com/office/officeart/2005/8/layout/hProcess9"/>
    <dgm:cxn modelId="{6CDE4359-B90E-7C4F-8188-C0E5795814ED}" type="presParOf" srcId="{7DCB9291-0AA2-0241-87FF-B121F3753D59}" destId="{9E00E45D-5A40-324E-B6C5-A2CD534F632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5E328-2CAC-034E-A391-7E752D1B6FA4}">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E83B5-B243-E449-8A60-8764E17438B8}">
      <dsp:nvSpPr>
        <dsp:cNvPr id="0" name=""/>
        <dsp:cNvSpPr/>
      </dsp:nvSpPr>
      <dsp:spPr>
        <a:xfrm>
          <a:off x="11296"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i-FI" sz="2900" kern="1200" dirty="0"/>
            <a:t>Vaarojen tunnistaminen ja arviointi 10§</a:t>
          </a:r>
        </a:p>
      </dsp:txBody>
      <dsp:txXfrm>
        <a:off x="96262" y="1390367"/>
        <a:ext cx="3214776" cy="1570603"/>
      </dsp:txXfrm>
    </dsp:sp>
    <dsp:sp modelId="{F68818E6-D50C-A14A-8584-B30C50AC66DB}">
      <dsp:nvSpPr>
        <dsp:cNvPr id="0" name=""/>
        <dsp:cNvSpPr/>
      </dsp:nvSpPr>
      <dsp:spPr>
        <a:xfrm>
          <a:off x="3565445"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i-FI" sz="2900" kern="1200" dirty="0"/>
            <a:t>Työn ja työympäristön suunnittelu 12&amp;13§</a:t>
          </a:r>
        </a:p>
      </dsp:txBody>
      <dsp:txXfrm>
        <a:off x="3650411" y="1390367"/>
        <a:ext cx="3214776" cy="1570603"/>
      </dsp:txXfrm>
    </dsp:sp>
    <dsp:sp modelId="{9E00E45D-5A40-324E-B6C5-A2CD534F632A}">
      <dsp:nvSpPr>
        <dsp:cNvPr id="0" name=""/>
        <dsp:cNvSpPr/>
      </dsp:nvSpPr>
      <dsp:spPr>
        <a:xfrm>
          <a:off x="7119595"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i-FI" sz="2900" kern="1200" dirty="0"/>
            <a:t>Toimenpiteet 8§</a:t>
          </a:r>
        </a:p>
      </dsp:txBody>
      <dsp:txXfrm>
        <a:off x="7204561" y="1390367"/>
        <a:ext cx="3214776"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E9026-29B5-A64C-A4CF-D816FC28A56B}" type="datetimeFigureOut">
              <a:rPr lang="sv-SE" smtClean="0"/>
              <a:t>2022-06-20</a:t>
            </a:fld>
            <a:endParaRPr lang="sv-SE"/>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BCDAA-6944-2F4A-9591-8D13DF606EE3}" type="slidenum">
              <a:rPr lang="sv-SE" smtClean="0"/>
              <a:t>‹#›</a:t>
            </a:fld>
            <a:endParaRPr lang="sv-SE"/>
          </a:p>
        </p:txBody>
      </p:sp>
    </p:spTree>
    <p:extLst>
      <p:ext uri="{BB962C8B-B14F-4D97-AF65-F5344CB8AC3E}">
        <p14:creationId xmlns:p14="http://schemas.microsoft.com/office/powerpoint/2010/main" val="4114976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rakennusteollisuus.fi/globalassets/tyoturvallisuus/ohjeet/kesatyontekija2021/kesatyontekijana_raksalla_esitysmateriaali_28042021_3.pptx"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rakennusteollisuus.fi/globalassets/infra/jasenpalvelu/tyoehtosopimukset/2021/nuoren-palkkaaminen-2021-lopullinen.pdf" TargetMode="External"/><Relationship Id="rId4" Type="http://schemas.openxmlformats.org/officeDocument/2006/relationships/hyperlink" Target="https://www.rakennusteollisuus.fi/globalassets/tyoturvallisuus/ohjeet/kesatyontekija2021/perehdyttajantukimateriaali_kesatyontekijanaraksalla_22042021.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finlex.fi/fi/laki/ajantasa/2009/20090205#a205-2009"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Oppimistavoitteet: </a:t>
            </a:r>
          </a:p>
          <a:p>
            <a:pPr marL="171450" indent="-171450">
              <a:buFont typeface="Arial" panose="020B0604020202020204" pitchFamily="34" charset="0"/>
              <a:buChar char="•"/>
            </a:pPr>
            <a:r>
              <a:rPr lang="fi-FI" noProof="0" dirty="0"/>
              <a:t>Opiskelija tietää mikä on työturvallisuuden keskeinen lainsäädäntö, mistä siinä pääpiirteissään säädetään sekä mistä lainsäädäntö löytyy: mm. </a:t>
            </a:r>
            <a:r>
              <a:rPr lang="fi-FI" noProof="0" dirty="0" err="1"/>
              <a:t>finlex.fi</a:t>
            </a:r>
            <a:r>
              <a:rPr lang="fi-FI" noProof="0" dirty="0"/>
              <a:t> ja rakennustyömaalla esillä pidettävä lainsäädäntö (kirja, tuloste tai nettisijainti)</a:t>
            </a:r>
          </a:p>
          <a:p>
            <a:pPr marL="171450" indent="-171450">
              <a:buFont typeface="Arial" panose="020B0604020202020204" pitchFamily="34" charset="0"/>
              <a:buChar char="•"/>
            </a:pPr>
            <a:r>
              <a:rPr lang="fi-FI" noProof="0" dirty="0"/>
              <a:t>Työsuojelulainsäädännön tarkoitus on turvata työntekijöiden turvallisuus ja terveys</a:t>
            </a:r>
          </a:p>
        </p:txBody>
      </p:sp>
      <p:sp>
        <p:nvSpPr>
          <p:cNvPr id="4" name="Dian numeron paikkamerkki 3"/>
          <p:cNvSpPr>
            <a:spLocks noGrp="1"/>
          </p:cNvSpPr>
          <p:nvPr>
            <p:ph type="sldNum" sz="quarter" idx="5"/>
          </p:nvPr>
        </p:nvSpPr>
        <p:spPr/>
        <p:txBody>
          <a:bodyPr/>
          <a:lstStyle/>
          <a:p>
            <a:fld id="{C0ABCDAA-6944-2F4A-9591-8D13DF606EE3}" type="slidenum">
              <a:rPr lang="sv-SE" smtClean="0"/>
              <a:t>2</a:t>
            </a:fld>
            <a:endParaRPr lang="sv-SE"/>
          </a:p>
        </p:txBody>
      </p:sp>
    </p:spTree>
    <p:extLst>
      <p:ext uri="{BB962C8B-B14F-4D97-AF65-F5344CB8AC3E}">
        <p14:creationId xmlns:p14="http://schemas.microsoft.com/office/powerpoint/2010/main" val="171657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Ennakoivaa toimintaa, jossa riskit on tunnistettu ja torjuttu suunnittelemalla työ ja olosuhteet ennen työn aloittamista</a:t>
            </a:r>
          </a:p>
          <a:p>
            <a:r>
              <a:rPr lang="fi-FI" noProof="0" dirty="0"/>
              <a:t>Esihenkilöiden on jatkuvasti tarkkailtava työtä ja työolosuhteita sekä ryhdyttävä tarpeellisiin toimenpiteisiin työntekijöiden terveyden, turvallisuuden ja työkyvyn suojelemiseksi</a:t>
            </a:r>
          </a:p>
          <a:p>
            <a:r>
              <a:rPr lang="fi-FI" noProof="0" dirty="0"/>
              <a:t>Opastus ja valvonta on esihenkilöiden tärkeimpiä työkaluja töiden suunnittelun ohella</a:t>
            </a:r>
          </a:p>
          <a:p>
            <a:r>
              <a:rPr lang="fi-FI" noProof="0" dirty="0"/>
              <a:t>Työpaikalla saa käyttää vain määräystenmukaisia ja ehjiä työvälineitä (</a:t>
            </a:r>
            <a:r>
              <a:rPr lang="fi-FI" noProof="0"/>
              <a:t>esihenkilö huolehtii, </a:t>
            </a:r>
            <a:r>
              <a:rPr lang="fi-FI" noProof="0" dirty="0"/>
              <a:t>että tarkastukset on tehty ja välineet </a:t>
            </a:r>
            <a:r>
              <a:rPr lang="fi-FI" noProof="0"/>
              <a:t>ovat määräystenmukaiset </a:t>
            </a:r>
            <a:r>
              <a:rPr lang="fi-FI" noProof="0" dirty="0"/>
              <a:t>ja kunnossa)</a:t>
            </a:r>
          </a:p>
          <a:p>
            <a:endParaRPr lang="fi-FI" noProof="0" dirty="0"/>
          </a:p>
          <a:p>
            <a:r>
              <a:rPr lang="fi-FI" noProof="0" dirty="0"/>
              <a:t>Seuraavissa piilotetuissa dioissa on esitetty keskeiset pykälät kokonaisuudessaan ja niitä voi tarvittaessa hyödyntää.</a:t>
            </a:r>
          </a:p>
        </p:txBody>
      </p:sp>
      <p:sp>
        <p:nvSpPr>
          <p:cNvPr id="4" name="Dian numeron paikkamerkki 3"/>
          <p:cNvSpPr>
            <a:spLocks noGrp="1"/>
          </p:cNvSpPr>
          <p:nvPr>
            <p:ph type="sldNum" sz="quarter" idx="5"/>
          </p:nvPr>
        </p:nvSpPr>
        <p:spPr/>
        <p:txBody>
          <a:bodyPr/>
          <a:lstStyle/>
          <a:p>
            <a:fld id="{C0ABCDAA-6944-2F4A-9591-8D13DF606EE3}" type="slidenum">
              <a:rPr lang="sv-SE" smtClean="0"/>
              <a:t>11</a:t>
            </a:fld>
            <a:endParaRPr lang="sv-SE"/>
          </a:p>
        </p:txBody>
      </p:sp>
    </p:spTree>
    <p:extLst>
      <p:ext uri="{BB962C8B-B14F-4D97-AF65-F5344CB8AC3E}">
        <p14:creationId xmlns:p14="http://schemas.microsoft.com/office/powerpoint/2010/main" val="294597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dirty="0"/>
          </a:p>
        </p:txBody>
      </p:sp>
      <p:sp>
        <p:nvSpPr>
          <p:cNvPr id="4" name="Dian numeron paikkamerkki 3"/>
          <p:cNvSpPr>
            <a:spLocks noGrp="1"/>
          </p:cNvSpPr>
          <p:nvPr>
            <p:ph type="sldNum" sz="quarter" idx="5"/>
          </p:nvPr>
        </p:nvSpPr>
        <p:spPr/>
        <p:txBody>
          <a:bodyPr/>
          <a:lstStyle/>
          <a:p>
            <a:fld id="{3CD4DD59-B71E-4955-B254-DC83B8E3592E}" type="slidenum">
              <a:rPr lang="fi-FI" smtClean="0"/>
              <a:t>12</a:t>
            </a:fld>
            <a:endParaRPr lang="fi-FI"/>
          </a:p>
        </p:txBody>
      </p:sp>
    </p:spTree>
    <p:extLst>
      <p:ext uri="{BB962C8B-B14F-4D97-AF65-F5344CB8AC3E}">
        <p14:creationId xmlns:p14="http://schemas.microsoft.com/office/powerpoint/2010/main" val="3546649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Milloin: Aina ennen työtä. Aina uudelleen työtilanteen tai -olosuhteen muuttuessa. </a:t>
            </a:r>
          </a:p>
          <a:p>
            <a:r>
              <a:rPr lang="fi-FI" dirty="0"/>
              <a:t>Miksi: Työtapaturmat ja ammattitaudit vähentävät työn tuottavuutta. Riskien hallinta työympäristössä tuo työntekijälle tunteen terveellisestä ja turvallisesta työpaikasta, jossa on mukava työskennellä.</a:t>
            </a:r>
          </a:p>
          <a:p>
            <a:r>
              <a:rPr lang="fi-FI" dirty="0"/>
              <a:t>Jatkuvaa työturvallisuuden huomioimisen periaatetta tukevat säännöllisesti suoritettavat turvallisuuskierrokset sekä vaara- ja läheltä piti -tilanteiden </a:t>
            </a:r>
            <a:r>
              <a:rPr lang="fi-FI" dirty="0" err="1"/>
              <a:t>kirjaamis</a:t>
            </a:r>
            <a:r>
              <a:rPr lang="fi-FI" dirty="0"/>
              <a:t>- ja käsittelytoimenpiteet.</a:t>
            </a:r>
            <a:endParaRPr lang="sv-SE" dirty="0"/>
          </a:p>
        </p:txBody>
      </p:sp>
      <p:sp>
        <p:nvSpPr>
          <p:cNvPr id="4" name="Dian numeron paikkamerkki 3"/>
          <p:cNvSpPr>
            <a:spLocks noGrp="1"/>
          </p:cNvSpPr>
          <p:nvPr>
            <p:ph type="sldNum" sz="quarter" idx="5"/>
          </p:nvPr>
        </p:nvSpPr>
        <p:spPr/>
        <p:txBody>
          <a:bodyPr/>
          <a:lstStyle/>
          <a:p>
            <a:fld id="{3CD4DD59-B71E-4955-B254-DC83B8E3592E}" type="slidenum">
              <a:rPr lang="fi-FI" smtClean="0"/>
              <a:t>13</a:t>
            </a:fld>
            <a:endParaRPr lang="fi-FI"/>
          </a:p>
        </p:txBody>
      </p:sp>
    </p:spTree>
    <p:extLst>
      <p:ext uri="{BB962C8B-B14F-4D97-AF65-F5344CB8AC3E}">
        <p14:creationId xmlns:p14="http://schemas.microsoft.com/office/powerpoint/2010/main" val="295220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On </a:t>
            </a:r>
          </a:p>
        </p:txBody>
      </p:sp>
      <p:sp>
        <p:nvSpPr>
          <p:cNvPr id="4" name="Dian numeron paikkamerkki 3"/>
          <p:cNvSpPr>
            <a:spLocks noGrp="1"/>
          </p:cNvSpPr>
          <p:nvPr>
            <p:ph type="sldNum" sz="quarter" idx="5"/>
          </p:nvPr>
        </p:nvSpPr>
        <p:spPr/>
        <p:txBody>
          <a:bodyPr/>
          <a:lstStyle/>
          <a:p>
            <a:fld id="{42833144-BDD4-5F43-8ECB-77D5AD30B620}" type="slidenum">
              <a:rPr lang="sv-SE" smtClean="0"/>
              <a:t>16</a:t>
            </a:fld>
            <a:endParaRPr lang="sv-SE"/>
          </a:p>
        </p:txBody>
      </p:sp>
    </p:spTree>
    <p:extLst>
      <p:ext uri="{BB962C8B-B14F-4D97-AF65-F5344CB8AC3E}">
        <p14:creationId xmlns:p14="http://schemas.microsoft.com/office/powerpoint/2010/main" val="1801871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dirty="0"/>
          </a:p>
        </p:txBody>
      </p:sp>
      <p:sp>
        <p:nvSpPr>
          <p:cNvPr id="4" name="Dian numeron paikkamerkki 3"/>
          <p:cNvSpPr>
            <a:spLocks noGrp="1"/>
          </p:cNvSpPr>
          <p:nvPr>
            <p:ph type="sldNum" sz="quarter" idx="5"/>
          </p:nvPr>
        </p:nvSpPr>
        <p:spPr/>
        <p:txBody>
          <a:bodyPr/>
          <a:lstStyle/>
          <a:p>
            <a:fld id="{C0ABCDAA-6944-2F4A-9591-8D13DF606EE3}" type="slidenum">
              <a:rPr lang="sv-SE" smtClean="0"/>
              <a:t>17</a:t>
            </a:fld>
            <a:endParaRPr lang="sv-SE"/>
          </a:p>
        </p:txBody>
      </p:sp>
    </p:spTree>
    <p:extLst>
      <p:ext uri="{BB962C8B-B14F-4D97-AF65-F5344CB8AC3E}">
        <p14:creationId xmlns:p14="http://schemas.microsoft.com/office/powerpoint/2010/main" val="865675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dirty="0"/>
          </a:p>
        </p:txBody>
      </p:sp>
      <p:sp>
        <p:nvSpPr>
          <p:cNvPr id="4" name="Dian numeron paikkamerkki 3"/>
          <p:cNvSpPr>
            <a:spLocks noGrp="1"/>
          </p:cNvSpPr>
          <p:nvPr>
            <p:ph type="sldNum" sz="quarter" idx="5"/>
          </p:nvPr>
        </p:nvSpPr>
        <p:spPr/>
        <p:txBody>
          <a:bodyPr/>
          <a:lstStyle/>
          <a:p>
            <a:fld id="{3CD4DD59-B71E-4955-B254-DC83B8E3592E}" type="slidenum">
              <a:rPr lang="fi-FI" smtClean="0"/>
              <a:t>18</a:t>
            </a:fld>
            <a:endParaRPr lang="fi-FI"/>
          </a:p>
        </p:txBody>
      </p:sp>
    </p:spTree>
    <p:extLst>
      <p:ext uri="{BB962C8B-B14F-4D97-AF65-F5344CB8AC3E}">
        <p14:creationId xmlns:p14="http://schemas.microsoft.com/office/powerpoint/2010/main" val="2919869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Työntekijän on työpaikalla:</a:t>
            </a:r>
          </a:p>
          <a:p>
            <a:pPr marL="171450" indent="-171450">
              <a:buFont typeface="Arial" panose="020B0604020202020204" pitchFamily="34" charset="0"/>
              <a:buChar char="•"/>
            </a:pPr>
            <a:r>
              <a:rPr lang="fi-FI" dirty="0"/>
              <a:t>huolehdittava niin omasta kuin muiden työntekijöiden turvallisuudesta ja terveydestä</a:t>
            </a:r>
          </a:p>
          <a:p>
            <a:pPr marL="171450" indent="-171450">
              <a:buFont typeface="Arial" panose="020B0604020202020204" pitchFamily="34" charset="0"/>
              <a:buChar char="•"/>
            </a:pPr>
            <a:r>
              <a:rPr lang="fi-FI" dirty="0"/>
              <a:t>tehtävä yhteistyötä ja vältettävä muihin kohdistuvaa epäasiallista kohtelua ja häirintää </a:t>
            </a:r>
          </a:p>
          <a:p>
            <a:pPr marL="171450" indent="-171450">
              <a:buFont typeface="Arial" panose="020B0604020202020204" pitchFamily="34" charset="0"/>
              <a:buChar char="•"/>
            </a:pPr>
            <a:r>
              <a:rPr lang="fi-FI" dirty="0"/>
              <a:t>noudatettava työnantajan toimivaltansa mukaisesti antamia määräyksiä ja ohjeita</a:t>
            </a:r>
          </a:p>
          <a:p>
            <a:pPr marL="171450" indent="-171450">
              <a:buFont typeface="Arial" panose="020B0604020202020204" pitchFamily="34" charset="0"/>
              <a:buChar char="•"/>
            </a:pPr>
            <a:r>
              <a:rPr lang="fi-FI" dirty="0"/>
              <a:t>huolellisesti ja ohjeiden mukaisesti käytettävä ja hoidettava annettuja suojaimia ym. varusteita</a:t>
            </a:r>
          </a:p>
          <a:p>
            <a:pPr marL="171450" indent="-171450">
              <a:buFont typeface="Arial" panose="020B0604020202020204" pitchFamily="34" charset="0"/>
              <a:buChar char="•"/>
            </a:pPr>
            <a:r>
              <a:rPr lang="fi-FI" dirty="0"/>
              <a:t>työssään käytettävä sellaista vaatetusta, josta ei aiheudu vaaraa</a:t>
            </a:r>
          </a:p>
          <a:p>
            <a:pPr marL="171450" indent="-171450">
              <a:buFont typeface="Arial" panose="020B0604020202020204" pitchFamily="34" charset="0"/>
              <a:buChar char="•"/>
            </a:pPr>
            <a:r>
              <a:rPr lang="fi-FI" dirty="0"/>
              <a:t>ilmoitettava havaitsemistaan vaaroista, vioista ym. ja poistettava vaarat, jos mahdollista (+ ilmoitus!)</a:t>
            </a:r>
          </a:p>
          <a:p>
            <a:pPr marL="171450" indent="-171450">
              <a:buFont typeface="Arial" panose="020B0604020202020204" pitchFamily="34" charset="0"/>
              <a:buChar char="•"/>
            </a:pPr>
            <a:endParaRPr lang="fi-FI" dirty="0"/>
          </a:p>
          <a:p>
            <a:r>
              <a:rPr lang="fi-FI" dirty="0"/>
              <a:t>Työntekijän oikeus pidättäytyä vaarallisesta työstä (23 §)</a:t>
            </a:r>
          </a:p>
          <a:p>
            <a:r>
              <a:rPr lang="fi-FI" dirty="0"/>
              <a:t>Työntekijälle ei määrätty rangaistuksia Työturvallisuuslaissa</a:t>
            </a:r>
          </a:p>
          <a:p>
            <a:pPr lvl="1"/>
            <a:r>
              <a:rPr lang="fi-FI" dirty="0"/>
              <a:t>poikkeus: suojalaitteen tekeminen toimimattomaksi ja varoitusmerkintöjen  tuhoaminen</a:t>
            </a:r>
          </a:p>
          <a:p>
            <a:pPr marL="171450" indent="-171450">
              <a:buFont typeface="Arial" panose="020B0604020202020204" pitchFamily="34" charset="0"/>
              <a:buChar char="•"/>
            </a:pPr>
            <a:endParaRPr lang="fi-FI" dirty="0"/>
          </a:p>
          <a:p>
            <a:endParaRPr lang="fi-FI" dirty="0"/>
          </a:p>
        </p:txBody>
      </p:sp>
      <p:sp>
        <p:nvSpPr>
          <p:cNvPr id="4" name="Dian numeron paikkamerkki 3"/>
          <p:cNvSpPr>
            <a:spLocks noGrp="1"/>
          </p:cNvSpPr>
          <p:nvPr>
            <p:ph type="sldNum" sz="quarter" idx="10"/>
          </p:nvPr>
        </p:nvSpPr>
        <p:spPr/>
        <p:txBody>
          <a:bodyPr/>
          <a:lstStyle/>
          <a:p>
            <a:fld id="{9C2EA726-D59F-D242-9D2D-C1E7A27CB42C}" type="slidenum">
              <a:rPr lang="fi-FI" smtClean="0"/>
              <a:t>19</a:t>
            </a:fld>
            <a:endParaRPr lang="fi-FI"/>
          </a:p>
        </p:txBody>
      </p:sp>
    </p:spTree>
    <p:extLst>
      <p:ext uri="{BB962C8B-B14F-4D97-AF65-F5344CB8AC3E}">
        <p14:creationId xmlns:p14="http://schemas.microsoft.com/office/powerpoint/2010/main" val="629584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Rakennustyömaalla jokaisen on noudatettava ohjeita, sääntöjä ja määräyksiä riippumatta asemasta</a:t>
            </a:r>
          </a:p>
        </p:txBody>
      </p:sp>
      <p:sp>
        <p:nvSpPr>
          <p:cNvPr id="4" name="Dian numeron paikkamerkki 3"/>
          <p:cNvSpPr>
            <a:spLocks noGrp="1"/>
          </p:cNvSpPr>
          <p:nvPr>
            <p:ph type="sldNum" sz="quarter" idx="5"/>
          </p:nvPr>
        </p:nvSpPr>
        <p:spPr/>
        <p:txBody>
          <a:bodyPr/>
          <a:lstStyle/>
          <a:p>
            <a:fld id="{C0ABCDAA-6944-2F4A-9591-8D13DF606EE3}" type="slidenum">
              <a:rPr lang="sv-SE" smtClean="0"/>
              <a:t>20</a:t>
            </a:fld>
            <a:endParaRPr lang="sv-SE"/>
          </a:p>
        </p:txBody>
      </p:sp>
    </p:spTree>
    <p:extLst>
      <p:ext uri="{BB962C8B-B14F-4D97-AF65-F5344CB8AC3E}">
        <p14:creationId xmlns:p14="http://schemas.microsoft.com/office/powerpoint/2010/main" val="1508204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Rakennustyömaalla voi olla samanaikaisesti vain yksi pääurakoitsija</a:t>
            </a:r>
          </a:p>
          <a:p>
            <a:pPr marL="171450" indent="-171450">
              <a:buFont typeface="Arial" panose="020B0604020202020204" pitchFamily="34" charset="0"/>
              <a:buChar char="•"/>
            </a:pPr>
            <a:r>
              <a:rPr lang="fi-FI" noProof="0" dirty="0"/>
              <a:t>Pääurakoitsija huolehtii yhteistoiminnasta, rakennustyömaan yleisestä turvallisuudesta ja sen suunnittelusta</a:t>
            </a:r>
          </a:p>
          <a:p>
            <a:pPr marL="171450" indent="-171450">
              <a:buFont typeface="Arial" panose="020B0604020202020204" pitchFamily="34" charset="0"/>
              <a:buChar char="•"/>
            </a:pPr>
            <a:r>
              <a:rPr lang="fi-FI" noProof="0" dirty="0"/>
              <a:t>Lisäksi harmaan talouden torjuntaan liittyy henkilötunniste ja luettelo työmaalla työskentelevistä</a:t>
            </a:r>
          </a:p>
          <a:p>
            <a:endParaRPr lang="fi-FI" noProof="0" dirty="0"/>
          </a:p>
          <a:p>
            <a:endParaRPr lang="fi-FI" noProof="0" dirty="0"/>
          </a:p>
          <a:p>
            <a:endParaRPr lang="fi-FI" noProof="0" dirty="0"/>
          </a:p>
        </p:txBody>
      </p:sp>
      <p:sp>
        <p:nvSpPr>
          <p:cNvPr id="4" name="Dian numeron paikkamerkki 3"/>
          <p:cNvSpPr>
            <a:spLocks noGrp="1"/>
          </p:cNvSpPr>
          <p:nvPr>
            <p:ph type="sldNum" sz="quarter" idx="5"/>
          </p:nvPr>
        </p:nvSpPr>
        <p:spPr/>
        <p:txBody>
          <a:bodyPr/>
          <a:lstStyle/>
          <a:p>
            <a:fld id="{C0ABCDAA-6944-2F4A-9591-8D13DF606EE3}" type="slidenum">
              <a:rPr lang="sv-SE" smtClean="0"/>
              <a:t>21</a:t>
            </a:fld>
            <a:endParaRPr lang="sv-SE"/>
          </a:p>
        </p:txBody>
      </p:sp>
    </p:spTree>
    <p:extLst>
      <p:ext uri="{BB962C8B-B14F-4D97-AF65-F5344CB8AC3E}">
        <p14:creationId xmlns:p14="http://schemas.microsoft.com/office/powerpoint/2010/main" val="1324154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Työntekijän perehdytyksestä työpaikkaan ja opastuksesta työhön vastaa työnantaja eli käytännössä esihenkilö huolehtii, että työntekijä on perehdytetty ja opastettu.</a:t>
            </a:r>
          </a:p>
          <a:p>
            <a:r>
              <a:rPr lang="fi-FI" noProof="0" dirty="0"/>
              <a:t>Rakennustyömaalla päätoteuttaja huolehtii työntekijöiden perehdyttämisestä työmaahan ja työntekijän oma esihenkilö huolehtii työnopastuksesta hänen työtehtäviinsä.</a:t>
            </a:r>
          </a:p>
        </p:txBody>
      </p:sp>
      <p:sp>
        <p:nvSpPr>
          <p:cNvPr id="4" name="Dian numeron paikkamerkki 3"/>
          <p:cNvSpPr>
            <a:spLocks noGrp="1"/>
          </p:cNvSpPr>
          <p:nvPr>
            <p:ph type="sldNum" sz="quarter" idx="5"/>
          </p:nvPr>
        </p:nvSpPr>
        <p:spPr/>
        <p:txBody>
          <a:bodyPr/>
          <a:lstStyle/>
          <a:p>
            <a:fld id="{C0ABCDAA-6944-2F4A-9591-8D13DF606EE3}" type="slidenum">
              <a:rPr lang="sv-SE" smtClean="0"/>
              <a:t>22</a:t>
            </a:fld>
            <a:endParaRPr lang="sv-SE"/>
          </a:p>
        </p:txBody>
      </p:sp>
    </p:spTree>
    <p:extLst>
      <p:ext uri="{BB962C8B-B14F-4D97-AF65-F5344CB8AC3E}">
        <p14:creationId xmlns:p14="http://schemas.microsoft.com/office/powerpoint/2010/main" val="131363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dirty="0"/>
              <a:t>työntekijöiden turvallisuuden ja terveyden edistämiseksi on Suomessa laaja lainsäädäntö, joka perustuu EU lainsäädäntöön</a:t>
            </a:r>
          </a:p>
          <a:p>
            <a:r>
              <a:rPr lang="fi-FI" b="0" dirty="0"/>
              <a:t>säädökset ja niiden noudattamisen valvonta on työsuojeluviranomaisten tehtävä</a:t>
            </a:r>
          </a:p>
          <a:p>
            <a:r>
              <a:rPr lang="fi-FI" b="0" dirty="0"/>
              <a:t>työsuojelulainsäädäntö on pidettävä nähtävillä työpaikalla </a:t>
            </a:r>
          </a:p>
          <a:p>
            <a:endParaRPr lang="fi-FI" noProof="0" dirty="0"/>
          </a:p>
          <a:p>
            <a:r>
              <a:rPr lang="fi-FI" noProof="0" dirty="0"/>
              <a:t>Lakeja ja asetuksia on noudatettava tietää niistä tai ei ja enemmän saa vaatia</a:t>
            </a:r>
          </a:p>
          <a:p>
            <a:r>
              <a:rPr lang="fi-FI" noProof="0" dirty="0"/>
              <a:t>Virallisen syytteen alaisissa rikoksissa syyttäjä saa nostaa rikoksesta syytteen asianomistajan tahdosta riippumatta. Syyttäjällä on velvollisuus nostaa syyte, kun syytekynnys ylittyy.</a:t>
            </a:r>
          </a:p>
          <a:p>
            <a:r>
              <a:rPr lang="fi-FI" noProof="0" dirty="0"/>
              <a:t>Jos jokin työmaalla vaikuttaa / tuntuu vaaralliselta/turvattomalta ei ole oleellista selvittää missä pykälässä vaaditaan asia hoitamaan kuntoon vaan huolehtia asia kuntoon.  </a:t>
            </a:r>
          </a:p>
          <a:p>
            <a:endParaRPr lang="fi-FI" noProof="0" dirty="0"/>
          </a:p>
          <a:p>
            <a:pPr marL="0" indent="0">
              <a:buNone/>
            </a:pPr>
            <a:r>
              <a:rPr lang="fi-FI" dirty="0"/>
              <a:t>Työturvallisuusrikos:</a:t>
            </a:r>
          </a:p>
          <a:p>
            <a:r>
              <a:rPr lang="fi-FI" b="0" dirty="0"/>
              <a:t>rikoslaissa rangaistavaksi määritelty teko, jolla työnantaja tai tämän edustaja tahallaan tai huolimattomuudellaan rikkoo työturvallisuusmääräyksiä tai mahdollistaa työturvallisuusmääräysten vastaisen tilan jatkumisen</a:t>
            </a:r>
          </a:p>
          <a:p>
            <a:r>
              <a:rPr lang="fi-FI" b="0" dirty="0"/>
              <a:t>työturvallisuusrikoksesta tuomitaan sakkoon tai vankeuteen</a:t>
            </a:r>
          </a:p>
          <a:p>
            <a:pPr marL="0" indent="0">
              <a:buNone/>
            </a:pPr>
            <a:r>
              <a:rPr lang="fi-FI" dirty="0"/>
              <a:t>Työturvallisuusrikkomus:</a:t>
            </a:r>
          </a:p>
          <a:p>
            <a:r>
              <a:rPr lang="fi-FI" b="0" dirty="0"/>
              <a:t>työturvallisuuslaissa rangaistavaksi määritelty teko</a:t>
            </a:r>
          </a:p>
          <a:p>
            <a:r>
              <a:rPr lang="fi-FI" b="0" dirty="0"/>
              <a:t>työturvallisuusrikkomuksesta tuomitaan sakkoon.</a:t>
            </a:r>
          </a:p>
          <a:p>
            <a:endParaRPr lang="fi-FI" noProof="0" dirty="0"/>
          </a:p>
          <a:p>
            <a:r>
              <a:rPr lang="fi-FI" noProof="0" dirty="0" err="1"/>
              <a:t>Huom</a:t>
            </a:r>
            <a:r>
              <a:rPr lang="fi-FI" noProof="0" dirty="0"/>
              <a:t>! Finlexiä selattaessa pysyttävä ajantasaisen lainsäädännön puolella: </a:t>
            </a:r>
            <a:r>
              <a:rPr lang="fi-FI" noProof="0" dirty="0" err="1"/>
              <a:t>https</a:t>
            </a:r>
            <a:r>
              <a:rPr lang="fi-FI" noProof="0" dirty="0"/>
              <a:t>://</a:t>
            </a:r>
            <a:r>
              <a:rPr lang="fi-FI" noProof="0" dirty="0" err="1"/>
              <a:t>www.finlex.fi</a:t>
            </a:r>
            <a:r>
              <a:rPr lang="fi-FI" noProof="0" dirty="0"/>
              <a:t>/</a:t>
            </a:r>
            <a:r>
              <a:rPr lang="fi-FI" noProof="0" dirty="0" err="1"/>
              <a:t>fi</a:t>
            </a:r>
            <a:r>
              <a:rPr lang="fi-FI" noProof="0" dirty="0"/>
              <a:t>/laki/ajantasa/</a:t>
            </a:r>
          </a:p>
          <a:p>
            <a:r>
              <a:rPr lang="fi-FI" noProof="0" dirty="0"/>
              <a:t>Jos joutuu alkuperäisen lain sivulle, viitetiedoista pääsee takaisin ajantasaiseen. </a:t>
            </a:r>
          </a:p>
          <a:p>
            <a:r>
              <a:rPr lang="fi-FI" noProof="0" dirty="0"/>
              <a:t>Uusi asetus tai laki on aina alkuperäinen ja sitä myös selataan Finlexissä alkuperäisten puolelta</a:t>
            </a:r>
          </a:p>
          <a:p>
            <a:r>
              <a:rPr lang="fi-FI" noProof="0" dirty="0"/>
              <a:t>Google haku, jossa lain/säädöksen nimi (myös osittainen) yhdistettynä </a:t>
            </a:r>
            <a:r>
              <a:rPr lang="fi-FI" noProof="0" dirty="0" err="1"/>
              <a:t>finlex</a:t>
            </a:r>
            <a:r>
              <a:rPr lang="fi-FI" noProof="0" dirty="0"/>
              <a:t> hakutermiin yleensä toimii</a:t>
            </a:r>
          </a:p>
          <a:p>
            <a:r>
              <a:rPr lang="fi-FI" noProof="0" dirty="0"/>
              <a:t>Työsuojeluviranomaisen ylläpitämä sivusto, jossa viranomaisen valvomat lait ja säädökset: </a:t>
            </a:r>
            <a:r>
              <a:rPr lang="fi-FI" noProof="0" dirty="0" err="1"/>
              <a:t>https</a:t>
            </a:r>
            <a:r>
              <a:rPr lang="fi-FI" noProof="0" dirty="0"/>
              <a:t>://</a:t>
            </a:r>
            <a:r>
              <a:rPr lang="fi-FI" noProof="0" dirty="0" err="1"/>
              <a:t>www.tyosuojelu.fi</a:t>
            </a:r>
            <a:r>
              <a:rPr lang="fi-FI" noProof="0" dirty="0"/>
              <a:t>/tietoa-</a:t>
            </a:r>
            <a:r>
              <a:rPr lang="fi-FI" noProof="0" dirty="0" err="1"/>
              <a:t>meista</a:t>
            </a:r>
            <a:r>
              <a:rPr lang="fi-FI" noProof="0" dirty="0"/>
              <a:t>/toiminta/</a:t>
            </a:r>
            <a:r>
              <a:rPr lang="fi-FI" noProof="0" dirty="0" err="1"/>
              <a:t>lainsaadanto</a:t>
            </a:r>
            <a:r>
              <a:rPr lang="fi-FI" noProof="0" dirty="0"/>
              <a:t> </a:t>
            </a:r>
          </a:p>
          <a:p>
            <a:endParaRPr lang="fi-FI" noProof="0" dirty="0"/>
          </a:p>
        </p:txBody>
      </p:sp>
      <p:sp>
        <p:nvSpPr>
          <p:cNvPr id="4" name="Dian numeron paikkamerkki 3"/>
          <p:cNvSpPr>
            <a:spLocks noGrp="1"/>
          </p:cNvSpPr>
          <p:nvPr>
            <p:ph type="sldNum" sz="quarter" idx="5"/>
          </p:nvPr>
        </p:nvSpPr>
        <p:spPr/>
        <p:txBody>
          <a:bodyPr/>
          <a:lstStyle/>
          <a:p>
            <a:fld id="{3CD4DD59-B71E-4955-B254-DC83B8E3592E}" type="slidenum">
              <a:rPr lang="fi-FI" smtClean="0"/>
              <a:t>3</a:t>
            </a:fld>
            <a:endParaRPr lang="fi-FI"/>
          </a:p>
        </p:txBody>
      </p:sp>
    </p:spTree>
    <p:extLst>
      <p:ext uri="{BB962C8B-B14F-4D97-AF65-F5344CB8AC3E}">
        <p14:creationId xmlns:p14="http://schemas.microsoft.com/office/powerpoint/2010/main" val="372254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Päätoteuttajan on huolehdittava perehdyttämällä ja opastamalla siitä, että kaikilla yhteisen rakennustyömaan työntekijöillä on riittävät tiedot turvallisesta työskentelystä ja että he tuntevat kyseessä olevan rakennustyömaan vaara- ja haittatekijät sekä niiden poistamiseen tarvittavat toimenpiteet (</a:t>
            </a:r>
            <a:r>
              <a:rPr lang="fi-FI" dirty="0" err="1"/>
              <a:t>Vna</a:t>
            </a:r>
            <a:r>
              <a:rPr lang="fi-FI" dirty="0"/>
              <a:t> 205/2009 3§ 2 mom.).</a:t>
            </a:r>
          </a:p>
          <a:p>
            <a:endParaRPr lang="fi-FI" noProof="0" dirty="0"/>
          </a:p>
          <a:p>
            <a:r>
              <a:rPr lang="fi-FI" noProof="0" dirty="0"/>
              <a:t>Perusasioita selvitettäväksi</a:t>
            </a:r>
          </a:p>
          <a:p>
            <a:pPr marL="171450" indent="-171450">
              <a:buFont typeface="Arial" panose="020B0604020202020204" pitchFamily="34" charset="0"/>
              <a:buChar char="•"/>
            </a:pPr>
            <a:r>
              <a:rPr lang="fi-FI" noProof="0" dirty="0"/>
              <a:t>Työvaihe ja vaaratekijät tänään ja </a:t>
            </a:r>
            <a:r>
              <a:rPr lang="fi-FI" noProof="0" dirty="0" err="1"/>
              <a:t>mun</a:t>
            </a:r>
            <a:r>
              <a:rPr lang="fi-FI" noProof="0" dirty="0"/>
              <a:t> suorittaman työvaiheen keston aikana ja mitä muut siinä lähellä tekee</a:t>
            </a:r>
          </a:p>
          <a:p>
            <a:pPr marL="171450" indent="-171450">
              <a:buFont typeface="Arial" panose="020B0604020202020204" pitchFamily="34" charset="0"/>
              <a:buChar char="•"/>
            </a:pPr>
            <a:r>
              <a:rPr lang="fi-FI" noProof="0" dirty="0"/>
              <a:t>Työmaan ohjeet/säännöt </a:t>
            </a:r>
            <a:r>
              <a:rPr lang="fi-FI" noProof="0" dirty="0" err="1"/>
              <a:t>mun</a:t>
            </a:r>
            <a:r>
              <a:rPr lang="fi-FI" noProof="0" dirty="0"/>
              <a:t> työtehtävää koskien</a:t>
            </a:r>
          </a:p>
          <a:p>
            <a:pPr marL="171450" indent="-171450">
              <a:buFont typeface="Arial" panose="020B0604020202020204" pitchFamily="34" charset="0"/>
              <a:buChar char="•"/>
            </a:pPr>
            <a:r>
              <a:rPr lang="fi-FI" noProof="0" dirty="0"/>
              <a:t>Mitä </a:t>
            </a:r>
            <a:r>
              <a:rPr lang="fi-FI" noProof="0" dirty="0" err="1"/>
              <a:t>mun</a:t>
            </a:r>
            <a:r>
              <a:rPr lang="fi-FI" noProof="0" dirty="0"/>
              <a:t> pitää tehdä kun tulee hätätilanne</a:t>
            </a:r>
          </a:p>
          <a:p>
            <a:pPr marL="171450" indent="-171450">
              <a:buFont typeface="Arial" panose="020B0604020202020204" pitchFamily="34" charset="0"/>
              <a:buChar char="•"/>
            </a:pPr>
            <a:r>
              <a:rPr lang="fi-FI" noProof="0" dirty="0"/>
              <a:t>Miten pääsen </a:t>
            </a:r>
            <a:r>
              <a:rPr lang="fi-FI" noProof="0" dirty="0" err="1"/>
              <a:t>mun</a:t>
            </a:r>
            <a:r>
              <a:rPr lang="fi-FI" noProof="0" dirty="0"/>
              <a:t> työkohteeseen ja kuljetan sinne </a:t>
            </a:r>
            <a:r>
              <a:rPr lang="fi-FI" noProof="0" dirty="0" err="1"/>
              <a:t>mun</a:t>
            </a:r>
            <a:r>
              <a:rPr lang="fi-FI" noProof="0" dirty="0"/>
              <a:t> välineet</a:t>
            </a:r>
          </a:p>
          <a:p>
            <a:pPr marL="171450" indent="-171450">
              <a:buFont typeface="Arial" panose="020B0604020202020204" pitchFamily="34" charset="0"/>
              <a:buChar char="•"/>
            </a:pPr>
            <a:r>
              <a:rPr lang="fi-FI" noProof="0" dirty="0"/>
              <a:t>Missä on vessa ja sosiaalitilat</a:t>
            </a:r>
          </a:p>
          <a:p>
            <a:pPr marL="171450" indent="-171450">
              <a:buFont typeface="Arial" panose="020B0604020202020204" pitchFamily="34" charset="0"/>
              <a:buChar char="•"/>
            </a:pPr>
            <a:r>
              <a:rPr lang="fi-FI" noProof="0" dirty="0"/>
              <a:t>Mitä </a:t>
            </a:r>
            <a:r>
              <a:rPr lang="fi-FI" noProof="0" dirty="0" err="1"/>
              <a:t>mun</a:t>
            </a:r>
            <a:r>
              <a:rPr lang="fi-FI" noProof="0" dirty="0"/>
              <a:t> pitää tehdä kun lähden pois, mihin varastoin tavarani, sammuttaako viimeinen valot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Lisäksi perehdytyksessä ja työmaalla tuotava esiin omassa työssä esiintyvät vaaratekijät, jotka voivat vaikuttaa muihin työmaalla tai joilla voi olla yhteisvaikutuksia muiden työmaan vaaratekijöiden kanssa</a:t>
            </a:r>
          </a:p>
          <a:p>
            <a:endParaRPr lang="fi-FI" noProof="0" dirty="0"/>
          </a:p>
          <a:p>
            <a:r>
              <a:rPr lang="fi-FI" noProof="0" dirty="0"/>
              <a:t>(Työturvallisuuslaki 49§, 50§ ja 51§) tiedottamien:</a:t>
            </a:r>
          </a:p>
          <a:p>
            <a:pPr marL="171450" indent="-171450">
              <a:buFont typeface="Arial" panose="020B0604020202020204" pitchFamily="34" charset="0"/>
              <a:buChar char="•"/>
            </a:pPr>
            <a:r>
              <a:rPr lang="fi-FI" dirty="0"/>
              <a:t>tiedot ja ohjeet rakennustyömaalla tehtävään työhön kohdistuvista vaara- ja haittatekijöistä</a:t>
            </a:r>
          </a:p>
          <a:p>
            <a:pPr marL="171450" indent="-171450">
              <a:buFont typeface="Arial" panose="020B0604020202020204" pitchFamily="34" charset="0"/>
              <a:buChar char="•"/>
            </a:pPr>
            <a:r>
              <a:rPr lang="fi-FI" dirty="0"/>
              <a:t>rakennustyömaan ja työn turvallisuuteen liittyvät toimintaohjeet </a:t>
            </a:r>
          </a:p>
          <a:p>
            <a:pPr marL="171450" indent="-171450">
              <a:buFont typeface="Arial" panose="020B0604020202020204" pitchFamily="34" charset="0"/>
              <a:buChar char="•"/>
            </a:pPr>
            <a:r>
              <a:rPr lang="fi-FI" dirty="0"/>
              <a:t>tiedot palontorjunnasta, ensiavusta ja evakuoinnista sekä näihin liittyvistä toimintaohjeista ja henkilöistä</a:t>
            </a:r>
          </a:p>
          <a:p>
            <a:pPr marL="171450" indent="-171450">
              <a:buFont typeface="Arial" panose="020B0604020202020204" pitchFamily="34" charset="0"/>
              <a:buChar char="•"/>
            </a:pPr>
            <a:r>
              <a:rPr lang="fi-FI" noProof="0" dirty="0"/>
              <a:t>töiden ja toimijoiden yhteensovittamisen järjestelyt</a:t>
            </a:r>
          </a:p>
          <a:p>
            <a:pPr marL="171450" indent="-171450">
              <a:buFont typeface="Arial" panose="020B0604020202020204" pitchFamily="34" charset="0"/>
              <a:buChar char="•"/>
            </a:pPr>
            <a:r>
              <a:rPr lang="fi-FI" dirty="0"/>
              <a:t>liikenteen ja liikkumisen järjestelyt</a:t>
            </a:r>
          </a:p>
          <a:p>
            <a:pPr marL="171450" indent="-171450">
              <a:buFont typeface="Arial" panose="020B0604020202020204" pitchFamily="34" charset="0"/>
              <a:buChar char="•"/>
            </a:pPr>
            <a:r>
              <a:rPr lang="fi-FI" dirty="0"/>
              <a:t>järjestyksen ja siisteyden ylläpito mm. siivous työn aikana ja sen jälkeen sekä jätteiden käsittely</a:t>
            </a:r>
          </a:p>
          <a:p>
            <a:pPr marL="171450" indent="-171450">
              <a:buFont typeface="Arial" panose="020B0604020202020204" pitchFamily="34" charset="0"/>
              <a:buChar char="•"/>
            </a:pPr>
            <a:endParaRPr lang="fi-FI" noProof="0" dirty="0"/>
          </a:p>
          <a:p>
            <a:pPr marL="0" indent="0">
              <a:buFont typeface="Arial" panose="020B0604020202020204" pitchFamily="34" charset="0"/>
              <a:buNone/>
            </a:pPr>
            <a:r>
              <a:rPr lang="fi-FI" noProof="0" dirty="0"/>
              <a:t>Perehdyttäjän työkalut Rakennusteollisuuden sivuilla: </a:t>
            </a:r>
            <a:r>
              <a:rPr lang="fi-FI" noProof="0" dirty="0" err="1"/>
              <a:t>https</a:t>
            </a:r>
            <a:r>
              <a:rPr lang="fi-FI" noProof="0" dirty="0"/>
              <a:t>://</a:t>
            </a:r>
            <a:r>
              <a:rPr lang="fi-FI" noProof="0" dirty="0" err="1"/>
              <a:t>www.rakennusteollisuus.fi</a:t>
            </a:r>
            <a:r>
              <a:rPr lang="fi-FI" noProof="0" dirty="0"/>
              <a:t>/Tietoa-alasta/</a:t>
            </a:r>
            <a:r>
              <a:rPr lang="fi-FI" noProof="0" dirty="0" err="1"/>
              <a:t>Tyoturvallisuus</a:t>
            </a:r>
            <a:r>
              <a:rPr lang="fi-FI" noProof="0" dirty="0"/>
              <a:t>/Oppaat-ohjeet-videot/</a:t>
            </a:r>
            <a:r>
              <a:rPr lang="fi-FI" noProof="0" dirty="0" err="1"/>
              <a:t>perehdyttajan-tyokalut</a:t>
            </a:r>
            <a:r>
              <a:rPr lang="fi-FI" noProof="0" dirty="0"/>
              <a:t>/ </a:t>
            </a:r>
          </a:p>
          <a:p>
            <a:pPr marL="0" indent="0">
              <a:buFont typeface="Arial" panose="020B0604020202020204" pitchFamily="34" charset="0"/>
              <a:buNone/>
            </a:pPr>
            <a:r>
              <a:rPr lang="fi-FI" noProof="0" dirty="0"/>
              <a:t>E-perehdytys Rakennusteollisuuden sivuilla: </a:t>
            </a:r>
            <a:r>
              <a:rPr lang="fi-FI" noProof="0" dirty="0" err="1"/>
              <a:t>https</a:t>
            </a:r>
            <a:r>
              <a:rPr lang="fi-FI" noProof="0" dirty="0"/>
              <a:t>://</a:t>
            </a:r>
            <a:r>
              <a:rPr lang="fi-FI" noProof="0" dirty="0" err="1"/>
              <a:t>www.rakennusteollisuus.fi</a:t>
            </a:r>
            <a:r>
              <a:rPr lang="fi-FI" noProof="0" dirty="0"/>
              <a:t>/Tietoa-alasta/</a:t>
            </a:r>
            <a:r>
              <a:rPr lang="fi-FI" noProof="0" dirty="0" err="1"/>
              <a:t>Tyoturvallisuus</a:t>
            </a:r>
            <a:r>
              <a:rPr lang="fi-FI" noProof="0" dirty="0"/>
              <a:t>/</a:t>
            </a:r>
            <a:r>
              <a:rPr lang="fi-FI" noProof="0" dirty="0" err="1"/>
              <a:t>eperehdytys</a:t>
            </a:r>
            <a:r>
              <a:rPr lang="fi-FI" noProof="0" dirty="0"/>
              <a:t>/ </a:t>
            </a:r>
          </a:p>
          <a:p>
            <a:pPr marL="171450" indent="-171450">
              <a:buFont typeface="Arial" panose="020B0604020202020204" pitchFamily="34" charset="0"/>
              <a:buChar char="•"/>
            </a:pPr>
            <a:endParaRPr lang="fi-FI" noProof="0" dirty="0"/>
          </a:p>
          <a:p>
            <a:pPr marL="171450" indent="-171450">
              <a:buFont typeface="Arial" panose="020B0604020202020204" pitchFamily="34" charset="0"/>
              <a:buChar char="•"/>
            </a:pPr>
            <a:endParaRPr lang="fi-FI" noProof="0" dirty="0"/>
          </a:p>
          <a:p>
            <a:endParaRPr lang="fi-FI" noProof="0" dirty="0"/>
          </a:p>
        </p:txBody>
      </p:sp>
      <p:sp>
        <p:nvSpPr>
          <p:cNvPr id="4" name="Dian numeron paikkamerkki 3"/>
          <p:cNvSpPr>
            <a:spLocks noGrp="1"/>
          </p:cNvSpPr>
          <p:nvPr>
            <p:ph type="sldNum" sz="quarter" idx="5"/>
          </p:nvPr>
        </p:nvSpPr>
        <p:spPr/>
        <p:txBody>
          <a:bodyPr/>
          <a:lstStyle/>
          <a:p>
            <a:fld id="{C0ABCDAA-6944-2F4A-9591-8D13DF606EE3}" type="slidenum">
              <a:rPr lang="sv-SE" smtClean="0"/>
              <a:t>23</a:t>
            </a:fld>
            <a:endParaRPr lang="sv-SE"/>
          </a:p>
        </p:txBody>
      </p:sp>
    </p:spTree>
    <p:extLst>
      <p:ext uri="{BB962C8B-B14F-4D97-AF65-F5344CB8AC3E}">
        <p14:creationId xmlns:p14="http://schemas.microsoft.com/office/powerpoint/2010/main" val="125481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dirty="0"/>
              <a:t>Opetus ja ohjaus on työnantajan tärkeimpiä työkaluja turvallisuuden varmistamisessa. </a:t>
            </a:r>
            <a:endParaRPr lang="fi-FI" dirty="0"/>
          </a:p>
          <a:p>
            <a:endParaRPr lang="fi-FI" dirty="0"/>
          </a:p>
          <a:p>
            <a:r>
              <a:rPr lang="fi-FI" dirty="0"/>
              <a:t>Työturvallisuuslaki opetus-/ perehdytysvelvollisuus (TT-laki 14 §)</a:t>
            </a:r>
          </a:p>
          <a:p>
            <a:pPr marL="0" indent="0">
              <a:buNone/>
            </a:pPr>
            <a:r>
              <a:rPr lang="fi-FI" dirty="0"/>
              <a:t>Työntekijälle (ja esihenkilölle: 16§) annettava opetus ja ohjaus annettava riittävät tiedot haitta- ja vaaratekijöistä osaaminen ja työkokemus huomioiden:</a:t>
            </a:r>
          </a:p>
          <a:p>
            <a:pPr marL="171450" indent="-171450">
              <a:buFont typeface="Arial" panose="020B0604020202020204" pitchFamily="34" charset="0"/>
              <a:buChar char="•"/>
            </a:pPr>
            <a:r>
              <a:rPr lang="fi-FI" dirty="0"/>
              <a:t>Työntekijän on tunnettava työn vaarat ja toimenpiteet niiden estämiseksi</a:t>
            </a:r>
          </a:p>
          <a:p>
            <a:pPr marL="171450" indent="-171450">
              <a:buFont typeface="Arial" panose="020B0604020202020204" pitchFamily="34" charset="0"/>
              <a:buChar char="•"/>
            </a:pPr>
            <a:r>
              <a:rPr lang="fi-FI" dirty="0"/>
              <a:t>Työntekijän on myös osattava ennakoida ja toimia turvallisesti säätö-, puhdistus- ja häiriötilanteissa</a:t>
            </a:r>
          </a:p>
          <a:p>
            <a:pPr marL="171450" indent="-171450">
              <a:buFont typeface="Arial" panose="020B0604020202020204" pitchFamily="34" charset="0"/>
              <a:buChar char="•"/>
            </a:pPr>
            <a:r>
              <a:rPr lang="fi-FI" dirty="0"/>
              <a:t>Opastusta täydennetään aina muutoksen yhteydessä (esim. uusi kone) tai jos havaitaan puutteita suorituksessa (esim. toimitaan turvattomasti). </a:t>
            </a:r>
          </a:p>
          <a:p>
            <a:pPr marL="171450" indent="-171450">
              <a:buFont typeface="Arial" panose="020B0604020202020204" pitchFamily="34" charset="0"/>
              <a:buChar char="•"/>
            </a:pPr>
            <a:r>
              <a:rPr lang="fi-FI" dirty="0"/>
              <a:t>Merkittäviä riskejä sisältävissä töissä opastusta täydennetään säännöllisesti esim. vuoden välein.</a:t>
            </a:r>
          </a:p>
          <a:p>
            <a:pPr marL="171450" indent="-171450">
              <a:buFont typeface="Arial" panose="020B0604020202020204" pitchFamily="34" charset="0"/>
              <a:buChar char="•"/>
            </a:pPr>
            <a:r>
              <a:rPr lang="fi-FI" dirty="0"/>
              <a:t>Myös esihenkilöiden esihenkilöt tulee huolehtia esihenkilöiden opastuksesta työhön</a:t>
            </a:r>
          </a:p>
          <a:p>
            <a:pPr marL="171450" indent="-171450">
              <a:buFont typeface="Arial" panose="020B0604020202020204" pitchFamily="34" charset="0"/>
              <a:buChar char="•"/>
            </a:pPr>
            <a:endParaRPr lang="fi-FI" dirty="0"/>
          </a:p>
          <a:p>
            <a:pPr marL="0" indent="0">
              <a:buFont typeface="Arial" panose="020B0604020202020204" pitchFamily="34" charset="0"/>
              <a:buNone/>
            </a:pPr>
            <a:r>
              <a:rPr lang="fi-FI" dirty="0"/>
              <a:t>Työnopastuksen viisi askelta:</a:t>
            </a:r>
          </a:p>
          <a:p>
            <a:pPr marL="0" indent="0">
              <a:buFont typeface="Arial" panose="020B0604020202020204" pitchFamily="34" charset="0"/>
              <a:buNone/>
            </a:pPr>
            <a:r>
              <a:rPr lang="fi-FI" dirty="0"/>
              <a:t>1. Selvitetään yhdessä työntekijän kanssa hänen tiedot ja taidot ja kuvataan työtehtävät ja tavoitteet sekä kannustetaan oppimaan</a:t>
            </a:r>
          </a:p>
          <a:p>
            <a:r>
              <a:rPr lang="fi-FI" dirty="0"/>
              <a:t>2. Työnopastus aloitetaan tehtävän analysoinnilla, näyttämällä työ, selostamalla ja perustelemalla, miksi näin tehdään sekä antamalla toimintaa koskevat säännöt.</a:t>
            </a:r>
          </a:p>
          <a:p>
            <a:r>
              <a:rPr lang="fi-FI" dirty="0"/>
              <a:t>3. Työntekijä selostaa työn ja säännöt itse (mielikuvaharjoittelu)</a:t>
            </a:r>
          </a:p>
          <a:p>
            <a:r>
              <a:rPr lang="fi-FI" dirty="0"/>
              <a:t>4. Työntekijä kokeilee itse ja hänelle annetaan palaute. Opastaja arvioi taitotason.</a:t>
            </a:r>
          </a:p>
          <a:p>
            <a:r>
              <a:rPr lang="fi-FI" dirty="0"/>
              <a:t>5. Työntekijä työskentelee yksin ja hänelle annetaan palaute. Häntä rohkaistaan kysymään lisää, jos on jotain epäselvää.</a:t>
            </a:r>
          </a:p>
          <a:p>
            <a:endParaRPr lang="fi-FI" dirty="0"/>
          </a:p>
          <a:p>
            <a:r>
              <a:rPr lang="fi-FI" dirty="0"/>
              <a:t>Työhön oppimista on seurattava varsinaisen työnopastuksen päätyttyä ja sitä on myös arvioitava. Arviointikeskusteluissa voidaan esimerkiksi pohtia, miten opastus opastettavan mielestä toteutui, mitkä asiat hän on oppinut ja mihin hän vielä tarvitsee opastusta? Arviointikeskustelun apuna voi käyttää tarkastuslistaa. Opastuksesta kannattaa laatia muistio.</a:t>
            </a:r>
          </a:p>
          <a:p>
            <a:pPr marL="0" indent="0">
              <a:buFont typeface="Arial" panose="020B0604020202020204" pitchFamily="34" charset="0"/>
              <a:buNone/>
            </a:pPr>
            <a:endParaRPr lang="fi-FI" dirty="0"/>
          </a:p>
          <a:p>
            <a:pPr marL="0" indent="0">
              <a:buNone/>
            </a:pPr>
            <a:endParaRPr lang="fi-FI" dirty="0"/>
          </a:p>
          <a:p>
            <a:endParaRPr lang="sv-SE" dirty="0"/>
          </a:p>
        </p:txBody>
      </p:sp>
      <p:sp>
        <p:nvSpPr>
          <p:cNvPr id="4" name="Dian numeron paikkamerkki 3"/>
          <p:cNvSpPr>
            <a:spLocks noGrp="1"/>
          </p:cNvSpPr>
          <p:nvPr>
            <p:ph type="sldNum" sz="quarter" idx="5"/>
          </p:nvPr>
        </p:nvSpPr>
        <p:spPr/>
        <p:txBody>
          <a:bodyPr/>
          <a:lstStyle/>
          <a:p>
            <a:fld id="{3CD4DD59-B71E-4955-B254-DC83B8E3592E}" type="slidenum">
              <a:rPr lang="fi-FI" smtClean="0"/>
              <a:t>24</a:t>
            </a:fld>
            <a:endParaRPr lang="fi-FI"/>
          </a:p>
        </p:txBody>
      </p:sp>
    </p:spTree>
    <p:extLst>
      <p:ext uri="{BB962C8B-B14F-4D97-AF65-F5344CB8AC3E}">
        <p14:creationId xmlns:p14="http://schemas.microsoft.com/office/powerpoint/2010/main" val="4065562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Laki työsuojelun valvonnasta sisältää määräyksiä liittyen valvovan viranomaisen eli työsuojeluviranomaisen tehtäviin ja vastuisiin sekä miten yhteistyö työnantajien ja työntekijöiden välillä on järjestettävä työpaikalla</a:t>
            </a:r>
          </a:p>
          <a:p>
            <a:endParaRPr lang="fi-FI"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Työsuojeluviranomainen valvoo, että suomalaisilla työpaikoilla noudatetaan työsuojelulainsäädäntöä.</a:t>
            </a:r>
          </a:p>
          <a:p>
            <a:endParaRPr lang="fi-FI" noProof="0" dirty="0"/>
          </a:p>
          <a:p>
            <a:r>
              <a:rPr lang="fi-FI" noProof="0" dirty="0"/>
              <a:t>Lisätietoa työsuojeluviranomaisen toiminnasta: </a:t>
            </a:r>
            <a:r>
              <a:rPr lang="fi-FI" noProof="0" dirty="0" err="1"/>
              <a:t>www.tyosuojelu.fi</a:t>
            </a:r>
            <a:r>
              <a:rPr lang="fi-FI" noProof="0" dirty="0"/>
              <a:t> </a:t>
            </a:r>
          </a:p>
        </p:txBody>
      </p:sp>
      <p:sp>
        <p:nvSpPr>
          <p:cNvPr id="4" name="Dian numeron paikkamerkki 3"/>
          <p:cNvSpPr>
            <a:spLocks noGrp="1"/>
          </p:cNvSpPr>
          <p:nvPr>
            <p:ph type="sldNum" sz="quarter" idx="5"/>
          </p:nvPr>
        </p:nvSpPr>
        <p:spPr/>
        <p:txBody>
          <a:bodyPr/>
          <a:lstStyle/>
          <a:p>
            <a:fld id="{42833144-BDD4-5F43-8ECB-77D5AD30B620}" type="slidenum">
              <a:rPr lang="sv-SE" smtClean="0"/>
              <a:t>25</a:t>
            </a:fld>
            <a:endParaRPr lang="sv-SE"/>
          </a:p>
        </p:txBody>
      </p:sp>
    </p:spTree>
    <p:extLst>
      <p:ext uri="{BB962C8B-B14F-4D97-AF65-F5344CB8AC3E}">
        <p14:creationId xmlns:p14="http://schemas.microsoft.com/office/powerpoint/2010/main" val="1664555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Työnantajan, esihenkilöiden ja työntekijöiden on tehtävä yhteistyötä työpaikalla ja rakennustyömailla</a:t>
            </a:r>
          </a:p>
          <a:p>
            <a:r>
              <a:rPr lang="fi-FI" noProof="0" dirty="0"/>
              <a:t>Valvontalaki säätää edustuksellisen yhteistyön järjestelyistä työnantajan ja työntekijöiden välillä työpaikalla sekä järjestelyistä rakennustyöpaikalla</a:t>
            </a:r>
          </a:p>
          <a:p>
            <a:r>
              <a:rPr lang="fi-FI" noProof="0" dirty="0"/>
              <a:t>Työehtosopimuksissa on voitu sopia tarkennuksista ja lisäyksistä työsuojeluyhteistoiminnan järjestelyihin</a:t>
            </a:r>
          </a:p>
          <a:p>
            <a:r>
              <a:rPr lang="fi-FI" noProof="0" dirty="0"/>
              <a:t>Arkinen yhteistyö tapahtuu työntekijän ja esihenkilön välillä (Työturvallisuuslaki 17§)</a:t>
            </a:r>
          </a:p>
        </p:txBody>
      </p:sp>
      <p:sp>
        <p:nvSpPr>
          <p:cNvPr id="4" name="Dian numeron paikkamerkki 3"/>
          <p:cNvSpPr>
            <a:spLocks noGrp="1"/>
          </p:cNvSpPr>
          <p:nvPr>
            <p:ph type="sldNum" sz="quarter" idx="5"/>
          </p:nvPr>
        </p:nvSpPr>
        <p:spPr/>
        <p:txBody>
          <a:bodyPr/>
          <a:lstStyle/>
          <a:p>
            <a:fld id="{C0ABCDAA-6944-2F4A-9591-8D13DF606EE3}" type="slidenum">
              <a:rPr lang="sv-SE" smtClean="0"/>
              <a:t>26</a:t>
            </a:fld>
            <a:endParaRPr lang="sv-SE"/>
          </a:p>
        </p:txBody>
      </p:sp>
    </p:spTree>
    <p:extLst>
      <p:ext uri="{BB962C8B-B14F-4D97-AF65-F5344CB8AC3E}">
        <p14:creationId xmlns:p14="http://schemas.microsoft.com/office/powerpoint/2010/main" val="1225606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Edustuksellisen yhteistoiminnan roolit</a:t>
            </a:r>
          </a:p>
        </p:txBody>
      </p:sp>
      <p:sp>
        <p:nvSpPr>
          <p:cNvPr id="4" name="Dian numeron paikkamerkki 3"/>
          <p:cNvSpPr>
            <a:spLocks noGrp="1"/>
          </p:cNvSpPr>
          <p:nvPr>
            <p:ph type="sldNum" sz="quarter" idx="5"/>
          </p:nvPr>
        </p:nvSpPr>
        <p:spPr/>
        <p:txBody>
          <a:bodyPr/>
          <a:lstStyle/>
          <a:p>
            <a:fld id="{42833144-BDD4-5F43-8ECB-77D5AD30B620}" type="slidenum">
              <a:rPr lang="sv-SE" smtClean="0"/>
              <a:t>27</a:t>
            </a:fld>
            <a:endParaRPr lang="sv-SE"/>
          </a:p>
        </p:txBody>
      </p:sp>
    </p:spTree>
    <p:extLst>
      <p:ext uri="{BB962C8B-B14F-4D97-AF65-F5344CB8AC3E}">
        <p14:creationId xmlns:p14="http://schemas.microsoft.com/office/powerpoint/2010/main" val="1758051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Edustuksellisen yhteistoiminnan järjestelyt rakennustyömaalla. </a:t>
            </a:r>
          </a:p>
          <a:p>
            <a:r>
              <a:rPr lang="fi-FI" noProof="0" dirty="0"/>
              <a:t>Edustuksellisessa yhteistoiminnassa käsitellään rakennustyöpaikalla henkilöstöä laajasti ja yleisesti koskevat työsuojeluasiat.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Yk­sit­täis­tä työn­te­ki­jää tai työn­te­ki­jä­ryh­mää kos­ke­va asia kä­si­tel­lään ky­sei­sen työn­te­ki­jän ja hä­nen esi­henkilönsä kes­ken.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dirty="0"/>
              <a:t>Lisätietoa esim. : </a:t>
            </a:r>
            <a:r>
              <a:rPr lang="fi-FI" sz="1200" b="0" dirty="0" err="1"/>
              <a:t>https</a:t>
            </a:r>
            <a:r>
              <a:rPr lang="fi-FI" sz="1200" b="0" dirty="0"/>
              <a:t>://</a:t>
            </a:r>
            <a:r>
              <a:rPr lang="fi-FI" sz="1200" b="0" dirty="0" err="1"/>
              <a:t>ttk.fi</a:t>
            </a:r>
            <a:r>
              <a:rPr lang="fi-FI" sz="1200" b="0" dirty="0"/>
              <a:t>/</a:t>
            </a:r>
            <a:r>
              <a:rPr lang="fi-FI" sz="1200" b="0" dirty="0" err="1"/>
              <a:t>tyoturvallisuus_ja_tyosuojelu</a:t>
            </a:r>
            <a:r>
              <a:rPr lang="fi-FI" sz="1200" b="0" dirty="0"/>
              <a:t>/</a:t>
            </a:r>
            <a:r>
              <a:rPr lang="fi-FI" sz="1200" b="0" dirty="0" err="1"/>
              <a:t>tyosuojelu_tyopaikalla</a:t>
            </a:r>
            <a:r>
              <a:rPr lang="fi-FI" sz="1200" b="0" dirty="0"/>
              <a:t>/tyosuojelun_yhteistoiminta#98cc01aa </a:t>
            </a:r>
          </a:p>
          <a:p>
            <a:endParaRPr lang="fi-FI" noProof="0" dirty="0"/>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28</a:t>
            </a:fld>
            <a:endParaRPr lang="sv-SE"/>
          </a:p>
        </p:txBody>
      </p:sp>
    </p:spTree>
    <p:extLst>
      <p:ext uri="{BB962C8B-B14F-4D97-AF65-F5344CB8AC3E}">
        <p14:creationId xmlns:p14="http://schemas.microsoft.com/office/powerpoint/2010/main" val="1145435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Rakennustyömaalla yhteistoimintaan liittyen lisäksi: </a:t>
            </a:r>
          </a:p>
          <a:p>
            <a:pPr marL="171450" indent="-171450">
              <a:buFont typeface="Arial" panose="020B0604020202020204" pitchFamily="34" charset="0"/>
              <a:buChar char="•"/>
            </a:pPr>
            <a:r>
              <a:rPr lang="fi-FI" noProof="0" dirty="0"/>
              <a:t>Rakennustyömaan työnjohto</a:t>
            </a:r>
          </a:p>
          <a:p>
            <a:pPr marL="171450" indent="-171450">
              <a:buFont typeface="Arial" panose="020B0604020202020204" pitchFamily="34" charset="0"/>
              <a:buChar char="•"/>
            </a:pPr>
            <a:r>
              <a:rPr lang="fi-FI" noProof="0" dirty="0"/>
              <a:t>Yhteistyö muiden urakoitsijoiden kanssa</a:t>
            </a:r>
          </a:p>
          <a:p>
            <a:pPr marL="171450" indent="-171450">
              <a:buFont typeface="Arial" panose="020B0604020202020204" pitchFamily="34" charset="0"/>
              <a:buChar char="•"/>
            </a:pPr>
            <a:r>
              <a:rPr lang="fi-FI" noProof="0" dirty="0"/>
              <a:t>Rakennustyömaan työsuojeluvaltuutettu</a:t>
            </a:r>
          </a:p>
        </p:txBody>
      </p:sp>
      <p:sp>
        <p:nvSpPr>
          <p:cNvPr id="4" name="Dian numeron paikkamerkki 3"/>
          <p:cNvSpPr>
            <a:spLocks noGrp="1"/>
          </p:cNvSpPr>
          <p:nvPr>
            <p:ph type="sldNum" sz="quarter" idx="5"/>
          </p:nvPr>
        </p:nvSpPr>
        <p:spPr/>
        <p:txBody>
          <a:bodyPr/>
          <a:lstStyle/>
          <a:p>
            <a:fld id="{3CD4DD59-B71E-4955-B254-DC83B8E3592E}" type="slidenum">
              <a:rPr lang="fi-FI" smtClean="0"/>
              <a:t>29</a:t>
            </a:fld>
            <a:endParaRPr lang="fi-FI"/>
          </a:p>
        </p:txBody>
      </p:sp>
    </p:spTree>
    <p:extLst>
      <p:ext uri="{BB962C8B-B14F-4D97-AF65-F5344CB8AC3E}">
        <p14:creationId xmlns:p14="http://schemas.microsoft.com/office/powerpoint/2010/main" val="1896471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Työnantajan on järjestettävä Työterveyshuolto työntekijöilleen </a:t>
            </a:r>
          </a:p>
          <a:p>
            <a:endParaRPr lang="fi-FI" noProof="0" dirty="0"/>
          </a:p>
          <a:p>
            <a:pPr marL="0" indent="0">
              <a:buNone/>
            </a:pPr>
            <a:r>
              <a:rPr lang="fi-FI" b="1" dirty="0"/>
              <a:t>Työterveyshuolto:</a:t>
            </a:r>
          </a:p>
          <a:p>
            <a:r>
              <a:rPr lang="fi-FI" b="0" dirty="0"/>
              <a:t>terveydenhuolto, jolla edistetään työhön liittyvien sairauksien ja tapaturmien ehkäisyä, työn ja työympäristön terveellisyyttä ja turvallisuutta, työyhteisön toimintaa sekä työntekijöiden terveyttä ja työ- ja toimintakykyä: työnantajan on järjestettävä työntekijöilleen työterveyshuolto</a:t>
            </a:r>
          </a:p>
          <a:p>
            <a:pPr marL="171450" indent="-171450">
              <a:buFont typeface="Arial" panose="020B0604020202020204" pitchFamily="34" charset="0"/>
              <a:buChar char="•"/>
            </a:pPr>
            <a:r>
              <a:rPr lang="fi-FI" b="0" dirty="0"/>
              <a:t>Tieto työterveyshuoltoa tarjoavasta toimijasta on oltava nähtävänä työpaikalla</a:t>
            </a:r>
          </a:p>
          <a:p>
            <a:pPr marL="0" indent="0">
              <a:buNone/>
            </a:pPr>
            <a:r>
              <a:rPr lang="fi-FI" b="1" dirty="0"/>
              <a:t>Työpaikkaselvitys:</a:t>
            </a:r>
          </a:p>
          <a:p>
            <a:r>
              <a:rPr lang="fi-FI" b="0" dirty="0"/>
              <a:t>työterveyshuollon toiminta, jonka avulla tunnistetaan ja arvioidaan työstä, työympäristöstä ja työyhteisöstä aiheutuvat terveysvaarat, -haitat ja kuormitustekijät ja työstä, työympäristöstä ja työyhteisöstä saatavat voimavarat sekä tehdään ehdotuksia työympäristön ja työyhteisön kehittämiseksi, havaittujen terveysvaarojen ehkäisemiseksi sekä työ- ja toimintakyvyn ylläpitämiseksi ja edistämiseksi</a:t>
            </a:r>
          </a:p>
          <a:p>
            <a:r>
              <a:rPr lang="fi-FI" b="0" dirty="0"/>
              <a:t>tämän selvityksen perusteella laaditaan yhteistyössä työnantajan, työntekijöiden ja työterveyshuollon kanssa työterveyshuollon toimintasuunnitelma</a:t>
            </a:r>
          </a:p>
          <a:p>
            <a:r>
              <a:rPr lang="fi-FI" b="0" dirty="0"/>
              <a:t>työterveyshuollon terveystarkastukset suunnitellaan ja tehdään työpaikkaselvitysten perusteella</a:t>
            </a:r>
          </a:p>
          <a:p>
            <a:pPr marL="171450" indent="-171450">
              <a:buFont typeface="Arial" panose="020B0604020202020204" pitchFamily="34" charset="0"/>
              <a:buChar char="•"/>
            </a:pPr>
            <a:r>
              <a:rPr lang="fi-FI" b="0" dirty="0"/>
              <a:t>Työpaikkaselvitys oltava nähtävänä työpaikalla</a:t>
            </a:r>
          </a:p>
          <a:p>
            <a:endParaRPr lang="fi-FI"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Työterveyshuollon toimintasuunnitelma on työnantajan ja työntekijöiden tärkein työkalu työterveyshuoltoyhteistyössä</a:t>
            </a:r>
          </a:p>
          <a:p>
            <a:endParaRPr lang="fi-FI" noProof="0" dirty="0"/>
          </a:p>
          <a:p>
            <a:endParaRPr lang="fi-FI" noProof="0" dirty="0"/>
          </a:p>
          <a:p>
            <a:r>
              <a:rPr lang="fi-FI" noProof="0" dirty="0" err="1"/>
              <a:t>https</a:t>
            </a:r>
            <a:r>
              <a:rPr lang="fi-FI" noProof="0" dirty="0"/>
              <a:t>://</a:t>
            </a:r>
            <a:r>
              <a:rPr lang="fi-FI" noProof="0" dirty="0" err="1"/>
              <a:t>www.finlex.fi</a:t>
            </a:r>
            <a:r>
              <a:rPr lang="fi-FI" noProof="0" dirty="0"/>
              <a:t>/</a:t>
            </a:r>
            <a:r>
              <a:rPr lang="fi-FI" noProof="0" dirty="0" err="1"/>
              <a:t>fi</a:t>
            </a:r>
            <a:r>
              <a:rPr lang="fi-FI" noProof="0" dirty="0"/>
              <a:t>/laki/ajantasa/2001/20011383 </a:t>
            </a:r>
          </a:p>
        </p:txBody>
      </p:sp>
      <p:sp>
        <p:nvSpPr>
          <p:cNvPr id="4" name="Dian numeron paikkamerkki 3"/>
          <p:cNvSpPr>
            <a:spLocks noGrp="1"/>
          </p:cNvSpPr>
          <p:nvPr>
            <p:ph type="sldNum" sz="quarter" idx="5"/>
          </p:nvPr>
        </p:nvSpPr>
        <p:spPr/>
        <p:txBody>
          <a:bodyPr/>
          <a:lstStyle/>
          <a:p>
            <a:fld id="{42833144-BDD4-5F43-8ECB-77D5AD30B620}" type="slidenum">
              <a:rPr lang="sv-SE" smtClean="0"/>
              <a:t>30</a:t>
            </a:fld>
            <a:endParaRPr lang="sv-SE"/>
          </a:p>
        </p:txBody>
      </p:sp>
    </p:spTree>
    <p:extLst>
      <p:ext uri="{BB962C8B-B14F-4D97-AF65-F5344CB8AC3E}">
        <p14:creationId xmlns:p14="http://schemas.microsoft.com/office/powerpoint/2010/main" val="4254362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err="1"/>
              <a:t>Lisätietoa</a:t>
            </a:r>
            <a:r>
              <a:rPr lang="sv-SE" dirty="0"/>
              <a:t>: </a:t>
            </a:r>
          </a:p>
          <a:p>
            <a:r>
              <a:rPr lang="sv-SE" dirty="0" err="1"/>
              <a:t>Rakennusteollisuus</a:t>
            </a:r>
            <a:r>
              <a:rPr lang="sv-SE" dirty="0"/>
              <a:t> </a:t>
            </a:r>
            <a:r>
              <a:rPr lang="sv-SE" dirty="0" err="1"/>
              <a:t>ry</a:t>
            </a:r>
            <a:r>
              <a:rPr lang="sv-SE" dirty="0"/>
              <a:t>: </a:t>
            </a:r>
            <a:r>
              <a:rPr lang="fi-FI" dirty="0">
                <a:hlinkClick r:id="rId3"/>
              </a:rPr>
              <a:t>Esitysaineisto nuoren työntekijän kanssa läpikäytäväksi (PowerPoint)</a:t>
            </a:r>
            <a:r>
              <a:rPr lang="fi-FI" dirty="0"/>
              <a:t> </a:t>
            </a:r>
            <a:r>
              <a:rPr lang="sv-SE" dirty="0" err="1"/>
              <a:t>https</a:t>
            </a:r>
            <a:r>
              <a:rPr lang="sv-SE" dirty="0"/>
              <a:t>://</a:t>
            </a:r>
            <a:r>
              <a:rPr lang="sv-SE" dirty="0" err="1"/>
              <a:t>www.rakennusteollisuus.fi</a:t>
            </a:r>
            <a:r>
              <a:rPr lang="sv-SE" dirty="0"/>
              <a:t>/globalassets/</a:t>
            </a:r>
            <a:r>
              <a:rPr lang="sv-SE" dirty="0" err="1"/>
              <a:t>tyoturvallisuus</a:t>
            </a:r>
            <a:r>
              <a:rPr lang="sv-SE" dirty="0"/>
              <a:t>/</a:t>
            </a:r>
            <a:r>
              <a:rPr lang="sv-SE" dirty="0" err="1"/>
              <a:t>ohjeet</a:t>
            </a:r>
            <a:r>
              <a:rPr lang="sv-SE" dirty="0"/>
              <a:t>/kesatyontekija2021/kesatyontekijana_raksalla_esitysmateriaali_28042021_3.pptx </a:t>
            </a:r>
          </a:p>
          <a:p>
            <a:r>
              <a:rPr lang="fi-FI" dirty="0">
                <a:hlinkClick r:id="rId4"/>
              </a:rPr>
              <a:t>Perehdyttäjän tukimateriaali (pdf)</a:t>
            </a:r>
            <a:r>
              <a:rPr lang="fi-FI" dirty="0"/>
              <a:t>: </a:t>
            </a:r>
            <a:r>
              <a:rPr lang="sv-SE" dirty="0" err="1"/>
              <a:t>https</a:t>
            </a:r>
            <a:r>
              <a:rPr lang="sv-SE" dirty="0"/>
              <a:t>://</a:t>
            </a:r>
            <a:r>
              <a:rPr lang="sv-SE" dirty="0" err="1"/>
              <a:t>www.rakennusteollisuus.fi</a:t>
            </a:r>
            <a:r>
              <a:rPr lang="sv-SE" dirty="0"/>
              <a:t>/globalassets/</a:t>
            </a:r>
            <a:r>
              <a:rPr lang="sv-SE" dirty="0" err="1"/>
              <a:t>tyoturvallisuus</a:t>
            </a:r>
            <a:r>
              <a:rPr lang="sv-SE" dirty="0"/>
              <a:t>/</a:t>
            </a:r>
            <a:r>
              <a:rPr lang="sv-SE" dirty="0" err="1"/>
              <a:t>ohjeet</a:t>
            </a:r>
            <a:r>
              <a:rPr lang="sv-SE" dirty="0"/>
              <a:t>/kesatyontekija2021/perehdyttajantukimateriaali_kesatyontekijanaraksalla_22042021.pdf</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hlinkClick r:id="rId5"/>
              </a:rPr>
              <a:t>Opas nuorten palkkaamiseksi infra-alalle</a:t>
            </a:r>
            <a:r>
              <a:rPr lang="sv-SE" dirty="0"/>
              <a:t>: </a:t>
            </a:r>
            <a:r>
              <a:rPr lang="sv-SE" dirty="0" err="1"/>
              <a:t>https</a:t>
            </a:r>
            <a:r>
              <a:rPr lang="sv-SE" dirty="0"/>
              <a:t>://</a:t>
            </a:r>
            <a:r>
              <a:rPr lang="sv-SE" dirty="0" err="1"/>
              <a:t>www.rakennusteollisuus.fi</a:t>
            </a:r>
            <a:r>
              <a:rPr lang="sv-SE" dirty="0"/>
              <a:t>/globalassets/infra/</a:t>
            </a:r>
            <a:r>
              <a:rPr lang="sv-SE" dirty="0" err="1"/>
              <a:t>jasenpalvelu</a:t>
            </a:r>
            <a:r>
              <a:rPr lang="sv-SE" dirty="0"/>
              <a:t>/</a:t>
            </a:r>
            <a:r>
              <a:rPr lang="sv-SE" dirty="0" err="1"/>
              <a:t>tyoehtosopimukset</a:t>
            </a:r>
            <a:r>
              <a:rPr lang="sv-SE" dirty="0"/>
              <a:t>/2021/nuoren-palkkaaminen-2021-lopullinen.pdf </a:t>
            </a:r>
          </a:p>
        </p:txBody>
      </p:sp>
      <p:sp>
        <p:nvSpPr>
          <p:cNvPr id="4" name="Dian numeron paikkamerkki 3"/>
          <p:cNvSpPr>
            <a:spLocks noGrp="1"/>
          </p:cNvSpPr>
          <p:nvPr>
            <p:ph type="sldNum" sz="quarter" idx="5"/>
          </p:nvPr>
        </p:nvSpPr>
        <p:spPr/>
        <p:txBody>
          <a:bodyPr/>
          <a:lstStyle/>
          <a:p>
            <a:fld id="{C0ABCDAA-6944-2F4A-9591-8D13DF606EE3}" type="slidenum">
              <a:rPr lang="sv-SE" smtClean="0"/>
              <a:t>31</a:t>
            </a:fld>
            <a:endParaRPr lang="sv-SE"/>
          </a:p>
        </p:txBody>
      </p:sp>
    </p:spTree>
    <p:extLst>
      <p:ext uri="{BB962C8B-B14F-4D97-AF65-F5344CB8AC3E}">
        <p14:creationId xmlns:p14="http://schemas.microsoft.com/office/powerpoint/2010/main" val="3869801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err="1"/>
              <a:t>Laki</a:t>
            </a:r>
            <a:r>
              <a:rPr lang="sv-SE" dirty="0"/>
              <a:t>: </a:t>
            </a:r>
            <a:r>
              <a:rPr lang="sv-SE" dirty="0" err="1"/>
              <a:t>https</a:t>
            </a:r>
            <a:r>
              <a:rPr lang="sv-SE" dirty="0"/>
              <a:t>://</a:t>
            </a:r>
            <a:r>
              <a:rPr lang="sv-SE" dirty="0" err="1"/>
              <a:t>finlex.fi</a:t>
            </a:r>
            <a:r>
              <a:rPr lang="sv-SE" dirty="0"/>
              <a:t>/fi/</a:t>
            </a:r>
            <a:r>
              <a:rPr lang="sv-SE" dirty="0" err="1"/>
              <a:t>laki</a:t>
            </a:r>
            <a:r>
              <a:rPr lang="sv-SE" dirty="0"/>
              <a:t>/</a:t>
            </a:r>
            <a:r>
              <a:rPr lang="sv-SE" dirty="0" err="1"/>
              <a:t>ajantasa</a:t>
            </a:r>
            <a:r>
              <a:rPr lang="sv-SE" dirty="0"/>
              <a:t>/2009/20090205 </a:t>
            </a:r>
          </a:p>
          <a:p>
            <a:r>
              <a:rPr lang="sv-SE" dirty="0"/>
              <a:t>1§ </a:t>
            </a:r>
            <a:r>
              <a:rPr lang="sv-SE" dirty="0" err="1"/>
              <a:t>soveltamisala</a:t>
            </a:r>
            <a:r>
              <a:rPr lang="sv-SE" dirty="0"/>
              <a:t>: </a:t>
            </a:r>
            <a:r>
              <a:rPr lang="fi-FI" dirty="0"/>
              <a:t>Tätä asetusta sovelletaan maan alla ja päällä sekä vedessä tapahtuvaan rakennuksen ja muun rakennelman </a:t>
            </a:r>
            <a:r>
              <a:rPr lang="fi-FI" dirty="0" err="1"/>
              <a:t>uudis</a:t>
            </a:r>
            <a:r>
              <a:rPr lang="fi-FI" dirty="0"/>
              <a:t>- ja korjausrakentamiseen ja kunnossapitoon sekä näihin liittyvään asennustyöhön, purkamiseen, maa- ja vesirakentamiseen sekä rakentamista koskevaan suunnitteluun. Lisäksi asetusta sovelletaan näitä töitä koskevan rakennushankkeen valmisteluun ja suunnitteluun.</a:t>
            </a:r>
          </a:p>
          <a:p>
            <a:endParaRPr lang="fi-FI" dirty="0"/>
          </a:p>
          <a:p>
            <a:r>
              <a:rPr lang="fi-FI" dirty="0"/>
              <a:t>Vaikka rakennustyölle on oma asetuksensa se ei tarkoita sitä, että muuta työsuojelulainsäädäntöä ei tarvitsisi huomioida rakennustyön turvallisuutta ja terveyttä ylläpidettäessä ja edistettäessä. Esimerkkejä huomioitavista laeista ja asetuksista esitettiin tämän esityksen alussa olevilla dioilla (yhteensä näitä on noin 50 kpl, jotka liittyvät turvallisuuteen ja terveyteen).</a:t>
            </a:r>
          </a:p>
        </p:txBody>
      </p:sp>
      <p:sp>
        <p:nvSpPr>
          <p:cNvPr id="4" name="Dian numeron paikkamerkki 3"/>
          <p:cNvSpPr>
            <a:spLocks noGrp="1"/>
          </p:cNvSpPr>
          <p:nvPr>
            <p:ph type="sldNum" sz="quarter" idx="5"/>
          </p:nvPr>
        </p:nvSpPr>
        <p:spPr/>
        <p:txBody>
          <a:bodyPr/>
          <a:lstStyle/>
          <a:p>
            <a:fld id="{42833144-BDD4-5F43-8ECB-77D5AD30B620}" type="slidenum">
              <a:rPr lang="sv-SE" smtClean="0"/>
              <a:t>32</a:t>
            </a:fld>
            <a:endParaRPr lang="sv-SE"/>
          </a:p>
        </p:txBody>
      </p:sp>
    </p:spTree>
    <p:extLst>
      <p:ext uri="{BB962C8B-B14F-4D97-AF65-F5344CB8AC3E}">
        <p14:creationId xmlns:p14="http://schemas.microsoft.com/office/powerpoint/2010/main" val="203939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Työturvallisuuslaki on ns. työturvallisuuden perustuslaki, jonka sisältöä tarkennetaan ja täydennetään muun lainsäädännön ja säädösten avulla mm.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valtioneuvoston asetuksessa työvälineiden turvallisesta käytöstä ja tarkastamisesta 403/2008 </a:t>
            </a:r>
            <a:r>
              <a:rPr lang="fi-FI"/>
              <a:t>(ns. käyttöasetus</a:t>
            </a:r>
            <a:r>
              <a:rPr lang="fi-FI"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valtioneuvoston asetuksessa rakennustyön turvallisuudesta 205/2009.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Rakennustyömailla on siis noudatettava kaikkea  lainsäädäntöä ei pelkästään asetusta</a:t>
            </a:r>
            <a:r>
              <a:rPr lang="fi-FI" sz="1200" dirty="0"/>
              <a:t> rakennustyön turvallisuudesta.</a:t>
            </a:r>
          </a:p>
          <a:p>
            <a:pPr marL="171450" indent="-171450">
              <a:buFont typeface="Arial" panose="020B0604020202020204" pitchFamily="34" charset="0"/>
              <a:buChar char="•"/>
            </a:pPr>
            <a:r>
              <a:rPr lang="fi-FI" dirty="0"/>
              <a:t>TTHL = TTH laki, Tässä laissa säädetään työnantajan velvollisuudesta järjestää työterveyshuolto sekä työterveyshuollon sisällöstä ja toteuttamisesta. Tämän lain tarkoituksena on työnantajan, työntekijän ja työterveyshuollon yhteistoimin edistää: 1) työhön liittyvien sairauksien ja tapaturmien ehkäisyä; 2) työn ja työympäristön terveellisyyttä ja turvallisuutta; 3) työntekijöiden terveyttä sekä työ- ja toimintakykyä työuran eri vaiheissa; sekä 4) työyhteisön toimintaa.</a:t>
            </a:r>
          </a:p>
          <a:p>
            <a:pPr marL="171450" indent="-171450">
              <a:buFont typeface="Arial" panose="020B0604020202020204" pitchFamily="34" charset="0"/>
              <a:buChar char="•"/>
            </a:pPr>
            <a:r>
              <a:rPr lang="fi-FI" dirty="0" err="1"/>
              <a:t>TyTAL</a:t>
            </a:r>
            <a:r>
              <a:rPr lang="fi-FI" dirty="0"/>
              <a:t> = Työtapaturma ja Ammattitautilaki Tässä laissa säädetään työntekijän oikeudesta korvaukseen työtapaturman ja ammattitaudin johdosta sekä yrittäjän oikeudesta vakuuttaa itsensä työtapaturman ja ammattitaudin varalta.</a:t>
            </a:r>
          </a:p>
        </p:txBody>
      </p:sp>
      <p:sp>
        <p:nvSpPr>
          <p:cNvPr id="4" name="Dian numeron paikkamerkki 3"/>
          <p:cNvSpPr>
            <a:spLocks noGrp="1"/>
          </p:cNvSpPr>
          <p:nvPr>
            <p:ph type="sldNum" sz="quarter" idx="5"/>
          </p:nvPr>
        </p:nvSpPr>
        <p:spPr/>
        <p:txBody>
          <a:bodyPr/>
          <a:lstStyle/>
          <a:p>
            <a:fld id="{460E2B17-6C1E-BC44-98B2-4DD9D9EB3D06}" type="slidenum">
              <a:rPr lang="fi-FI" smtClean="0"/>
              <a:pPr/>
              <a:t>4</a:t>
            </a:fld>
            <a:endParaRPr lang="fi-FI"/>
          </a:p>
        </p:txBody>
      </p:sp>
    </p:spTree>
    <p:extLst>
      <p:ext uri="{BB962C8B-B14F-4D97-AF65-F5344CB8AC3E}">
        <p14:creationId xmlns:p14="http://schemas.microsoft.com/office/powerpoint/2010/main" val="3911468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Mikä on rakennustyötä? </a:t>
            </a:r>
            <a:r>
              <a:rPr lang="fi-FI" sz="1200" b="0" kern="1200" dirty="0">
                <a:solidFill>
                  <a:schemeClr val="tx1"/>
                </a:solidFill>
                <a:effectLst/>
                <a:latin typeface="+mn-lt"/>
                <a:ea typeface="+mn-ea"/>
                <a:cs typeface="+mn-cs"/>
              </a:rPr>
              <a:t>(Lähde: </a:t>
            </a:r>
            <a:r>
              <a:rPr lang="fi-FI" sz="1200" kern="1200" dirty="0">
                <a:solidFill>
                  <a:schemeClr val="tx1"/>
                </a:solidFill>
                <a:effectLst/>
                <a:latin typeface="+mn-lt"/>
                <a:ea typeface="+mn-ea"/>
                <a:cs typeface="+mn-cs"/>
              </a:rPr>
              <a:t>RAKENNUSTYÖ JA YHTEINEN RAKENNUSTYÖMA, Työsuojeluhallinto rakennusalan valvonnan koordinaatioryhmä, Muistio 14.5.2019) </a:t>
            </a:r>
            <a:r>
              <a:rPr lang="fi-FI" sz="1200" b="0" kern="1200" dirty="0" err="1">
                <a:solidFill>
                  <a:schemeClr val="tx1"/>
                </a:solidFill>
                <a:effectLst/>
                <a:latin typeface="+mn-lt"/>
                <a:ea typeface="+mn-ea"/>
                <a:cs typeface="+mn-cs"/>
              </a:rPr>
              <a:t>https</a:t>
            </a:r>
            <a:r>
              <a:rPr lang="fi-FI" sz="1200" b="0" kern="1200" dirty="0">
                <a:solidFill>
                  <a:schemeClr val="tx1"/>
                </a:solidFill>
                <a:effectLst/>
                <a:latin typeface="+mn-lt"/>
                <a:ea typeface="+mn-ea"/>
                <a:cs typeface="+mn-cs"/>
              </a:rPr>
              <a:t>://</a:t>
            </a:r>
            <a:r>
              <a:rPr lang="fi-FI" sz="1200" b="0" kern="1200" dirty="0" err="1">
                <a:solidFill>
                  <a:schemeClr val="tx1"/>
                </a:solidFill>
                <a:effectLst/>
                <a:latin typeface="+mn-lt"/>
                <a:ea typeface="+mn-ea"/>
                <a:cs typeface="+mn-cs"/>
              </a:rPr>
              <a:t>www.tyosuojelu.fi</a:t>
            </a:r>
            <a:r>
              <a:rPr lang="fi-FI" sz="1200" b="0" kern="1200" dirty="0">
                <a:solidFill>
                  <a:schemeClr val="tx1"/>
                </a:solidFill>
                <a:effectLst/>
                <a:latin typeface="+mn-lt"/>
                <a:ea typeface="+mn-ea"/>
                <a:cs typeface="+mn-cs"/>
              </a:rPr>
              <a:t>/</a:t>
            </a:r>
            <a:r>
              <a:rPr lang="fi-FI" sz="1200" b="0" kern="1200" dirty="0" err="1">
                <a:solidFill>
                  <a:schemeClr val="tx1"/>
                </a:solidFill>
                <a:effectLst/>
                <a:latin typeface="+mn-lt"/>
                <a:ea typeface="+mn-ea"/>
                <a:cs typeface="+mn-cs"/>
              </a:rPr>
              <a:t>documents</a:t>
            </a:r>
            <a:r>
              <a:rPr lang="fi-FI" sz="1200" b="0" kern="1200" dirty="0">
                <a:solidFill>
                  <a:schemeClr val="tx1"/>
                </a:solidFill>
                <a:effectLst/>
                <a:latin typeface="+mn-lt"/>
                <a:ea typeface="+mn-ea"/>
                <a:cs typeface="+mn-cs"/>
              </a:rPr>
              <a:t>/14660/478411/Rakennusty%C3%B6+ja+yhteinen+rakennusty%C3%B6maa+-muistio/fa759677-b231-4398-b5f6-6866e194a2ac)</a:t>
            </a:r>
          </a:p>
          <a:p>
            <a:pPr lvl="0"/>
            <a:r>
              <a:rPr lang="fi-FI" sz="1200" kern="1200" dirty="0">
                <a:solidFill>
                  <a:schemeClr val="tx1"/>
                </a:solidFill>
                <a:effectLst/>
                <a:latin typeface="+mn-lt"/>
                <a:ea typeface="+mn-ea"/>
                <a:cs typeface="+mn-cs"/>
              </a:rPr>
              <a:t>Rakennustyön turvallisuudesta annetun valtioneuvoston asetuksen 1 §:ssä todetaan, että asetusta sovelletaan maan alla ja päällä sekä vedessä tapahtuvaan rakennuksen ja muun rakennelman </a:t>
            </a:r>
            <a:r>
              <a:rPr lang="fi-FI" sz="1200" kern="1200" dirty="0" err="1">
                <a:solidFill>
                  <a:schemeClr val="tx1"/>
                </a:solidFill>
                <a:effectLst/>
                <a:latin typeface="+mn-lt"/>
                <a:ea typeface="+mn-ea"/>
                <a:cs typeface="+mn-cs"/>
              </a:rPr>
              <a:t>uudis</a:t>
            </a:r>
            <a:r>
              <a:rPr lang="fi-FI" sz="1200" kern="1200" dirty="0">
                <a:solidFill>
                  <a:schemeClr val="tx1"/>
                </a:solidFill>
                <a:effectLst/>
                <a:latin typeface="+mn-lt"/>
                <a:ea typeface="+mn-ea"/>
                <a:cs typeface="+mn-cs"/>
              </a:rPr>
              <a:t>- ja korjausrakentamiseen ja kunnossapitoon sekä näihin liittyvään asennustyöhön, purkamiseen, maa- ja vesirakentamiseen sekä rakentamista koskevaan suunnitteluun. Lisäksi asetusta sovelletaan näitä töitä koskevan rakennushankkeen valmisteluun ja suunnitteluun. </a:t>
            </a:r>
          </a:p>
          <a:p>
            <a:pPr lvl="0"/>
            <a:r>
              <a:rPr lang="fi-FI" sz="1200" kern="1200" dirty="0">
                <a:solidFill>
                  <a:schemeClr val="tx1"/>
                </a:solidFill>
                <a:effectLst/>
                <a:latin typeface="+mn-lt"/>
                <a:ea typeface="+mn-ea"/>
                <a:cs typeface="+mn-cs"/>
              </a:rPr>
              <a:t>Asetus on tarkoitettu sovellettavaksi varsin laaja-alaisesti rakentamiseen ja sen soveltamisalaan kuuluu kaikki rakentamiseen liittyvä toiminta. </a:t>
            </a:r>
          </a:p>
          <a:p>
            <a:pPr lvl="0"/>
            <a:r>
              <a:rPr lang="fi-FI" sz="1200" kern="1200" dirty="0">
                <a:solidFill>
                  <a:schemeClr val="tx1"/>
                </a:solidFill>
                <a:effectLst/>
                <a:latin typeface="+mn-lt"/>
                <a:ea typeface="+mn-ea"/>
                <a:cs typeface="+mn-cs"/>
              </a:rPr>
              <a:t>Asetuksen soveltamisalan perusteella rakennustyötä ovat talonrakennustyöt ja lisäksi esim. sillan, padon, sataman, laiturin, kanavan, maantien, kadun, rautatien, lentokentän, sähköverkoston ja kaukolämpöverkoston rakentaminen, raakavedenottamoiden ja puhdistamojen sekä viemärin ja kaikenlaisten vesi- ja muiden johtoverkkojen sekä muiden sanotun kaltaisten rakennelmien rakennus- ja korjaustyöt. Asetusta sovelletaan myös maarakennustöihin, esimerkiksi kaivannon kaivamiseen sekä täyttö- ja pengerrystöihin. </a:t>
            </a:r>
          </a:p>
          <a:p>
            <a:pPr lvl="0"/>
            <a:r>
              <a:rPr lang="fi-FI" sz="1200" kern="1200" dirty="0">
                <a:solidFill>
                  <a:schemeClr val="tx1"/>
                </a:solidFill>
                <a:effectLst/>
                <a:latin typeface="+mn-lt"/>
                <a:ea typeface="+mn-ea"/>
                <a:cs typeface="+mn-cs"/>
              </a:rPr>
              <a:t>Maan alla tapahtuvan rakennustyön osalta on selvä raja rakennusteknisen louhinnan ja kaivostoiminnan välillä. Rakennustyötä on esimerkiksi liikenneväyläksi, maanalaiseksi varastoksi, raakavesiverkoston tai viemärilinjan osaksi tai muuhun vastaavaan käyttöön tulevan kalliotilan rakentaminen. Asetuksen ja myös rakennustyö – käsitteen ulkopuolelle jää kaivoskivennäisten hyväksikäyttöä tarkoittava työ, josta on säädetty kaivoslaissa (621/2011). </a:t>
            </a:r>
          </a:p>
          <a:p>
            <a:pPr lvl="0"/>
            <a:r>
              <a:rPr lang="fi-FI" sz="1200" kern="1200" dirty="0">
                <a:solidFill>
                  <a:schemeClr val="tx1"/>
                </a:solidFill>
                <a:effectLst/>
                <a:latin typeface="+mn-lt"/>
                <a:ea typeface="+mn-ea"/>
                <a:cs typeface="+mn-cs"/>
              </a:rPr>
              <a:t>Vedessä tapahtuvaa rakennustyötä on esimerkiksi laiva- tai muun väylän ruoppaus, patojen rakentaminen ja vedenalainen louhinta. Rakennustyön turvallisuudesta annettua asetusta sovelletaan myös erilaisten johtoverkkojen rakentamiseen. Tien, kadun tai vastaavan kunnossapito sekä päällysteen osittainenkin korjaaminen tai uusiminen tai muut vastaavat rakenteeseen kohdistuvat toimenpiteet kuuluvat asetuksen soveltamisalaan. </a:t>
            </a:r>
          </a:p>
          <a:p>
            <a:pPr lvl="0"/>
            <a:r>
              <a:rPr lang="fi-FI" sz="1200" kern="1200" dirty="0">
                <a:solidFill>
                  <a:schemeClr val="tx1"/>
                </a:solidFill>
                <a:effectLst/>
                <a:latin typeface="+mn-lt"/>
                <a:ea typeface="+mn-ea"/>
                <a:cs typeface="+mn-cs"/>
              </a:rPr>
              <a:t>Asetuksen tarkoittaman korjausrakentamisen, kunnossapidon tai asennusten tulee kohdistua rakennuksiin tai muihin rakennelmiin. Rakennustyöksi katsottavaa rakennuksen kunnossapitoa ovat mm. julkisivun maalaaminen, vesikatteen uusiminen tai korjaaminen, LVIS-laitteistojen uusiminen ja vastaavat työt. </a:t>
            </a:r>
          </a:p>
          <a:p>
            <a:pPr lvl="0"/>
            <a:r>
              <a:rPr lang="fi-FI" sz="1200" kern="1200" dirty="0">
                <a:solidFill>
                  <a:schemeClr val="tx1"/>
                </a:solidFill>
                <a:effectLst/>
                <a:latin typeface="+mn-lt"/>
                <a:ea typeface="+mn-ea"/>
                <a:cs typeface="+mn-cs"/>
              </a:rPr>
              <a:t>Asennustyöt katsotaan rakennustyöksi vain silloin, kun ne liittyvät rakentamiseen. Esimerkiksi voimalaitosten ja paperitehtaiden koneisiin ja laitteisiin liittyvät asennukset ovat rakennustyötä vain, jos ne tapahtuvat </a:t>
            </a:r>
            <a:r>
              <a:rPr lang="fi-FI" sz="1200" kern="1200" dirty="0" err="1">
                <a:solidFill>
                  <a:schemeClr val="tx1"/>
                </a:solidFill>
                <a:effectLst/>
                <a:latin typeface="+mn-lt"/>
                <a:ea typeface="+mn-ea"/>
                <a:cs typeface="+mn-cs"/>
              </a:rPr>
              <a:t>uudis</a:t>
            </a:r>
            <a:r>
              <a:rPr lang="fi-FI" sz="1200" kern="1200" dirty="0">
                <a:solidFill>
                  <a:schemeClr val="tx1"/>
                </a:solidFill>
                <a:effectLst/>
                <a:latin typeface="+mn-lt"/>
                <a:ea typeface="+mn-ea"/>
                <a:cs typeface="+mn-cs"/>
              </a:rPr>
              <a:t>- tai korjausrakentamisen yhteydessä. Samoin erilaisten LVIS -laitteistojen asentaminen, hissien ja vastaavien laitteiden asentaminen rakennuksen tai muun rakennelman </a:t>
            </a:r>
            <a:r>
              <a:rPr lang="fi-FI" sz="1200" kern="1200" dirty="0" err="1">
                <a:solidFill>
                  <a:schemeClr val="tx1"/>
                </a:solidFill>
                <a:effectLst/>
                <a:latin typeface="+mn-lt"/>
                <a:ea typeface="+mn-ea"/>
                <a:cs typeface="+mn-cs"/>
              </a:rPr>
              <a:t>uudis</a:t>
            </a:r>
            <a:r>
              <a:rPr lang="fi-FI" sz="1200" kern="1200" dirty="0">
                <a:solidFill>
                  <a:schemeClr val="tx1"/>
                </a:solidFill>
                <a:effectLst/>
                <a:latin typeface="+mn-lt"/>
                <a:ea typeface="+mn-ea"/>
                <a:cs typeface="+mn-cs"/>
              </a:rPr>
              <a:t>- ja korjausrakentamisen yhteydessä on rakennustyötä. Jos koneiden asentamiseen, kokoamiseen, purkamiseen tai niiden huoltoon ei liity samalla tehtäviä muutoksia rakennuksen rakenteisiin, niin kysymys ei ole rakentamisesta. Koneen osaksi luetaan ne koneen osat, joita ilman se ei toimi. </a:t>
            </a:r>
          </a:p>
          <a:p>
            <a:pPr lvl="0"/>
            <a:r>
              <a:rPr lang="fi-FI" sz="1200" kern="1200" dirty="0">
                <a:solidFill>
                  <a:schemeClr val="tx1"/>
                </a:solidFill>
                <a:effectLst/>
                <a:latin typeface="+mn-lt"/>
                <a:ea typeface="+mn-ea"/>
                <a:cs typeface="+mn-cs"/>
              </a:rPr>
              <a:t>Prosessin käynnissä pitämiseen liittyvät kunnossapitotyöt esim. koneiden, laitteiden sekä putkistojen osalta eivät ole rakennustyötä. Poikkeuksen kuitenkin muodostavat seisokkityömaat, jotka ovat työmaatoiminnot ja hankkeen laajuus huomioon ottaen verrattavissa perinteisiin rakennustyömaihin. Näihin työmaihin sovelletaan rakennustyön turvallisuudesta annettuja määräyksiä, jolloin turvallisuuden hallintamenettelyt tulee järjestää asetuksen mukaisesti. Seisokkityömailla saatetaan tehdä tuotantolaitokseen tai sen rakennelmiin kohdistuvia </a:t>
            </a:r>
            <a:r>
              <a:rPr lang="fi-FI" sz="1200" kern="1200" dirty="0" err="1">
                <a:solidFill>
                  <a:schemeClr val="tx1"/>
                </a:solidFill>
                <a:effectLst/>
                <a:latin typeface="+mn-lt"/>
                <a:ea typeface="+mn-ea"/>
                <a:cs typeface="+mn-cs"/>
              </a:rPr>
              <a:t>korjaamis</a:t>
            </a:r>
            <a:r>
              <a:rPr lang="fi-FI" sz="1200" kern="1200" dirty="0">
                <a:solidFill>
                  <a:schemeClr val="tx1"/>
                </a:solidFill>
                <a:effectLst/>
                <a:latin typeface="+mn-lt"/>
                <a:ea typeface="+mn-ea"/>
                <a:cs typeface="+mn-cs"/>
              </a:rPr>
              <a:t>- ja kunnossapitotöitä sekä asennuksia. Tällaisia töitä ovat mm. lämmönvaihtimien, kolonnien, säiliöiden, sähköverkon, putkistojen ja teräsrakenteiden huolto-, korjaus- ja kunnossapitotyöt (sisältäen mm. osien purkamista, irrotusta, vaihtoa, kiinnitystä, hiekkapuhallusta, maalausta jne.) ja niihin liittyvä työtasojen ja kulkuteiden pystytys ja purkaminen. Seisokkityömaita ovat esimerkiksi sellaiset työmaat, joiden kesto on yli kuukauden ja joilla työskentelee samanaikaisesti vähintään 10 työntekijää sekä työmaat, joiden työn määrä on yli 500 henkilötyöpäivää. </a:t>
            </a:r>
          </a:p>
          <a:p>
            <a:pPr lvl="0"/>
            <a:r>
              <a:rPr lang="fi-FI" sz="1200" kern="1200" dirty="0">
                <a:solidFill>
                  <a:schemeClr val="tx1"/>
                </a:solidFill>
                <a:effectLst/>
                <a:latin typeface="+mn-lt"/>
                <a:ea typeface="+mn-ea"/>
                <a:cs typeface="+mn-cs"/>
              </a:rPr>
              <a:t>Työtasojen tai kulkuteiden pystytys ja turvallisten kulkuteiden asennus esimerkiksi koneiden huoltoa tai muuta kunnossapitoa varten ei ole rakennustyötä, jollei siihen samalla liity rakentamista </a:t>
            </a:r>
          </a:p>
          <a:p>
            <a:endParaRPr lang="sv-SE" dirty="0"/>
          </a:p>
          <a:p>
            <a:r>
              <a:rPr lang="sv-SE" dirty="0" err="1"/>
              <a:t>Pientalorakennuttaja</a:t>
            </a:r>
            <a:r>
              <a:rPr lang="sv-SE" dirty="0"/>
              <a:t>: </a:t>
            </a:r>
            <a:r>
              <a:rPr lang="sv-SE" dirty="0" err="1"/>
              <a:t>https</a:t>
            </a:r>
            <a:r>
              <a:rPr lang="sv-SE" dirty="0"/>
              <a:t>://</a:t>
            </a:r>
            <a:r>
              <a:rPr lang="sv-SE" dirty="0" err="1"/>
              <a:t>www.tyosuojelu.fi</a:t>
            </a:r>
            <a:r>
              <a:rPr lang="sv-SE" dirty="0"/>
              <a:t>/</a:t>
            </a:r>
            <a:r>
              <a:rPr lang="sv-SE" dirty="0" err="1"/>
              <a:t>documents</a:t>
            </a:r>
            <a:r>
              <a:rPr lang="sv-SE" dirty="0"/>
              <a:t>/14660/2426906/</a:t>
            </a:r>
            <a:r>
              <a:rPr lang="sv-SE" dirty="0" err="1"/>
              <a:t>TSH_pientalorakennuttajan_tyoturvallisuusopas_FI.pdf</a:t>
            </a:r>
            <a:r>
              <a:rPr lang="sv-SE" dirty="0"/>
              <a:t>/ </a:t>
            </a:r>
          </a:p>
        </p:txBody>
      </p:sp>
      <p:sp>
        <p:nvSpPr>
          <p:cNvPr id="4" name="Dian numeron paikkamerkki 3"/>
          <p:cNvSpPr>
            <a:spLocks noGrp="1"/>
          </p:cNvSpPr>
          <p:nvPr>
            <p:ph type="sldNum" sz="quarter" idx="5"/>
          </p:nvPr>
        </p:nvSpPr>
        <p:spPr/>
        <p:txBody>
          <a:bodyPr/>
          <a:lstStyle/>
          <a:p>
            <a:fld id="{42833144-BDD4-5F43-8ECB-77D5AD30B620}" type="slidenum">
              <a:rPr lang="sv-SE" smtClean="0"/>
              <a:t>33</a:t>
            </a:fld>
            <a:endParaRPr lang="sv-SE"/>
          </a:p>
        </p:txBody>
      </p:sp>
    </p:spTree>
    <p:extLst>
      <p:ext uri="{BB962C8B-B14F-4D97-AF65-F5344CB8AC3E}">
        <p14:creationId xmlns:p14="http://schemas.microsoft.com/office/powerpoint/2010/main" val="931765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Tämä asetus tullaan käymään läpi tarkemmin koulutuksen muiden osuuksien aikana</a:t>
            </a:r>
          </a:p>
          <a:p>
            <a:r>
              <a:rPr lang="fi-FI" noProof="0" dirty="0"/>
              <a:t>On tärkeää, että opiskelijoilla on kuva mistä kaikesta asetuksessa säädetään ja sisällysluettelon otsikoiden lyhyt läpikäynti antaa hyvän pohjatiedon, mistä saa lisää tietoa kun on tarve perehtyä tiettyyn aihealueeseen</a:t>
            </a:r>
          </a:p>
        </p:txBody>
      </p:sp>
      <p:sp>
        <p:nvSpPr>
          <p:cNvPr id="4" name="Dian numeron paikkamerkki 3"/>
          <p:cNvSpPr>
            <a:spLocks noGrp="1"/>
          </p:cNvSpPr>
          <p:nvPr>
            <p:ph type="sldNum" sz="quarter" idx="5"/>
          </p:nvPr>
        </p:nvSpPr>
        <p:spPr/>
        <p:txBody>
          <a:bodyPr/>
          <a:lstStyle/>
          <a:p>
            <a:fld id="{3CD4DD59-B71E-4955-B254-DC83B8E3592E}" type="slidenum">
              <a:rPr lang="fi-FI" smtClean="0"/>
              <a:t>34</a:t>
            </a:fld>
            <a:endParaRPr lang="fi-FI"/>
          </a:p>
        </p:txBody>
      </p:sp>
    </p:spTree>
    <p:extLst>
      <p:ext uri="{BB962C8B-B14F-4D97-AF65-F5344CB8AC3E}">
        <p14:creationId xmlns:p14="http://schemas.microsoft.com/office/powerpoint/2010/main" val="2255676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noProof="0" dirty="0"/>
              <a:t>Lakeja ja asetuksia pitää uskaltaa lukea ja tulkita. (mistä laki löytyy: </a:t>
            </a:r>
            <a:r>
              <a:rPr lang="fi-FI" noProof="0" dirty="0" err="1"/>
              <a:t>finlex.fi</a:t>
            </a:r>
            <a:r>
              <a:rPr lang="fi-FI" noProof="0" dirty="0"/>
              <a:t> tuli mainittua aikaisemmin esityksessä)</a:t>
            </a:r>
          </a:p>
          <a:p>
            <a:pPr fontAlgn="base"/>
            <a:r>
              <a:rPr lang="fi-FI" noProof="0" dirty="0"/>
              <a:t>Tämä on kevyt lämmittelytehtävä, joka onnistuu hyvin kännykältä lukemalla. Voi vapaasti valita jonkun muun pykälän / luvun / asian joka voisi olla kiinnostava selvittää</a:t>
            </a:r>
          </a:p>
          <a:p>
            <a:pPr fontAlgn="base"/>
            <a:endParaRPr lang="fi-FI" noProof="0" dirty="0"/>
          </a:p>
          <a:p>
            <a:pPr fontAlgn="base"/>
            <a:r>
              <a:rPr lang="fi-FI" noProof="0" dirty="0" err="1"/>
              <a:t>Vna</a:t>
            </a:r>
            <a:r>
              <a:rPr lang="fi-FI" noProof="0" dirty="0"/>
              <a:t> 205/2009 </a:t>
            </a:r>
            <a:r>
              <a:rPr lang="fi-FI" sz="1200" b="0" i="0" u="sng" strike="noStrike" kern="1200" dirty="0">
                <a:solidFill>
                  <a:schemeClr val="tx1"/>
                </a:solidFill>
                <a:effectLst/>
                <a:latin typeface="+mn-lt"/>
                <a:ea typeface="+mn-ea"/>
                <a:cs typeface="+mn-cs"/>
                <a:hlinkClick r:id="rId3" tooltip="Linkki voimaantulosäännökseen"/>
              </a:rPr>
              <a:t>2 §</a:t>
            </a:r>
            <a:r>
              <a:rPr lang="fi-FI" sz="1200" b="0" i="0" u="sng" strike="noStrike" kern="1200" dirty="0">
                <a:solidFill>
                  <a:schemeClr val="tx1"/>
                </a:solidFill>
                <a:effectLst/>
                <a:latin typeface="+mn-lt"/>
                <a:ea typeface="+mn-ea"/>
                <a:cs typeface="+mn-cs"/>
              </a:rPr>
              <a:t> </a:t>
            </a:r>
            <a:r>
              <a:rPr lang="fi-FI" sz="1200" b="0" i="0" u="none" strike="noStrike" kern="1200" dirty="0">
                <a:solidFill>
                  <a:schemeClr val="tx1"/>
                </a:solidFill>
                <a:effectLst/>
                <a:latin typeface="+mn-lt"/>
                <a:ea typeface="+mn-ea"/>
                <a:cs typeface="+mn-cs"/>
              </a:rPr>
              <a:t>Määritelmät</a:t>
            </a:r>
          </a:p>
          <a:p>
            <a:pPr fontAlgn="base"/>
            <a:r>
              <a:rPr lang="fi-FI" sz="1200" b="0" i="0" u="none" strike="noStrike" kern="1200" dirty="0">
                <a:solidFill>
                  <a:schemeClr val="tx1"/>
                </a:solidFill>
                <a:effectLst/>
                <a:latin typeface="+mn-lt"/>
                <a:ea typeface="+mn-ea"/>
                <a:cs typeface="+mn-cs"/>
              </a:rPr>
              <a:t>Tässä asetuksessa tarkoitetaan:</a:t>
            </a:r>
          </a:p>
          <a:p>
            <a:pPr fontAlgn="base"/>
            <a:r>
              <a:rPr lang="fi-FI" sz="1200" b="0" i="0" u="none" strike="noStrike" kern="1200" dirty="0">
                <a:solidFill>
                  <a:schemeClr val="tx1"/>
                </a:solidFill>
                <a:effectLst/>
                <a:latin typeface="+mn-lt"/>
                <a:ea typeface="+mn-ea"/>
                <a:cs typeface="+mn-cs"/>
              </a:rPr>
              <a:t>1) </a:t>
            </a:r>
            <a:r>
              <a:rPr lang="fi-FI" sz="1200" b="0" i="1" u="none" strike="noStrike" kern="1200" dirty="0">
                <a:solidFill>
                  <a:schemeClr val="tx1"/>
                </a:solidFill>
                <a:effectLst/>
                <a:latin typeface="+mn-lt"/>
                <a:ea typeface="+mn-ea"/>
                <a:cs typeface="+mn-cs"/>
              </a:rPr>
              <a:t>yhteisellä rakennustyömaalla</a:t>
            </a:r>
            <a:r>
              <a:rPr lang="fi-FI" sz="1200" b="0" i="0" u="none" strike="noStrike" kern="1200" dirty="0">
                <a:solidFill>
                  <a:schemeClr val="tx1"/>
                </a:solidFill>
                <a:effectLst/>
                <a:latin typeface="+mn-lt"/>
                <a:ea typeface="+mn-ea"/>
                <a:cs typeface="+mn-cs"/>
              </a:rPr>
              <a:t> työpaikkaa, jolla tehdään 1 §:ssä tarkoitettua työtä ja jolla samanaikaisesti tai peräkkäin toimii useampi kuin yksi työnantaja tai korvausta vastaan työskentelevä itsenäinen työnsuorittaja;</a:t>
            </a:r>
          </a:p>
          <a:p>
            <a:pPr fontAlgn="base"/>
            <a:r>
              <a:rPr lang="fi-FI" sz="1200" b="0" i="0" u="none" strike="noStrike" kern="1200" dirty="0">
                <a:solidFill>
                  <a:schemeClr val="tx1"/>
                </a:solidFill>
                <a:effectLst/>
                <a:latin typeface="+mn-lt"/>
                <a:ea typeface="+mn-ea"/>
                <a:cs typeface="+mn-cs"/>
              </a:rPr>
              <a:t>2) </a:t>
            </a:r>
            <a:r>
              <a:rPr lang="fi-FI" sz="1200" b="0" i="1" u="none" strike="noStrike" kern="1200" dirty="0">
                <a:solidFill>
                  <a:schemeClr val="tx1"/>
                </a:solidFill>
                <a:effectLst/>
                <a:latin typeface="+mn-lt"/>
                <a:ea typeface="+mn-ea"/>
                <a:cs typeface="+mn-cs"/>
              </a:rPr>
              <a:t>rakennuttajalla</a:t>
            </a:r>
            <a:r>
              <a:rPr lang="fi-FI" sz="1200" b="0" i="0" u="none" strike="noStrike" kern="1200" dirty="0">
                <a:solidFill>
                  <a:schemeClr val="tx1"/>
                </a:solidFill>
                <a:effectLst/>
                <a:latin typeface="+mn-lt"/>
                <a:ea typeface="+mn-ea"/>
                <a:cs typeface="+mn-cs"/>
              </a:rPr>
              <a:t> henkilöä tai organisaatiota, joka ryhtyy rakennushankkeeseen tai muuta, joka ohjaa ja valvoo rakennushanketta taikka jos edellä mainittuja ei ole, tilaajaa;</a:t>
            </a:r>
          </a:p>
          <a:p>
            <a:pPr fontAlgn="base"/>
            <a:r>
              <a:rPr lang="fi-FI" sz="1200" b="0" i="0" u="none" strike="noStrike" kern="1200" dirty="0">
                <a:solidFill>
                  <a:schemeClr val="tx1"/>
                </a:solidFill>
                <a:effectLst/>
                <a:latin typeface="+mn-lt"/>
                <a:ea typeface="+mn-ea"/>
                <a:cs typeface="+mn-cs"/>
              </a:rPr>
              <a:t>3) </a:t>
            </a:r>
            <a:r>
              <a:rPr lang="fi-FI" sz="1200" b="0" i="1" u="none" strike="noStrike" kern="1200" dirty="0">
                <a:solidFill>
                  <a:schemeClr val="tx1"/>
                </a:solidFill>
                <a:effectLst/>
                <a:latin typeface="+mn-lt"/>
                <a:ea typeface="+mn-ea"/>
                <a:cs typeface="+mn-cs"/>
              </a:rPr>
              <a:t>turvallisuuskoordinaattorilla</a:t>
            </a:r>
            <a:r>
              <a:rPr lang="fi-FI" sz="1200" b="0" i="0" u="none" strike="noStrike" kern="1200" dirty="0">
                <a:solidFill>
                  <a:schemeClr val="tx1"/>
                </a:solidFill>
                <a:effectLst/>
                <a:latin typeface="+mn-lt"/>
                <a:ea typeface="+mn-ea"/>
                <a:cs typeface="+mn-cs"/>
              </a:rPr>
              <a:t> rakennuttajan rakennushankkeeseen nimeämää tehtävistään vastuullista edustajaa, joka huolehtii rakennuttajalle säädetyistä velvoitteista;</a:t>
            </a:r>
          </a:p>
          <a:p>
            <a:pPr fontAlgn="base"/>
            <a:r>
              <a:rPr lang="fi-FI" sz="1200" b="0" i="0" u="none" strike="noStrike" kern="1200" dirty="0">
                <a:solidFill>
                  <a:schemeClr val="tx1"/>
                </a:solidFill>
                <a:effectLst/>
                <a:latin typeface="+mn-lt"/>
                <a:ea typeface="+mn-ea"/>
                <a:cs typeface="+mn-cs"/>
              </a:rPr>
              <a:t>4) </a:t>
            </a:r>
            <a:r>
              <a:rPr lang="fi-FI" sz="1200" b="0" i="1" u="none" strike="noStrike" kern="1200" dirty="0">
                <a:solidFill>
                  <a:schemeClr val="tx1"/>
                </a:solidFill>
                <a:effectLst/>
                <a:latin typeface="+mn-lt"/>
                <a:ea typeface="+mn-ea"/>
                <a:cs typeface="+mn-cs"/>
              </a:rPr>
              <a:t>päätoteuttajalla</a:t>
            </a:r>
            <a:r>
              <a:rPr lang="fi-FI" sz="1200" b="0" i="0" u="none" strike="noStrike" kern="1200" dirty="0">
                <a:solidFill>
                  <a:schemeClr val="tx1"/>
                </a:solidFill>
                <a:effectLst/>
                <a:latin typeface="+mn-lt"/>
                <a:ea typeface="+mn-ea"/>
                <a:cs typeface="+mn-cs"/>
              </a:rPr>
              <a:t> rakennuttajan nimeämää pääurakoitsijaa tai pääasiallista määräysvaltaa käyttävää työnantajaa taikka sellaisen puuttuessa rakennuttajaa itseään;</a:t>
            </a:r>
          </a:p>
          <a:p>
            <a:pPr fontAlgn="base"/>
            <a:r>
              <a:rPr lang="fi-FI" sz="1200" b="0" i="0" u="none" strike="noStrike" kern="1200" dirty="0">
                <a:solidFill>
                  <a:schemeClr val="tx1"/>
                </a:solidFill>
                <a:effectLst/>
                <a:latin typeface="+mn-lt"/>
                <a:ea typeface="+mn-ea"/>
                <a:cs typeface="+mn-cs"/>
              </a:rPr>
              <a:t>5) </a:t>
            </a:r>
            <a:r>
              <a:rPr lang="fi-FI" sz="1200" b="0" i="1" u="none" strike="noStrike" kern="1200" dirty="0">
                <a:solidFill>
                  <a:schemeClr val="tx1"/>
                </a:solidFill>
                <a:effectLst/>
                <a:latin typeface="+mn-lt"/>
                <a:ea typeface="+mn-ea"/>
                <a:cs typeface="+mn-cs"/>
              </a:rPr>
              <a:t>itsenäisellä työnsuorittajalla</a:t>
            </a:r>
            <a:r>
              <a:rPr lang="fi-FI" sz="1200" b="0" i="0" u="none" strike="noStrike" kern="1200" dirty="0">
                <a:solidFill>
                  <a:schemeClr val="tx1"/>
                </a:solidFill>
                <a:effectLst/>
                <a:latin typeface="+mn-lt"/>
                <a:ea typeface="+mn-ea"/>
                <a:cs typeface="+mn-cs"/>
              </a:rPr>
              <a:t> urakkaa, aliurakkaa, hankintaa tai muuta sellaista työsuoritusta tarkoittavan muun sopimuksen kuin työsopimuksen perusteella, työtä tekevää, jolla ei kyseessä olevalla työmaalla ole palveluksessaan työntekijöitä;</a:t>
            </a:r>
          </a:p>
          <a:p>
            <a:pPr fontAlgn="base"/>
            <a:r>
              <a:rPr lang="fi-FI" sz="1200" b="0" i="0" u="none" strike="noStrike" kern="1200" dirty="0">
                <a:solidFill>
                  <a:schemeClr val="tx1"/>
                </a:solidFill>
                <a:effectLst/>
                <a:latin typeface="+mn-lt"/>
                <a:ea typeface="+mn-ea"/>
                <a:cs typeface="+mn-cs"/>
              </a:rPr>
              <a:t>6) </a:t>
            </a:r>
            <a:r>
              <a:rPr lang="fi-FI" sz="1200" b="0" i="1" u="none" strike="noStrike" kern="1200" dirty="0">
                <a:solidFill>
                  <a:schemeClr val="tx1"/>
                </a:solidFill>
                <a:effectLst/>
                <a:latin typeface="+mn-lt"/>
                <a:ea typeface="+mn-ea"/>
                <a:cs typeface="+mn-cs"/>
              </a:rPr>
              <a:t>elementtirakentamisella</a:t>
            </a:r>
            <a:r>
              <a:rPr lang="fi-FI" sz="1200" b="0" i="0" u="none" strike="noStrike" kern="1200" dirty="0">
                <a:solidFill>
                  <a:schemeClr val="tx1"/>
                </a:solidFill>
                <a:effectLst/>
                <a:latin typeface="+mn-lt"/>
                <a:ea typeface="+mn-ea"/>
                <a:cs typeface="+mn-cs"/>
              </a:rPr>
              <a:t> rakentamista, jossa rakennus, rakenne tai muu rakennelma tehdään osaksi tai kokonaan esivalmisteisista rakennus- tai tilaosista (elementti). Elementti voi olla betonia, terästä, metallia, puuta, lasia, muovia tai muuta ainetta.</a:t>
            </a:r>
          </a:p>
          <a:p>
            <a:endParaRPr lang="fi-FI" noProof="0" dirty="0"/>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35</a:t>
            </a:fld>
            <a:endParaRPr lang="sv-SE"/>
          </a:p>
        </p:txBody>
      </p:sp>
    </p:spTree>
    <p:extLst>
      <p:ext uri="{BB962C8B-B14F-4D97-AF65-F5344CB8AC3E}">
        <p14:creationId xmlns:p14="http://schemas.microsoft.com/office/powerpoint/2010/main" val="2727800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0" dirty="0">
                <a:effectLst/>
              </a:rPr>
              <a:t>Työsuojeluviranomaisten tulkinnat ja selitykset rakennustyötä koskevasta </a:t>
            </a:r>
            <a:r>
              <a:rPr lang="fi-FI" sz="1200" dirty="0"/>
              <a:t>Valtioneuvoston asetus rakennustyön turvallisuudesta (VA 205/2009) ja </a:t>
            </a:r>
            <a:r>
              <a:rPr lang="fi-FI" dirty="0"/>
              <a:t>Valtioneuvoston asetus räjäytys­ ja louhinta­ työn turvallisuudesta 644/2011.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0" dirty="0">
              <a:effectLst/>
            </a:endParaRPr>
          </a:p>
          <a:p>
            <a:r>
              <a:rPr lang="fi-FI" b="1" dirty="0">
                <a:effectLst/>
              </a:rPr>
              <a:t>Rakennustöiden turvallisuusmääräykset selityksineen 2018 ”Keltamusta”; </a:t>
            </a:r>
            <a:r>
              <a:rPr lang="fi-FI" dirty="0"/>
              <a:t>Hietavirta, Jukka; Hokkanen, Janne; Lappalainen, Ville; Patrikainen, Harri; Päivärinta, Keijo (</a:t>
            </a:r>
            <a:r>
              <a:rPr lang="fi-FI" dirty="0" err="1"/>
              <a:t>www.rakennustietokauppa.fi</a:t>
            </a:r>
            <a:r>
              <a:rPr lang="fi-FI" dirty="0"/>
              <a:t>) </a:t>
            </a:r>
          </a:p>
          <a:p>
            <a:r>
              <a:rPr lang="fi-FI" b="1" dirty="0">
                <a:effectLst/>
              </a:rPr>
              <a:t>Räjäytys- ja louhintatöiden turvallisuusmääräykset selityksineen 2020 "Sinimusta” </a:t>
            </a:r>
            <a:r>
              <a:rPr lang="fi-FI" dirty="0"/>
              <a:t>Hietavirta, Jukka; Niskanen, Toivo (</a:t>
            </a:r>
            <a:r>
              <a:rPr lang="fi-FI" dirty="0" err="1"/>
              <a:t>www.rakennustietokauppa.fi</a:t>
            </a:r>
            <a:r>
              <a:rPr lang="fi-FI" dirty="0"/>
              <a:t>)</a:t>
            </a:r>
          </a:p>
          <a:p>
            <a:endParaRPr lang="fi-FI" dirty="0"/>
          </a:p>
          <a:p>
            <a:endParaRPr lang="fi-FI" dirty="0"/>
          </a:p>
          <a:p>
            <a:endParaRPr lang="sv-SE" dirty="0"/>
          </a:p>
        </p:txBody>
      </p:sp>
      <p:sp>
        <p:nvSpPr>
          <p:cNvPr id="4" name="Dian numeron paikkamerkki 3"/>
          <p:cNvSpPr>
            <a:spLocks noGrp="1"/>
          </p:cNvSpPr>
          <p:nvPr>
            <p:ph type="sldNum" sz="quarter" idx="5"/>
          </p:nvPr>
        </p:nvSpPr>
        <p:spPr/>
        <p:txBody>
          <a:bodyPr/>
          <a:lstStyle/>
          <a:p>
            <a:fld id="{C0ABCDAA-6944-2F4A-9591-8D13DF606EE3}" type="slidenum">
              <a:rPr lang="sv-SE" smtClean="0"/>
              <a:t>36</a:t>
            </a:fld>
            <a:endParaRPr lang="sv-SE"/>
          </a:p>
        </p:txBody>
      </p:sp>
    </p:spTree>
    <p:extLst>
      <p:ext uri="{BB962C8B-B14F-4D97-AF65-F5344CB8AC3E}">
        <p14:creationId xmlns:p14="http://schemas.microsoft.com/office/powerpoint/2010/main" val="408428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eaLnBrk="1" hangingPunct="1">
              <a:buFont typeface="Arial" panose="020B0604020202020204" pitchFamily="34" charset="0"/>
              <a:buChar char="•"/>
            </a:pPr>
            <a:r>
              <a:rPr lang="fi-FI" dirty="0"/>
              <a:t>Meluasetus (VA 85/2006): meluntorjunta työssä suunniteltava arvioimalla riskit eri tehtävissä, toteutettava toimenpiteet, työntekijöiden opastus ja terveystarkastukset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Tärinäasetus (VA 48/2005): tärinäntorjunta työssä suunniteltava arvioimalla riskit eri tehtävissä, toteutettava toimenpiteet, työntekijöiden opastus ja terveystarkastukset</a:t>
            </a:r>
          </a:p>
          <a:p>
            <a:pPr marL="171450" indent="-171450" eaLnBrk="1" hangingPunct="1">
              <a:buFont typeface="Arial" panose="020B0604020202020204" pitchFamily="34" charset="0"/>
              <a:buChar char="•"/>
            </a:pPr>
            <a:r>
              <a:rPr lang="fi-FI" dirty="0"/>
              <a:t>Valtioneuvoston asetus räjäytys­ ja louhinta­ työn turvallisuudesta 644/2011: Turvallisuussuunnitelmat laadittava, pätevyysvaatimuksia tekijöille ja työnjohdolle, räjähteiden käsittelyvaatimuksia ja räjäytystyön toteuttamisen vaatimuksia  </a:t>
            </a:r>
          </a:p>
          <a:p>
            <a:pPr marL="171450" indent="-171450" eaLnBrk="1" hangingPunct="1">
              <a:buFont typeface="Arial" panose="020B0604020202020204" pitchFamily="34" charset="0"/>
              <a:buChar char="•"/>
            </a:pPr>
            <a:r>
              <a:rPr lang="fi-FI" dirty="0"/>
              <a:t>Valtioneuvoston asetus kemiallisista tekijöistä työssä (VA 715/2001); työntekijöiden suojeleminen kemiallisilta tekijöiltä työssä on oltava suunnitelmallista ja pohjautua kemikaalitietoihin mm. käyttöturvallisuustiedotteisiin ja altistumistietoon työssä, joka selvitetään mm. mittauksin ja vertailemalla tietoja raja-arvoihin. Työntekijöiden opastus ja terveystarkastukset. </a:t>
            </a:r>
          </a:p>
          <a:p>
            <a:pPr marL="171450" indent="-171450">
              <a:buFont typeface="Arial" panose="020B0604020202020204" pitchFamily="34" charset="0"/>
              <a:buChar char="•"/>
            </a:pPr>
            <a:r>
              <a:rPr lang="fi-FI" dirty="0">
                <a:solidFill>
                  <a:srgbClr val="001932"/>
                </a:solidFill>
              </a:rPr>
              <a:t>Valtioneuvoston asetus rakennustyötä tekevän sukeltajan pätevyydestä ja turvallisuussuunnitelmasta (1088/2011): </a:t>
            </a:r>
            <a:r>
              <a:rPr lang="fi-FI" dirty="0"/>
              <a:t>Vedessä tehtävästä rakennustyöstä säädetään lisäksi rakennustyön turvallisuudesta annetussa valtioneuvoston asetuksessa (205/2009)</a:t>
            </a:r>
            <a:endParaRPr lang="fi-FI" dirty="0">
              <a:solidFill>
                <a:srgbClr val="001932"/>
              </a:solidFill>
            </a:endParaRPr>
          </a:p>
          <a:p>
            <a:pPr marL="171450" indent="-171450">
              <a:buFont typeface="Arial" panose="020B0604020202020204" pitchFamily="34" charset="0"/>
              <a:buChar char="•"/>
            </a:pPr>
            <a:r>
              <a:rPr lang="fi-FI" dirty="0">
                <a:solidFill>
                  <a:srgbClr val="001932"/>
                </a:solidFill>
              </a:rPr>
              <a:t>Työministeriön päätös rakennustyömaiden henkilöstötiloista 977/1994: henkilöstötiloista ja niiden järjestelyistä säädetään myös mm. asetuksessa rakennustyön turvallisuudesta. </a:t>
            </a:r>
            <a:endParaRPr lang="sv-SE" dirty="0"/>
          </a:p>
        </p:txBody>
      </p:sp>
      <p:sp>
        <p:nvSpPr>
          <p:cNvPr id="4" name="Dian numeron paikkamerkki 3"/>
          <p:cNvSpPr>
            <a:spLocks noGrp="1"/>
          </p:cNvSpPr>
          <p:nvPr>
            <p:ph type="sldNum" sz="quarter" idx="5"/>
          </p:nvPr>
        </p:nvSpPr>
        <p:spPr/>
        <p:txBody>
          <a:bodyPr/>
          <a:lstStyle/>
          <a:p>
            <a:fld id="{C0ABCDAA-6944-2F4A-9591-8D13DF606EE3}" type="slidenum">
              <a:rPr lang="sv-SE" smtClean="0"/>
              <a:t>5</a:t>
            </a:fld>
            <a:endParaRPr lang="sv-SE"/>
          </a:p>
        </p:txBody>
      </p:sp>
    </p:spTree>
    <p:extLst>
      <p:ext uri="{BB962C8B-B14F-4D97-AF65-F5344CB8AC3E}">
        <p14:creationId xmlns:p14="http://schemas.microsoft.com/office/powerpoint/2010/main" val="3509211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Fyysisen kuormituksen hallinta pitää suunnitella myös rakennustyöpaikoilla</a:t>
            </a:r>
          </a:p>
          <a:p>
            <a:r>
              <a:rPr lang="fi-FI" dirty="0"/>
              <a:t>Henkilönsuojainten käyttö ja valinta</a:t>
            </a:r>
          </a:p>
          <a:p>
            <a:pPr marL="171450" indent="-171450">
              <a:buFont typeface="Arial" panose="020B0604020202020204" pitchFamily="34" charset="0"/>
              <a:buChar char="•"/>
            </a:pPr>
            <a:r>
              <a:rPr lang="fi-FI" dirty="0"/>
              <a:t>Työnantajan on huolehdittava, että vaatimukset täyttäviä, soveltuvia, yhteensopivia ja työn vaaroilta suojaavia henkilönsuojaimia käytetään työssä, jollei vaaraa voida välttää tai riittävästi rajoittaa työhön tai työolosuhteisiin kohdistuvilla toimenpiteillä (riskinarviointi).</a:t>
            </a:r>
          </a:p>
          <a:p>
            <a:pPr marL="171450" indent="-171450">
              <a:buFont typeface="Arial" panose="020B0604020202020204" pitchFamily="34" charset="0"/>
              <a:buChar char="•"/>
            </a:pPr>
            <a:r>
              <a:rPr lang="fi-FI" dirty="0"/>
              <a:t>Työnantajan on annettava henkilönsuojain työntekijän henkilökohtaiseen käyttöön työntekijälle sopiva suojain, ellei olosuhteista muuta johdu ja huolehdittava käyttäjien opastuksesta ja ohjauksesta sekä huolto- ja ylläpitojärjestelyistä</a:t>
            </a:r>
          </a:p>
          <a:p>
            <a:pPr marL="0" indent="0">
              <a:buFont typeface="Arial" panose="020B0604020202020204" pitchFamily="34" charset="0"/>
              <a:buNone/>
            </a:pPr>
            <a:r>
              <a:rPr lang="fi-FI" dirty="0"/>
              <a:t>Monissa ajoneuvoissa on asetuksen mukaan oltava peruutushälyttimet ja lisäksi työpaikalla riskienarvioinnin perusteella voidaan määritellä vaatimus myös muihin ajoneuvoihin</a:t>
            </a:r>
          </a:p>
          <a:p>
            <a:pPr marL="0" indent="0">
              <a:buFont typeface="Arial" panose="020B0604020202020204" pitchFamily="34" charset="0"/>
              <a:buNone/>
            </a:pPr>
            <a:r>
              <a:rPr lang="fi-FI" dirty="0"/>
              <a:t>Työturvallisuuslaki ja sen perusteella annetut asetukset on pidettävä työntekijöiden nähtävillä työpaikalla</a:t>
            </a:r>
          </a:p>
        </p:txBody>
      </p:sp>
      <p:sp>
        <p:nvSpPr>
          <p:cNvPr id="4" name="Dian numeron paikkamerkki 3"/>
          <p:cNvSpPr>
            <a:spLocks noGrp="1"/>
          </p:cNvSpPr>
          <p:nvPr>
            <p:ph type="sldNum" sz="quarter" idx="5"/>
          </p:nvPr>
        </p:nvSpPr>
        <p:spPr/>
        <p:txBody>
          <a:bodyPr/>
          <a:lstStyle/>
          <a:p>
            <a:fld id="{460E2B17-6C1E-BC44-98B2-4DD9D9EB3D06}" type="slidenum">
              <a:rPr lang="fi-FI" smtClean="0"/>
              <a:pPr/>
              <a:t>6</a:t>
            </a:fld>
            <a:endParaRPr lang="fi-FI"/>
          </a:p>
        </p:txBody>
      </p:sp>
    </p:spTree>
    <p:extLst>
      <p:ext uri="{BB962C8B-B14F-4D97-AF65-F5344CB8AC3E}">
        <p14:creationId xmlns:p14="http://schemas.microsoft.com/office/powerpoint/2010/main" val="3744145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noProof="0" dirty="0"/>
              <a:t>Lain tarkoituksena on, että työntekijän turvallisuus, terveys ja työkyky ei vaarannu työssä ja työnantajan on huolehdittava tästä</a:t>
            </a:r>
          </a:p>
          <a:p>
            <a:pPr marL="171450" indent="-171450">
              <a:buFont typeface="Arial" panose="020B0604020202020204" pitchFamily="34" charset="0"/>
              <a:buChar char="•"/>
            </a:pPr>
            <a:r>
              <a:rPr lang="fi-FI" noProof="0" dirty="0"/>
              <a:t>Työturvallisuuslaki määrittelee työturvallisuuden perussäännökset ja yleiset tavoitteet </a:t>
            </a:r>
          </a:p>
          <a:p>
            <a:pPr marL="171450" indent="-171450">
              <a:buFont typeface="Arial" panose="020B0604020202020204" pitchFamily="34" charset="0"/>
              <a:buChar char="•"/>
            </a:pPr>
            <a:r>
              <a:rPr lang="fi-FI" noProof="0" dirty="0"/>
              <a:t>Säännökset ovat yleisluontoisia ja joustavia ja ne kattavat lähes kaikki työnteon muodot</a:t>
            </a:r>
          </a:p>
          <a:p>
            <a:pPr marL="171450" indent="-171450">
              <a:buFont typeface="Arial" panose="020B0604020202020204" pitchFamily="34" charset="0"/>
              <a:buChar char="•"/>
            </a:pPr>
            <a:r>
              <a:rPr lang="fi-FI" noProof="0" dirty="0"/>
              <a:t>Lakia sovelletaan yksityisellä ja julkisella sektorilla niin pienillä kuin suurilla työpaikoilla</a:t>
            </a:r>
          </a:p>
          <a:p>
            <a:pPr marL="171450" indent="-171450">
              <a:buFont typeface="Arial" panose="020B0604020202020204" pitchFamily="34" charset="0"/>
              <a:buChar char="•"/>
            </a:pPr>
            <a:r>
              <a:rPr lang="fi-FI" noProof="0" dirty="0"/>
              <a:t>Säännöksiä tarkennetaan valtioneuvoston asetuksilla ja niiden tarkemmilla määräyksillä</a:t>
            </a:r>
          </a:p>
          <a:p>
            <a:endParaRPr lang="fi-FI" noProof="0" dirty="0"/>
          </a:p>
          <a:p>
            <a:endParaRPr lang="fi-FI" noProof="0" dirty="0"/>
          </a:p>
        </p:txBody>
      </p:sp>
      <p:sp>
        <p:nvSpPr>
          <p:cNvPr id="4" name="Dian numeron paikkamerkki 3"/>
          <p:cNvSpPr>
            <a:spLocks noGrp="1"/>
          </p:cNvSpPr>
          <p:nvPr>
            <p:ph type="sldNum" sz="quarter" idx="5"/>
          </p:nvPr>
        </p:nvSpPr>
        <p:spPr/>
        <p:txBody>
          <a:bodyPr/>
          <a:lstStyle/>
          <a:p>
            <a:fld id="{C0ABCDAA-6944-2F4A-9591-8D13DF606EE3}" type="slidenum">
              <a:rPr lang="sv-SE" smtClean="0"/>
              <a:t>7</a:t>
            </a:fld>
            <a:endParaRPr lang="sv-SE"/>
          </a:p>
        </p:txBody>
      </p:sp>
    </p:spTree>
    <p:extLst>
      <p:ext uri="{BB962C8B-B14F-4D97-AF65-F5344CB8AC3E}">
        <p14:creationId xmlns:p14="http://schemas.microsoft.com/office/powerpoint/2010/main" val="1946285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Työturvallisuuslain pääkohdat ja siinä säädetyt asiat on syytä tuntea, jotta niihin voi myöhemmin palata esimerkiksi tarkastamaan täyttääkö työpaikan toiminta vaatimukset</a:t>
            </a:r>
          </a:p>
          <a:p>
            <a:r>
              <a:rPr lang="fi-FI" noProof="0" dirty="0"/>
              <a:t>1. Lain tarkoitus on suojella työntekijän terveyttä ja ylläpitää työntekijöiden työkykyä parantamalla työympäristöä ja –olosuhteita sekä torjumalla tapaturmia ja työperäisiä sairauksia</a:t>
            </a:r>
          </a:p>
          <a:p>
            <a:r>
              <a:rPr lang="fi-FI" noProof="0" dirty="0"/>
              <a:t>2. Työnantajalla on vastuu työntekijöiden turvallisuudesta ja terveydestä työpaikalla. Työnantajan tulee toimia suunnitelmallisesti kehittäessään työturvallisuutta ja -terveyttä</a:t>
            </a:r>
          </a:p>
          <a:p>
            <a:r>
              <a:rPr lang="fi-FI" noProof="0" dirty="0"/>
              <a:t>3. Työnantajan ja työntekijöiden tulee toimia yhteistyössä. Yhteistyön vaatimuksia ja järjestelyjä työpaikalla tarkennetaan työsuojelun valvontalaissa (44/2006).</a:t>
            </a:r>
          </a:p>
          <a:p>
            <a:r>
              <a:rPr lang="fi-FI" noProof="0" dirty="0"/>
              <a:t>4. Työntekijöiden velvollisuuksista työsuojeluyhteistyössä kerrotaan tässä laissa. </a:t>
            </a:r>
          </a:p>
          <a:p>
            <a:r>
              <a:rPr lang="fi-FI" noProof="0" dirty="0"/>
              <a:t>5. Luvussa käsitellään mm. ergonomiaa, fyysistä, henkistä ja sosiaalista kuormittavuutta, työpaikan rakenteellista ja toiminnallista turvallisuutta ja terveyttä mm. valaistusta ja järjestystä sekä ilman epäpuhtauksia, kemikaaleja, fysikaalisia vaaratekijöitä. Lisäksi säädetään koneturvallisuudesta ja onnettomuuksiin varautumisesta.</a:t>
            </a:r>
          </a:p>
          <a:p>
            <a:r>
              <a:rPr lang="fi-FI" noProof="0" dirty="0"/>
              <a:t>6. Eri osapuolten vastuista ja velvollisuuksista silloin kun työpaikalla toimii samanaikaisesti useampi työnantaja (yhteinen työpaikka) on säädetty tässä laissa. </a:t>
            </a:r>
            <a:r>
              <a:rPr lang="fi-FI" noProof="0" dirty="0" err="1"/>
              <a:t>Vna</a:t>
            </a:r>
            <a:r>
              <a:rPr lang="fi-FI" noProof="0" dirty="0"/>
              <a:t> rakennustyön turvallisuudesta (205/2009) tarkentaa vaatimuksia rakennustyön osapuolten osalta.</a:t>
            </a:r>
          </a:p>
          <a:p>
            <a:r>
              <a:rPr lang="fi-FI" noProof="0" dirty="0"/>
              <a:t>7. suunnittelijoilla, valmistajilla, asentajilla, tarkastajilla, tavaroiden lähettäjillä ja rakennusten omistajilla on myös vastuita ja velvollisuuksia työsuojelutyössä</a:t>
            </a:r>
          </a:p>
          <a:p>
            <a:r>
              <a:rPr lang="fi-FI" noProof="0" dirty="0"/>
              <a:t>8. Työturvallisuusrikkomuksista säädetään tässä laissa ja työturvallisuusrikoksista säädetään Rikoslain 47 luvussa</a:t>
            </a:r>
          </a:p>
          <a:p>
            <a:r>
              <a:rPr lang="fi-FI" noProof="0" dirty="0"/>
              <a:t>9. Luvussa kerrotaan, että tarkempia asetuksia voidaan antaa tämän lain täytäntöön panemiseksi ja että työsuojeluviranomiset valvovat lain täytäntöönpanoa työpaikoilla sekä että tämä laki ja sen perusteella annetut asetukset on pidettävä nähtävillä työpaikalla</a:t>
            </a:r>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8</a:t>
            </a:fld>
            <a:endParaRPr lang="sv-SE"/>
          </a:p>
        </p:txBody>
      </p:sp>
    </p:spTree>
    <p:extLst>
      <p:ext uri="{BB962C8B-B14F-4D97-AF65-F5344CB8AC3E}">
        <p14:creationId xmlns:p14="http://schemas.microsoft.com/office/powerpoint/2010/main" val="1357672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Työturvallisuuslaki 2, 3 ja 4,§ sovelletaan, kun kyseessä on opiskelijan työ koulutuksen yhteydessä ja työharjoittelun yhteydessä</a:t>
            </a:r>
          </a:p>
          <a:p>
            <a:pPr marL="171450" indent="-171450">
              <a:buFont typeface="Arial" panose="020B0604020202020204" pitchFamily="34" charset="0"/>
              <a:buChar char="•"/>
            </a:pPr>
            <a:r>
              <a:rPr lang="fi-FI" noProof="0" dirty="0"/>
              <a:t>Kun koulussa tehdään harjoittelutöitä opettaja vastaa opiskelijoiden turvallisuudesta ja terveydestä ja opiskelijoiden on noudatettava mitä Työturvallisuuslaissa säädetään työntekijöiden velvollisuuksista.</a:t>
            </a:r>
          </a:p>
          <a:p>
            <a:pPr marL="171450" indent="-171450">
              <a:buFont typeface="Arial" panose="020B0604020202020204" pitchFamily="34" charset="0"/>
              <a:buChar char="•"/>
            </a:pPr>
            <a:r>
              <a:rPr lang="fi-FI" noProof="0" dirty="0"/>
              <a:t>Kun työharjoittelupaikassa tehdään töitä opettajalla on osavastuu opiskelijoiden turvallisuudesta ja terveydestä. Opiskelijoiden </a:t>
            </a:r>
            <a:r>
              <a:rPr lang="fi-FI" noProof="0"/>
              <a:t>on työharjoittelupaikassa </a:t>
            </a:r>
            <a:r>
              <a:rPr lang="fi-FI" noProof="0" dirty="0"/>
              <a:t>noudatettava mitä Työturvallisuuslaissa säädetään työntekijöiden velvollisuuksista.</a:t>
            </a:r>
          </a:p>
        </p:txBody>
      </p:sp>
      <p:sp>
        <p:nvSpPr>
          <p:cNvPr id="4" name="Dian numeron paikkamerkki 3"/>
          <p:cNvSpPr>
            <a:spLocks noGrp="1"/>
          </p:cNvSpPr>
          <p:nvPr>
            <p:ph type="sldNum" sz="quarter" idx="5"/>
          </p:nvPr>
        </p:nvSpPr>
        <p:spPr/>
        <p:txBody>
          <a:bodyPr/>
          <a:lstStyle/>
          <a:p>
            <a:fld id="{C0ABCDAA-6944-2F4A-9591-8D13DF606EE3}" type="slidenum">
              <a:rPr lang="sv-SE" smtClean="0"/>
              <a:t>9</a:t>
            </a:fld>
            <a:endParaRPr lang="sv-SE"/>
          </a:p>
        </p:txBody>
      </p:sp>
    </p:spTree>
    <p:extLst>
      <p:ext uri="{BB962C8B-B14F-4D97-AF65-F5344CB8AC3E}">
        <p14:creationId xmlns:p14="http://schemas.microsoft.com/office/powerpoint/2010/main" val="173906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28600" indent="-228600">
              <a:buFont typeface="+mj-lt"/>
              <a:buAutoNum type="arabicPeriod"/>
            </a:pPr>
            <a:r>
              <a:rPr lang="fi-FI" noProof="0" dirty="0"/>
              <a:t>Työn vaarat on tunnettava, jotta voidaan suunnitella työt ja olosuhteet turvallisiksi ja terveellisiksi.</a:t>
            </a:r>
          </a:p>
          <a:p>
            <a:pPr marL="228600" indent="-228600">
              <a:buFont typeface="+mj-lt"/>
              <a:buAutoNum type="arabicPeriod"/>
            </a:pPr>
            <a:r>
              <a:rPr lang="fi-FI" noProof="0" dirty="0"/>
              <a:t>Turvallisuustoimenpiteiden vaikuttavuutta ja toimintaa laajemminkin on jatkuvasti seurattava ja tarvittaessa täydennettävä toimenpiteitä ja opastusta</a:t>
            </a:r>
          </a:p>
          <a:p>
            <a:pPr marL="228600" indent="-228600">
              <a:buFont typeface="+mj-lt"/>
              <a:buAutoNum type="arabicPeriod"/>
            </a:pPr>
            <a:r>
              <a:rPr lang="fi-FI" noProof="0" dirty="0"/>
              <a:t>Kaikkien on tunnettava työn vaarat ja toimenpiteet vaarojen ja riskien hallitsemiseksi ja nämä asiat sisällytetään työntekijöiden ja esihenkilöiden opastukseen</a:t>
            </a:r>
          </a:p>
          <a:p>
            <a:endParaRPr lang="fi-FI" noProof="0" dirty="0"/>
          </a:p>
        </p:txBody>
      </p:sp>
      <p:sp>
        <p:nvSpPr>
          <p:cNvPr id="4" name="Dian numeron paikkamerkki 3"/>
          <p:cNvSpPr>
            <a:spLocks noGrp="1"/>
          </p:cNvSpPr>
          <p:nvPr>
            <p:ph type="sldNum" sz="quarter" idx="5"/>
          </p:nvPr>
        </p:nvSpPr>
        <p:spPr/>
        <p:txBody>
          <a:bodyPr/>
          <a:lstStyle/>
          <a:p>
            <a:fld id="{3CD4DD59-B71E-4955-B254-DC83B8E3592E}" type="slidenum">
              <a:rPr lang="fi-FI" smtClean="0"/>
              <a:t>10</a:t>
            </a:fld>
            <a:endParaRPr lang="fi-FI"/>
          </a:p>
        </p:txBody>
      </p:sp>
    </p:spTree>
    <p:extLst>
      <p:ext uri="{BB962C8B-B14F-4D97-AF65-F5344CB8AC3E}">
        <p14:creationId xmlns:p14="http://schemas.microsoft.com/office/powerpoint/2010/main" val="392034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305AA8-95BA-4D47-A890-CEF9D23891D8}"/>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sv-SE"/>
          </a:p>
        </p:txBody>
      </p:sp>
      <p:sp>
        <p:nvSpPr>
          <p:cNvPr id="3" name="Alaotsikko 2">
            <a:extLst>
              <a:ext uri="{FF2B5EF4-FFF2-40B4-BE49-F238E27FC236}">
                <a16:creationId xmlns:a16="http://schemas.microsoft.com/office/drawing/2014/main" id="{C6488080-C18A-B44C-985D-0FBAAB2919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sv-SE"/>
          </a:p>
        </p:txBody>
      </p:sp>
      <p:sp>
        <p:nvSpPr>
          <p:cNvPr id="4" name="Päivämäärän paikkamerkki 3">
            <a:extLst>
              <a:ext uri="{FF2B5EF4-FFF2-40B4-BE49-F238E27FC236}">
                <a16:creationId xmlns:a16="http://schemas.microsoft.com/office/drawing/2014/main" id="{812F72BB-F02C-414B-B597-A7155673823D}"/>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5" name="Alatunnisteen paikkamerkki 4">
            <a:extLst>
              <a:ext uri="{FF2B5EF4-FFF2-40B4-BE49-F238E27FC236}">
                <a16:creationId xmlns:a16="http://schemas.microsoft.com/office/drawing/2014/main" id="{9DF8C43F-852D-BD4A-9A46-F7B7E37545D1}"/>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9636ADE8-4D99-894D-A55B-7F5B885ECB9D}"/>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404804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6DAE7F-C092-AD45-ACBF-9226748FB2F3}"/>
              </a:ext>
            </a:extLst>
          </p:cNvPr>
          <p:cNvSpPr>
            <a:spLocks noGrp="1"/>
          </p:cNvSpPr>
          <p:nvPr>
            <p:ph type="title"/>
          </p:nvPr>
        </p:nvSpPr>
        <p:spPr/>
        <p:txBody>
          <a:bodyPr/>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E93053FC-3368-BD43-BAFF-032E18B0680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3B4CF5ED-C7F4-7F49-87EE-1F2A53896383}"/>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5" name="Alatunnisteen paikkamerkki 4">
            <a:extLst>
              <a:ext uri="{FF2B5EF4-FFF2-40B4-BE49-F238E27FC236}">
                <a16:creationId xmlns:a16="http://schemas.microsoft.com/office/drawing/2014/main" id="{DFFF6607-0B8F-584D-9E02-5A852A129983}"/>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8E8A6BF5-9B49-D54A-A264-9DC1BAA8D710}"/>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291982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7B4602D-9BEC-3646-A2ED-0C6993A57A68}"/>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58C2FA45-99A6-7C45-BC83-E48FEA0CF58C}"/>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4B3CC207-81EF-254D-A3A4-38C9D1D5C232}"/>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5" name="Alatunnisteen paikkamerkki 4">
            <a:extLst>
              <a:ext uri="{FF2B5EF4-FFF2-40B4-BE49-F238E27FC236}">
                <a16:creationId xmlns:a16="http://schemas.microsoft.com/office/drawing/2014/main" id="{21DCE894-E23C-C14A-9361-976EDB433F2B}"/>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E4B68659-344F-9F49-A920-B8F12BB68EA0}"/>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1443428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CC83F3-0021-9B4D-B5AA-5E6D036223D3}"/>
              </a:ext>
            </a:extLst>
          </p:cNvPr>
          <p:cNvSpPr>
            <a:spLocks noGrp="1"/>
          </p:cNvSpPr>
          <p:nvPr>
            <p:ph type="title"/>
          </p:nvPr>
        </p:nvSpPr>
        <p:spPr>
          <a:xfrm>
            <a:off x="838200" y="365125"/>
            <a:ext cx="10515600" cy="999849"/>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sv-SE" dirty="0"/>
          </a:p>
        </p:txBody>
      </p:sp>
      <p:sp>
        <p:nvSpPr>
          <p:cNvPr id="3" name="Sisällön paikkamerkki 2">
            <a:extLst>
              <a:ext uri="{FF2B5EF4-FFF2-40B4-BE49-F238E27FC236}">
                <a16:creationId xmlns:a16="http://schemas.microsoft.com/office/drawing/2014/main" id="{B171F95D-49D0-394B-A8BA-FF8689694565}"/>
              </a:ext>
            </a:extLst>
          </p:cNvPr>
          <p:cNvSpPr>
            <a:spLocks noGrp="1"/>
          </p:cNvSpPr>
          <p:nvPr>
            <p:ph idx="1"/>
          </p:nvPr>
        </p:nvSpPr>
        <p:spPr>
          <a:xfrm>
            <a:off x="838200" y="1454667"/>
            <a:ext cx="10515600" cy="415714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E0425011-E24E-B448-A75A-3B5F07F38E08}"/>
              </a:ext>
            </a:extLst>
          </p:cNvPr>
          <p:cNvSpPr>
            <a:spLocks noGrp="1"/>
          </p:cNvSpPr>
          <p:nvPr>
            <p:ph type="dt" sz="half" idx="10"/>
          </p:nvPr>
        </p:nvSpPr>
        <p:spPr/>
        <p:txBody>
          <a:bodyPr/>
          <a:lstStyle/>
          <a:p>
            <a:fld id="{FDB66C6A-93EA-944A-A03B-BED5BD5B1FE2}" type="datetimeFigureOut">
              <a:rPr lang="sv-SE" smtClean="0"/>
              <a:t>2022-06-20</a:t>
            </a:fld>
            <a:endParaRPr lang="sv-SE"/>
          </a:p>
        </p:txBody>
      </p:sp>
      <p:sp>
        <p:nvSpPr>
          <p:cNvPr id="5" name="Alatunnisteen paikkamerkki 4">
            <a:extLst>
              <a:ext uri="{FF2B5EF4-FFF2-40B4-BE49-F238E27FC236}">
                <a16:creationId xmlns:a16="http://schemas.microsoft.com/office/drawing/2014/main" id="{91BD585E-CC0E-0547-A199-82B627EC4C64}"/>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F3BF5026-4E52-0844-8932-E79C549E074E}"/>
              </a:ext>
            </a:extLst>
          </p:cNvPr>
          <p:cNvSpPr>
            <a:spLocks noGrp="1"/>
          </p:cNvSpPr>
          <p:nvPr>
            <p:ph type="sldNum" sz="quarter" idx="12"/>
          </p:nvPr>
        </p:nvSpPr>
        <p:spPr/>
        <p:txBody>
          <a:bodyPr/>
          <a:lstStyle/>
          <a:p>
            <a:fld id="{17AA476D-A91E-AA45-AC26-2A639485B637}" type="slidenum">
              <a:rPr lang="sv-SE" smtClean="0"/>
              <a:t>‹#›</a:t>
            </a:fld>
            <a:endParaRPr lang="sv-SE"/>
          </a:p>
        </p:txBody>
      </p:sp>
      <p:sp>
        <p:nvSpPr>
          <p:cNvPr id="8" name="Sisällön paikkamerkki 7">
            <a:extLst>
              <a:ext uri="{FF2B5EF4-FFF2-40B4-BE49-F238E27FC236}">
                <a16:creationId xmlns:a16="http://schemas.microsoft.com/office/drawing/2014/main" id="{F2B33E68-99BF-BD42-A447-218BC02C9538}"/>
              </a:ext>
            </a:extLst>
          </p:cNvPr>
          <p:cNvSpPr>
            <a:spLocks noGrp="1"/>
          </p:cNvSpPr>
          <p:nvPr>
            <p:ph sz="quarter" idx="13"/>
          </p:nvPr>
        </p:nvSpPr>
        <p:spPr>
          <a:xfrm>
            <a:off x="838200" y="5701507"/>
            <a:ext cx="10515600" cy="565150"/>
          </a:xfrm>
        </p:spPr>
        <p:txBody>
          <a:bodyPr/>
          <a:lstStyle>
            <a:lvl1pPr marL="0" indent="0">
              <a:buNone/>
              <a:defRPr/>
            </a:lvl1pPr>
          </a:lstStyle>
          <a:p>
            <a:pPr lvl="0"/>
            <a:r>
              <a:rPr lang="fi-FI" dirty="0"/>
              <a:t>Muokkaa tekstin perustyylejä napsauttamalla</a:t>
            </a:r>
            <a:endParaRPr lang="sv-SE" dirty="0"/>
          </a:p>
        </p:txBody>
      </p:sp>
    </p:spTree>
    <p:extLst>
      <p:ext uri="{BB962C8B-B14F-4D97-AF65-F5344CB8AC3E}">
        <p14:creationId xmlns:p14="http://schemas.microsoft.com/office/powerpoint/2010/main" val="211653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37FF06-4256-4449-BC60-3EC3D1C1D67F}"/>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A2CA81C5-6C65-4D46-A3A2-E3FA214343F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BF362FCF-167D-834E-BA1E-F84092FC9086}"/>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5" name="Alatunnisteen paikkamerkki 4">
            <a:extLst>
              <a:ext uri="{FF2B5EF4-FFF2-40B4-BE49-F238E27FC236}">
                <a16:creationId xmlns:a16="http://schemas.microsoft.com/office/drawing/2014/main" id="{1414F85B-9BAF-E045-A48F-ED275B0BBF74}"/>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94610368-B608-D141-AF83-3B7CE49FD38B}"/>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225716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ECA195-EF40-FB4E-A24A-3976AD4E6F4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sv-SE"/>
          </a:p>
        </p:txBody>
      </p:sp>
      <p:sp>
        <p:nvSpPr>
          <p:cNvPr id="3" name="Tekstin paikkamerkki 2">
            <a:extLst>
              <a:ext uri="{FF2B5EF4-FFF2-40B4-BE49-F238E27FC236}">
                <a16:creationId xmlns:a16="http://schemas.microsoft.com/office/drawing/2014/main" id="{1F11B3C9-97FB-6D4F-9DE5-2293A612AA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402D71B6-C80D-DA47-A731-B232C05C848B}"/>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5" name="Alatunnisteen paikkamerkki 4">
            <a:extLst>
              <a:ext uri="{FF2B5EF4-FFF2-40B4-BE49-F238E27FC236}">
                <a16:creationId xmlns:a16="http://schemas.microsoft.com/office/drawing/2014/main" id="{E73D1946-478F-B940-877F-304B6EF8F8AD}"/>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0961A24C-5C4C-6445-8983-9F51AAEBEDE9}"/>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44911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1FF9C0-A909-7247-83A1-6F1497C51141}"/>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CA385356-FBBA-9445-95B5-80EBF0A0499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Sisällön paikkamerkki 3">
            <a:extLst>
              <a:ext uri="{FF2B5EF4-FFF2-40B4-BE49-F238E27FC236}">
                <a16:creationId xmlns:a16="http://schemas.microsoft.com/office/drawing/2014/main" id="{3E471ED1-D321-1E43-B2DE-11DF2F8AFE4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Päivämäärän paikkamerkki 4">
            <a:extLst>
              <a:ext uri="{FF2B5EF4-FFF2-40B4-BE49-F238E27FC236}">
                <a16:creationId xmlns:a16="http://schemas.microsoft.com/office/drawing/2014/main" id="{D3E655EF-9B08-D048-AA5E-21E8A469F362}"/>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6" name="Alatunnisteen paikkamerkki 5">
            <a:extLst>
              <a:ext uri="{FF2B5EF4-FFF2-40B4-BE49-F238E27FC236}">
                <a16:creationId xmlns:a16="http://schemas.microsoft.com/office/drawing/2014/main" id="{2608F986-33C5-5C4A-A37E-D62850D91598}"/>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88314954-AD2C-8449-A36A-EBFA5EFD0B0D}"/>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297017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A8F208-5B37-9141-8133-AD118905395B}"/>
              </a:ext>
            </a:extLst>
          </p:cNvPr>
          <p:cNvSpPr>
            <a:spLocks noGrp="1"/>
          </p:cNvSpPr>
          <p:nvPr>
            <p:ph type="title"/>
          </p:nvPr>
        </p:nvSpPr>
        <p:spPr>
          <a:xfrm>
            <a:off x="839788" y="365125"/>
            <a:ext cx="10515600" cy="1325563"/>
          </a:xfrm>
        </p:spPr>
        <p:txBody>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8E125064-3DFC-3B4A-9FE4-CF8291EC52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5298CED-28B8-DC4A-A076-8C777CC99B6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Tekstin paikkamerkki 4">
            <a:extLst>
              <a:ext uri="{FF2B5EF4-FFF2-40B4-BE49-F238E27FC236}">
                <a16:creationId xmlns:a16="http://schemas.microsoft.com/office/drawing/2014/main" id="{A38CF90B-1BD8-334E-9FD7-FCA810894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DDD2E99-8B94-574B-8909-C1BA0823FBB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7" name="Päivämäärän paikkamerkki 6">
            <a:extLst>
              <a:ext uri="{FF2B5EF4-FFF2-40B4-BE49-F238E27FC236}">
                <a16:creationId xmlns:a16="http://schemas.microsoft.com/office/drawing/2014/main" id="{95CC5746-7B5C-414A-8B78-7DDE04C54ACF}"/>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8" name="Alatunnisteen paikkamerkki 7">
            <a:extLst>
              <a:ext uri="{FF2B5EF4-FFF2-40B4-BE49-F238E27FC236}">
                <a16:creationId xmlns:a16="http://schemas.microsoft.com/office/drawing/2014/main" id="{24F55B16-94A7-ED43-BD7D-4AEBA833600A}"/>
              </a:ext>
            </a:extLst>
          </p:cNvPr>
          <p:cNvSpPr>
            <a:spLocks noGrp="1"/>
          </p:cNvSpPr>
          <p:nvPr>
            <p:ph type="ftr" sz="quarter" idx="11"/>
          </p:nvPr>
        </p:nvSpPr>
        <p:spPr/>
        <p:txBody>
          <a:bodyPr/>
          <a:lstStyle/>
          <a:p>
            <a:endParaRPr lang="sv-SE"/>
          </a:p>
        </p:txBody>
      </p:sp>
      <p:sp>
        <p:nvSpPr>
          <p:cNvPr id="9" name="Dian numeron paikkamerkki 8">
            <a:extLst>
              <a:ext uri="{FF2B5EF4-FFF2-40B4-BE49-F238E27FC236}">
                <a16:creationId xmlns:a16="http://schemas.microsoft.com/office/drawing/2014/main" id="{5DB9F2BA-5B2B-7642-B779-CE5CBC76B67B}"/>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121382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0FF951-6A70-DF4B-A084-CE79B2F6B80F}"/>
              </a:ext>
            </a:extLst>
          </p:cNvPr>
          <p:cNvSpPr>
            <a:spLocks noGrp="1"/>
          </p:cNvSpPr>
          <p:nvPr>
            <p:ph type="title"/>
          </p:nvPr>
        </p:nvSpPr>
        <p:spPr/>
        <p:txBody>
          <a:bodyPr/>
          <a:lstStyle/>
          <a:p>
            <a:r>
              <a:rPr lang="fi-FI"/>
              <a:t>Muokkaa ots. perustyyl. napsautt.</a:t>
            </a:r>
            <a:endParaRPr lang="sv-SE"/>
          </a:p>
        </p:txBody>
      </p:sp>
      <p:sp>
        <p:nvSpPr>
          <p:cNvPr id="3" name="Päivämäärän paikkamerkki 2">
            <a:extLst>
              <a:ext uri="{FF2B5EF4-FFF2-40B4-BE49-F238E27FC236}">
                <a16:creationId xmlns:a16="http://schemas.microsoft.com/office/drawing/2014/main" id="{93E0F51A-52F6-E84B-9C9D-D12463DBC521}"/>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4" name="Alatunnisteen paikkamerkki 3">
            <a:extLst>
              <a:ext uri="{FF2B5EF4-FFF2-40B4-BE49-F238E27FC236}">
                <a16:creationId xmlns:a16="http://schemas.microsoft.com/office/drawing/2014/main" id="{1CDB1196-05EE-204D-B37E-500170D74EA0}"/>
              </a:ext>
            </a:extLst>
          </p:cNvPr>
          <p:cNvSpPr>
            <a:spLocks noGrp="1"/>
          </p:cNvSpPr>
          <p:nvPr>
            <p:ph type="ftr" sz="quarter" idx="11"/>
          </p:nvPr>
        </p:nvSpPr>
        <p:spPr/>
        <p:txBody>
          <a:bodyPr/>
          <a:lstStyle/>
          <a:p>
            <a:endParaRPr lang="sv-SE"/>
          </a:p>
        </p:txBody>
      </p:sp>
      <p:sp>
        <p:nvSpPr>
          <p:cNvPr id="5" name="Dian numeron paikkamerkki 4">
            <a:extLst>
              <a:ext uri="{FF2B5EF4-FFF2-40B4-BE49-F238E27FC236}">
                <a16:creationId xmlns:a16="http://schemas.microsoft.com/office/drawing/2014/main" id="{54CA1EDF-5F4C-3D4B-8992-D5FD1493EE9E}"/>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147049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F76A31D-4E8A-3744-A598-67E916CEC9F9}"/>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3" name="Alatunnisteen paikkamerkki 2">
            <a:extLst>
              <a:ext uri="{FF2B5EF4-FFF2-40B4-BE49-F238E27FC236}">
                <a16:creationId xmlns:a16="http://schemas.microsoft.com/office/drawing/2014/main" id="{CE0B6962-BC76-4447-9664-7CE4C5209BA8}"/>
              </a:ext>
            </a:extLst>
          </p:cNvPr>
          <p:cNvSpPr>
            <a:spLocks noGrp="1"/>
          </p:cNvSpPr>
          <p:nvPr>
            <p:ph type="ftr" sz="quarter" idx="11"/>
          </p:nvPr>
        </p:nvSpPr>
        <p:spPr/>
        <p:txBody>
          <a:bodyPr/>
          <a:lstStyle/>
          <a:p>
            <a:endParaRPr lang="sv-SE"/>
          </a:p>
        </p:txBody>
      </p:sp>
      <p:sp>
        <p:nvSpPr>
          <p:cNvPr id="4" name="Dian numeron paikkamerkki 3">
            <a:extLst>
              <a:ext uri="{FF2B5EF4-FFF2-40B4-BE49-F238E27FC236}">
                <a16:creationId xmlns:a16="http://schemas.microsoft.com/office/drawing/2014/main" id="{8E312CA6-6084-9740-8CA4-85130ED724A0}"/>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372612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2D1AF3-4EF6-3241-9220-FED6B8263A5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Sisällön paikkamerkki 2">
            <a:extLst>
              <a:ext uri="{FF2B5EF4-FFF2-40B4-BE49-F238E27FC236}">
                <a16:creationId xmlns:a16="http://schemas.microsoft.com/office/drawing/2014/main" id="{7B44E636-1017-2B41-9A49-A0E83B6791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Tekstin paikkamerkki 3">
            <a:extLst>
              <a:ext uri="{FF2B5EF4-FFF2-40B4-BE49-F238E27FC236}">
                <a16:creationId xmlns:a16="http://schemas.microsoft.com/office/drawing/2014/main" id="{EA1D8AFF-2E0A-AA41-B971-3A61B21D0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84D7A92-2BCF-F947-8439-169FB4DD51CA}"/>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6" name="Alatunnisteen paikkamerkki 5">
            <a:extLst>
              <a:ext uri="{FF2B5EF4-FFF2-40B4-BE49-F238E27FC236}">
                <a16:creationId xmlns:a16="http://schemas.microsoft.com/office/drawing/2014/main" id="{3336DA8E-5D68-0B44-A0FA-2768B951E923}"/>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419262DA-07F6-534C-BA6A-A565FBAF055A}"/>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166919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9DCDB1-320B-7144-8073-8BBBAC2611C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Kuvan paikkamerkki 2">
            <a:extLst>
              <a:ext uri="{FF2B5EF4-FFF2-40B4-BE49-F238E27FC236}">
                <a16:creationId xmlns:a16="http://schemas.microsoft.com/office/drawing/2014/main" id="{196B371E-6B86-104A-87E4-4F89F2300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kstin paikkamerkki 3">
            <a:extLst>
              <a:ext uri="{FF2B5EF4-FFF2-40B4-BE49-F238E27FC236}">
                <a16:creationId xmlns:a16="http://schemas.microsoft.com/office/drawing/2014/main" id="{271F00D5-C8DE-454F-9C83-6624CC6CE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9E30D7F-93C3-F749-A542-F736DA8BDC8F}"/>
              </a:ext>
            </a:extLst>
          </p:cNvPr>
          <p:cNvSpPr>
            <a:spLocks noGrp="1"/>
          </p:cNvSpPr>
          <p:nvPr>
            <p:ph type="dt" sz="half" idx="10"/>
          </p:nvPr>
        </p:nvSpPr>
        <p:spPr/>
        <p:txBody>
          <a:bodyPr/>
          <a:lstStyle/>
          <a:p>
            <a:fld id="{DEEAAD5A-46D7-1545-8B0F-BF9171C5CB1D}" type="datetimeFigureOut">
              <a:rPr lang="sv-SE" smtClean="0"/>
              <a:t>2022-06-20</a:t>
            </a:fld>
            <a:endParaRPr lang="sv-SE"/>
          </a:p>
        </p:txBody>
      </p:sp>
      <p:sp>
        <p:nvSpPr>
          <p:cNvPr id="6" name="Alatunnisteen paikkamerkki 5">
            <a:extLst>
              <a:ext uri="{FF2B5EF4-FFF2-40B4-BE49-F238E27FC236}">
                <a16:creationId xmlns:a16="http://schemas.microsoft.com/office/drawing/2014/main" id="{D6605957-D252-D347-840E-712F311A16D2}"/>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F57BF5C3-31CB-7941-9E44-79626C748F3F}"/>
              </a:ext>
            </a:extLst>
          </p:cNvPr>
          <p:cNvSpPr>
            <a:spLocks noGrp="1"/>
          </p:cNvSpPr>
          <p:nvPr>
            <p:ph type="sldNum" sz="quarter" idx="12"/>
          </p:nvPr>
        </p:nvSpPr>
        <p:spPr/>
        <p:txBody>
          <a:bodyPr/>
          <a:lstStyle/>
          <a:p>
            <a:fld id="{F746AFBA-9C4F-D648-8341-C0F8E66438A1}" type="slidenum">
              <a:rPr lang="sv-SE" smtClean="0"/>
              <a:t>‹#›</a:t>
            </a:fld>
            <a:endParaRPr lang="sv-SE"/>
          </a:p>
        </p:txBody>
      </p:sp>
    </p:spTree>
    <p:extLst>
      <p:ext uri="{BB962C8B-B14F-4D97-AF65-F5344CB8AC3E}">
        <p14:creationId xmlns:p14="http://schemas.microsoft.com/office/powerpoint/2010/main" val="349716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AFD7838-A93C-6845-8F58-DF7F34B197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B1C733C7-0ACE-3547-B5FD-B78FE63FE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771F038A-C00E-8E46-9A0C-B17101AF3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AAD5A-46D7-1545-8B0F-BF9171C5CB1D}" type="datetimeFigureOut">
              <a:rPr lang="sv-SE" smtClean="0"/>
              <a:t>2022-06-20</a:t>
            </a:fld>
            <a:endParaRPr lang="sv-SE"/>
          </a:p>
        </p:txBody>
      </p:sp>
      <p:sp>
        <p:nvSpPr>
          <p:cNvPr id="5" name="Alatunnisteen paikkamerkki 4">
            <a:extLst>
              <a:ext uri="{FF2B5EF4-FFF2-40B4-BE49-F238E27FC236}">
                <a16:creationId xmlns:a16="http://schemas.microsoft.com/office/drawing/2014/main" id="{F1CB578D-DB1A-A244-8F78-09008B3EA6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Dian numeron paikkamerkki 5">
            <a:extLst>
              <a:ext uri="{FF2B5EF4-FFF2-40B4-BE49-F238E27FC236}">
                <a16:creationId xmlns:a16="http://schemas.microsoft.com/office/drawing/2014/main" id="{879560A5-29CD-7D49-A102-60451C72D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6AFBA-9C4F-D648-8341-C0F8E66438A1}" type="slidenum">
              <a:rPr lang="sv-SE" smtClean="0"/>
              <a:t>‹#›</a:t>
            </a:fld>
            <a:endParaRPr lang="sv-SE"/>
          </a:p>
        </p:txBody>
      </p:sp>
    </p:spTree>
    <p:extLst>
      <p:ext uri="{BB962C8B-B14F-4D97-AF65-F5344CB8AC3E}">
        <p14:creationId xmlns:p14="http://schemas.microsoft.com/office/powerpoint/2010/main" val="142196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cj_Jct7QWJg&amp;t=1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inlex.fi/fi/laki/ajantasa/"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www.finlex.fi/fi/laki/ajantasa/2009/20090205#L6" TargetMode="External"/><Relationship Id="rId13" Type="http://schemas.openxmlformats.org/officeDocument/2006/relationships/hyperlink" Target="https://www.finlex.fi/fi/laki/ajantasa/2009/20090205#L11" TargetMode="External"/><Relationship Id="rId18" Type="http://schemas.openxmlformats.org/officeDocument/2006/relationships/hyperlink" Target="https://www.finlex.fi/fi/laki/ajantasa/2009/20090205#L16" TargetMode="External"/><Relationship Id="rId3" Type="http://schemas.openxmlformats.org/officeDocument/2006/relationships/hyperlink" Target="https://www.finlex.fi/fi/laki/ajantasa/2009/20090205#L1" TargetMode="External"/><Relationship Id="rId7" Type="http://schemas.openxmlformats.org/officeDocument/2006/relationships/hyperlink" Target="https://www.finlex.fi/fi/laki/ajantasa/2009/20090205#L5" TargetMode="External"/><Relationship Id="rId12" Type="http://schemas.openxmlformats.org/officeDocument/2006/relationships/hyperlink" Target="https://www.finlex.fi/fi/laki/ajantasa/2009/20090205#L10" TargetMode="External"/><Relationship Id="rId17" Type="http://schemas.openxmlformats.org/officeDocument/2006/relationships/hyperlink" Target="https://www.finlex.fi/fi/laki/ajantasa/2009/20090205#L15" TargetMode="External"/><Relationship Id="rId2" Type="http://schemas.openxmlformats.org/officeDocument/2006/relationships/notesSlide" Target="../notesSlides/notesSlide31.xml"/><Relationship Id="rId16" Type="http://schemas.openxmlformats.org/officeDocument/2006/relationships/hyperlink" Target="https://www.finlex.fi/fi/laki/ajantasa/2009/20090205#L14" TargetMode="External"/><Relationship Id="rId20" Type="http://schemas.openxmlformats.org/officeDocument/2006/relationships/hyperlink" Target="https://www.finlex.fi/fi/laki/ajantasa/2009/20090205#L18" TargetMode="External"/><Relationship Id="rId1" Type="http://schemas.openxmlformats.org/officeDocument/2006/relationships/slideLayout" Target="../slideLayouts/slideLayout4.xml"/><Relationship Id="rId6" Type="http://schemas.openxmlformats.org/officeDocument/2006/relationships/hyperlink" Target="https://www.finlex.fi/fi/laki/ajantasa/2009/20090205#L4" TargetMode="External"/><Relationship Id="rId11" Type="http://schemas.openxmlformats.org/officeDocument/2006/relationships/hyperlink" Target="https://www.finlex.fi/fi/laki/ajantasa/2009/20090205#L9" TargetMode="External"/><Relationship Id="rId5" Type="http://schemas.openxmlformats.org/officeDocument/2006/relationships/hyperlink" Target="https://www.finlex.fi/fi/laki/ajantasa/2009/20090205#L3" TargetMode="External"/><Relationship Id="rId15" Type="http://schemas.openxmlformats.org/officeDocument/2006/relationships/hyperlink" Target="https://www.finlex.fi/fi/laki/ajantasa/2009/20090205#L13" TargetMode="External"/><Relationship Id="rId10" Type="http://schemas.openxmlformats.org/officeDocument/2006/relationships/hyperlink" Target="https://www.finlex.fi/fi/laki/ajantasa/2009/20090205#L8" TargetMode="External"/><Relationship Id="rId19" Type="http://schemas.openxmlformats.org/officeDocument/2006/relationships/hyperlink" Target="https://www.finlex.fi/fi/laki/ajantasa/2009/20090205#L17" TargetMode="External"/><Relationship Id="rId4" Type="http://schemas.openxmlformats.org/officeDocument/2006/relationships/hyperlink" Target="https://www.finlex.fi/fi/laki/ajantasa/2009/20090205#L2" TargetMode="External"/><Relationship Id="rId9" Type="http://schemas.openxmlformats.org/officeDocument/2006/relationships/hyperlink" Target="https://www.finlex.fi/fi/laki/ajantasa/2009/20090205#L7" TargetMode="External"/><Relationship Id="rId14" Type="http://schemas.openxmlformats.org/officeDocument/2006/relationships/hyperlink" Target="https://www.finlex.fi/fi/laki/ajantasa/2009/20090205#L12"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https://www.finlex.fi/fi/laki/ajantasa/2002/20020738#L6" TargetMode="External"/><Relationship Id="rId3" Type="http://schemas.openxmlformats.org/officeDocument/2006/relationships/hyperlink" Target="https://www.finlex.fi/fi/laki/ajantasa/2002/20020738#L1" TargetMode="External"/><Relationship Id="rId7" Type="http://schemas.openxmlformats.org/officeDocument/2006/relationships/hyperlink" Target="https://www.finlex.fi/fi/laki/ajantasa/2002/20020738#L5"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www.finlex.fi/fi/laki/ajantasa/2002/20020738#L4" TargetMode="External"/><Relationship Id="rId11" Type="http://schemas.openxmlformats.org/officeDocument/2006/relationships/hyperlink" Target="https://www.finlex.fi/fi/laki/ajantasa/2002/20020738#L9" TargetMode="External"/><Relationship Id="rId5" Type="http://schemas.openxmlformats.org/officeDocument/2006/relationships/hyperlink" Target="https://www.finlex.fi/fi/laki/ajantasa/2002/20020738#L3" TargetMode="External"/><Relationship Id="rId10" Type="http://schemas.openxmlformats.org/officeDocument/2006/relationships/hyperlink" Target="https://www.finlex.fi/fi/laki/ajantasa/2002/20020738#L8" TargetMode="External"/><Relationship Id="rId4" Type="http://schemas.openxmlformats.org/officeDocument/2006/relationships/hyperlink" Target="https://www.finlex.fi/fi/laki/ajantasa/2002/20020738#L2" TargetMode="External"/><Relationship Id="rId9" Type="http://schemas.openxmlformats.org/officeDocument/2006/relationships/hyperlink" Target="https://www.finlex.fi/fi/laki/ajantasa/2002/20020738#L7"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Kuva 4" descr="Kuva, joka sisältää kohteen teksti&#10;&#10;Kuvaus luotu automaattisesti">
            <a:extLst>
              <a:ext uri="{FF2B5EF4-FFF2-40B4-BE49-F238E27FC236}">
                <a16:creationId xmlns:a16="http://schemas.microsoft.com/office/drawing/2014/main" id="{FDE49F89-5980-2D75-15A3-DE5A9CBA980C}"/>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5" name="Otsikko 1">
            <a:extLst>
              <a:ext uri="{FF2B5EF4-FFF2-40B4-BE49-F238E27FC236}">
                <a16:creationId xmlns:a16="http://schemas.microsoft.com/office/drawing/2014/main" id="{85069F32-6331-914C-850E-40DADEAD6E56}"/>
              </a:ext>
            </a:extLst>
          </p:cNvPr>
          <p:cNvSpPr txBox="1">
            <a:spLocks/>
          </p:cNvSpPr>
          <p:nvPr/>
        </p:nvSpPr>
        <p:spPr>
          <a:xfrm>
            <a:off x="1524000" y="1122363"/>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i-FI" sz="5000" b="1" dirty="0">
              <a:solidFill>
                <a:schemeClr val="bg1"/>
              </a:solidFill>
              <a:cs typeface="Calibri Light"/>
            </a:endParaRPr>
          </a:p>
          <a:p>
            <a:pPr algn="ctr"/>
            <a:endParaRPr lang="fi-FI" sz="5000" b="1" dirty="0">
              <a:solidFill>
                <a:schemeClr val="bg1"/>
              </a:solidFill>
              <a:cs typeface="Calibri Light"/>
            </a:endParaRPr>
          </a:p>
          <a:p>
            <a:pPr algn="ctr"/>
            <a:r>
              <a:rPr lang="fi-FI" sz="5000" b="1" dirty="0">
                <a:solidFill>
                  <a:schemeClr val="bg1"/>
                </a:solidFill>
              </a:rPr>
              <a:t>Työturvallisuus rakennusalalla</a:t>
            </a:r>
            <a:endParaRPr lang="sv-SE" sz="5000" b="1">
              <a:solidFill>
                <a:schemeClr val="bg1"/>
              </a:solidFill>
              <a:cs typeface="Calibri Light"/>
            </a:endParaRPr>
          </a:p>
        </p:txBody>
      </p:sp>
      <p:sp>
        <p:nvSpPr>
          <p:cNvPr id="10" name="Alaotsikko 2">
            <a:extLst>
              <a:ext uri="{FF2B5EF4-FFF2-40B4-BE49-F238E27FC236}">
                <a16:creationId xmlns:a16="http://schemas.microsoft.com/office/drawing/2014/main" id="{707532D5-959F-BC40-5451-8AF9100E2FEA}"/>
              </a:ext>
            </a:extLst>
          </p:cNvPr>
          <p:cNvSpPr txBox="1">
            <a:spLocks/>
          </p:cNvSpPr>
          <p:nvPr/>
        </p:nvSpPr>
        <p:spPr>
          <a:xfrm>
            <a:off x="1524000" y="3431591"/>
            <a:ext cx="9144000" cy="16557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dirty="0">
                <a:solidFill>
                  <a:schemeClr val="bg1"/>
                </a:solidFill>
              </a:rPr>
              <a:t>Työturvallisuuden opetusmateriaali</a:t>
            </a:r>
            <a:endParaRPr lang="fi-FI" dirty="0">
              <a:solidFill>
                <a:schemeClr val="bg1"/>
              </a:solidFill>
              <a:cs typeface="Calibri"/>
            </a:endParaRPr>
          </a:p>
          <a:p>
            <a:pPr marL="0" indent="0" algn="ctr">
              <a:buNone/>
            </a:pPr>
            <a:endParaRPr lang="fi-FI" dirty="0">
              <a:solidFill>
                <a:schemeClr val="bg1"/>
              </a:solidFill>
            </a:endParaRPr>
          </a:p>
          <a:p>
            <a:pPr marL="0" indent="0" algn="ctr">
              <a:buNone/>
            </a:pPr>
            <a:r>
              <a:rPr lang="fi-FI" dirty="0">
                <a:solidFill>
                  <a:schemeClr val="bg1"/>
                </a:solidFill>
              </a:rPr>
              <a:t>3. Työturvallisuuden lainsäädäntö lyhyesti</a:t>
            </a:r>
            <a:endParaRPr lang="fi-FI" dirty="0">
              <a:solidFill>
                <a:schemeClr val="bg1"/>
              </a:solidFill>
              <a:cs typeface="Calibri"/>
            </a:endParaRPr>
          </a:p>
          <a:p>
            <a:pPr marL="0" indent="0" algn="ctr">
              <a:buNone/>
            </a:pPr>
            <a:endParaRPr lang="sv-SE" dirty="0">
              <a:solidFill>
                <a:schemeClr val="bg1"/>
              </a:solidFill>
              <a:cs typeface="Calibri"/>
            </a:endParaRPr>
          </a:p>
        </p:txBody>
      </p:sp>
    </p:spTree>
    <p:extLst>
      <p:ext uri="{BB962C8B-B14F-4D97-AF65-F5344CB8AC3E}">
        <p14:creationId xmlns:p14="http://schemas.microsoft.com/office/powerpoint/2010/main" val="299587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uorakulmio: Pyöristetyt kulmat 7">
            <a:extLst>
              <a:ext uri="{FF2B5EF4-FFF2-40B4-BE49-F238E27FC236}">
                <a16:creationId xmlns:a16="http://schemas.microsoft.com/office/drawing/2014/main" id="{94436939-E4DF-3BFE-2F20-4166A26F5030}"/>
              </a:ext>
            </a:extLst>
          </p:cNvPr>
          <p:cNvSpPr/>
          <p:nvPr/>
        </p:nvSpPr>
        <p:spPr>
          <a:xfrm>
            <a:off x="1399821" y="5568616"/>
            <a:ext cx="9488473" cy="912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Pyöristetyt kulmat 2">
            <a:extLst>
              <a:ext uri="{FF2B5EF4-FFF2-40B4-BE49-F238E27FC236}">
                <a16:creationId xmlns:a16="http://schemas.microsoft.com/office/drawing/2014/main" id="{27494194-8836-4125-E0E7-DFCDBD68BF0E}"/>
              </a:ext>
            </a:extLst>
          </p:cNvPr>
          <p:cNvSpPr/>
          <p:nvPr/>
        </p:nvSpPr>
        <p:spPr>
          <a:xfrm>
            <a:off x="836195" y="4205037"/>
            <a:ext cx="10347156" cy="966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Otsikko 3">
            <a:extLst>
              <a:ext uri="{FF2B5EF4-FFF2-40B4-BE49-F238E27FC236}">
                <a16:creationId xmlns:a16="http://schemas.microsoft.com/office/drawing/2014/main" id="{303390AE-E557-B144-AF50-BB0F77F19DE3}"/>
              </a:ext>
            </a:extLst>
          </p:cNvPr>
          <p:cNvSpPr>
            <a:spLocks noGrp="1"/>
          </p:cNvSpPr>
          <p:nvPr>
            <p:ph type="title"/>
          </p:nvPr>
        </p:nvSpPr>
        <p:spPr/>
        <p:txBody>
          <a:bodyPr/>
          <a:lstStyle/>
          <a:p>
            <a:r>
              <a:rPr lang="fi-FI" b="1" dirty="0"/>
              <a:t>Työturvallisuuslaki, keskeiset kohdat</a:t>
            </a:r>
            <a:endParaRPr lang="fi-FI" b="1" dirty="0">
              <a:cs typeface="Calibri Light"/>
            </a:endParaRPr>
          </a:p>
        </p:txBody>
      </p:sp>
      <p:sp>
        <p:nvSpPr>
          <p:cNvPr id="2" name="Sisällön paikkamerkki 1">
            <a:extLst>
              <a:ext uri="{FF2B5EF4-FFF2-40B4-BE49-F238E27FC236}">
                <a16:creationId xmlns:a16="http://schemas.microsoft.com/office/drawing/2014/main" id="{2E2CED0A-5851-7846-8204-DD59D71DC42A}"/>
              </a:ext>
            </a:extLst>
          </p:cNvPr>
          <p:cNvSpPr>
            <a:spLocks noGrp="1"/>
          </p:cNvSpPr>
          <p:nvPr>
            <p:ph idx="1"/>
          </p:nvPr>
        </p:nvSpPr>
        <p:spPr>
          <a:xfrm>
            <a:off x="838199" y="1454667"/>
            <a:ext cx="11153931" cy="4157147"/>
          </a:xfrm>
        </p:spPr>
        <p:txBody>
          <a:bodyPr vert="horz" lIns="91440" tIns="45720" rIns="91440" bIns="45720" rtlCol="0" anchor="t">
            <a:normAutofit/>
          </a:bodyPr>
          <a:lstStyle/>
          <a:p>
            <a:pPr>
              <a:lnSpc>
                <a:spcPct val="100000"/>
              </a:lnSpc>
            </a:pPr>
            <a:r>
              <a:rPr lang="fi-FI" sz="2400" dirty="0"/>
              <a:t>Työnantaja tai työnantajan sijainen eli esihenkilö on  </a:t>
            </a:r>
            <a:br>
              <a:rPr lang="fi-FI" sz="2400" dirty="0"/>
            </a:br>
            <a:r>
              <a:rPr lang="fi-FI" sz="2400" dirty="0"/>
              <a:t>ensisijainen vastuutaho:</a:t>
            </a:r>
            <a:endParaRPr lang="fi-FI" sz="2400">
              <a:cs typeface="Calibri"/>
            </a:endParaRPr>
          </a:p>
          <a:p>
            <a:pPr lvl="1">
              <a:lnSpc>
                <a:spcPct val="100000"/>
              </a:lnSpc>
            </a:pPr>
            <a:r>
              <a:rPr lang="fi-FI" dirty="0"/>
              <a:t>10 § vaarojen arviointi -&gt; toimenpiteet</a:t>
            </a:r>
            <a:endParaRPr lang="fi-FI" dirty="0">
              <a:cs typeface="Calibri" panose="020F0502020204030204"/>
            </a:endParaRPr>
          </a:p>
          <a:p>
            <a:pPr lvl="1">
              <a:lnSpc>
                <a:spcPct val="100000"/>
              </a:lnSpc>
            </a:pPr>
            <a:r>
              <a:rPr lang="fi-FI" dirty="0"/>
              <a:t>  8 § valvontavelvoite -&gt; toimenpiteet</a:t>
            </a:r>
            <a:endParaRPr lang="fi-FI" dirty="0">
              <a:cs typeface="Calibri" panose="020F0502020204030204"/>
            </a:endParaRPr>
          </a:p>
          <a:p>
            <a:pPr lvl="1">
              <a:lnSpc>
                <a:spcPct val="100000"/>
              </a:lnSpc>
            </a:pPr>
            <a:r>
              <a:rPr lang="fi-FI" dirty="0"/>
              <a:t>14 § opastus-/perehdytysvelvoite (myös työnjohto on opastettava 16§)</a:t>
            </a:r>
            <a:endParaRPr lang="fi-FI" dirty="0">
              <a:cs typeface="Calibri" panose="020F0502020204030204"/>
            </a:endParaRPr>
          </a:p>
          <a:p>
            <a:pPr marL="0" indent="0">
              <a:lnSpc>
                <a:spcPct val="100000"/>
              </a:lnSpc>
              <a:buNone/>
            </a:pPr>
            <a:endParaRPr lang="fi-FI" sz="2400" dirty="0">
              <a:cs typeface="Calibri" panose="020F0502020204030204"/>
            </a:endParaRPr>
          </a:p>
        </p:txBody>
      </p:sp>
      <p:sp>
        <p:nvSpPr>
          <p:cNvPr id="5" name="Sisällön paikkamerkki 4">
            <a:extLst>
              <a:ext uri="{FF2B5EF4-FFF2-40B4-BE49-F238E27FC236}">
                <a16:creationId xmlns:a16="http://schemas.microsoft.com/office/drawing/2014/main" id="{D3778191-4970-504F-ADD8-D72FC1E075CB}"/>
              </a:ext>
            </a:extLst>
          </p:cNvPr>
          <p:cNvSpPr>
            <a:spLocks noGrp="1"/>
          </p:cNvSpPr>
          <p:nvPr>
            <p:ph sz="quarter" idx="13"/>
          </p:nvPr>
        </p:nvSpPr>
        <p:spPr>
          <a:xfrm>
            <a:off x="838200" y="4365458"/>
            <a:ext cx="10515600" cy="1429963"/>
          </a:xfrm>
        </p:spPr>
        <p:txBody>
          <a:bodyPr vert="horz" lIns="91440" tIns="45720" rIns="91440" bIns="45720" rtlCol="0" anchor="t">
            <a:normAutofit/>
          </a:bodyPr>
          <a:lstStyle/>
          <a:p>
            <a:pPr algn="ctr"/>
            <a:r>
              <a:rPr lang="fi-FI" sz="2000" b="1" dirty="0">
                <a:solidFill>
                  <a:schemeClr val="bg1"/>
                </a:solidFill>
              </a:rPr>
              <a:t>Esihenkilön on tunnettava valvomansa työn vaarat ja niiden edellyttämät toimenpiteet sekä huolehdittava että työntekijät opastetaan työhön ja työolosuhteisiin</a:t>
            </a:r>
            <a:endParaRPr lang="fi-FI" sz="2000" dirty="0">
              <a:solidFill>
                <a:schemeClr val="bg1"/>
              </a:solidFill>
              <a:cs typeface="Calibri"/>
            </a:endParaRPr>
          </a:p>
        </p:txBody>
      </p:sp>
      <p:sp>
        <p:nvSpPr>
          <p:cNvPr id="10" name="Sisällön paikkamerkki 4">
            <a:extLst>
              <a:ext uri="{FF2B5EF4-FFF2-40B4-BE49-F238E27FC236}">
                <a16:creationId xmlns:a16="http://schemas.microsoft.com/office/drawing/2014/main" id="{071BD283-8AE2-D14C-E99F-1B43434490D1}"/>
              </a:ext>
            </a:extLst>
          </p:cNvPr>
          <p:cNvSpPr txBox="1">
            <a:spLocks/>
          </p:cNvSpPr>
          <p:nvPr/>
        </p:nvSpPr>
        <p:spPr>
          <a:xfrm>
            <a:off x="1189981" y="5313948"/>
            <a:ext cx="9698313" cy="11606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i-FI" sz="2000" b="1" dirty="0">
              <a:solidFill>
                <a:schemeClr val="bg1"/>
              </a:solidFill>
              <a:cs typeface="Calibri"/>
            </a:endParaRPr>
          </a:p>
          <a:p>
            <a:pPr algn="ctr"/>
            <a:r>
              <a:rPr lang="fi-FI" sz="2000" b="1" dirty="0">
                <a:solidFill>
                  <a:schemeClr val="bg1"/>
                </a:solidFill>
              </a:rPr>
              <a:t>Esihenkilön on suorittamansa valvonnan perusteella ryhdyttävä tarpeellisiin toimenpiteisiin havaittujen puutteiden korjaamiseksi</a:t>
            </a:r>
            <a:endParaRPr lang="fi-FI" sz="2000" b="1" dirty="0">
              <a:solidFill>
                <a:schemeClr val="bg1"/>
              </a:solidFill>
              <a:cs typeface="Calibri"/>
            </a:endParaRPr>
          </a:p>
        </p:txBody>
      </p:sp>
    </p:spTree>
    <p:extLst>
      <p:ext uri="{BB962C8B-B14F-4D97-AF65-F5344CB8AC3E}">
        <p14:creationId xmlns:p14="http://schemas.microsoft.com/office/powerpoint/2010/main" val="1255679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A345DB-DF86-D840-BC4B-96174DE974D6}"/>
              </a:ext>
            </a:extLst>
          </p:cNvPr>
          <p:cNvSpPr>
            <a:spLocks noGrp="1"/>
          </p:cNvSpPr>
          <p:nvPr>
            <p:ph type="title"/>
          </p:nvPr>
        </p:nvSpPr>
        <p:spPr>
          <a:xfrm>
            <a:off x="838200" y="365125"/>
            <a:ext cx="10515600" cy="1325563"/>
          </a:xfrm>
        </p:spPr>
        <p:txBody>
          <a:bodyPr>
            <a:noAutofit/>
          </a:bodyPr>
          <a:lstStyle/>
          <a:p>
            <a:r>
              <a:rPr lang="fi-FI" sz="3200" b="1" dirty="0"/>
              <a:t>Työturvallisuuslaki edellyttää suunnitelmallista ja jatkuvaa toimintaa turvallisuuden ja terveyden edistämiseksi työpaikalla</a:t>
            </a:r>
            <a:endParaRPr lang="fi-FI" sz="3200" b="1">
              <a:cs typeface="Calibri Light"/>
            </a:endParaRPr>
          </a:p>
        </p:txBody>
      </p:sp>
      <p:graphicFrame>
        <p:nvGraphicFramePr>
          <p:cNvPr id="4" name="Sisällön paikkamerkki 3">
            <a:extLst>
              <a:ext uri="{FF2B5EF4-FFF2-40B4-BE49-F238E27FC236}">
                <a16:creationId xmlns:a16="http://schemas.microsoft.com/office/drawing/2014/main" id="{413A37A2-AFAF-5A4F-8BF8-497B478712C7}"/>
              </a:ext>
            </a:extLst>
          </p:cNvPr>
          <p:cNvGraphicFramePr>
            <a:graphicFrameLocks noGrp="1"/>
          </p:cNvGraphicFramePr>
          <p:nvPr>
            <p:ph idx="1"/>
          </p:nvPr>
        </p:nvGraphicFramePr>
        <p:xfrm>
          <a:off x="838200" y="13684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uora yhdysviiva 4">
            <a:extLst>
              <a:ext uri="{FF2B5EF4-FFF2-40B4-BE49-F238E27FC236}">
                <a16:creationId xmlns:a16="http://schemas.microsoft.com/office/drawing/2014/main" id="{184D25E5-75F1-7949-A2C5-3A8C990381AD}"/>
              </a:ext>
            </a:extLst>
          </p:cNvPr>
          <p:cNvCxnSpPr>
            <a:cxnSpLocks/>
          </p:cNvCxnSpPr>
          <p:nvPr/>
        </p:nvCxnSpPr>
        <p:spPr>
          <a:xfrm>
            <a:off x="2710173" y="5469997"/>
            <a:ext cx="6782120" cy="13956"/>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sp>
        <p:nvSpPr>
          <p:cNvPr id="6" name="Tekstiruutu 5">
            <a:extLst>
              <a:ext uri="{FF2B5EF4-FFF2-40B4-BE49-F238E27FC236}">
                <a16:creationId xmlns:a16="http://schemas.microsoft.com/office/drawing/2014/main" id="{A6D0F4AD-7843-114C-B032-1D637EFF31C6}"/>
              </a:ext>
            </a:extLst>
          </p:cNvPr>
          <p:cNvSpPr txBox="1"/>
          <p:nvPr/>
        </p:nvSpPr>
        <p:spPr>
          <a:xfrm>
            <a:off x="2207568" y="5519708"/>
            <a:ext cx="7776864" cy="400110"/>
          </a:xfrm>
          <a:prstGeom prst="rect">
            <a:avLst/>
          </a:prstGeom>
          <a:noFill/>
        </p:spPr>
        <p:txBody>
          <a:bodyPr wrap="square" rtlCol="0">
            <a:spAutoFit/>
          </a:bodyPr>
          <a:lstStyle/>
          <a:p>
            <a:pPr algn="ctr"/>
            <a:r>
              <a:rPr lang="fi-FI" sz="2000" b="1" dirty="0"/>
              <a:t>valvonta 8§, tarkastukset 43§; opastus 14§&amp;16§</a:t>
            </a:r>
          </a:p>
        </p:txBody>
      </p:sp>
      <p:cxnSp>
        <p:nvCxnSpPr>
          <p:cNvPr id="7" name="Suora nuoliyhdysviiva 6">
            <a:extLst>
              <a:ext uri="{FF2B5EF4-FFF2-40B4-BE49-F238E27FC236}">
                <a16:creationId xmlns:a16="http://schemas.microsoft.com/office/drawing/2014/main" id="{11BBB825-3351-BF4E-A32A-E7C489EBDFDD}"/>
              </a:ext>
            </a:extLst>
          </p:cNvPr>
          <p:cNvCxnSpPr>
            <a:cxnSpLocks/>
          </p:cNvCxnSpPr>
          <p:nvPr/>
        </p:nvCxnSpPr>
        <p:spPr>
          <a:xfrm flipV="1">
            <a:off x="2710173" y="4450702"/>
            <a:ext cx="0" cy="999733"/>
          </a:xfrm>
          <a:prstGeom prst="straightConnector1">
            <a:avLst/>
          </a:prstGeom>
          <a:ln w="381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uora nuoliyhdysviiva 7">
            <a:extLst>
              <a:ext uri="{FF2B5EF4-FFF2-40B4-BE49-F238E27FC236}">
                <a16:creationId xmlns:a16="http://schemas.microsoft.com/office/drawing/2014/main" id="{E977AAA3-6F8C-554D-9296-A7BA2DB4DDDE}"/>
              </a:ext>
            </a:extLst>
          </p:cNvPr>
          <p:cNvCxnSpPr>
            <a:cxnSpLocks/>
          </p:cNvCxnSpPr>
          <p:nvPr/>
        </p:nvCxnSpPr>
        <p:spPr>
          <a:xfrm flipV="1">
            <a:off x="5961683" y="4450702"/>
            <a:ext cx="0" cy="999733"/>
          </a:xfrm>
          <a:prstGeom prst="straightConnector1">
            <a:avLst/>
          </a:prstGeom>
          <a:ln w="381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uora nuoliyhdysviiva 8">
            <a:extLst>
              <a:ext uri="{FF2B5EF4-FFF2-40B4-BE49-F238E27FC236}">
                <a16:creationId xmlns:a16="http://schemas.microsoft.com/office/drawing/2014/main" id="{27AEB281-C752-2040-A6FF-B8ED00DC1C06}"/>
              </a:ext>
            </a:extLst>
          </p:cNvPr>
          <p:cNvCxnSpPr>
            <a:cxnSpLocks/>
          </p:cNvCxnSpPr>
          <p:nvPr/>
        </p:nvCxnSpPr>
        <p:spPr>
          <a:xfrm flipV="1">
            <a:off x="9492293" y="4450702"/>
            <a:ext cx="0" cy="1033252"/>
          </a:xfrm>
          <a:prstGeom prst="straightConnector1">
            <a:avLst/>
          </a:prstGeom>
          <a:ln w="381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 name="Tekstiruutu 2">
            <a:extLst>
              <a:ext uri="{FF2B5EF4-FFF2-40B4-BE49-F238E27FC236}">
                <a16:creationId xmlns:a16="http://schemas.microsoft.com/office/drawing/2014/main" id="{3B6C5ED3-52E6-2F49-850F-6BFB59E45CB9}"/>
              </a:ext>
            </a:extLst>
          </p:cNvPr>
          <p:cNvSpPr txBox="1"/>
          <p:nvPr/>
        </p:nvSpPr>
        <p:spPr>
          <a:xfrm>
            <a:off x="838201" y="5955572"/>
            <a:ext cx="10515600" cy="830997"/>
          </a:xfrm>
          <a:prstGeom prst="rect">
            <a:avLst/>
          </a:prstGeom>
          <a:noFill/>
        </p:spPr>
        <p:txBody>
          <a:bodyPr wrap="square" lIns="91440" tIns="45720" rIns="91440" bIns="45720" rtlCol="0" anchor="t">
            <a:spAutoFit/>
          </a:bodyPr>
          <a:lstStyle/>
          <a:p>
            <a:pPr algn="ctr"/>
            <a:r>
              <a:rPr lang="fi-FI" sz="2400" b="1" dirty="0"/>
              <a:t>Työnantajan ja hänen edustajien (= esihenkilöiden) on huolehdittava, että työpaikalla työsuojelutoiminta ja -yhteistyö on ennakoivaa ja kattavaa</a:t>
            </a:r>
          </a:p>
        </p:txBody>
      </p:sp>
    </p:spTree>
    <p:extLst>
      <p:ext uri="{BB962C8B-B14F-4D97-AF65-F5344CB8AC3E}">
        <p14:creationId xmlns:p14="http://schemas.microsoft.com/office/powerpoint/2010/main" val="4155320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orakulmio: Pyöristetyt kulmat 4">
            <a:extLst>
              <a:ext uri="{FF2B5EF4-FFF2-40B4-BE49-F238E27FC236}">
                <a16:creationId xmlns:a16="http://schemas.microsoft.com/office/drawing/2014/main" id="{D0A43A02-B552-BA30-FE24-519871A678CD}"/>
              </a:ext>
            </a:extLst>
          </p:cNvPr>
          <p:cNvSpPr/>
          <p:nvPr/>
        </p:nvSpPr>
        <p:spPr>
          <a:xfrm>
            <a:off x="2681037" y="6120063"/>
            <a:ext cx="6326604" cy="531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2">
            <a:extLst>
              <a:ext uri="{FF2B5EF4-FFF2-40B4-BE49-F238E27FC236}">
                <a16:creationId xmlns:a16="http://schemas.microsoft.com/office/drawing/2014/main" id="{C3CE82CA-2F7B-4948-80AB-D85506F99D5E}"/>
              </a:ext>
            </a:extLst>
          </p:cNvPr>
          <p:cNvSpPr>
            <a:spLocks noGrp="1"/>
          </p:cNvSpPr>
          <p:nvPr>
            <p:ph type="title"/>
          </p:nvPr>
        </p:nvSpPr>
        <p:spPr/>
        <p:txBody>
          <a:bodyPr>
            <a:normAutofit fontScale="90000"/>
          </a:bodyPr>
          <a:lstStyle/>
          <a:p>
            <a:r>
              <a:rPr lang="fi-FI" b="1" dirty="0"/>
              <a:t>TT-laki, työn vaarojen selvittäminen ja arviointi</a:t>
            </a:r>
            <a:br>
              <a:rPr lang="fi-FI" b="1" dirty="0"/>
            </a:br>
            <a:r>
              <a:rPr lang="fi-FI" b="1" dirty="0"/>
              <a:t>(10 §)</a:t>
            </a:r>
            <a:endParaRPr lang="fi-FI" b="1" dirty="0">
              <a:cs typeface="Calibri Light"/>
            </a:endParaRPr>
          </a:p>
        </p:txBody>
      </p:sp>
      <p:sp>
        <p:nvSpPr>
          <p:cNvPr id="2" name="Alaotsikko 1"/>
          <p:cNvSpPr>
            <a:spLocks noGrp="1"/>
          </p:cNvSpPr>
          <p:nvPr>
            <p:ph idx="1"/>
          </p:nvPr>
        </p:nvSpPr>
        <p:spPr>
          <a:xfrm>
            <a:off x="838200" y="1454667"/>
            <a:ext cx="10515600" cy="4572909"/>
          </a:xfrm>
        </p:spPr>
        <p:txBody>
          <a:bodyPr vert="horz" lIns="90000" tIns="64800" rIns="64800" bIns="64800" rtlCol="0" anchor="t">
            <a:noAutofit/>
          </a:bodyPr>
          <a:lstStyle/>
          <a:p>
            <a:pPr marL="0" indent="0">
              <a:lnSpc>
                <a:spcPct val="100000"/>
              </a:lnSpc>
              <a:buNone/>
            </a:pPr>
            <a:r>
              <a:rPr lang="fi-FI" sz="2160" dirty="0"/>
              <a:t>10 § Työn vaarojen selvittäminen ja arviointi</a:t>
            </a:r>
            <a:endParaRPr lang="fi-FI"/>
          </a:p>
          <a:p>
            <a:pPr marL="0" indent="0">
              <a:lnSpc>
                <a:spcPct val="100000"/>
              </a:lnSpc>
              <a:spcBef>
                <a:spcPts val="0"/>
              </a:spcBef>
              <a:buNone/>
            </a:pPr>
            <a:r>
              <a:rPr lang="fi-FI" sz="2160" u="sng" dirty="0"/>
              <a:t>Työnantajan on</a:t>
            </a:r>
            <a:r>
              <a:rPr lang="fi-FI" sz="2160" dirty="0"/>
              <a:t> työn ja toiminnan luonne huomioon ottaen riittävän järjestelmällisesti </a:t>
            </a:r>
            <a:r>
              <a:rPr lang="fi-FI" sz="2160" u="sng" dirty="0"/>
              <a:t>selvitettävä ja tunnistettava </a:t>
            </a:r>
            <a:r>
              <a:rPr lang="fi-FI" sz="2160" dirty="0"/>
              <a:t>työstä, työajoista, työtilasta, muusta työympäristöstä ja työolosuhteista aiheutuvat </a:t>
            </a:r>
            <a:r>
              <a:rPr lang="fi-FI" sz="2160" u="sng" dirty="0"/>
              <a:t>haitta- ja vaaratekijät sekä</a:t>
            </a:r>
            <a:r>
              <a:rPr lang="fi-FI" sz="2160" dirty="0"/>
              <a:t>, jos niitä ei voida poistaa, </a:t>
            </a:r>
            <a:r>
              <a:rPr lang="fi-FI" sz="2160" u="sng" dirty="0"/>
              <a:t>arvioitava niiden merkitys</a:t>
            </a:r>
            <a:r>
              <a:rPr lang="fi-FI" sz="2160" dirty="0"/>
              <a:t> työntekijöiden turvallisuudelle ja terveydelle. Tällöin on otettava huomioon:</a:t>
            </a:r>
          </a:p>
          <a:p>
            <a:pPr marL="274320" indent="-274320">
              <a:lnSpc>
                <a:spcPct val="100000"/>
              </a:lnSpc>
              <a:spcBef>
                <a:spcPts val="0"/>
              </a:spcBef>
              <a:buFont typeface="+mj-lt"/>
              <a:buAutoNum type="arabicParenR"/>
            </a:pPr>
            <a:r>
              <a:rPr lang="fi-FI" sz="1680" dirty="0"/>
              <a:t>tapaturman ja muu terveyden menettämisen vaara kiinnittäen huomiota erityisesti kyseisessä työssä tai työpaikassa esiintyviin 5 luvussa tarkoitettuihin vaaroihin ja haittoihin;</a:t>
            </a:r>
          </a:p>
          <a:p>
            <a:pPr marL="274320" indent="-274320">
              <a:lnSpc>
                <a:spcPct val="100000"/>
              </a:lnSpc>
              <a:spcBef>
                <a:spcPts val="0"/>
              </a:spcBef>
              <a:buFont typeface="+mj-lt"/>
              <a:buAutoNum type="arabicParenR"/>
            </a:pPr>
            <a:r>
              <a:rPr lang="fi-FI" sz="1680" dirty="0"/>
              <a:t>esiintyneet tapaturmat, ammattitaudit ja työperäiset sairaudet sekä vaaratilanteet;</a:t>
            </a:r>
          </a:p>
          <a:p>
            <a:pPr marL="274320" indent="-274320">
              <a:lnSpc>
                <a:spcPct val="100000"/>
              </a:lnSpc>
              <a:spcBef>
                <a:spcPts val="0"/>
              </a:spcBef>
              <a:buFont typeface="+mj-lt"/>
              <a:buAutoNum type="arabicParenR"/>
            </a:pPr>
            <a:r>
              <a:rPr lang="fi-FI" sz="1680" dirty="0"/>
              <a:t>työntekijän ikä, sukupuoli, ammattitaito ja muut hänen henkilökohtaiset edellytyksensä;</a:t>
            </a:r>
          </a:p>
          <a:p>
            <a:pPr marL="274320" indent="-274320">
              <a:lnSpc>
                <a:spcPct val="100000"/>
              </a:lnSpc>
              <a:spcBef>
                <a:spcPts val="0"/>
              </a:spcBef>
              <a:buFont typeface="+mj-lt"/>
              <a:buAutoNum type="arabicParenR"/>
            </a:pPr>
            <a:r>
              <a:rPr lang="fi-FI" sz="1680" dirty="0"/>
              <a:t>työn kuormitustekijät;</a:t>
            </a:r>
          </a:p>
          <a:p>
            <a:pPr marL="274320" indent="-274320">
              <a:lnSpc>
                <a:spcPct val="100000"/>
              </a:lnSpc>
              <a:spcBef>
                <a:spcPts val="0"/>
              </a:spcBef>
              <a:buFont typeface="+mj-lt"/>
              <a:buAutoNum type="arabicParenR"/>
            </a:pPr>
            <a:r>
              <a:rPr lang="fi-FI" sz="1680" dirty="0"/>
              <a:t>työajan ulkopuolella tapahtuva työhön liittyvä matkustaminen;</a:t>
            </a:r>
          </a:p>
          <a:p>
            <a:pPr marL="274320" indent="-274320">
              <a:lnSpc>
                <a:spcPct val="100000"/>
              </a:lnSpc>
              <a:spcBef>
                <a:spcPts val="0"/>
              </a:spcBef>
              <a:buFont typeface="+mj-lt"/>
              <a:buAutoNum type="arabicParenR"/>
            </a:pPr>
            <a:r>
              <a:rPr lang="fi-FI" sz="1680" dirty="0"/>
              <a:t>mahdollinen lisääntymisterveydelle aiheutuva vaara;</a:t>
            </a:r>
          </a:p>
          <a:p>
            <a:pPr marL="274320" indent="-274320">
              <a:lnSpc>
                <a:spcPct val="100000"/>
              </a:lnSpc>
              <a:spcBef>
                <a:spcPts val="0"/>
              </a:spcBef>
              <a:buFont typeface="+mj-lt"/>
              <a:buAutoNum type="arabicParenR"/>
            </a:pPr>
            <a:r>
              <a:rPr lang="fi-FI" sz="1680" dirty="0"/>
              <a:t>muut vastaavat seikat</a:t>
            </a:r>
          </a:p>
          <a:p>
            <a:pPr marL="0" indent="0">
              <a:lnSpc>
                <a:spcPct val="100000"/>
              </a:lnSpc>
              <a:buNone/>
            </a:pPr>
            <a:r>
              <a:rPr lang="fi-FI" sz="2000" dirty="0"/>
              <a:t>Työnantajalla tulee olla hallussaan 1 momentissa tarkoitettu selvitys ja arviointi. Selvitys ja arviointi on tarkistettava olosuhteiden olennaisesti muuttuessa ja se on muutenkin pidettävä ajan tasalla </a:t>
            </a:r>
            <a:endParaRPr lang="fi-FI" sz="2000" dirty="0">
              <a:cs typeface="Calibri" panose="020F0502020204030204"/>
            </a:endParaRPr>
          </a:p>
        </p:txBody>
      </p:sp>
      <p:sp>
        <p:nvSpPr>
          <p:cNvPr id="4" name="Tekstiruutu 3">
            <a:extLst>
              <a:ext uri="{FF2B5EF4-FFF2-40B4-BE49-F238E27FC236}">
                <a16:creationId xmlns:a16="http://schemas.microsoft.com/office/drawing/2014/main" id="{8A692B9C-AF33-3A4B-8780-2DB870781B00}"/>
              </a:ext>
            </a:extLst>
          </p:cNvPr>
          <p:cNvSpPr txBox="1"/>
          <p:nvPr/>
        </p:nvSpPr>
        <p:spPr>
          <a:xfrm>
            <a:off x="2915399" y="6217532"/>
            <a:ext cx="5915787" cy="369332"/>
          </a:xfrm>
          <a:prstGeom prst="rect">
            <a:avLst/>
          </a:prstGeom>
          <a:noFill/>
        </p:spPr>
        <p:txBody>
          <a:bodyPr wrap="none" lIns="91440" tIns="45720" rIns="91440" bIns="45720" rtlCol="0" anchor="t">
            <a:spAutoFit/>
          </a:bodyPr>
          <a:lstStyle/>
          <a:p>
            <a:r>
              <a:rPr lang="fi-FI" b="1" dirty="0">
                <a:solidFill>
                  <a:schemeClr val="bg1"/>
                </a:solidFill>
              </a:rPr>
              <a:t>Ajankohtainen riskinarviointi on oltava kirjallisesti saatavilla</a:t>
            </a:r>
            <a:endParaRPr lang="fi-FI" b="1">
              <a:solidFill>
                <a:schemeClr val="bg1"/>
              </a:solidFill>
              <a:cs typeface="Calibri"/>
            </a:endParaRPr>
          </a:p>
        </p:txBody>
      </p:sp>
    </p:spTree>
    <p:extLst>
      <p:ext uri="{BB962C8B-B14F-4D97-AF65-F5344CB8AC3E}">
        <p14:creationId xmlns:p14="http://schemas.microsoft.com/office/powerpoint/2010/main" val="3668967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orakulmio: Pyöristetyt kulmat 1">
            <a:extLst>
              <a:ext uri="{FF2B5EF4-FFF2-40B4-BE49-F238E27FC236}">
                <a16:creationId xmlns:a16="http://schemas.microsoft.com/office/drawing/2014/main" id="{5269C613-9B93-B754-3BF1-2218CAB99B48}"/>
              </a:ext>
            </a:extLst>
          </p:cNvPr>
          <p:cNvSpPr/>
          <p:nvPr/>
        </p:nvSpPr>
        <p:spPr>
          <a:xfrm>
            <a:off x="1357565" y="4515853"/>
            <a:ext cx="9354548" cy="1022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Otsikko 7"/>
          <p:cNvSpPr>
            <a:spLocks noGrp="1"/>
          </p:cNvSpPr>
          <p:nvPr>
            <p:ph type="title"/>
          </p:nvPr>
        </p:nvSpPr>
        <p:spPr/>
        <p:txBody>
          <a:bodyPr>
            <a:normAutofit fontScale="90000"/>
          </a:bodyPr>
          <a:lstStyle/>
          <a:p>
            <a:r>
              <a:rPr lang="fi-FI" b="1" dirty="0"/>
              <a:t>TT-laki, työn vaarojen selvittäminen ja arviointi</a:t>
            </a:r>
            <a:br>
              <a:rPr lang="fi-FI" b="1" dirty="0"/>
            </a:br>
            <a:r>
              <a:rPr lang="fi-FI" b="1" dirty="0"/>
              <a:t>(10 §)</a:t>
            </a:r>
            <a:endParaRPr lang="fi-FI" b="1" dirty="0">
              <a:cs typeface="Calibri Light"/>
            </a:endParaRPr>
          </a:p>
        </p:txBody>
      </p:sp>
      <p:sp>
        <p:nvSpPr>
          <p:cNvPr id="9" name="Alaotsikko 8"/>
          <p:cNvSpPr>
            <a:spLocks noGrp="1"/>
          </p:cNvSpPr>
          <p:nvPr>
            <p:ph idx="1"/>
          </p:nvPr>
        </p:nvSpPr>
        <p:spPr>
          <a:xfrm>
            <a:off x="838200" y="1715924"/>
            <a:ext cx="10515600" cy="4157147"/>
          </a:xfrm>
        </p:spPr>
        <p:txBody>
          <a:bodyPr vert="horz" lIns="91440" tIns="45720" rIns="91440" bIns="45720" rtlCol="0" anchor="t">
            <a:normAutofit/>
          </a:bodyPr>
          <a:lstStyle/>
          <a:p>
            <a:pPr>
              <a:lnSpc>
                <a:spcPct val="100000"/>
              </a:lnSpc>
            </a:pPr>
            <a:r>
              <a:rPr lang="fi-FI" dirty="0"/>
              <a:t>Riskinarviointi on työturvallisuuden perusta: kaikki pohjautuu tähän</a:t>
            </a:r>
            <a:endParaRPr lang="fi-FI"/>
          </a:p>
          <a:p>
            <a:pPr lvl="1">
              <a:lnSpc>
                <a:spcPct val="100000"/>
              </a:lnSpc>
            </a:pPr>
            <a:r>
              <a:rPr lang="fi-FI" dirty="0"/>
              <a:t>Vaiheet: vaaran tunnistaminen, suuruuden arviointi, toimenpiteet, seuranta</a:t>
            </a:r>
            <a:endParaRPr lang="fi-FI" dirty="0">
              <a:cs typeface="Calibri" panose="020F0502020204030204"/>
            </a:endParaRPr>
          </a:p>
          <a:p>
            <a:pPr lvl="1">
              <a:lnSpc>
                <a:spcPct val="100000"/>
              </a:lnSpc>
            </a:pPr>
            <a:r>
              <a:rPr lang="fi-FI" dirty="0"/>
              <a:t>Tehdään yhteistyössä: työntekijä ja esimies, mukaan tarvitaan usein myös asiantuntijoita</a:t>
            </a:r>
            <a:endParaRPr lang="fi-FI" dirty="0">
              <a:cs typeface="Calibri" panose="020F0502020204030204"/>
            </a:endParaRPr>
          </a:p>
          <a:p>
            <a:pPr lvl="1">
              <a:lnSpc>
                <a:spcPct val="100000"/>
              </a:lnSpc>
            </a:pPr>
            <a:r>
              <a:rPr lang="fi-FI" dirty="0"/>
              <a:t>Perusidea on ennakoivuus</a:t>
            </a:r>
            <a:endParaRPr lang="fi-FI" dirty="0">
              <a:cs typeface="Calibri" panose="020F0502020204030204"/>
            </a:endParaRPr>
          </a:p>
          <a:p>
            <a:pPr marL="217170" lvl="1" indent="0">
              <a:lnSpc>
                <a:spcPct val="100000"/>
              </a:lnSpc>
              <a:buNone/>
            </a:pPr>
            <a:endParaRPr lang="fi-FI" dirty="0">
              <a:cs typeface="Calibri" panose="020F0502020204030204"/>
            </a:endParaRPr>
          </a:p>
          <a:p>
            <a:pPr marL="217170" lvl="1" indent="0">
              <a:lnSpc>
                <a:spcPct val="100000"/>
              </a:lnSpc>
              <a:buNone/>
            </a:pPr>
            <a:endParaRPr lang="fi-FI" dirty="0">
              <a:cs typeface="Calibri" panose="020F0502020204030204"/>
            </a:endParaRPr>
          </a:p>
          <a:p>
            <a:pPr marL="0" indent="0" algn="ctr">
              <a:lnSpc>
                <a:spcPct val="100000"/>
              </a:lnSpc>
              <a:buNone/>
            </a:pPr>
            <a:r>
              <a:rPr lang="fi-FI" sz="2850" b="1" dirty="0">
                <a:solidFill>
                  <a:schemeClr val="bg1"/>
                </a:solidFill>
              </a:rPr>
              <a:t>Riskien arviointi on oltava tehtynä ennen työn aloittamista</a:t>
            </a:r>
            <a:endParaRPr lang="fi-FI" sz="2850" b="1" dirty="0">
              <a:solidFill>
                <a:schemeClr val="bg1"/>
              </a:solidFill>
              <a:cs typeface="Calibri" panose="020F0502020204030204"/>
            </a:endParaRPr>
          </a:p>
          <a:p>
            <a:pPr>
              <a:lnSpc>
                <a:spcPct val="100000"/>
              </a:lnSpc>
            </a:pPr>
            <a:endParaRPr lang="fi-FI" dirty="0">
              <a:cs typeface="Calibri" panose="020F0502020204030204"/>
            </a:endParaRPr>
          </a:p>
        </p:txBody>
      </p:sp>
    </p:spTree>
    <p:extLst>
      <p:ext uri="{BB962C8B-B14F-4D97-AF65-F5344CB8AC3E}">
        <p14:creationId xmlns:p14="http://schemas.microsoft.com/office/powerpoint/2010/main" val="3530417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uorakulmio: Pyöristetyt kulmat 6">
            <a:extLst>
              <a:ext uri="{FF2B5EF4-FFF2-40B4-BE49-F238E27FC236}">
                <a16:creationId xmlns:a16="http://schemas.microsoft.com/office/drawing/2014/main" id="{B537FECB-0268-6D39-E781-4D912CCAE1A3}"/>
              </a:ext>
            </a:extLst>
          </p:cNvPr>
          <p:cNvSpPr/>
          <p:nvPr/>
        </p:nvSpPr>
        <p:spPr>
          <a:xfrm>
            <a:off x="1257301" y="5688932"/>
            <a:ext cx="9825787" cy="972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FE13A95-7DEA-E643-9F2A-25F963A81C8B}"/>
              </a:ext>
            </a:extLst>
          </p:cNvPr>
          <p:cNvSpPr>
            <a:spLocks noGrp="1"/>
          </p:cNvSpPr>
          <p:nvPr>
            <p:ph type="title"/>
          </p:nvPr>
        </p:nvSpPr>
        <p:spPr/>
        <p:txBody>
          <a:bodyPr/>
          <a:lstStyle/>
          <a:p>
            <a:r>
              <a:rPr lang="fi-FI" b="1" dirty="0"/>
              <a:t>Työympäristön ja työn suunnittelu </a:t>
            </a:r>
            <a:br>
              <a:rPr lang="fi-FI" b="1" dirty="0"/>
            </a:br>
            <a:r>
              <a:rPr lang="fi-FI" b="1" dirty="0"/>
              <a:t>(TT-laki 12§ ja 13§)</a:t>
            </a:r>
            <a:endParaRPr lang="fi-FI" b="1" dirty="0">
              <a:cs typeface="Calibri Light"/>
            </a:endParaRPr>
          </a:p>
        </p:txBody>
      </p:sp>
      <p:sp>
        <p:nvSpPr>
          <p:cNvPr id="4" name="Sisällön paikkamerkki 3">
            <a:extLst>
              <a:ext uri="{FF2B5EF4-FFF2-40B4-BE49-F238E27FC236}">
                <a16:creationId xmlns:a16="http://schemas.microsoft.com/office/drawing/2014/main" id="{45784F53-CDD3-F643-9892-55DC93D69982}"/>
              </a:ext>
            </a:extLst>
          </p:cNvPr>
          <p:cNvSpPr>
            <a:spLocks noGrp="1"/>
          </p:cNvSpPr>
          <p:nvPr>
            <p:ph sz="half" idx="1"/>
          </p:nvPr>
        </p:nvSpPr>
        <p:spPr/>
        <p:txBody>
          <a:bodyPr vert="horz" lIns="91440" tIns="45720" rIns="91440" bIns="45720" rtlCol="0" anchor="t">
            <a:normAutofit/>
          </a:bodyPr>
          <a:lstStyle/>
          <a:p>
            <a:pPr marL="0" indent="0">
              <a:lnSpc>
                <a:spcPct val="100000"/>
              </a:lnSpc>
              <a:buNone/>
            </a:pPr>
            <a:r>
              <a:rPr lang="fi-FI" sz="2400" dirty="0">
                <a:solidFill>
                  <a:srgbClr val="000000"/>
                </a:solidFill>
              </a:rPr>
              <a:t>Työntekijöiden turvallisuus ja terveys sekä soveltuvuus tarkoitukseen huomioitava kun suunnitellaan </a:t>
            </a:r>
            <a:endParaRPr lang="fi-FI" sz="2400">
              <a:cs typeface="Calibri"/>
            </a:endParaRPr>
          </a:p>
          <a:p>
            <a:pPr>
              <a:lnSpc>
                <a:spcPct val="100000"/>
              </a:lnSpc>
            </a:pPr>
            <a:r>
              <a:rPr lang="fi-FI" sz="2400" dirty="0">
                <a:solidFill>
                  <a:srgbClr val="000000"/>
                </a:solidFill>
              </a:rPr>
              <a:t>työympäristön rakenteita, työtiloja ja tuotantomenetelmiä</a:t>
            </a:r>
            <a:endParaRPr lang="fi-FI" sz="2400">
              <a:solidFill>
                <a:srgbClr val="000000"/>
              </a:solidFill>
              <a:cs typeface="Calibri" panose="020F0502020204030204"/>
            </a:endParaRPr>
          </a:p>
          <a:p>
            <a:pPr>
              <a:lnSpc>
                <a:spcPct val="100000"/>
              </a:lnSpc>
            </a:pPr>
            <a:r>
              <a:rPr lang="fi-FI" sz="2400" dirty="0">
                <a:solidFill>
                  <a:srgbClr val="000000"/>
                </a:solidFill>
              </a:rPr>
              <a:t>työssä käytettävien koneiden, työvälineiden ja muiden laitteiden sekä aineiden käyttöä</a:t>
            </a:r>
            <a:endParaRPr lang="fi-FI" sz="2400">
              <a:cs typeface="Calibri" panose="020F0502020204030204"/>
            </a:endParaRPr>
          </a:p>
        </p:txBody>
      </p:sp>
      <p:sp>
        <p:nvSpPr>
          <p:cNvPr id="5" name="Sisällön paikkamerkki 4">
            <a:extLst>
              <a:ext uri="{FF2B5EF4-FFF2-40B4-BE49-F238E27FC236}">
                <a16:creationId xmlns:a16="http://schemas.microsoft.com/office/drawing/2014/main" id="{132618D3-B0F2-1449-B94D-99953C573417}"/>
              </a:ext>
            </a:extLst>
          </p:cNvPr>
          <p:cNvSpPr>
            <a:spLocks noGrp="1"/>
          </p:cNvSpPr>
          <p:nvPr>
            <p:ph sz="half" idx="2"/>
          </p:nvPr>
        </p:nvSpPr>
        <p:spPr/>
        <p:txBody>
          <a:bodyPr vert="horz" lIns="91440" tIns="45720" rIns="91440" bIns="45720" rtlCol="0" anchor="t">
            <a:normAutofit/>
          </a:bodyPr>
          <a:lstStyle/>
          <a:p>
            <a:pPr marL="0" indent="0">
              <a:lnSpc>
                <a:spcPct val="100000"/>
              </a:lnSpc>
              <a:buNone/>
            </a:pPr>
            <a:r>
              <a:rPr lang="fi-FI" sz="2400" dirty="0"/>
              <a:t>Työn suunnittelussa ja mitoituksessa on otettava huomioon työntekijöiden fyysiset ja henkiset edellytykset, jotta työn kuormitustekijöistä työntekijän turvallisuudelle tai terveydelle aiheutuvaa haittaa tai vaaraa voidaan välttää tai vähentää.</a:t>
            </a:r>
            <a:endParaRPr lang="fi-FI" sz="2400" dirty="0">
              <a:cs typeface="Calibri"/>
            </a:endParaRPr>
          </a:p>
        </p:txBody>
      </p:sp>
      <p:sp>
        <p:nvSpPr>
          <p:cNvPr id="3" name="Tekstiruutu 2">
            <a:extLst>
              <a:ext uri="{FF2B5EF4-FFF2-40B4-BE49-F238E27FC236}">
                <a16:creationId xmlns:a16="http://schemas.microsoft.com/office/drawing/2014/main" id="{C7234E76-470D-EF46-AC34-4E024BF73481}"/>
              </a:ext>
            </a:extLst>
          </p:cNvPr>
          <p:cNvSpPr txBox="1"/>
          <p:nvPr/>
        </p:nvSpPr>
        <p:spPr>
          <a:xfrm>
            <a:off x="838200" y="5761464"/>
            <a:ext cx="10515600" cy="830997"/>
          </a:xfrm>
          <a:prstGeom prst="rect">
            <a:avLst/>
          </a:prstGeom>
          <a:noFill/>
        </p:spPr>
        <p:txBody>
          <a:bodyPr wrap="square" lIns="91440" tIns="45720" rIns="91440" bIns="45720" rtlCol="0" anchor="t">
            <a:spAutoFit/>
          </a:bodyPr>
          <a:lstStyle/>
          <a:p>
            <a:pPr algn="ctr"/>
            <a:r>
              <a:rPr lang="fi-FI" sz="2400" b="1" dirty="0">
                <a:solidFill>
                  <a:schemeClr val="bg1"/>
                </a:solidFill>
              </a:rPr>
              <a:t>Työympäristö, koneet, laitteet ja työt suunniteltava soveltuviksi ihmiselle, huomioimalla turvallisuus- ja terveysnäkökohdat</a:t>
            </a:r>
            <a:endParaRPr lang="fi-FI" sz="2400" b="1" dirty="0">
              <a:solidFill>
                <a:schemeClr val="bg1"/>
              </a:solidFill>
              <a:cs typeface="Calibri"/>
            </a:endParaRPr>
          </a:p>
        </p:txBody>
      </p:sp>
    </p:spTree>
    <p:extLst>
      <p:ext uri="{BB962C8B-B14F-4D97-AF65-F5344CB8AC3E}">
        <p14:creationId xmlns:p14="http://schemas.microsoft.com/office/powerpoint/2010/main" val="288332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 name="Suorakulmio: Pyöristetyt kulmat 6">
            <a:extLst>
              <a:ext uri="{FF2B5EF4-FFF2-40B4-BE49-F238E27FC236}">
                <a16:creationId xmlns:a16="http://schemas.microsoft.com/office/drawing/2014/main" id="{23803166-FB65-78EB-F2D7-19A2FE6D5475}"/>
              </a:ext>
            </a:extLst>
          </p:cNvPr>
          <p:cNvSpPr/>
          <p:nvPr/>
        </p:nvSpPr>
        <p:spPr>
          <a:xfrm>
            <a:off x="762000" y="5214257"/>
            <a:ext cx="10820400" cy="1273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Otsikko 3">
            <a:extLst>
              <a:ext uri="{FF2B5EF4-FFF2-40B4-BE49-F238E27FC236}">
                <a16:creationId xmlns:a16="http://schemas.microsoft.com/office/drawing/2014/main" id="{4147CEB7-93DD-5C4F-92AC-10ECA8002B5C}"/>
              </a:ext>
            </a:extLst>
          </p:cNvPr>
          <p:cNvSpPr>
            <a:spLocks noGrp="1"/>
          </p:cNvSpPr>
          <p:nvPr>
            <p:ph type="title"/>
          </p:nvPr>
        </p:nvSpPr>
        <p:spPr/>
        <p:txBody>
          <a:bodyPr/>
          <a:lstStyle/>
          <a:p>
            <a:r>
              <a:rPr lang="fi-FI" b="1" dirty="0"/>
              <a:t>Työturvallisuuslaki valvontavelvoite</a:t>
            </a:r>
            <a:endParaRPr lang="fi-FI" b="1" dirty="0">
              <a:cs typeface="Calibri Light"/>
            </a:endParaRPr>
          </a:p>
        </p:txBody>
      </p:sp>
      <p:sp>
        <p:nvSpPr>
          <p:cNvPr id="3" name="Sisällön paikkamerkki 2">
            <a:extLst>
              <a:ext uri="{FF2B5EF4-FFF2-40B4-BE49-F238E27FC236}">
                <a16:creationId xmlns:a16="http://schemas.microsoft.com/office/drawing/2014/main" id="{A349BF8F-9A0F-5047-B63F-9D14CF5B7A60}"/>
              </a:ext>
            </a:extLst>
          </p:cNvPr>
          <p:cNvSpPr>
            <a:spLocks noGrp="1"/>
          </p:cNvSpPr>
          <p:nvPr>
            <p:ph idx="1"/>
          </p:nvPr>
        </p:nvSpPr>
        <p:spPr>
          <a:xfrm>
            <a:off x="838200" y="1454667"/>
            <a:ext cx="10515600" cy="3591091"/>
          </a:xfrm>
        </p:spPr>
        <p:txBody>
          <a:bodyPr vert="horz" lIns="91440" tIns="45720" rIns="91440" bIns="45720" rtlCol="0" anchor="t">
            <a:normAutofit fontScale="70000" lnSpcReduction="20000"/>
          </a:bodyPr>
          <a:lstStyle/>
          <a:p>
            <a:pPr marL="0" indent="0">
              <a:lnSpc>
                <a:spcPct val="120000"/>
              </a:lnSpc>
              <a:buNone/>
            </a:pPr>
            <a:r>
              <a:rPr lang="fi-FI" b="1" dirty="0"/>
              <a:t>Työnantajan yleinen huolehtimisvelvoite (8 §)</a:t>
            </a:r>
            <a:endParaRPr lang="fi-FI"/>
          </a:p>
          <a:p>
            <a:pPr>
              <a:lnSpc>
                <a:spcPct val="120000"/>
              </a:lnSpc>
            </a:pPr>
            <a:r>
              <a:rPr lang="fi-FI" dirty="0"/>
              <a:t>työnantajan on huolehdittava työntekijöiden turvallisuudesta ja terveydestä ottaen huomioon </a:t>
            </a:r>
            <a:r>
              <a:rPr lang="fi-FI" u="sng" dirty="0"/>
              <a:t>työhön, työympäristöön ja työntekijän henkilökohtaisiin edellytyksiin</a:t>
            </a:r>
            <a:r>
              <a:rPr lang="fi-FI" dirty="0"/>
              <a:t> liittyvät seikat</a:t>
            </a:r>
            <a:endParaRPr lang="fi-FI" dirty="0">
              <a:cs typeface="Calibri" panose="020F0502020204030204"/>
            </a:endParaRPr>
          </a:p>
          <a:p>
            <a:pPr>
              <a:lnSpc>
                <a:spcPct val="120000"/>
              </a:lnSpc>
            </a:pPr>
            <a:r>
              <a:rPr lang="fi-FI" dirty="0"/>
              <a:t>rajoitukset: ennalta-arvaamattomat seikat sekä poikkeukselliset tapahtumat, joiden seurauksia ei voi välttää kaikista aiheellisista varotoimista huolimatta </a:t>
            </a:r>
            <a:endParaRPr lang="fi-FI" dirty="0">
              <a:cs typeface="Calibri" panose="020F0502020204030204"/>
            </a:endParaRPr>
          </a:p>
          <a:p>
            <a:pPr>
              <a:lnSpc>
                <a:spcPct val="120000"/>
              </a:lnSpc>
            </a:pPr>
            <a:r>
              <a:rPr lang="fi-FI" dirty="0"/>
              <a:t>työolosuhteiden parantamisen seikat suunniteltava, valittava, mitoitettava, toteutettava seuraavasti:</a:t>
            </a:r>
            <a:br>
              <a:rPr lang="fi-FI" dirty="0"/>
            </a:br>
            <a:r>
              <a:rPr lang="fi-FI" u="sng" dirty="0"/>
              <a:t>1) vaaratilanteet estetään, 2) ne poistetaan tai korvataan, </a:t>
            </a:r>
            <a:br>
              <a:rPr lang="fi-FI" u="sng" dirty="0"/>
            </a:br>
            <a:r>
              <a:rPr lang="fi-FI" u="sng" dirty="0"/>
              <a:t>3) yleiset toimet ennen yksilöllisiä, 4) tekniikan ym. keinojen kehitys huomioitava</a:t>
            </a:r>
            <a:endParaRPr lang="fi-FI" u="sng" dirty="0">
              <a:cs typeface="Calibri" panose="020F0502020204030204"/>
            </a:endParaRPr>
          </a:p>
        </p:txBody>
      </p:sp>
      <p:sp>
        <p:nvSpPr>
          <p:cNvPr id="2" name="Sisällön paikkamerkki 1">
            <a:extLst>
              <a:ext uri="{FF2B5EF4-FFF2-40B4-BE49-F238E27FC236}">
                <a16:creationId xmlns:a16="http://schemas.microsoft.com/office/drawing/2014/main" id="{C8BE4F35-6502-934E-912E-2943FF41CD49}"/>
              </a:ext>
            </a:extLst>
          </p:cNvPr>
          <p:cNvSpPr>
            <a:spLocks noGrp="1"/>
          </p:cNvSpPr>
          <p:nvPr>
            <p:ph sz="quarter" idx="13"/>
          </p:nvPr>
        </p:nvSpPr>
        <p:spPr>
          <a:xfrm>
            <a:off x="838200" y="5403333"/>
            <a:ext cx="10515600" cy="1089542"/>
          </a:xfrm>
        </p:spPr>
        <p:txBody>
          <a:bodyPr vert="horz" lIns="91440" tIns="45720" rIns="91440" bIns="45720" rtlCol="0" anchor="t">
            <a:normAutofit fontScale="62500" lnSpcReduction="20000"/>
          </a:bodyPr>
          <a:lstStyle/>
          <a:p>
            <a:pPr algn="ctr">
              <a:lnSpc>
                <a:spcPct val="120000"/>
              </a:lnSpc>
            </a:pPr>
            <a:r>
              <a:rPr lang="fi-FI" dirty="0">
                <a:solidFill>
                  <a:schemeClr val="bg1"/>
                </a:solidFill>
              </a:rPr>
              <a:t>Murphyn laki: </a:t>
            </a:r>
            <a:r>
              <a:rPr lang="fi-FI" i="1" dirty="0">
                <a:solidFill>
                  <a:schemeClr val="bg1"/>
                </a:solidFill>
              </a:rPr>
              <a:t>”Jos jonkin asian voi tehdä monella tavalla ja näistä tavoista yksi johtaa onnettomuuteen, ennen pitkää joku tekee asian sillä tavalla”</a:t>
            </a:r>
            <a:endParaRPr lang="fi-FI" dirty="0">
              <a:solidFill>
                <a:schemeClr val="bg1"/>
              </a:solidFill>
              <a:cs typeface="Calibri"/>
            </a:endParaRPr>
          </a:p>
          <a:p>
            <a:pPr algn="ctr">
              <a:lnSpc>
                <a:spcPct val="120000"/>
              </a:lnSpc>
            </a:pPr>
            <a:r>
              <a:rPr lang="fi-FI" b="1" dirty="0">
                <a:solidFill>
                  <a:schemeClr val="bg1"/>
                </a:solidFill>
              </a:rPr>
              <a:t>Tällöin ei ole kyse ennalta-arvaamattomasta seikasta</a:t>
            </a:r>
            <a:endParaRPr lang="fi-FI" b="1">
              <a:solidFill>
                <a:schemeClr val="bg1"/>
              </a:solidFill>
              <a:cs typeface="Calibri" panose="020F0502020204030204"/>
            </a:endParaRPr>
          </a:p>
        </p:txBody>
      </p:sp>
    </p:spTree>
    <p:extLst>
      <p:ext uri="{BB962C8B-B14F-4D97-AF65-F5344CB8AC3E}">
        <p14:creationId xmlns:p14="http://schemas.microsoft.com/office/powerpoint/2010/main" val="6778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8AF39901-8E37-D0E5-8088-B2007DFE0932}"/>
              </a:ext>
            </a:extLst>
          </p:cNvPr>
          <p:cNvSpPr/>
          <p:nvPr/>
        </p:nvSpPr>
        <p:spPr>
          <a:xfrm>
            <a:off x="1407695" y="5037221"/>
            <a:ext cx="9374604" cy="10928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2">
            <a:extLst>
              <a:ext uri="{FF2B5EF4-FFF2-40B4-BE49-F238E27FC236}">
                <a16:creationId xmlns:a16="http://schemas.microsoft.com/office/drawing/2014/main" id="{459AA2A6-5312-0A48-843C-28F732FDD99B}"/>
              </a:ext>
            </a:extLst>
          </p:cNvPr>
          <p:cNvSpPr>
            <a:spLocks noGrp="1"/>
          </p:cNvSpPr>
          <p:nvPr>
            <p:ph type="title"/>
          </p:nvPr>
        </p:nvSpPr>
        <p:spPr/>
        <p:txBody>
          <a:bodyPr/>
          <a:lstStyle/>
          <a:p>
            <a:r>
              <a:rPr lang="fi-FI" b="1" dirty="0"/>
              <a:t>Työturvallisuuslaki valvontavelvoite (8 §)</a:t>
            </a:r>
            <a:endParaRPr lang="fi-FI" b="1" dirty="0">
              <a:cs typeface="Calibri Light"/>
            </a:endParaRPr>
          </a:p>
        </p:txBody>
      </p:sp>
      <p:sp>
        <p:nvSpPr>
          <p:cNvPr id="2" name="Sisällön paikkamerkki 1">
            <a:extLst>
              <a:ext uri="{FF2B5EF4-FFF2-40B4-BE49-F238E27FC236}">
                <a16:creationId xmlns:a16="http://schemas.microsoft.com/office/drawing/2014/main" id="{2051742E-0D25-0644-BDA0-3C399E64D04A}"/>
              </a:ext>
            </a:extLst>
          </p:cNvPr>
          <p:cNvSpPr>
            <a:spLocks noGrp="1"/>
          </p:cNvSpPr>
          <p:nvPr>
            <p:ph idx="1"/>
          </p:nvPr>
        </p:nvSpPr>
        <p:spPr>
          <a:xfrm>
            <a:off x="838200" y="1454667"/>
            <a:ext cx="10515600" cy="3493119"/>
          </a:xfrm>
        </p:spPr>
        <p:txBody>
          <a:bodyPr vert="horz" lIns="91440" tIns="45720" rIns="91440" bIns="45720" rtlCol="0" anchor="t">
            <a:normAutofit/>
          </a:bodyPr>
          <a:lstStyle/>
          <a:p>
            <a:pPr marL="0" indent="0">
              <a:lnSpc>
                <a:spcPct val="100000"/>
              </a:lnSpc>
              <a:buNone/>
            </a:pPr>
            <a:r>
              <a:rPr lang="fi-FI" dirty="0"/>
              <a:t>Työnantajan huolehtimisvelvoite</a:t>
            </a:r>
            <a:endParaRPr lang="fi-FI"/>
          </a:p>
          <a:p>
            <a:pPr>
              <a:lnSpc>
                <a:spcPct val="100000"/>
              </a:lnSpc>
            </a:pPr>
            <a:r>
              <a:rPr lang="fi-FI" dirty="0"/>
              <a:t>työnantajan on </a:t>
            </a:r>
            <a:r>
              <a:rPr lang="fi-FI" u="sng" dirty="0"/>
              <a:t>jatkuvasti tarkkailtava</a:t>
            </a:r>
            <a:r>
              <a:rPr lang="fi-FI" dirty="0"/>
              <a:t>: työympäristöä, työyhteisön tilaa, työtapojen turvallisuutta, toteutettujen toimenpiteiden vaikutusta turvallisuuteen ja terveyteen</a:t>
            </a:r>
            <a:endParaRPr lang="fi-FI" dirty="0">
              <a:cs typeface="Calibri" panose="020F0502020204030204"/>
            </a:endParaRPr>
          </a:p>
          <a:p>
            <a:pPr>
              <a:lnSpc>
                <a:spcPct val="100000"/>
              </a:lnSpc>
            </a:pPr>
            <a:r>
              <a:rPr lang="fi-FI" dirty="0"/>
              <a:t>työnantajan on otettava huomioon, että turvallisuutta ja terveyttä koskevat toimenpiteet otetaan huomioon organisaation kaikkien osien toiminnassa</a:t>
            </a:r>
            <a:endParaRPr lang="fi-FI" dirty="0">
              <a:cs typeface="Calibri" panose="020F0502020204030204"/>
            </a:endParaRPr>
          </a:p>
          <a:p>
            <a:pPr>
              <a:lnSpc>
                <a:spcPct val="100000"/>
              </a:lnSpc>
            </a:pPr>
            <a:endParaRPr lang="fi-FI" dirty="0">
              <a:cs typeface="Calibri" panose="020F0502020204030204"/>
            </a:endParaRPr>
          </a:p>
        </p:txBody>
      </p:sp>
      <p:sp>
        <p:nvSpPr>
          <p:cNvPr id="4" name="Sisällön paikkamerkki 3">
            <a:extLst>
              <a:ext uri="{FF2B5EF4-FFF2-40B4-BE49-F238E27FC236}">
                <a16:creationId xmlns:a16="http://schemas.microsoft.com/office/drawing/2014/main" id="{8877FC99-F3A9-764B-AA8F-CC95AD1A687A}"/>
              </a:ext>
            </a:extLst>
          </p:cNvPr>
          <p:cNvSpPr>
            <a:spLocks noGrp="1"/>
          </p:cNvSpPr>
          <p:nvPr>
            <p:ph sz="quarter" idx="13"/>
          </p:nvPr>
        </p:nvSpPr>
        <p:spPr>
          <a:xfrm>
            <a:off x="838200" y="5157537"/>
            <a:ext cx="10515600" cy="1149225"/>
          </a:xfrm>
        </p:spPr>
        <p:txBody>
          <a:bodyPr vert="horz" lIns="91440" tIns="45720" rIns="91440" bIns="45720" rtlCol="0" anchor="t">
            <a:normAutofit/>
          </a:bodyPr>
          <a:lstStyle/>
          <a:p>
            <a:pPr algn="ctr"/>
            <a:r>
              <a:rPr lang="fi-FI" sz="2400" b="1" dirty="0">
                <a:solidFill>
                  <a:schemeClr val="bg1"/>
                </a:solidFill>
              </a:rPr>
              <a:t>Valvonnan pohjalta esihenkilön on osattava tehdä oikeat </a:t>
            </a:r>
            <a:endParaRPr lang="fi-FI">
              <a:solidFill>
                <a:schemeClr val="bg1"/>
              </a:solidFill>
            </a:endParaRPr>
          </a:p>
          <a:p>
            <a:pPr algn="ctr"/>
            <a:r>
              <a:rPr lang="fi-FI" sz="2400" b="1" dirty="0">
                <a:solidFill>
                  <a:schemeClr val="bg1"/>
                </a:solidFill>
              </a:rPr>
              <a:t>johtopäätökset ja päätettävä tarvittavista toimista</a:t>
            </a:r>
            <a:endParaRPr lang="fi-FI" sz="2400" b="1" dirty="0">
              <a:solidFill>
                <a:schemeClr val="bg1"/>
              </a:solidFill>
              <a:cs typeface="Calibri"/>
            </a:endParaRPr>
          </a:p>
        </p:txBody>
      </p:sp>
    </p:spTree>
    <p:extLst>
      <p:ext uri="{BB962C8B-B14F-4D97-AF65-F5344CB8AC3E}">
        <p14:creationId xmlns:p14="http://schemas.microsoft.com/office/powerpoint/2010/main" val="170770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6FED11AC-8A8C-E864-0028-EAA868BD8CA6}"/>
              </a:ext>
            </a:extLst>
          </p:cNvPr>
          <p:cNvSpPr/>
          <p:nvPr/>
        </p:nvSpPr>
        <p:spPr>
          <a:xfrm>
            <a:off x="1267326" y="5568616"/>
            <a:ext cx="9875919" cy="922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F6C2B86E-FA29-9047-886D-0ABBA73D0185}"/>
              </a:ext>
            </a:extLst>
          </p:cNvPr>
          <p:cNvSpPr>
            <a:spLocks noGrp="1"/>
          </p:cNvSpPr>
          <p:nvPr>
            <p:ph type="title"/>
          </p:nvPr>
        </p:nvSpPr>
        <p:spPr>
          <a:xfrm>
            <a:off x="838199" y="365125"/>
            <a:ext cx="10545147" cy="999849"/>
          </a:xfrm>
        </p:spPr>
        <p:txBody>
          <a:bodyPr>
            <a:normAutofit fontScale="90000"/>
          </a:bodyPr>
          <a:lstStyle/>
          <a:p>
            <a:r>
              <a:rPr lang="fi-FI" b="1" dirty="0"/>
              <a:t>Työturvallisuuslaki työvälineiden tarkastukset (43§)</a:t>
            </a:r>
            <a:endParaRPr lang="fi-FI" b="1" dirty="0">
              <a:cs typeface="Calibri Light"/>
            </a:endParaRPr>
          </a:p>
        </p:txBody>
      </p:sp>
      <p:sp>
        <p:nvSpPr>
          <p:cNvPr id="3" name="Sisällön paikkamerkki 2">
            <a:extLst>
              <a:ext uri="{FF2B5EF4-FFF2-40B4-BE49-F238E27FC236}">
                <a16:creationId xmlns:a16="http://schemas.microsoft.com/office/drawing/2014/main" id="{6B9A9E53-4B97-E847-AC31-5969ED51E8C2}"/>
              </a:ext>
            </a:extLst>
          </p:cNvPr>
          <p:cNvSpPr>
            <a:spLocks noGrp="1"/>
          </p:cNvSpPr>
          <p:nvPr>
            <p:ph idx="1"/>
          </p:nvPr>
        </p:nvSpPr>
        <p:spPr>
          <a:xfrm>
            <a:off x="838199" y="1454667"/>
            <a:ext cx="10545147" cy="4157147"/>
          </a:xfrm>
        </p:spPr>
        <p:txBody>
          <a:bodyPr vert="horz" lIns="91440" tIns="45720" rIns="91440" bIns="45720" rtlCol="0" anchor="t">
            <a:normAutofit fontScale="62500" lnSpcReduction="20000"/>
          </a:bodyPr>
          <a:lstStyle/>
          <a:p>
            <a:pPr marL="0" indent="0">
              <a:lnSpc>
                <a:spcPct val="120000"/>
              </a:lnSpc>
              <a:buNone/>
            </a:pPr>
            <a:r>
              <a:rPr lang="fi-FI" dirty="0"/>
              <a:t>Työvälineen käyttöönotto- ja määräaikaistarkastukset</a:t>
            </a:r>
            <a:endParaRPr lang="fi-FI"/>
          </a:p>
          <a:p>
            <a:pPr>
              <a:lnSpc>
                <a:spcPct val="120000"/>
              </a:lnSpc>
            </a:pPr>
            <a:r>
              <a:rPr lang="fi-FI" dirty="0"/>
              <a:t>Kone, työväline tai muu laite, jonka asennus tai asennus- tai käyttöolosuhteet vaikuttavat turvallisuuteen, on tarkastettava oikean asennuksen ja turvallisen toimintakunnon varmistamiseksi ennen ensimmäistä käyttöönottoa samoin kuin uuteen paikkaan asentamisen tai turvallisuuden kannalta merkittävien muutostöiden jälkeen (käyttöönottotarkastus). Tarkastus on lisäksi suoritettava käyttöönoton jälkeen säännöllisin väliajoin ja tarvittaessa myös poikkeuksellisen tilanteen jälkeen koneen, työvälineen tai muun laitteen toimintakunnon varmistamiseksi (määräaikaistarkastus).</a:t>
            </a:r>
            <a:endParaRPr lang="fi-FI" dirty="0">
              <a:cs typeface="Calibri" panose="020F0502020204030204"/>
            </a:endParaRPr>
          </a:p>
          <a:p>
            <a:pPr>
              <a:lnSpc>
                <a:spcPct val="120000"/>
              </a:lnSpc>
            </a:pPr>
            <a:r>
              <a:rPr lang="fi-FI" dirty="0"/>
              <a:t>Tarkastuksen suorittajan tulee olla tehtävään pätevä työnantajan palveluksessa oleva tai muu henkilö. Pätevyyden määrittelyssä otetaan huomioon perehtyneisyys kyseisen työvälineen rakenteeseen, käyttöön ja tarkastamiseen. Vaarallisen koneen, työvälineen tai muun laitteen tarkastuksen saa suorittaa vain asiantuntijayhteisö tai riippumaton asiantuntija. Tarkastuksessa tulee erityisesti arvioida työvälineen turvallisuus sen käytön kannalta ja noudattaa tarkastamisesta annettuja säännöksiä. Tarkastuksessa tulee myös asianmukaisella tavalla ottaa huomioon valmistajan ohjeet.</a:t>
            </a:r>
            <a:endParaRPr lang="fi-FI" dirty="0">
              <a:cs typeface="Calibri" panose="020F0502020204030204"/>
            </a:endParaRPr>
          </a:p>
        </p:txBody>
      </p:sp>
      <p:sp>
        <p:nvSpPr>
          <p:cNvPr id="4" name="Sisällön paikkamerkki 3">
            <a:extLst>
              <a:ext uri="{FF2B5EF4-FFF2-40B4-BE49-F238E27FC236}">
                <a16:creationId xmlns:a16="http://schemas.microsoft.com/office/drawing/2014/main" id="{A17AF12A-88AE-EE43-BC83-9B192E6AB54B}"/>
              </a:ext>
            </a:extLst>
          </p:cNvPr>
          <p:cNvSpPr>
            <a:spLocks noGrp="1"/>
          </p:cNvSpPr>
          <p:nvPr>
            <p:ph sz="quarter" idx="13"/>
          </p:nvPr>
        </p:nvSpPr>
        <p:spPr>
          <a:xfrm>
            <a:off x="1008647" y="5651375"/>
            <a:ext cx="10545147" cy="565150"/>
          </a:xfrm>
        </p:spPr>
        <p:txBody>
          <a:bodyPr vert="horz" lIns="91440" tIns="45720" rIns="91440" bIns="45720" rtlCol="0" anchor="t">
            <a:noAutofit/>
          </a:bodyPr>
          <a:lstStyle/>
          <a:p>
            <a:pPr algn="ctr">
              <a:lnSpc>
                <a:spcPct val="100000"/>
              </a:lnSpc>
            </a:pPr>
            <a:r>
              <a:rPr lang="fi-FI" sz="2000" b="1" dirty="0">
                <a:solidFill>
                  <a:schemeClr val="bg1"/>
                </a:solidFill>
              </a:rPr>
              <a:t>Työvälineet on todettava työhön soveltuviksi ja ne on pidettävä jatkuvasti </a:t>
            </a:r>
            <a:endParaRPr lang="fi-FI" sz="2000" b="1">
              <a:solidFill>
                <a:schemeClr val="bg1"/>
              </a:solidFill>
              <a:cs typeface="Calibri" panose="020F0502020204030204"/>
            </a:endParaRPr>
          </a:p>
          <a:p>
            <a:pPr algn="ctr">
              <a:lnSpc>
                <a:spcPct val="100000"/>
              </a:lnSpc>
            </a:pPr>
            <a:r>
              <a:rPr lang="fi-FI" sz="2000" b="1" dirty="0">
                <a:solidFill>
                  <a:schemeClr val="bg1"/>
                </a:solidFill>
              </a:rPr>
              <a:t>toimintakunnossa ennakkohuollolla ja säännöllisin tarkastuksin</a:t>
            </a:r>
            <a:endParaRPr lang="fi-FI" sz="2000" b="1">
              <a:solidFill>
                <a:schemeClr val="bg1"/>
              </a:solidFill>
              <a:cs typeface="Calibri"/>
            </a:endParaRPr>
          </a:p>
        </p:txBody>
      </p:sp>
    </p:spTree>
    <p:extLst>
      <p:ext uri="{BB962C8B-B14F-4D97-AF65-F5344CB8AC3E}">
        <p14:creationId xmlns:p14="http://schemas.microsoft.com/office/powerpoint/2010/main" val="64708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73E69F4D-71EE-D4C8-AFDE-995079D09A45}"/>
              </a:ext>
            </a:extLst>
          </p:cNvPr>
          <p:cNvSpPr/>
          <p:nvPr/>
        </p:nvSpPr>
        <p:spPr>
          <a:xfrm>
            <a:off x="876300" y="5538537"/>
            <a:ext cx="10497551" cy="1082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Otsikko 3">
            <a:extLst>
              <a:ext uri="{FF2B5EF4-FFF2-40B4-BE49-F238E27FC236}">
                <a16:creationId xmlns:a16="http://schemas.microsoft.com/office/drawing/2014/main" id="{78A06A87-43E9-3243-A8F2-37D5140A6EC6}"/>
              </a:ext>
            </a:extLst>
          </p:cNvPr>
          <p:cNvSpPr>
            <a:spLocks noGrp="1"/>
          </p:cNvSpPr>
          <p:nvPr>
            <p:ph type="title"/>
          </p:nvPr>
        </p:nvSpPr>
        <p:spPr/>
        <p:txBody>
          <a:bodyPr>
            <a:normAutofit fontScale="90000"/>
          </a:bodyPr>
          <a:lstStyle/>
          <a:p>
            <a:r>
              <a:rPr lang="fi-FI" b="1" dirty="0"/>
              <a:t>Työturvallisuuslaki opetus-/ perehdytysvelvollisuus (TT-laki 14 §)</a:t>
            </a:r>
            <a:endParaRPr lang="fi-FI" b="1" dirty="0">
              <a:cs typeface="Calibri Light"/>
            </a:endParaRPr>
          </a:p>
        </p:txBody>
      </p:sp>
      <p:sp>
        <p:nvSpPr>
          <p:cNvPr id="2" name="Sisällön paikkamerkki 1">
            <a:extLst>
              <a:ext uri="{FF2B5EF4-FFF2-40B4-BE49-F238E27FC236}">
                <a16:creationId xmlns:a16="http://schemas.microsoft.com/office/drawing/2014/main" id="{9AC1C317-39F4-3542-80D3-A8035C281693}"/>
              </a:ext>
            </a:extLst>
          </p:cNvPr>
          <p:cNvSpPr>
            <a:spLocks noGrp="1"/>
          </p:cNvSpPr>
          <p:nvPr>
            <p:ph idx="1"/>
          </p:nvPr>
        </p:nvSpPr>
        <p:spPr>
          <a:xfrm>
            <a:off x="838200" y="1454667"/>
            <a:ext cx="10515600" cy="3928547"/>
          </a:xfrm>
        </p:spPr>
        <p:txBody>
          <a:bodyPr vert="horz" lIns="91440" tIns="45720" rIns="91440" bIns="45720" rtlCol="0" anchor="t">
            <a:normAutofit lnSpcReduction="10000"/>
          </a:bodyPr>
          <a:lstStyle/>
          <a:p>
            <a:pPr marL="0" indent="0">
              <a:lnSpc>
                <a:spcPct val="100000"/>
              </a:lnSpc>
              <a:buNone/>
            </a:pPr>
            <a:r>
              <a:rPr lang="fi-FI" dirty="0"/>
              <a:t>Työntekijälle (ja esimiehelle: 16§) annettava opetus ja ohjaus</a:t>
            </a:r>
            <a:endParaRPr lang="fi-FI"/>
          </a:p>
          <a:p>
            <a:pPr>
              <a:lnSpc>
                <a:spcPct val="100000"/>
              </a:lnSpc>
            </a:pPr>
            <a:r>
              <a:rPr lang="fi-FI" dirty="0"/>
              <a:t>annettava riittävät tiedot haitta- ja vaaratekijöistä osaaminen ja työkokemus huomioiden:</a:t>
            </a:r>
            <a:endParaRPr lang="fi-FI" dirty="0">
              <a:cs typeface="Calibri" panose="020F0502020204030204"/>
            </a:endParaRPr>
          </a:p>
          <a:p>
            <a:pPr marL="548640" indent="-548640">
              <a:lnSpc>
                <a:spcPct val="100000"/>
              </a:lnSpc>
              <a:buFont typeface="+mj-lt"/>
              <a:buAutoNum type="arabicPeriod"/>
            </a:pPr>
            <a:r>
              <a:rPr lang="fi-FI" dirty="0"/>
              <a:t>riittävä perehdytys (myös tehtävän vaihtuessa)</a:t>
            </a:r>
            <a:endParaRPr lang="fi-FI" dirty="0">
              <a:cs typeface="Calibri" panose="020F0502020204030204"/>
            </a:endParaRPr>
          </a:p>
          <a:p>
            <a:pPr marL="548640" indent="-548640">
              <a:lnSpc>
                <a:spcPct val="100000"/>
              </a:lnSpc>
              <a:buFont typeface="+mj-lt"/>
              <a:buAutoNum type="arabicPeriod"/>
            </a:pPr>
            <a:r>
              <a:rPr lang="fi-FI" dirty="0"/>
              <a:t>työn haittojen ja vaarojen estämiseksi ja välttämiseksi</a:t>
            </a:r>
            <a:endParaRPr lang="fi-FI" dirty="0">
              <a:cs typeface="Calibri" panose="020F0502020204030204"/>
            </a:endParaRPr>
          </a:p>
          <a:p>
            <a:pPr marL="548640" indent="-548640">
              <a:lnSpc>
                <a:spcPct val="100000"/>
              </a:lnSpc>
              <a:buFont typeface="+mj-lt"/>
              <a:buAutoNum type="arabicPeriod"/>
            </a:pPr>
            <a:r>
              <a:rPr lang="fi-FI" dirty="0"/>
              <a:t>säätö-, puhdistus-, huolto- ja korjaustöiden sekä häiriö- ja poikkeustilanteiden varalta</a:t>
            </a:r>
            <a:endParaRPr lang="fi-FI" dirty="0">
              <a:cs typeface="Calibri" panose="020F0502020204030204"/>
            </a:endParaRPr>
          </a:p>
          <a:p>
            <a:pPr marL="548640" indent="-548640">
              <a:lnSpc>
                <a:spcPct val="100000"/>
              </a:lnSpc>
              <a:buFont typeface="+mj-lt"/>
              <a:buAutoNum type="arabicPeriod"/>
            </a:pPr>
            <a:r>
              <a:rPr lang="fi-FI" dirty="0"/>
              <a:t>annettua opastusta ja ohjausta täydennetään tarvittaessa</a:t>
            </a:r>
            <a:endParaRPr lang="fi-FI" dirty="0">
              <a:cs typeface="Calibri" panose="020F0502020204030204"/>
            </a:endParaRPr>
          </a:p>
          <a:p>
            <a:pPr>
              <a:lnSpc>
                <a:spcPct val="100000"/>
              </a:lnSpc>
            </a:pPr>
            <a:endParaRPr lang="fi-FI" dirty="0">
              <a:cs typeface="Calibri" panose="020F0502020204030204"/>
            </a:endParaRPr>
          </a:p>
          <a:p>
            <a:pPr>
              <a:lnSpc>
                <a:spcPct val="100000"/>
              </a:lnSpc>
            </a:pPr>
            <a:endParaRPr lang="fi-FI" dirty="0">
              <a:cs typeface="Calibri" panose="020F0502020204030204"/>
            </a:endParaRPr>
          </a:p>
        </p:txBody>
      </p:sp>
      <p:sp>
        <p:nvSpPr>
          <p:cNvPr id="3" name="Tekstiruutu 2">
            <a:extLst>
              <a:ext uri="{FF2B5EF4-FFF2-40B4-BE49-F238E27FC236}">
                <a16:creationId xmlns:a16="http://schemas.microsoft.com/office/drawing/2014/main" id="{2864200C-F3C3-C84C-9848-2E3320F1991D}"/>
              </a:ext>
            </a:extLst>
          </p:cNvPr>
          <p:cNvSpPr txBox="1"/>
          <p:nvPr/>
        </p:nvSpPr>
        <p:spPr>
          <a:xfrm>
            <a:off x="530480" y="5661094"/>
            <a:ext cx="11131040" cy="1200329"/>
          </a:xfrm>
          <a:prstGeom prst="rect">
            <a:avLst/>
          </a:prstGeom>
          <a:noFill/>
        </p:spPr>
        <p:txBody>
          <a:bodyPr wrap="square" lIns="91440" tIns="45720" rIns="91440" bIns="45720" rtlCol="0" anchor="t">
            <a:spAutoFit/>
          </a:bodyPr>
          <a:lstStyle/>
          <a:p>
            <a:pPr algn="ctr"/>
            <a:r>
              <a:rPr lang="fi-FI" b="1" dirty="0">
                <a:solidFill>
                  <a:schemeClr val="bg1"/>
                </a:solidFill>
              </a:rPr>
              <a:t>Opetus ja ohjaus ovat työnantajan tärkeimpiä työkaluja turvallisuuden varmistamisessa</a:t>
            </a:r>
          </a:p>
          <a:p>
            <a:pPr algn="ctr"/>
            <a:r>
              <a:rPr lang="fi-FI" b="1" dirty="0">
                <a:solidFill>
                  <a:schemeClr val="bg1"/>
                </a:solidFill>
              </a:rPr>
              <a:t>Käytännössä vaatimukset opastukselle ja kirjalliselle turvallisuusohjeistukselle selvitetään työpaikan riskinarvioinnin avulla -&gt; mitä suurempi riski, sitä tarkempi ohjeistus ja opastus</a:t>
            </a:r>
            <a:endParaRPr lang="fi-FI" b="1" dirty="0">
              <a:solidFill>
                <a:schemeClr val="bg1"/>
              </a:solidFill>
              <a:cs typeface="Calibri"/>
            </a:endParaRPr>
          </a:p>
          <a:p>
            <a:pPr algn="ctr"/>
            <a:endParaRPr lang="fi-FI" b="1" dirty="0">
              <a:solidFill>
                <a:schemeClr val="bg1"/>
              </a:solidFill>
              <a:cs typeface="Calibri"/>
            </a:endParaRPr>
          </a:p>
        </p:txBody>
      </p:sp>
    </p:spTree>
    <p:extLst>
      <p:ext uri="{BB962C8B-B14F-4D97-AF65-F5344CB8AC3E}">
        <p14:creationId xmlns:p14="http://schemas.microsoft.com/office/powerpoint/2010/main" val="43021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BDA85A01-5C04-FDA4-CBAB-DFF1C84E2612}"/>
              </a:ext>
            </a:extLst>
          </p:cNvPr>
          <p:cNvSpPr/>
          <p:nvPr/>
        </p:nvSpPr>
        <p:spPr>
          <a:xfrm>
            <a:off x="2229853" y="5638801"/>
            <a:ext cx="7730288" cy="1002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Otsikko 3">
            <a:extLst>
              <a:ext uri="{FF2B5EF4-FFF2-40B4-BE49-F238E27FC236}">
                <a16:creationId xmlns:a16="http://schemas.microsoft.com/office/drawing/2014/main" id="{6D341E3C-6E01-B14C-8C47-46C404331431}"/>
              </a:ext>
            </a:extLst>
          </p:cNvPr>
          <p:cNvSpPr>
            <a:spLocks noGrp="1"/>
          </p:cNvSpPr>
          <p:nvPr>
            <p:ph type="title"/>
          </p:nvPr>
        </p:nvSpPr>
        <p:spPr/>
        <p:txBody>
          <a:bodyPr/>
          <a:lstStyle/>
          <a:p>
            <a:r>
              <a:rPr lang="fi-FI" b="1" dirty="0"/>
              <a:t>Työturvallisuuslaki ja työntekijä, 18-22 §</a:t>
            </a:r>
            <a:endParaRPr lang="fi-FI" b="1" dirty="0">
              <a:cs typeface="Calibri Light"/>
            </a:endParaRPr>
          </a:p>
        </p:txBody>
      </p:sp>
      <p:sp>
        <p:nvSpPr>
          <p:cNvPr id="3" name="Sisällön paikkamerkki 2">
            <a:extLst>
              <a:ext uri="{FF2B5EF4-FFF2-40B4-BE49-F238E27FC236}">
                <a16:creationId xmlns:a16="http://schemas.microsoft.com/office/drawing/2014/main" id="{CEF2634C-0A7B-4843-99DD-91BEE40BFD53}"/>
              </a:ext>
            </a:extLst>
          </p:cNvPr>
          <p:cNvSpPr>
            <a:spLocks noGrp="1"/>
          </p:cNvSpPr>
          <p:nvPr>
            <p:ph idx="1"/>
          </p:nvPr>
        </p:nvSpPr>
        <p:spPr>
          <a:xfrm>
            <a:off x="838200" y="1500614"/>
            <a:ext cx="10515600" cy="4024767"/>
          </a:xfrm>
        </p:spPr>
        <p:txBody>
          <a:bodyPr vert="horz" lIns="91440" tIns="45720" rIns="91440" bIns="45720" rtlCol="0" anchor="t">
            <a:normAutofit/>
          </a:bodyPr>
          <a:lstStyle/>
          <a:p>
            <a:pPr marL="0" indent="0">
              <a:lnSpc>
                <a:spcPct val="110000"/>
              </a:lnSpc>
              <a:buNone/>
            </a:pPr>
            <a:r>
              <a:rPr lang="fi-FI" sz="2200" b="1" dirty="0"/>
              <a:t>Työntekijän on</a:t>
            </a:r>
            <a:endParaRPr lang="fi-FI" sz="2200" dirty="0">
              <a:cs typeface="Calibri"/>
            </a:endParaRPr>
          </a:p>
          <a:p>
            <a:pPr>
              <a:lnSpc>
                <a:spcPct val="110000"/>
              </a:lnSpc>
            </a:pPr>
            <a:r>
              <a:rPr lang="fi-FI" sz="2200" dirty="0"/>
              <a:t>huolehdittava </a:t>
            </a:r>
            <a:r>
              <a:rPr lang="fi-FI" sz="2200" u="sng" dirty="0"/>
              <a:t>omasta ja muiden </a:t>
            </a:r>
            <a:r>
              <a:rPr lang="fi-FI" sz="2200" dirty="0"/>
              <a:t>turvallisuudesta ja terveydestä</a:t>
            </a:r>
            <a:endParaRPr lang="fi-FI" sz="2200">
              <a:cs typeface="Calibri" panose="020F0502020204030204"/>
            </a:endParaRPr>
          </a:p>
          <a:p>
            <a:pPr>
              <a:lnSpc>
                <a:spcPct val="110000"/>
              </a:lnSpc>
            </a:pPr>
            <a:r>
              <a:rPr lang="fi-FI" sz="2200" dirty="0"/>
              <a:t>tehtävä yhteistyötä ja käyttäydyttävä asiallisesti</a:t>
            </a:r>
            <a:endParaRPr lang="fi-FI" sz="2200">
              <a:cs typeface="Calibri" panose="020F0502020204030204"/>
            </a:endParaRPr>
          </a:p>
          <a:p>
            <a:pPr>
              <a:lnSpc>
                <a:spcPct val="110000"/>
              </a:lnSpc>
            </a:pPr>
            <a:r>
              <a:rPr lang="fi-FI" sz="2200" dirty="0"/>
              <a:t>noudatettava työnantajan määräyksiä ja ohjeita</a:t>
            </a:r>
            <a:endParaRPr lang="fi-FI" sz="2200">
              <a:cs typeface="Calibri" panose="020F0502020204030204"/>
            </a:endParaRPr>
          </a:p>
          <a:p>
            <a:pPr>
              <a:lnSpc>
                <a:spcPct val="110000"/>
              </a:lnSpc>
            </a:pPr>
            <a:r>
              <a:rPr lang="fi-FI" sz="2200" dirty="0"/>
              <a:t>käytettävä ja hoidettava annettuja suojaimia, varusteita ja työvälineitä</a:t>
            </a:r>
            <a:endParaRPr lang="fi-FI" sz="2200">
              <a:cs typeface="Calibri" panose="020F0502020204030204"/>
            </a:endParaRPr>
          </a:p>
          <a:p>
            <a:pPr>
              <a:lnSpc>
                <a:spcPct val="110000"/>
              </a:lnSpc>
            </a:pPr>
            <a:r>
              <a:rPr lang="fi-FI" sz="2200" dirty="0"/>
              <a:t>käytettävä vaatetusta, josta ei aiheudu vaaraa</a:t>
            </a:r>
            <a:endParaRPr lang="fi-FI" sz="2200">
              <a:cs typeface="Calibri" panose="020F0502020204030204"/>
            </a:endParaRPr>
          </a:p>
          <a:p>
            <a:pPr>
              <a:lnSpc>
                <a:spcPct val="110000"/>
              </a:lnSpc>
            </a:pPr>
            <a:r>
              <a:rPr lang="fi-FI" sz="2200" dirty="0"/>
              <a:t>ilmoitettava vaaroista ja vioista sekä poistettava ne mahdollisuuksien mukaan</a:t>
            </a:r>
            <a:endParaRPr lang="fi-FI" sz="2200">
              <a:cs typeface="Calibri" panose="020F0502020204030204"/>
            </a:endParaRPr>
          </a:p>
          <a:p>
            <a:pPr>
              <a:lnSpc>
                <a:spcPct val="110000"/>
              </a:lnSpc>
            </a:pPr>
            <a:r>
              <a:rPr lang="fi-FI" sz="2200" dirty="0"/>
              <a:t>oikeus saada palautetta tekemiinsä ehdotuksiin ja aloitteisiin</a:t>
            </a:r>
            <a:endParaRPr lang="fi-FI" sz="2200">
              <a:cs typeface="Calibri" panose="020F0502020204030204"/>
            </a:endParaRPr>
          </a:p>
        </p:txBody>
      </p:sp>
      <p:sp>
        <p:nvSpPr>
          <p:cNvPr id="2" name="Tekstiruutu 1">
            <a:extLst>
              <a:ext uri="{FF2B5EF4-FFF2-40B4-BE49-F238E27FC236}">
                <a16:creationId xmlns:a16="http://schemas.microsoft.com/office/drawing/2014/main" id="{6D226147-26B6-CB49-93EF-ACC7BA9D3087}"/>
              </a:ext>
            </a:extLst>
          </p:cNvPr>
          <p:cNvSpPr txBox="1"/>
          <p:nvPr/>
        </p:nvSpPr>
        <p:spPr>
          <a:xfrm>
            <a:off x="1533330" y="5792219"/>
            <a:ext cx="9125339" cy="707886"/>
          </a:xfrm>
          <a:prstGeom prst="rect">
            <a:avLst/>
          </a:prstGeom>
          <a:noFill/>
        </p:spPr>
        <p:txBody>
          <a:bodyPr wrap="square" lIns="91440" tIns="45720" rIns="91440" bIns="45720" rtlCol="0" anchor="t">
            <a:spAutoFit/>
          </a:bodyPr>
          <a:lstStyle/>
          <a:p>
            <a:pPr algn="ctr"/>
            <a:r>
              <a:rPr lang="fi-FI" sz="2000" b="1" dirty="0">
                <a:solidFill>
                  <a:schemeClr val="bg1"/>
                </a:solidFill>
              </a:rPr>
              <a:t>Myös työnjohtajilla on esihenkilö, joka </a:t>
            </a:r>
            <a:endParaRPr lang="fi-FI" sz="2000" b="1">
              <a:solidFill>
                <a:schemeClr val="bg1"/>
              </a:solidFill>
              <a:cs typeface="Calibri"/>
            </a:endParaRPr>
          </a:p>
          <a:p>
            <a:pPr algn="ctr"/>
            <a:r>
              <a:rPr lang="fi-FI" sz="2000" b="1" dirty="0">
                <a:solidFill>
                  <a:schemeClr val="bg1"/>
                </a:solidFill>
              </a:rPr>
              <a:t>huolehtii riittävistä resursseista, tukee, ohjaa ja opastaa </a:t>
            </a:r>
            <a:endParaRPr lang="fi-FI" sz="2000" b="1">
              <a:solidFill>
                <a:schemeClr val="bg1"/>
              </a:solidFill>
              <a:cs typeface="Calibri"/>
            </a:endParaRPr>
          </a:p>
        </p:txBody>
      </p:sp>
    </p:spTree>
    <p:extLst>
      <p:ext uri="{BB962C8B-B14F-4D97-AF65-F5344CB8AC3E}">
        <p14:creationId xmlns:p14="http://schemas.microsoft.com/office/powerpoint/2010/main" val="333193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C8FA34-4EDD-1B49-AB00-BAFAB86000D6}"/>
              </a:ext>
            </a:extLst>
          </p:cNvPr>
          <p:cNvSpPr>
            <a:spLocks noGrp="1"/>
          </p:cNvSpPr>
          <p:nvPr>
            <p:ph type="title"/>
          </p:nvPr>
        </p:nvSpPr>
        <p:spPr>
          <a:xfrm>
            <a:off x="838200" y="500062"/>
            <a:ext cx="10515600" cy="1325563"/>
          </a:xfrm>
        </p:spPr>
        <p:txBody>
          <a:bodyPr/>
          <a:lstStyle/>
          <a:p>
            <a:r>
              <a:rPr lang="fi-FI" b="1" dirty="0"/>
              <a:t>3. Työturvallisuuden lainsäädäntö lyhyesti rakennustyön näkökulmasta</a:t>
            </a:r>
            <a:endParaRPr lang="fi-FI" b="1" dirty="0">
              <a:cs typeface="Calibri Light"/>
            </a:endParaRPr>
          </a:p>
        </p:txBody>
      </p:sp>
      <p:sp>
        <p:nvSpPr>
          <p:cNvPr id="3" name="Sisällön paikkamerkki 2">
            <a:extLst>
              <a:ext uri="{FF2B5EF4-FFF2-40B4-BE49-F238E27FC236}">
                <a16:creationId xmlns:a16="http://schemas.microsoft.com/office/drawing/2014/main" id="{466305D7-F144-A742-869F-EA16B2BA7885}"/>
              </a:ext>
            </a:extLst>
          </p:cNvPr>
          <p:cNvSpPr>
            <a:spLocks noGrp="1"/>
          </p:cNvSpPr>
          <p:nvPr>
            <p:ph sz="half" idx="1"/>
          </p:nvPr>
        </p:nvSpPr>
        <p:spPr>
          <a:xfrm>
            <a:off x="838200" y="1825625"/>
            <a:ext cx="7335416" cy="4351338"/>
          </a:xfrm>
        </p:spPr>
        <p:txBody>
          <a:bodyPr vert="horz" lIns="91440" tIns="45720" rIns="91440" bIns="45720" rtlCol="0" anchor="t">
            <a:normAutofit/>
          </a:bodyPr>
          <a:lstStyle/>
          <a:p>
            <a:pPr lvl="0">
              <a:lnSpc>
                <a:spcPct val="100000"/>
              </a:lnSpc>
            </a:pPr>
            <a:r>
              <a:rPr lang="fi-FI" dirty="0"/>
              <a:t>Lainsäädännöstä yleisesti</a:t>
            </a:r>
            <a:endParaRPr lang="fi-FI"/>
          </a:p>
          <a:p>
            <a:pPr>
              <a:lnSpc>
                <a:spcPct val="100000"/>
              </a:lnSpc>
            </a:pPr>
            <a:r>
              <a:rPr lang="fi-FI" dirty="0"/>
              <a:t>Työturvallisuuslaki</a:t>
            </a:r>
            <a:endParaRPr lang="fi-FI" dirty="0">
              <a:cs typeface="Calibri" panose="020F0502020204030204"/>
            </a:endParaRPr>
          </a:p>
          <a:p>
            <a:pPr lvl="1">
              <a:lnSpc>
                <a:spcPct val="100000"/>
              </a:lnSpc>
            </a:pPr>
            <a:r>
              <a:rPr lang="fi-FI" dirty="0"/>
              <a:t>Perehdytys</a:t>
            </a:r>
            <a:endParaRPr lang="fi-FI" dirty="0">
              <a:cs typeface="Calibri" panose="020F0502020204030204"/>
            </a:endParaRPr>
          </a:p>
          <a:p>
            <a:pPr>
              <a:lnSpc>
                <a:spcPct val="100000"/>
              </a:lnSpc>
            </a:pPr>
            <a:r>
              <a:rPr lang="fi-FI" dirty="0"/>
              <a:t>Valvontalaki</a:t>
            </a:r>
            <a:endParaRPr lang="fi-FI" dirty="0">
              <a:cs typeface="Calibri" panose="020F0502020204030204"/>
            </a:endParaRPr>
          </a:p>
          <a:p>
            <a:pPr>
              <a:lnSpc>
                <a:spcPct val="100000"/>
              </a:lnSpc>
            </a:pPr>
            <a:r>
              <a:rPr lang="fi-FI" dirty="0"/>
              <a:t>Työterveyshuoltolaki</a:t>
            </a:r>
            <a:endParaRPr lang="fi-FI" dirty="0">
              <a:cs typeface="Calibri" panose="020F0502020204030204"/>
            </a:endParaRPr>
          </a:p>
          <a:p>
            <a:pPr>
              <a:lnSpc>
                <a:spcPct val="100000"/>
              </a:lnSpc>
            </a:pPr>
            <a:r>
              <a:rPr lang="fi-FI" dirty="0"/>
              <a:t>Nuoret työntekijät</a:t>
            </a:r>
            <a:endParaRPr lang="fi-FI" dirty="0">
              <a:cs typeface="Calibri" panose="020F0502020204030204"/>
            </a:endParaRPr>
          </a:p>
          <a:p>
            <a:pPr>
              <a:lnSpc>
                <a:spcPct val="100000"/>
              </a:lnSpc>
            </a:pPr>
            <a:r>
              <a:rPr lang="fi-FI" dirty="0"/>
              <a:t>Asetus rakennustyön turvallisuudesta</a:t>
            </a:r>
            <a:endParaRPr lang="fi-FI" dirty="0">
              <a:cs typeface="Calibri" panose="020F0502020204030204"/>
            </a:endParaRPr>
          </a:p>
        </p:txBody>
      </p:sp>
      <p:sp>
        <p:nvSpPr>
          <p:cNvPr id="6" name="Sisällön paikkamerkki 5">
            <a:extLst>
              <a:ext uri="{FF2B5EF4-FFF2-40B4-BE49-F238E27FC236}">
                <a16:creationId xmlns:a16="http://schemas.microsoft.com/office/drawing/2014/main" id="{9D39C1B2-65E2-924E-A8BF-92DBDDC6F4C6}"/>
              </a:ext>
            </a:extLst>
          </p:cNvPr>
          <p:cNvSpPr>
            <a:spLocks noGrp="1"/>
          </p:cNvSpPr>
          <p:nvPr>
            <p:ph sz="half" idx="2"/>
          </p:nvPr>
        </p:nvSpPr>
        <p:spPr>
          <a:xfrm>
            <a:off x="6172200" y="1825625"/>
            <a:ext cx="5181600" cy="4247317"/>
          </a:xfrm>
          <a:prstGeom prst="rect">
            <a:avLst/>
          </a:prstGeom>
          <a:noFill/>
        </p:spPr>
        <p:txBody>
          <a:bodyPr wrap="square" lIns="91440" tIns="45720" rIns="91440" bIns="45720">
            <a:spAutoFit/>
          </a:bodyPr>
          <a:lstStyle/>
          <a:p>
            <a:pPr marL="0" indent="0" algn="ctr">
              <a:buNone/>
            </a:pPr>
            <a:r>
              <a:rPr lang="fi-FI" sz="30000" b="1" cap="none" spc="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2680935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A747FF-1E47-514C-BBFD-75A6977DFE45}"/>
              </a:ext>
            </a:extLst>
          </p:cNvPr>
          <p:cNvSpPr>
            <a:spLocks noGrp="1"/>
          </p:cNvSpPr>
          <p:nvPr>
            <p:ph type="title"/>
          </p:nvPr>
        </p:nvSpPr>
        <p:spPr/>
        <p:txBody>
          <a:bodyPr/>
          <a:lstStyle/>
          <a:p>
            <a:r>
              <a:rPr lang="fi-FI" b="1" dirty="0"/>
              <a:t>Ohjeita on noudatettava</a:t>
            </a:r>
            <a:endParaRPr lang="fi-FI" b="1" dirty="0">
              <a:cs typeface="Calibri Light"/>
            </a:endParaRPr>
          </a:p>
        </p:txBody>
      </p:sp>
      <p:sp>
        <p:nvSpPr>
          <p:cNvPr id="6" name="Tekstiruutu 5">
            <a:extLst>
              <a:ext uri="{FF2B5EF4-FFF2-40B4-BE49-F238E27FC236}">
                <a16:creationId xmlns:a16="http://schemas.microsoft.com/office/drawing/2014/main" id="{825BC143-B108-1A40-A3D4-B146F0D365F1}"/>
              </a:ext>
            </a:extLst>
          </p:cNvPr>
          <p:cNvSpPr txBox="1"/>
          <p:nvPr/>
        </p:nvSpPr>
        <p:spPr>
          <a:xfrm>
            <a:off x="8475612" y="5666117"/>
            <a:ext cx="3400033" cy="369332"/>
          </a:xfrm>
          <a:prstGeom prst="rect">
            <a:avLst/>
          </a:prstGeom>
          <a:noFill/>
        </p:spPr>
        <p:txBody>
          <a:bodyPr wrap="none" lIns="91440" tIns="45720" rIns="91440" bIns="45720" rtlCol="0" anchor="t">
            <a:spAutoFit/>
          </a:bodyPr>
          <a:lstStyle/>
          <a:p>
            <a:r>
              <a:rPr lang="fi-FI" dirty="0"/>
              <a:t>RAXA-sarjakuva (Pekka Rahkonen)</a:t>
            </a:r>
          </a:p>
        </p:txBody>
      </p:sp>
      <p:sp>
        <p:nvSpPr>
          <p:cNvPr id="9" name="Sisällön paikkamerkki 8">
            <a:extLst>
              <a:ext uri="{FF2B5EF4-FFF2-40B4-BE49-F238E27FC236}">
                <a16:creationId xmlns:a16="http://schemas.microsoft.com/office/drawing/2014/main" id="{4051637D-9290-DD49-B5C4-D7D99A32BBCC}"/>
              </a:ext>
            </a:extLst>
          </p:cNvPr>
          <p:cNvSpPr>
            <a:spLocks noGrp="1"/>
          </p:cNvSpPr>
          <p:nvPr>
            <p:ph sz="half" idx="1"/>
          </p:nvPr>
        </p:nvSpPr>
        <p:spPr>
          <a:xfrm>
            <a:off x="838200" y="1825625"/>
            <a:ext cx="3990522" cy="4351338"/>
          </a:xfrm>
        </p:spPr>
        <p:txBody>
          <a:bodyPr vert="horz" lIns="91440" tIns="45720" rIns="91440" bIns="45720" rtlCol="0" anchor="t">
            <a:normAutofit/>
          </a:bodyPr>
          <a:lstStyle/>
          <a:p>
            <a:pPr>
              <a:lnSpc>
                <a:spcPct val="100000"/>
              </a:lnSpc>
            </a:pPr>
            <a:r>
              <a:rPr lang="fi-FI" dirty="0"/>
              <a:t>Esihenkilöiden on toimittava esimerkillisesti</a:t>
            </a:r>
            <a:endParaRPr lang="fi-FI"/>
          </a:p>
          <a:p>
            <a:pPr>
              <a:lnSpc>
                <a:spcPct val="100000"/>
              </a:lnSpc>
            </a:pPr>
            <a:r>
              <a:rPr lang="fi-FI" dirty="0"/>
              <a:t>Esihenkilöiden on puututtava ohjeiden vastaiseen toimintaan</a:t>
            </a:r>
            <a:endParaRPr lang="fi-FI" dirty="0">
              <a:cs typeface="Calibri" panose="020F0502020204030204"/>
            </a:endParaRPr>
          </a:p>
          <a:p>
            <a:pPr>
              <a:lnSpc>
                <a:spcPct val="100000"/>
              </a:lnSpc>
            </a:pPr>
            <a:r>
              <a:rPr lang="fi-FI" dirty="0"/>
              <a:t>Jokainen vaikuttaa omalla esimerkillään</a:t>
            </a:r>
            <a:endParaRPr lang="fi-FI" dirty="0">
              <a:cs typeface="Calibri" panose="020F0502020204030204"/>
            </a:endParaRPr>
          </a:p>
        </p:txBody>
      </p:sp>
      <p:pic>
        <p:nvPicPr>
          <p:cNvPr id="10" name="Sisällön paikkamerkki 4">
            <a:extLst>
              <a:ext uri="{FF2B5EF4-FFF2-40B4-BE49-F238E27FC236}">
                <a16:creationId xmlns:a16="http://schemas.microsoft.com/office/drawing/2014/main" id="{43194F65-9242-794B-956E-4E8A581A451F}"/>
              </a:ext>
            </a:extLst>
          </p:cNvPr>
          <p:cNvPicPr>
            <a:picLocks noGrp="1" noChangeAspect="1"/>
          </p:cNvPicPr>
          <p:nvPr>
            <p:ph sz="half" idx="2"/>
          </p:nvPr>
        </p:nvPicPr>
        <p:blipFill>
          <a:blip r:embed="rId3"/>
          <a:stretch>
            <a:fillRect/>
          </a:stretch>
        </p:blipFill>
        <p:spPr>
          <a:xfrm>
            <a:off x="4828723" y="1684111"/>
            <a:ext cx="7200687" cy="3982005"/>
          </a:xfrm>
        </p:spPr>
      </p:pic>
    </p:spTree>
    <p:extLst>
      <p:ext uri="{BB962C8B-B14F-4D97-AF65-F5344CB8AC3E}">
        <p14:creationId xmlns:p14="http://schemas.microsoft.com/office/powerpoint/2010/main" val="1885760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4BE5DC58-ED8A-2D0B-ED2D-F801E9F47391}"/>
              </a:ext>
            </a:extLst>
          </p:cNvPr>
          <p:cNvSpPr/>
          <p:nvPr/>
        </p:nvSpPr>
        <p:spPr>
          <a:xfrm>
            <a:off x="966537" y="5558589"/>
            <a:ext cx="10266946" cy="6817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C09874CE-73F3-8A4E-9870-AF82EF5A2B28}"/>
              </a:ext>
            </a:extLst>
          </p:cNvPr>
          <p:cNvSpPr>
            <a:spLocks noGrp="1"/>
          </p:cNvSpPr>
          <p:nvPr>
            <p:ph type="title"/>
          </p:nvPr>
        </p:nvSpPr>
        <p:spPr/>
        <p:txBody>
          <a:bodyPr>
            <a:normAutofit fontScale="90000"/>
          </a:bodyPr>
          <a:lstStyle/>
          <a:p>
            <a:r>
              <a:rPr lang="fi-FI" b="1" dirty="0"/>
              <a:t>Työturvallisuuslain rakennustyötä koskevat pykälät </a:t>
            </a:r>
            <a:r>
              <a:rPr lang="fi-FI" sz="2200" b="1" dirty="0"/>
              <a:t>(</a:t>
            </a:r>
            <a:r>
              <a:rPr lang="sv-SE" sz="2200" b="1" dirty="0"/>
              <a:t>52§ 52a§ ja 52b§</a:t>
            </a:r>
            <a:r>
              <a:rPr lang="fi-FI" sz="2200" b="1" dirty="0"/>
              <a:t>)</a:t>
            </a:r>
            <a:endParaRPr lang="fi-FI" sz="2200" b="1" dirty="0">
              <a:cs typeface="Calibri Light"/>
            </a:endParaRPr>
          </a:p>
        </p:txBody>
      </p:sp>
      <p:sp>
        <p:nvSpPr>
          <p:cNvPr id="3" name="Sisällön paikkamerkki 2">
            <a:extLst>
              <a:ext uri="{FF2B5EF4-FFF2-40B4-BE49-F238E27FC236}">
                <a16:creationId xmlns:a16="http://schemas.microsoft.com/office/drawing/2014/main" id="{7C52D2DC-056A-5543-B414-47881A101CC5}"/>
              </a:ext>
            </a:extLst>
          </p:cNvPr>
          <p:cNvSpPr>
            <a:spLocks noGrp="1"/>
          </p:cNvSpPr>
          <p:nvPr>
            <p:ph idx="1"/>
          </p:nvPr>
        </p:nvSpPr>
        <p:spPr/>
        <p:txBody>
          <a:bodyPr vert="horz" lIns="91440" tIns="45720" rIns="91440" bIns="45720" rtlCol="0" anchor="t">
            <a:normAutofit fontScale="70000" lnSpcReduction="20000"/>
          </a:bodyPr>
          <a:lstStyle/>
          <a:p>
            <a:pPr>
              <a:lnSpc>
                <a:spcPct val="120000"/>
              </a:lnSpc>
            </a:pPr>
            <a:r>
              <a:rPr lang="fi-FI" dirty="0"/>
              <a:t>Rakennustyömaalla pääurakoitsijan on huolehdittava ettei työstä aiheudu vaaraa työmaalla työskenteleville eikä muillekaan työn vaikutuspiirissä oleville henkilöille mm. huolehtimalla seuraavasta:</a:t>
            </a:r>
            <a:endParaRPr lang="fi-FI"/>
          </a:p>
          <a:p>
            <a:pPr marL="533400" lvl="1" indent="-260350" fontAlgn="base">
              <a:lnSpc>
                <a:spcPct val="120000"/>
              </a:lnSpc>
              <a:buFont typeface="+mj-lt"/>
              <a:buAutoNum type="arabicPeriod"/>
            </a:pPr>
            <a:r>
              <a:rPr lang="fi-FI" dirty="0"/>
              <a:t>työpaikalla toimivien ja toimintojen yhteensovittamisesta;</a:t>
            </a:r>
            <a:endParaRPr lang="fi-FI" dirty="0">
              <a:cs typeface="Calibri" panose="020F0502020204030204"/>
            </a:endParaRPr>
          </a:p>
          <a:p>
            <a:pPr marL="533400" lvl="1" indent="-260350" fontAlgn="base">
              <a:lnSpc>
                <a:spcPct val="120000"/>
              </a:lnSpc>
              <a:buFont typeface="+mj-lt"/>
              <a:buAutoNum type="arabicPeriod"/>
            </a:pPr>
            <a:r>
              <a:rPr lang="fi-FI" dirty="0"/>
              <a:t>työpaikan liikenteen ja liikkumisen järjestelyistä;</a:t>
            </a:r>
            <a:endParaRPr lang="fi-FI" dirty="0">
              <a:cs typeface="Calibri" panose="020F0502020204030204"/>
            </a:endParaRPr>
          </a:p>
          <a:p>
            <a:pPr marL="533400" lvl="1" indent="-260350" fontAlgn="base">
              <a:lnSpc>
                <a:spcPct val="120000"/>
              </a:lnSpc>
              <a:buFont typeface="+mj-lt"/>
              <a:buAutoNum type="arabicPeriod"/>
            </a:pPr>
            <a:r>
              <a:rPr lang="fi-FI" dirty="0"/>
              <a:t>työpaikan yleisestä turvallisuuden ja terveellisyyden edellyttämästä järjestyksestä ja siisteydestä;</a:t>
            </a:r>
            <a:endParaRPr lang="fi-FI" dirty="0">
              <a:cs typeface="Calibri" panose="020F0502020204030204"/>
            </a:endParaRPr>
          </a:p>
          <a:p>
            <a:pPr marL="533400" lvl="1" indent="-260350" fontAlgn="base">
              <a:lnSpc>
                <a:spcPct val="120000"/>
              </a:lnSpc>
              <a:buFont typeface="+mj-lt"/>
              <a:buAutoNum type="arabicPeriod"/>
            </a:pPr>
            <a:r>
              <a:rPr lang="fi-FI" dirty="0"/>
              <a:t>muusta työpaikan yleissuunnittelusta; ja</a:t>
            </a:r>
            <a:endParaRPr lang="fi-FI" dirty="0">
              <a:cs typeface="Calibri" panose="020F0502020204030204"/>
            </a:endParaRPr>
          </a:p>
          <a:p>
            <a:pPr marL="533400" lvl="1" indent="-260350" fontAlgn="base">
              <a:lnSpc>
                <a:spcPct val="120000"/>
              </a:lnSpc>
              <a:buFont typeface="+mj-lt"/>
              <a:buAutoNum type="arabicPeriod"/>
            </a:pPr>
            <a:r>
              <a:rPr lang="fi-FI" dirty="0"/>
              <a:t>työolosuhteiden ja työympäristön yleisestä turvallisuudesta ja terveellisyydestä.</a:t>
            </a:r>
            <a:endParaRPr lang="fi-FI" dirty="0">
              <a:cs typeface="Calibri" panose="020F0502020204030204"/>
            </a:endParaRPr>
          </a:p>
          <a:p>
            <a:pPr marL="229870" indent="-229870" fontAlgn="base">
              <a:lnSpc>
                <a:spcPct val="120000"/>
              </a:lnSpc>
            </a:pPr>
            <a:r>
              <a:rPr lang="fi-FI" dirty="0"/>
              <a:t>Rakennustyömaalla on käytettävä kuvallista henkilötunnistetta, jossa henkilön nimi, veronumero ja työnantaja</a:t>
            </a:r>
            <a:endParaRPr lang="fi-FI" dirty="0">
              <a:cs typeface="Calibri" panose="020F0502020204030204"/>
            </a:endParaRPr>
          </a:p>
          <a:p>
            <a:pPr marL="229870" indent="-229870" fontAlgn="base">
              <a:lnSpc>
                <a:spcPct val="120000"/>
              </a:lnSpc>
            </a:pPr>
            <a:r>
              <a:rPr lang="fi-FI" dirty="0"/>
              <a:t>Rakennustyömaalla pääurakoitsijan on pidettävä luetteloa rakennustyömaalla työskentelevistä</a:t>
            </a:r>
            <a:endParaRPr lang="fi-FI" dirty="0">
              <a:cs typeface="Calibri" panose="020F0502020204030204"/>
            </a:endParaRPr>
          </a:p>
          <a:p>
            <a:pPr marL="730250" lvl="1" indent="-457200" fontAlgn="base">
              <a:lnSpc>
                <a:spcPct val="120000"/>
              </a:lnSpc>
            </a:pPr>
            <a:endParaRPr lang="fi-FI" dirty="0">
              <a:cs typeface="Calibri" panose="020F0502020204030204"/>
            </a:endParaRPr>
          </a:p>
        </p:txBody>
      </p:sp>
      <p:sp>
        <p:nvSpPr>
          <p:cNvPr id="4" name="Sisällön paikkamerkki 3">
            <a:extLst>
              <a:ext uri="{FF2B5EF4-FFF2-40B4-BE49-F238E27FC236}">
                <a16:creationId xmlns:a16="http://schemas.microsoft.com/office/drawing/2014/main" id="{02DFF019-6584-0D4D-A2DA-6E882F7AE13B}"/>
              </a:ext>
            </a:extLst>
          </p:cNvPr>
          <p:cNvSpPr>
            <a:spLocks noGrp="1"/>
          </p:cNvSpPr>
          <p:nvPr>
            <p:ph sz="quarter" idx="13"/>
          </p:nvPr>
        </p:nvSpPr>
        <p:spPr/>
        <p:txBody>
          <a:bodyPr vert="horz" lIns="91440" tIns="45720" rIns="91440" bIns="45720" rtlCol="0" anchor="t">
            <a:normAutofit fontScale="92500"/>
          </a:bodyPr>
          <a:lstStyle/>
          <a:p>
            <a:pPr algn="ctr"/>
            <a:r>
              <a:rPr lang="fi-FI" sz="2400" b="1" dirty="0">
                <a:solidFill>
                  <a:schemeClr val="bg1"/>
                </a:solidFill>
              </a:rPr>
              <a:t>Henkilötunniste ja luettelo työskentelevistä liittyvät harmaan talouden torjuntaan</a:t>
            </a:r>
            <a:endParaRPr lang="fi-FI" sz="2400" b="1" dirty="0">
              <a:solidFill>
                <a:schemeClr val="bg1"/>
              </a:solidFill>
              <a:cs typeface="Calibri"/>
            </a:endParaRPr>
          </a:p>
        </p:txBody>
      </p:sp>
    </p:spTree>
    <p:extLst>
      <p:ext uri="{BB962C8B-B14F-4D97-AF65-F5344CB8AC3E}">
        <p14:creationId xmlns:p14="http://schemas.microsoft.com/office/powerpoint/2010/main" val="2755144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D9E10487-47DD-3C22-F160-565584C62886}"/>
              </a:ext>
            </a:extLst>
          </p:cNvPr>
          <p:cNvSpPr/>
          <p:nvPr/>
        </p:nvSpPr>
        <p:spPr>
          <a:xfrm>
            <a:off x="625643" y="5648826"/>
            <a:ext cx="10848472" cy="922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BBAA7FA-DE34-AE4A-92FF-679165F9E4F8}"/>
              </a:ext>
            </a:extLst>
          </p:cNvPr>
          <p:cNvSpPr>
            <a:spLocks noGrp="1"/>
          </p:cNvSpPr>
          <p:nvPr>
            <p:ph type="title"/>
          </p:nvPr>
        </p:nvSpPr>
        <p:spPr/>
        <p:txBody>
          <a:bodyPr/>
          <a:lstStyle/>
          <a:p>
            <a:r>
              <a:rPr lang="fi-FI" b="1" dirty="0"/>
              <a:t>Perehdytys vs. työnopastus</a:t>
            </a:r>
            <a:endParaRPr lang="fi-FI" b="1" dirty="0">
              <a:cs typeface="Calibri Light"/>
            </a:endParaRPr>
          </a:p>
        </p:txBody>
      </p:sp>
      <p:sp>
        <p:nvSpPr>
          <p:cNvPr id="5" name="Sisällön paikkamerkki 4">
            <a:extLst>
              <a:ext uri="{FF2B5EF4-FFF2-40B4-BE49-F238E27FC236}">
                <a16:creationId xmlns:a16="http://schemas.microsoft.com/office/drawing/2014/main" id="{D3740EAC-BE6E-A142-B5F6-33F36F03C4B7}"/>
              </a:ext>
            </a:extLst>
          </p:cNvPr>
          <p:cNvSpPr>
            <a:spLocks noGrp="1"/>
          </p:cNvSpPr>
          <p:nvPr>
            <p:ph sz="half" idx="1"/>
          </p:nvPr>
        </p:nvSpPr>
        <p:spPr/>
        <p:txBody>
          <a:bodyPr vert="horz" lIns="91440" tIns="45720" rIns="91440" bIns="45720" rtlCol="0" anchor="t">
            <a:normAutofit lnSpcReduction="10000"/>
          </a:bodyPr>
          <a:lstStyle/>
          <a:p>
            <a:pPr marL="0" indent="0">
              <a:lnSpc>
                <a:spcPct val="100000"/>
              </a:lnSpc>
              <a:buNone/>
            </a:pPr>
            <a:r>
              <a:rPr lang="fi-FI" b="1" dirty="0"/>
              <a:t>Perehdytys</a:t>
            </a:r>
            <a:endParaRPr lang="fi-FI"/>
          </a:p>
          <a:p>
            <a:pPr>
              <a:lnSpc>
                <a:spcPct val="100000"/>
              </a:lnSpc>
            </a:pPr>
            <a:r>
              <a:rPr lang="fi-FI" dirty="0"/>
              <a:t>Toimenpiteet, joiden avulla työntekijä oppii tuntemaan</a:t>
            </a:r>
            <a:endParaRPr lang="fi-FI" dirty="0">
              <a:cs typeface="Calibri" panose="020F0502020204030204"/>
            </a:endParaRPr>
          </a:p>
          <a:p>
            <a:pPr lvl="1">
              <a:lnSpc>
                <a:spcPct val="100000"/>
              </a:lnSpc>
            </a:pPr>
            <a:r>
              <a:rPr lang="fi-FI" dirty="0"/>
              <a:t>oman työpaikkansa ja sen  toimintatavat, henkilöt ja yhteistyökumppanit</a:t>
            </a:r>
            <a:endParaRPr lang="fi-FI" dirty="0">
              <a:cs typeface="Calibri" panose="020F0502020204030204"/>
            </a:endParaRPr>
          </a:p>
          <a:p>
            <a:pPr lvl="1">
              <a:lnSpc>
                <a:spcPct val="100000"/>
              </a:lnSpc>
            </a:pPr>
            <a:r>
              <a:rPr lang="fi-FI" dirty="0"/>
              <a:t>oman työnsä tarkoituksen sekä yleiset turvallisuusvaatimukset</a:t>
            </a:r>
            <a:endParaRPr lang="fi-FI" dirty="0">
              <a:cs typeface="Calibri" panose="020F0502020204030204"/>
            </a:endParaRPr>
          </a:p>
        </p:txBody>
      </p:sp>
      <p:sp>
        <p:nvSpPr>
          <p:cNvPr id="6" name="Sisällön paikkamerkki 5">
            <a:extLst>
              <a:ext uri="{FF2B5EF4-FFF2-40B4-BE49-F238E27FC236}">
                <a16:creationId xmlns:a16="http://schemas.microsoft.com/office/drawing/2014/main" id="{1BB0E0B8-C4AA-D942-8A02-4F393AA13F0D}"/>
              </a:ext>
            </a:extLst>
          </p:cNvPr>
          <p:cNvSpPr>
            <a:spLocks noGrp="1"/>
          </p:cNvSpPr>
          <p:nvPr>
            <p:ph sz="half" idx="2"/>
          </p:nvPr>
        </p:nvSpPr>
        <p:spPr>
          <a:xfrm>
            <a:off x="6172200" y="1825625"/>
            <a:ext cx="5181600" cy="3741738"/>
          </a:xfrm>
        </p:spPr>
        <p:txBody>
          <a:bodyPr vert="horz" lIns="91440" tIns="45720" rIns="91440" bIns="45720" rtlCol="0" anchor="t">
            <a:normAutofit lnSpcReduction="10000"/>
          </a:bodyPr>
          <a:lstStyle/>
          <a:p>
            <a:pPr marL="0" indent="0">
              <a:lnSpc>
                <a:spcPct val="100000"/>
              </a:lnSpc>
              <a:buNone/>
            </a:pPr>
            <a:r>
              <a:rPr lang="fi-FI" b="1" dirty="0"/>
              <a:t>Työnopastus</a:t>
            </a:r>
            <a:endParaRPr lang="fi-FI"/>
          </a:p>
          <a:p>
            <a:pPr>
              <a:lnSpc>
                <a:spcPct val="100000"/>
              </a:lnSpc>
            </a:pPr>
            <a:r>
              <a:rPr lang="fi-FI" dirty="0"/>
              <a:t>Toimenpiteet, joiden avulla työntekijä oppii tekemään työnsä turvallisesti</a:t>
            </a:r>
            <a:endParaRPr lang="fi-FI" dirty="0">
              <a:cs typeface="Calibri" panose="020F0502020204030204"/>
            </a:endParaRPr>
          </a:p>
          <a:p>
            <a:pPr lvl="1">
              <a:lnSpc>
                <a:spcPct val="100000"/>
              </a:lnSpc>
            </a:pPr>
            <a:r>
              <a:rPr lang="fi-FI" dirty="0"/>
              <a:t>opastus kuhunkin työtehtävään, välineisiin, aineisiin, työnteko-olosuhteisiin ja vaatimuksiin</a:t>
            </a:r>
            <a:endParaRPr lang="fi-FI" dirty="0">
              <a:cs typeface="Calibri" panose="020F0502020204030204"/>
            </a:endParaRPr>
          </a:p>
          <a:p>
            <a:pPr lvl="1">
              <a:lnSpc>
                <a:spcPct val="100000"/>
              </a:lnSpc>
            </a:pPr>
            <a:r>
              <a:rPr lang="fi-FI" dirty="0"/>
              <a:t>opastus sisältää tiedon työn vaaroista ja niiden torjunnasta</a:t>
            </a:r>
            <a:endParaRPr lang="fi-FI" dirty="0">
              <a:cs typeface="Calibri" panose="020F0502020204030204"/>
            </a:endParaRPr>
          </a:p>
          <a:p>
            <a:pPr>
              <a:lnSpc>
                <a:spcPct val="100000"/>
              </a:lnSpc>
            </a:pPr>
            <a:endParaRPr lang="fi-FI" dirty="0">
              <a:cs typeface="Calibri" panose="020F0502020204030204"/>
            </a:endParaRPr>
          </a:p>
        </p:txBody>
      </p:sp>
      <p:sp>
        <p:nvSpPr>
          <p:cNvPr id="3" name="Tekstiruutu 2">
            <a:extLst>
              <a:ext uri="{FF2B5EF4-FFF2-40B4-BE49-F238E27FC236}">
                <a16:creationId xmlns:a16="http://schemas.microsoft.com/office/drawing/2014/main" id="{1449B87B-8D44-CC48-A5B8-1EBD3366DA2C}"/>
              </a:ext>
            </a:extLst>
          </p:cNvPr>
          <p:cNvSpPr txBox="1"/>
          <p:nvPr/>
        </p:nvSpPr>
        <p:spPr>
          <a:xfrm>
            <a:off x="571255" y="5731561"/>
            <a:ext cx="10954138" cy="769441"/>
          </a:xfrm>
          <a:prstGeom prst="rect">
            <a:avLst/>
          </a:prstGeom>
          <a:noFill/>
        </p:spPr>
        <p:txBody>
          <a:bodyPr wrap="square" lIns="91440" tIns="45720" rIns="91440" bIns="45720" rtlCol="0" anchor="t">
            <a:spAutoFit/>
          </a:bodyPr>
          <a:lstStyle/>
          <a:p>
            <a:pPr algn="ctr"/>
            <a:r>
              <a:rPr lang="fi-FI" sz="2200" b="1" dirty="0">
                <a:solidFill>
                  <a:schemeClr val="bg1"/>
                </a:solidFill>
              </a:rPr>
              <a:t>Rakennustyömaalla päätoteuttaja huolehtii kaikkien työntekijöiden perehdyttämisestä työmaahan ja työntekijän esihenkilö huolehtii työnopastuksesta</a:t>
            </a:r>
            <a:endParaRPr lang="fi-FI" sz="2200" b="1">
              <a:solidFill>
                <a:schemeClr val="bg1"/>
              </a:solidFill>
              <a:cs typeface="Calibri"/>
            </a:endParaRPr>
          </a:p>
        </p:txBody>
      </p:sp>
    </p:spTree>
    <p:extLst>
      <p:ext uri="{BB962C8B-B14F-4D97-AF65-F5344CB8AC3E}">
        <p14:creationId xmlns:p14="http://schemas.microsoft.com/office/powerpoint/2010/main" val="2797390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Pyöristetyt kulmat 4">
            <a:extLst>
              <a:ext uri="{FF2B5EF4-FFF2-40B4-BE49-F238E27FC236}">
                <a16:creationId xmlns:a16="http://schemas.microsoft.com/office/drawing/2014/main" id="{A0A7A000-40DC-E60C-AE15-B513EC28C410}"/>
              </a:ext>
            </a:extLst>
          </p:cNvPr>
          <p:cNvSpPr/>
          <p:nvPr/>
        </p:nvSpPr>
        <p:spPr>
          <a:xfrm>
            <a:off x="1207169" y="6170195"/>
            <a:ext cx="9875919" cy="511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C7FF4B33-A17A-944B-B3E9-B2DE5793A7FA}"/>
              </a:ext>
            </a:extLst>
          </p:cNvPr>
          <p:cNvSpPr>
            <a:spLocks noGrp="1"/>
          </p:cNvSpPr>
          <p:nvPr>
            <p:ph type="title"/>
          </p:nvPr>
        </p:nvSpPr>
        <p:spPr/>
        <p:txBody>
          <a:bodyPr/>
          <a:lstStyle/>
          <a:p>
            <a:r>
              <a:rPr lang="fi-FI" b="1" dirty="0"/>
              <a:t>Perehdytys rakennustyömaalle</a:t>
            </a:r>
            <a:endParaRPr lang="fi-FI" b="1" dirty="0" err="1">
              <a:cs typeface="Calibri Light"/>
            </a:endParaRPr>
          </a:p>
        </p:txBody>
      </p:sp>
      <p:sp>
        <p:nvSpPr>
          <p:cNvPr id="3" name="Sisällön paikkamerkki 2">
            <a:extLst>
              <a:ext uri="{FF2B5EF4-FFF2-40B4-BE49-F238E27FC236}">
                <a16:creationId xmlns:a16="http://schemas.microsoft.com/office/drawing/2014/main" id="{A82DFFDF-95B7-5343-9BCD-9620B5742438}"/>
              </a:ext>
            </a:extLst>
          </p:cNvPr>
          <p:cNvSpPr>
            <a:spLocks noGrp="1"/>
          </p:cNvSpPr>
          <p:nvPr>
            <p:ph sz="half" idx="1"/>
          </p:nvPr>
        </p:nvSpPr>
        <p:spPr>
          <a:xfrm>
            <a:off x="838201" y="1825625"/>
            <a:ext cx="4685522" cy="4210050"/>
          </a:xfrm>
        </p:spPr>
        <p:txBody>
          <a:bodyPr>
            <a:normAutofit fontScale="70000" lnSpcReduction="20000"/>
          </a:bodyPr>
          <a:lstStyle/>
          <a:p>
            <a:pPr marL="0" indent="0">
              <a:lnSpc>
                <a:spcPct val="120000"/>
              </a:lnSpc>
              <a:spcBef>
                <a:spcPts val="200"/>
              </a:spcBef>
              <a:buNone/>
            </a:pPr>
            <a:r>
              <a:rPr lang="fi-FI"/>
              <a:t>Toimenpiteet, joiden avulla työntekijä oppii tuntemaan rakennustyömaan ja sen </a:t>
            </a:r>
          </a:p>
          <a:p>
            <a:pPr>
              <a:lnSpc>
                <a:spcPct val="120000"/>
              </a:lnSpc>
              <a:spcBef>
                <a:spcPts val="200"/>
              </a:spcBef>
            </a:pPr>
            <a:r>
              <a:rPr lang="fi-FI"/>
              <a:t>vaarat, toimintatavat, säännöt, ohjeet, vaatimukset, henkilöt ja yhteistyökumppanit</a:t>
            </a:r>
          </a:p>
          <a:p>
            <a:pPr>
              <a:lnSpc>
                <a:spcPct val="120000"/>
              </a:lnSpc>
              <a:spcBef>
                <a:spcPts val="200"/>
              </a:spcBef>
            </a:pPr>
            <a:r>
              <a:rPr lang="fi-FI"/>
              <a:t>perehdytyksessä on oltava aktiivinen ja selvitettävä kyseessä olevan työmaan vaaratekijät, jotka voivat vaikuttaa omassa tehtävässä</a:t>
            </a:r>
          </a:p>
          <a:p>
            <a:pPr>
              <a:lnSpc>
                <a:spcPct val="120000"/>
              </a:lnSpc>
              <a:spcBef>
                <a:spcPts val="200"/>
              </a:spcBef>
            </a:pPr>
            <a:r>
              <a:rPr lang="fi-FI"/>
              <a:t>Hyvä perehdytys - pohja turvallisuudelle Työturvallisuuskeskuksen video </a:t>
            </a:r>
            <a:r>
              <a:rPr lang="fi-FI">
                <a:hlinkClick r:id="rId3"/>
              </a:rPr>
              <a:t>https://www.youtube.com/watch?v=cj_Jct7QWJg&amp;t=1s</a:t>
            </a:r>
            <a:endParaRPr lang="fi-FI"/>
          </a:p>
        </p:txBody>
      </p:sp>
      <p:sp>
        <p:nvSpPr>
          <p:cNvPr id="4" name="Sisällön paikkamerkki 3">
            <a:extLst>
              <a:ext uri="{FF2B5EF4-FFF2-40B4-BE49-F238E27FC236}">
                <a16:creationId xmlns:a16="http://schemas.microsoft.com/office/drawing/2014/main" id="{817473F7-4742-F64E-97E9-A8417E0E5666}"/>
              </a:ext>
            </a:extLst>
          </p:cNvPr>
          <p:cNvSpPr>
            <a:spLocks noGrp="1"/>
          </p:cNvSpPr>
          <p:nvPr>
            <p:ph sz="half" idx="2"/>
          </p:nvPr>
        </p:nvSpPr>
        <p:spPr>
          <a:xfrm>
            <a:off x="5735218" y="1825624"/>
            <a:ext cx="6363477" cy="4667251"/>
          </a:xfrm>
        </p:spPr>
        <p:txBody>
          <a:bodyPr>
            <a:normAutofit fontScale="70000" lnSpcReduction="20000"/>
          </a:bodyPr>
          <a:lstStyle/>
          <a:p>
            <a:pPr marL="0" indent="0">
              <a:lnSpc>
                <a:spcPct val="120000"/>
              </a:lnSpc>
              <a:spcBef>
                <a:spcPts val="200"/>
              </a:spcBef>
              <a:buNone/>
            </a:pPr>
            <a:r>
              <a:rPr lang="fi-FI"/>
              <a:t>Sisältö, esimerkiksi </a:t>
            </a:r>
          </a:p>
          <a:p>
            <a:pPr>
              <a:lnSpc>
                <a:spcPct val="120000"/>
              </a:lnSpc>
              <a:spcBef>
                <a:spcPts val="200"/>
              </a:spcBef>
            </a:pPr>
            <a:r>
              <a:rPr lang="fi-FI"/>
              <a:t>Työmaan esittely ja yhteyshenkilöt</a:t>
            </a:r>
          </a:p>
          <a:p>
            <a:pPr>
              <a:lnSpc>
                <a:spcPct val="120000"/>
              </a:lnSpc>
              <a:spcBef>
                <a:spcPts val="200"/>
              </a:spcBef>
            </a:pPr>
            <a:r>
              <a:rPr lang="fi-FI"/>
              <a:t>Toiminta hätätilanteessa</a:t>
            </a:r>
          </a:p>
          <a:p>
            <a:pPr>
              <a:lnSpc>
                <a:spcPct val="120000"/>
              </a:lnSpc>
              <a:spcBef>
                <a:spcPts val="200"/>
              </a:spcBef>
            </a:pPr>
            <a:r>
              <a:rPr lang="fi-FI"/>
              <a:t>Liikkuminen ja kuljetus- sekä varastointijärjestelyt</a:t>
            </a:r>
          </a:p>
          <a:p>
            <a:pPr>
              <a:lnSpc>
                <a:spcPct val="120000"/>
              </a:lnSpc>
              <a:spcBef>
                <a:spcPts val="200"/>
              </a:spcBef>
            </a:pPr>
            <a:r>
              <a:rPr lang="fi-FI"/>
              <a:t>Sosiaalitilat </a:t>
            </a:r>
          </a:p>
          <a:p>
            <a:pPr>
              <a:lnSpc>
                <a:spcPct val="120000"/>
              </a:lnSpc>
              <a:spcBef>
                <a:spcPts val="200"/>
              </a:spcBef>
            </a:pPr>
            <a:r>
              <a:rPr lang="fi-FI"/>
              <a:t>Turvallisuussäännöt ja –menettelyt: </a:t>
            </a:r>
          </a:p>
          <a:p>
            <a:pPr lvl="1">
              <a:lnSpc>
                <a:spcPct val="120000"/>
              </a:lnSpc>
              <a:spcBef>
                <a:spcPts val="200"/>
              </a:spcBef>
            </a:pPr>
            <a:r>
              <a:rPr lang="fi-FI" sz="2600"/>
              <a:t>Tavanomaisesta poikkeavat vaaratekijät ja torjuntatoimet</a:t>
            </a:r>
          </a:p>
          <a:p>
            <a:pPr lvl="1">
              <a:lnSpc>
                <a:spcPct val="120000"/>
              </a:lnSpc>
              <a:spcBef>
                <a:spcPts val="200"/>
              </a:spcBef>
            </a:pPr>
            <a:r>
              <a:rPr lang="fi-FI" sz="2600"/>
              <a:t>Lupakäytännöt</a:t>
            </a:r>
          </a:p>
          <a:p>
            <a:pPr lvl="1">
              <a:lnSpc>
                <a:spcPct val="120000"/>
              </a:lnSpc>
              <a:spcBef>
                <a:spcPts val="200"/>
              </a:spcBef>
            </a:pPr>
            <a:r>
              <a:rPr lang="fi-FI" sz="2600"/>
              <a:t>Siisteys ja järjestys sekä jätteiden käsittely</a:t>
            </a:r>
          </a:p>
          <a:p>
            <a:pPr marL="171450" indent="-171450">
              <a:lnSpc>
                <a:spcPct val="120000"/>
              </a:lnSpc>
              <a:spcBef>
                <a:spcPts val="200"/>
              </a:spcBef>
            </a:pPr>
            <a:r>
              <a:rPr lang="fi-FI"/>
              <a:t>Tiedot ja ohjeet perehdytettävän henkilön rakennustyömaalla tekemään työhön kohdistuvista vaara- ja haittatekijöistä sekä toimintaohjeista</a:t>
            </a:r>
          </a:p>
        </p:txBody>
      </p:sp>
      <p:sp>
        <p:nvSpPr>
          <p:cNvPr id="6" name="Tekstiruutu 5">
            <a:extLst>
              <a:ext uri="{FF2B5EF4-FFF2-40B4-BE49-F238E27FC236}">
                <a16:creationId xmlns:a16="http://schemas.microsoft.com/office/drawing/2014/main" id="{946BD3D3-E351-3945-8437-11EF7A376A42}"/>
              </a:ext>
            </a:extLst>
          </p:cNvPr>
          <p:cNvSpPr txBox="1"/>
          <p:nvPr/>
        </p:nvSpPr>
        <p:spPr>
          <a:xfrm>
            <a:off x="1768299" y="6206251"/>
            <a:ext cx="8755666" cy="430887"/>
          </a:xfrm>
          <a:prstGeom prst="rect">
            <a:avLst/>
          </a:prstGeom>
          <a:noFill/>
        </p:spPr>
        <p:txBody>
          <a:bodyPr wrap="none" lIns="91440" tIns="45720" rIns="91440" bIns="45720" rtlCol="0" anchor="t">
            <a:spAutoFit/>
          </a:bodyPr>
          <a:lstStyle/>
          <a:p>
            <a:pPr algn="ctr"/>
            <a:r>
              <a:rPr lang="fi-FI" sz="2200" b="1" dirty="0">
                <a:solidFill>
                  <a:schemeClr val="bg1"/>
                </a:solidFill>
              </a:rPr>
              <a:t>Päätoteuttaja perehdyttää kaikki työmaalla toimivat rakennustyömaahan</a:t>
            </a:r>
            <a:endParaRPr lang="fi-FI" sz="2200" b="1">
              <a:solidFill>
                <a:schemeClr val="bg1"/>
              </a:solidFill>
              <a:cs typeface="Calibri"/>
            </a:endParaRPr>
          </a:p>
        </p:txBody>
      </p:sp>
    </p:spTree>
    <p:extLst>
      <p:ext uri="{BB962C8B-B14F-4D97-AF65-F5344CB8AC3E}">
        <p14:creationId xmlns:p14="http://schemas.microsoft.com/office/powerpoint/2010/main" val="4055757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uorakulmio: Pyöristetyt kulmat 4">
            <a:extLst>
              <a:ext uri="{FF2B5EF4-FFF2-40B4-BE49-F238E27FC236}">
                <a16:creationId xmlns:a16="http://schemas.microsoft.com/office/drawing/2014/main" id="{85CBF6DD-A117-3367-7FD0-8848A15634B6}"/>
              </a:ext>
            </a:extLst>
          </p:cNvPr>
          <p:cNvSpPr/>
          <p:nvPr/>
        </p:nvSpPr>
        <p:spPr>
          <a:xfrm>
            <a:off x="1177090" y="5538536"/>
            <a:ext cx="9835814" cy="1203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Otsikko 3">
            <a:extLst>
              <a:ext uri="{FF2B5EF4-FFF2-40B4-BE49-F238E27FC236}">
                <a16:creationId xmlns:a16="http://schemas.microsoft.com/office/drawing/2014/main" id="{78A06A87-43E9-3243-A8F2-37D5140A6EC6}"/>
              </a:ext>
            </a:extLst>
          </p:cNvPr>
          <p:cNvSpPr>
            <a:spLocks noGrp="1"/>
          </p:cNvSpPr>
          <p:nvPr>
            <p:ph type="title"/>
          </p:nvPr>
        </p:nvSpPr>
        <p:spPr/>
        <p:txBody>
          <a:bodyPr>
            <a:normAutofit/>
          </a:bodyPr>
          <a:lstStyle/>
          <a:p>
            <a:r>
              <a:rPr lang="fi-FI" b="1" dirty="0"/>
              <a:t>Työnopastus</a:t>
            </a:r>
            <a:endParaRPr lang="fi-FI" b="1" dirty="0">
              <a:cs typeface="Calibri Light"/>
            </a:endParaRPr>
          </a:p>
        </p:txBody>
      </p:sp>
      <p:sp>
        <p:nvSpPr>
          <p:cNvPr id="2" name="Sisällön paikkamerkki 1">
            <a:extLst>
              <a:ext uri="{FF2B5EF4-FFF2-40B4-BE49-F238E27FC236}">
                <a16:creationId xmlns:a16="http://schemas.microsoft.com/office/drawing/2014/main" id="{9AC1C317-39F4-3542-80D3-A8035C281693}"/>
              </a:ext>
            </a:extLst>
          </p:cNvPr>
          <p:cNvSpPr>
            <a:spLocks noGrp="1"/>
          </p:cNvSpPr>
          <p:nvPr>
            <p:ph sz="half" idx="1"/>
          </p:nvPr>
        </p:nvSpPr>
        <p:spPr>
          <a:xfrm>
            <a:off x="838199" y="1470143"/>
            <a:ext cx="10302552" cy="3959453"/>
          </a:xfrm>
        </p:spPr>
        <p:txBody>
          <a:bodyPr vert="horz" lIns="91440" tIns="45720" rIns="91440" bIns="45720" rtlCol="0" anchor="t">
            <a:normAutofit/>
          </a:bodyPr>
          <a:lstStyle/>
          <a:p>
            <a:pPr marL="0" indent="0">
              <a:lnSpc>
                <a:spcPct val="100000"/>
              </a:lnSpc>
              <a:buNone/>
            </a:pPr>
            <a:r>
              <a:rPr lang="fi-FI" sz="2400" dirty="0"/>
              <a:t>Työnantajan eli jokaisen esihenkilön on huolehdittava, että </a:t>
            </a:r>
            <a:br>
              <a:rPr lang="fi-FI" sz="2400" dirty="0"/>
            </a:br>
            <a:r>
              <a:rPr lang="fi-FI" sz="2400" dirty="0"/>
              <a:t>työntekijöille annetaan riittävä opastus ja ohjaus eri työtehtäviin</a:t>
            </a:r>
            <a:endParaRPr lang="fi-FI" sz="2400" dirty="0">
              <a:cs typeface="Calibri"/>
            </a:endParaRPr>
          </a:p>
          <a:p>
            <a:pPr>
              <a:lnSpc>
                <a:spcPct val="100000"/>
              </a:lnSpc>
            </a:pPr>
            <a:r>
              <a:rPr lang="fi-FI" sz="2400" dirty="0"/>
              <a:t>Opastuksessa on annettava tiedot haitta- ja </a:t>
            </a:r>
            <a:br>
              <a:rPr lang="fi-FI" sz="2400" dirty="0"/>
            </a:br>
            <a:r>
              <a:rPr lang="fi-FI" sz="2400" dirty="0"/>
              <a:t>vaaratekijöistä sekä niiden torjunnasta </a:t>
            </a:r>
            <a:br>
              <a:rPr lang="fi-FI" sz="2400" dirty="0"/>
            </a:br>
            <a:r>
              <a:rPr lang="fi-FI" sz="2400" dirty="0"/>
              <a:t>osaaminen ja työkokemus huomioiden</a:t>
            </a:r>
            <a:endParaRPr lang="fi-FI" sz="2400" dirty="0">
              <a:cs typeface="Calibri" panose="020F0502020204030204"/>
            </a:endParaRPr>
          </a:p>
          <a:p>
            <a:pPr>
              <a:lnSpc>
                <a:spcPct val="100000"/>
              </a:lnSpc>
            </a:pPr>
            <a:r>
              <a:rPr lang="fi-FI" sz="2400" dirty="0"/>
              <a:t>Opastus huomioi säätö-, puhdistus-, huoltotyöt </a:t>
            </a:r>
            <a:br>
              <a:rPr lang="fi-FI" sz="2400" dirty="0"/>
            </a:br>
            <a:r>
              <a:rPr lang="fi-FI" sz="2400" dirty="0"/>
              <a:t>sekä häiriö- ja poikkeustilanteet</a:t>
            </a:r>
            <a:endParaRPr lang="fi-FI" sz="2400" dirty="0">
              <a:cs typeface="Calibri" panose="020F0502020204030204"/>
            </a:endParaRPr>
          </a:p>
          <a:p>
            <a:pPr>
              <a:lnSpc>
                <a:spcPct val="100000"/>
              </a:lnSpc>
            </a:pPr>
            <a:r>
              <a:rPr lang="fi-FI" sz="2400" dirty="0"/>
              <a:t>Opastusta täydennetään tarvittaessa</a:t>
            </a:r>
            <a:endParaRPr lang="fi-FI" sz="2400" dirty="0">
              <a:cs typeface="Calibri" panose="020F0502020204030204"/>
            </a:endParaRPr>
          </a:p>
          <a:p>
            <a:pPr>
              <a:lnSpc>
                <a:spcPct val="100000"/>
              </a:lnSpc>
            </a:pPr>
            <a:endParaRPr lang="fi-FI" sz="2400" dirty="0">
              <a:cs typeface="Calibri" panose="020F0502020204030204"/>
            </a:endParaRPr>
          </a:p>
          <a:p>
            <a:pPr>
              <a:lnSpc>
                <a:spcPct val="100000"/>
              </a:lnSpc>
            </a:pPr>
            <a:endParaRPr lang="fi-FI" sz="2400" dirty="0">
              <a:cs typeface="Calibri" panose="020F0502020204030204"/>
            </a:endParaRPr>
          </a:p>
        </p:txBody>
      </p:sp>
      <p:sp>
        <p:nvSpPr>
          <p:cNvPr id="3" name="Tekstiruutu 2">
            <a:extLst>
              <a:ext uri="{FF2B5EF4-FFF2-40B4-BE49-F238E27FC236}">
                <a16:creationId xmlns:a16="http://schemas.microsoft.com/office/drawing/2014/main" id="{2864200C-F3C3-C84C-9848-2E3320F1991D}"/>
              </a:ext>
            </a:extLst>
          </p:cNvPr>
          <p:cNvSpPr txBox="1"/>
          <p:nvPr/>
        </p:nvSpPr>
        <p:spPr>
          <a:xfrm>
            <a:off x="530480" y="5634669"/>
            <a:ext cx="11131040" cy="1015663"/>
          </a:xfrm>
          <a:prstGeom prst="rect">
            <a:avLst/>
          </a:prstGeom>
          <a:noFill/>
        </p:spPr>
        <p:txBody>
          <a:bodyPr wrap="square" lIns="91440" tIns="45720" rIns="91440" bIns="45720" rtlCol="0" anchor="t">
            <a:spAutoFit/>
          </a:bodyPr>
          <a:lstStyle/>
          <a:p>
            <a:pPr algn="ctr"/>
            <a:r>
              <a:rPr lang="fi-FI" sz="2000" b="1" dirty="0">
                <a:solidFill>
                  <a:schemeClr val="bg1"/>
                </a:solidFill>
              </a:rPr>
              <a:t>Käytännössä vaatimukset ja sisältö opastukselle ja kirjalliselle turvallisuusohjeistukselle </a:t>
            </a:r>
            <a:endParaRPr lang="fi-FI" sz="2000" b="1">
              <a:solidFill>
                <a:schemeClr val="bg1"/>
              </a:solidFill>
            </a:endParaRPr>
          </a:p>
          <a:p>
            <a:pPr algn="ctr"/>
            <a:r>
              <a:rPr lang="fi-FI" sz="2000" b="1" dirty="0">
                <a:solidFill>
                  <a:schemeClr val="bg1"/>
                </a:solidFill>
              </a:rPr>
              <a:t>selvitetään työpaikan riskinarvioinnin avulla </a:t>
            </a:r>
            <a:endParaRPr lang="fi-FI" sz="2000" b="1">
              <a:solidFill>
                <a:schemeClr val="bg1"/>
              </a:solidFill>
            </a:endParaRPr>
          </a:p>
          <a:p>
            <a:pPr algn="ctr"/>
            <a:r>
              <a:rPr lang="fi-FI" sz="2000" b="1" dirty="0">
                <a:solidFill>
                  <a:schemeClr val="bg1"/>
                </a:solidFill>
              </a:rPr>
              <a:t>-&gt; mitä suuremmat riskit, sitä tarkempi ohjeistus ja opastus</a:t>
            </a:r>
            <a:endParaRPr lang="fi-FI" sz="2000" b="1" dirty="0">
              <a:solidFill>
                <a:schemeClr val="bg1"/>
              </a:solidFill>
              <a:cs typeface="Calibri"/>
            </a:endParaRPr>
          </a:p>
        </p:txBody>
      </p:sp>
      <p:pic>
        <p:nvPicPr>
          <p:cNvPr id="9" name="Kuva 8">
            <a:extLst>
              <a:ext uri="{FF2B5EF4-FFF2-40B4-BE49-F238E27FC236}">
                <a16:creationId xmlns:a16="http://schemas.microsoft.com/office/drawing/2014/main" id="{921C522F-4692-FE43-8CCE-4FD8A50941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89" t="3724" r="5185" b="1386"/>
          <a:stretch/>
        </p:blipFill>
        <p:spPr>
          <a:xfrm rot="413704">
            <a:off x="8851789" y="2452596"/>
            <a:ext cx="1834491" cy="2610107"/>
          </a:xfrm>
          <a:prstGeom prst="rect">
            <a:avLst/>
          </a:prstGeom>
        </p:spPr>
      </p:pic>
    </p:spTree>
    <p:extLst>
      <p:ext uri="{BB962C8B-B14F-4D97-AF65-F5344CB8AC3E}">
        <p14:creationId xmlns:p14="http://schemas.microsoft.com/office/powerpoint/2010/main" val="1186127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Pyöristetyt kulmat 6">
            <a:extLst>
              <a:ext uri="{FF2B5EF4-FFF2-40B4-BE49-F238E27FC236}">
                <a16:creationId xmlns:a16="http://schemas.microsoft.com/office/drawing/2014/main" id="{71AFC460-FBE0-2993-049D-751983567662}"/>
              </a:ext>
            </a:extLst>
          </p:cNvPr>
          <p:cNvSpPr/>
          <p:nvPr/>
        </p:nvSpPr>
        <p:spPr>
          <a:xfrm>
            <a:off x="1538037" y="5578642"/>
            <a:ext cx="9364577" cy="782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81CED35-781F-E14A-8ADD-BE43C3BEA2FF}"/>
              </a:ext>
            </a:extLst>
          </p:cNvPr>
          <p:cNvSpPr>
            <a:spLocks noGrp="1"/>
          </p:cNvSpPr>
          <p:nvPr>
            <p:ph type="title"/>
          </p:nvPr>
        </p:nvSpPr>
        <p:spPr/>
        <p:txBody>
          <a:bodyPr>
            <a:normAutofit/>
          </a:bodyPr>
          <a:lstStyle/>
          <a:p>
            <a:r>
              <a:rPr lang="fi-FI" b="1" dirty="0"/>
              <a:t>Työsuojeluviranomaisen tehtävät</a:t>
            </a:r>
            <a:br>
              <a:rPr lang="fi-FI" b="1" dirty="0"/>
            </a:br>
            <a:r>
              <a:rPr lang="fi-FI" sz="2200" b="1" dirty="0"/>
              <a:t>Työsuojelun valvontalaki 44/2006</a:t>
            </a:r>
            <a:endParaRPr lang="fi-FI" sz="2200" b="1" dirty="0">
              <a:cs typeface="Calibri Light"/>
            </a:endParaRPr>
          </a:p>
        </p:txBody>
      </p:sp>
      <p:sp>
        <p:nvSpPr>
          <p:cNvPr id="3" name="Sisällön paikkamerkki 2">
            <a:extLst>
              <a:ext uri="{FF2B5EF4-FFF2-40B4-BE49-F238E27FC236}">
                <a16:creationId xmlns:a16="http://schemas.microsoft.com/office/drawing/2014/main" id="{8E418306-B2EC-7644-A04D-592CCCC06920}"/>
              </a:ext>
            </a:extLst>
          </p:cNvPr>
          <p:cNvSpPr>
            <a:spLocks noGrp="1"/>
          </p:cNvSpPr>
          <p:nvPr>
            <p:ph idx="1"/>
          </p:nvPr>
        </p:nvSpPr>
        <p:spPr>
          <a:xfrm>
            <a:off x="838200" y="1454667"/>
            <a:ext cx="10515600" cy="4056884"/>
          </a:xfrm>
        </p:spPr>
        <p:txBody>
          <a:bodyPr vert="horz" lIns="91440" tIns="45720" rIns="91440" bIns="45720" rtlCol="0" anchor="t">
            <a:normAutofit lnSpcReduction="10000"/>
          </a:bodyPr>
          <a:lstStyle/>
          <a:p>
            <a:pPr marL="508000" lvl="1" indent="-254000">
              <a:lnSpc>
                <a:spcPct val="100000"/>
              </a:lnSpc>
            </a:pPr>
            <a:r>
              <a:rPr lang="fi-FI" dirty="0"/>
              <a:t>Tekee työsuojelutarkastuksia työpaikoilla oma-aloitteisesti tai pyynnöstä</a:t>
            </a:r>
          </a:p>
          <a:p>
            <a:pPr marL="508000" lvl="1" indent="-254000">
              <a:lnSpc>
                <a:spcPct val="100000"/>
              </a:lnSpc>
            </a:pPr>
            <a:r>
              <a:rPr lang="fi-FI" dirty="0"/>
              <a:t>Vakavien työtapaturmien, ammattitautien ja työperäisten sairauksien syiden selvittäminen ja toiminta niiden ennaltaehkäisemiseksi</a:t>
            </a:r>
            <a:endParaRPr lang="fi-FI" dirty="0">
              <a:cs typeface="Calibri" panose="020F0502020204030204"/>
            </a:endParaRPr>
          </a:p>
          <a:p>
            <a:pPr marL="508000" lvl="1" indent="-254000">
              <a:lnSpc>
                <a:spcPct val="100000"/>
              </a:lnSpc>
            </a:pPr>
            <a:r>
              <a:rPr lang="fi-FI" dirty="0"/>
              <a:t>Tuotevalvonta esim. koneiden ja henkilönsuojainten markkinavalvonta</a:t>
            </a:r>
            <a:endParaRPr lang="fi-FI" dirty="0">
              <a:cs typeface="Calibri" panose="020F0502020204030204"/>
            </a:endParaRPr>
          </a:p>
          <a:p>
            <a:pPr marL="508000" lvl="1" indent="-254000">
              <a:lnSpc>
                <a:spcPct val="100000"/>
              </a:lnSpc>
            </a:pPr>
            <a:r>
              <a:rPr lang="fi-FI" dirty="0"/>
              <a:t>Lisäksi</a:t>
            </a:r>
            <a:endParaRPr lang="fi-FI" dirty="0">
              <a:cs typeface="Calibri" panose="020F0502020204030204"/>
            </a:endParaRPr>
          </a:p>
          <a:p>
            <a:pPr marL="803275" lvl="2" indent="-254000">
              <a:lnSpc>
                <a:spcPct val="100000"/>
              </a:lnSpc>
            </a:pPr>
            <a:r>
              <a:rPr lang="fi-FI" dirty="0"/>
              <a:t>Ilmoitukset viranomaiselle esim. rakennustyöstä, asbestipurkutyöstä, työntekijöiden lähettämisestä Suomeen, vakavasta tapaturmasta, nuorista työntekijöistä (16-17-v.), hätätyöstä</a:t>
            </a:r>
            <a:endParaRPr lang="fi-FI" dirty="0">
              <a:cs typeface="Calibri" panose="020F0502020204030204"/>
            </a:endParaRPr>
          </a:p>
          <a:p>
            <a:pPr marL="803275" lvl="2" indent="-254000">
              <a:lnSpc>
                <a:spcPct val="100000"/>
              </a:lnSpc>
            </a:pPr>
            <a:r>
              <a:rPr lang="fi-FI" dirty="0"/>
              <a:t>Luvat, esim. asbestipurkuun, räjäytystöihin (panostajat), vedenalaiseen rakennustyöhön tai nuoriin työntekijöihin liittyen</a:t>
            </a:r>
            <a:endParaRPr lang="fi-FI" dirty="0">
              <a:cs typeface="Calibri" panose="020F0502020204030204"/>
            </a:endParaRPr>
          </a:p>
          <a:p>
            <a:pPr marL="803275" lvl="2" indent="-254000">
              <a:lnSpc>
                <a:spcPct val="100000"/>
              </a:lnSpc>
            </a:pPr>
            <a:r>
              <a:rPr lang="fi-FI" dirty="0"/>
              <a:t>Poikkeusluvat koskien esim. vuorokausilepoa, jaksotyöaikaa, yötyötä ja vapautusta työvuoroluettelon pitämisestä</a:t>
            </a:r>
            <a:endParaRPr lang="fi-FI" dirty="0">
              <a:cs typeface="Calibri" panose="020F0502020204030204"/>
            </a:endParaRPr>
          </a:p>
          <a:p>
            <a:pPr marL="914400" lvl="2" indent="0">
              <a:lnSpc>
                <a:spcPct val="100000"/>
              </a:lnSpc>
              <a:buNone/>
            </a:pPr>
            <a:endParaRPr lang="fi-FI" dirty="0">
              <a:cs typeface="Calibri" panose="020F0502020204030204"/>
            </a:endParaRPr>
          </a:p>
          <a:p>
            <a:pPr>
              <a:lnSpc>
                <a:spcPct val="100000"/>
              </a:lnSpc>
            </a:pPr>
            <a:endParaRPr lang="fi-FI" dirty="0">
              <a:cs typeface="Calibri" panose="020F0502020204030204"/>
            </a:endParaRPr>
          </a:p>
          <a:p>
            <a:pPr>
              <a:lnSpc>
                <a:spcPct val="100000"/>
              </a:lnSpc>
            </a:pPr>
            <a:endParaRPr lang="fi-FI" dirty="0">
              <a:cs typeface="Calibri" panose="020F0502020204030204"/>
            </a:endParaRPr>
          </a:p>
        </p:txBody>
      </p:sp>
      <p:sp>
        <p:nvSpPr>
          <p:cNvPr id="5" name="Dian numeron paikkamerkki 4">
            <a:extLst>
              <a:ext uri="{FF2B5EF4-FFF2-40B4-BE49-F238E27FC236}">
                <a16:creationId xmlns:a16="http://schemas.microsoft.com/office/drawing/2014/main" id="{0971A77E-EDEC-BA4F-9FDF-217E3B247EAA}"/>
              </a:ext>
            </a:extLst>
          </p:cNvPr>
          <p:cNvSpPr>
            <a:spLocks noGrp="1"/>
          </p:cNvSpPr>
          <p:nvPr>
            <p:ph type="sldNum" sz="quarter" idx="12"/>
          </p:nvPr>
        </p:nvSpPr>
        <p:spPr/>
        <p:txBody>
          <a:bodyPr/>
          <a:lstStyle/>
          <a:p>
            <a:fld id="{30088326-30EF-4746-867D-B30A40191297}" type="slidenum">
              <a:rPr lang="fi-FI" smtClean="0"/>
              <a:t>25</a:t>
            </a:fld>
            <a:endParaRPr lang="fi-FI"/>
          </a:p>
        </p:txBody>
      </p:sp>
      <p:sp>
        <p:nvSpPr>
          <p:cNvPr id="4" name="Sisällön paikkamerkki 3">
            <a:extLst>
              <a:ext uri="{FF2B5EF4-FFF2-40B4-BE49-F238E27FC236}">
                <a16:creationId xmlns:a16="http://schemas.microsoft.com/office/drawing/2014/main" id="{E30B74F6-FB02-B445-9C59-64E0FF54D01E}"/>
              </a:ext>
            </a:extLst>
          </p:cNvPr>
          <p:cNvSpPr>
            <a:spLocks noGrp="1"/>
          </p:cNvSpPr>
          <p:nvPr>
            <p:ph sz="quarter" idx="13"/>
          </p:nvPr>
        </p:nvSpPr>
        <p:spPr>
          <a:xfrm>
            <a:off x="962525" y="5796087"/>
            <a:ext cx="10515600" cy="565150"/>
          </a:xfrm>
        </p:spPr>
        <p:txBody>
          <a:bodyPr vert="horz" lIns="91440" tIns="45720" rIns="91440" bIns="45720" rtlCol="0" anchor="t">
            <a:noAutofit/>
          </a:bodyPr>
          <a:lstStyle/>
          <a:p>
            <a:pPr algn="ctr"/>
            <a:r>
              <a:rPr lang="fi-FI" sz="2000" b="1" dirty="0">
                <a:solidFill>
                  <a:schemeClr val="bg1"/>
                </a:solidFill>
              </a:rPr>
              <a:t>Valvonnan lisäksi työsuojeluviranomainen antaa ohjeita ja neuvoja työsuojeluasioissa</a:t>
            </a:r>
            <a:endParaRPr lang="fi-FI" sz="2000" b="1" dirty="0">
              <a:solidFill>
                <a:schemeClr val="bg1"/>
              </a:solidFill>
              <a:cs typeface="Calibri"/>
            </a:endParaRPr>
          </a:p>
        </p:txBody>
      </p:sp>
    </p:spTree>
    <p:extLst>
      <p:ext uri="{BB962C8B-B14F-4D97-AF65-F5344CB8AC3E}">
        <p14:creationId xmlns:p14="http://schemas.microsoft.com/office/powerpoint/2010/main" val="3769533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E7C97C4D-58BB-DB30-A5B2-47E7E9805091}"/>
              </a:ext>
            </a:extLst>
          </p:cNvPr>
          <p:cNvSpPr/>
          <p:nvPr/>
        </p:nvSpPr>
        <p:spPr>
          <a:xfrm>
            <a:off x="776037" y="5698958"/>
            <a:ext cx="10768261"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8231E37-7739-B44F-A9F2-B58A1B38FBE9}"/>
              </a:ext>
            </a:extLst>
          </p:cNvPr>
          <p:cNvSpPr>
            <a:spLocks noGrp="1"/>
          </p:cNvSpPr>
          <p:nvPr>
            <p:ph type="title"/>
          </p:nvPr>
        </p:nvSpPr>
        <p:spPr/>
        <p:txBody>
          <a:bodyPr>
            <a:noAutofit/>
          </a:bodyPr>
          <a:lstStyle/>
          <a:p>
            <a:r>
              <a:rPr lang="fi-FI" sz="4000" b="1" dirty="0"/>
              <a:t>Yhteistoiminta työturvallisuusasioissa työpaikalla</a:t>
            </a:r>
            <a:br>
              <a:rPr lang="fi-FI" sz="4000" b="1" dirty="0"/>
            </a:br>
            <a:r>
              <a:rPr lang="fi-FI" sz="2000" b="1" dirty="0"/>
              <a:t>Työsuojelun valvontalaki 44/2006</a:t>
            </a:r>
            <a:endParaRPr lang="fi-FI" sz="2000" b="1" dirty="0">
              <a:cs typeface="Calibri Light"/>
            </a:endParaRPr>
          </a:p>
        </p:txBody>
      </p:sp>
      <p:sp>
        <p:nvSpPr>
          <p:cNvPr id="3" name="Sisällön paikkamerkki 2">
            <a:extLst>
              <a:ext uri="{FF2B5EF4-FFF2-40B4-BE49-F238E27FC236}">
                <a16:creationId xmlns:a16="http://schemas.microsoft.com/office/drawing/2014/main" id="{955AFE9C-8753-7F47-A09D-15CD7ADF0301}"/>
              </a:ext>
            </a:extLst>
          </p:cNvPr>
          <p:cNvSpPr>
            <a:spLocks noGrp="1"/>
          </p:cNvSpPr>
          <p:nvPr>
            <p:ph idx="1"/>
          </p:nvPr>
        </p:nvSpPr>
        <p:spPr/>
        <p:txBody>
          <a:bodyPr vert="horz" lIns="91440" tIns="45720" rIns="91440" bIns="45720" rtlCol="0" anchor="t">
            <a:normAutofit fontScale="92500" lnSpcReduction="20000"/>
          </a:bodyPr>
          <a:lstStyle/>
          <a:p>
            <a:pPr>
              <a:lnSpc>
                <a:spcPct val="110000"/>
              </a:lnSpc>
            </a:pPr>
            <a:r>
              <a:rPr lang="fi-FI" dirty="0"/>
              <a:t>Työsuojelun yhteistoiminta on työnantajan ja työntekijöiden yhteistyötä, jolla edistetään työn terveellisyyttä ja turvallisuutta</a:t>
            </a:r>
            <a:endParaRPr lang="fi-FI"/>
          </a:p>
          <a:p>
            <a:pPr>
              <a:lnSpc>
                <a:spcPct val="110000"/>
              </a:lnSpc>
            </a:pPr>
            <a:r>
              <a:rPr lang="fi-FI" dirty="0"/>
              <a:t>Työnantaja huolehtii yhteistoiminnan edellytyksistä työpaikalla</a:t>
            </a:r>
            <a:endParaRPr lang="fi-FI" dirty="0">
              <a:cs typeface="Calibri" panose="020F0502020204030204"/>
            </a:endParaRPr>
          </a:p>
          <a:p>
            <a:pPr>
              <a:lnSpc>
                <a:spcPct val="110000"/>
              </a:lnSpc>
            </a:pPr>
            <a:r>
              <a:rPr lang="fi-FI" dirty="0"/>
              <a:t>Työsuojelun yhteistoiminnassa käsitellään</a:t>
            </a:r>
            <a:endParaRPr lang="fi-FI" dirty="0">
              <a:cs typeface="Calibri" panose="020F0502020204030204"/>
            </a:endParaRPr>
          </a:p>
          <a:p>
            <a:pPr lvl="1">
              <a:lnSpc>
                <a:spcPct val="110000"/>
              </a:lnSpc>
            </a:pPr>
            <a:r>
              <a:rPr lang="fi-FI" dirty="0"/>
              <a:t>asioita, joilla voi olla vaikutusta työntekijän turvallisuuteen, terveyteen tai työkykyyn sekä seurataan käsiteltyjen asioiden toteutumista ja vaikutuksia</a:t>
            </a:r>
            <a:endParaRPr lang="fi-FI" dirty="0">
              <a:cs typeface="Calibri" panose="020F0502020204030204"/>
            </a:endParaRPr>
          </a:p>
          <a:p>
            <a:pPr lvl="1">
              <a:lnSpc>
                <a:spcPct val="110000"/>
              </a:lnSpc>
            </a:pPr>
            <a:r>
              <a:rPr lang="fi-FI" dirty="0"/>
              <a:t>mm. työterveyshuolto, turvallisuustilastot, kehityssuunnitelmat, suunnitellut muutokset toimintaan…</a:t>
            </a:r>
            <a:endParaRPr lang="fi-FI" dirty="0">
              <a:cs typeface="Calibri" panose="020F0502020204030204"/>
            </a:endParaRPr>
          </a:p>
          <a:p>
            <a:pPr>
              <a:lnSpc>
                <a:spcPct val="110000"/>
              </a:lnSpc>
            </a:pPr>
            <a:r>
              <a:rPr lang="fi-FI" b="1" dirty="0"/>
              <a:t>Yksittäistä työntekijää koskevat työturvallisuus ja -terveysasiat käsitellään työntekijän ja hänen esihenkilönsä välillä</a:t>
            </a:r>
            <a:endParaRPr lang="sv-SE" b="1" dirty="0">
              <a:cs typeface="Calibri" panose="020F0502020204030204"/>
            </a:endParaRPr>
          </a:p>
        </p:txBody>
      </p:sp>
      <p:sp>
        <p:nvSpPr>
          <p:cNvPr id="4" name="Sisällön paikkamerkki 3">
            <a:extLst>
              <a:ext uri="{FF2B5EF4-FFF2-40B4-BE49-F238E27FC236}">
                <a16:creationId xmlns:a16="http://schemas.microsoft.com/office/drawing/2014/main" id="{EA4459C7-8055-BF40-BD49-D5FD48FE298A}"/>
              </a:ext>
            </a:extLst>
          </p:cNvPr>
          <p:cNvSpPr>
            <a:spLocks noGrp="1"/>
          </p:cNvSpPr>
          <p:nvPr>
            <p:ph sz="quarter" idx="13"/>
          </p:nvPr>
        </p:nvSpPr>
        <p:spPr>
          <a:xfrm>
            <a:off x="838200" y="5821823"/>
            <a:ext cx="10515600" cy="565150"/>
          </a:xfrm>
        </p:spPr>
        <p:txBody>
          <a:bodyPr vert="horz" lIns="91440" tIns="45720" rIns="91440" bIns="45720" rtlCol="0" anchor="t">
            <a:normAutofit/>
          </a:bodyPr>
          <a:lstStyle/>
          <a:p>
            <a:pPr algn="ctr"/>
            <a:r>
              <a:rPr lang="fi-FI" sz="2200" b="1" dirty="0">
                <a:solidFill>
                  <a:schemeClr val="bg1"/>
                </a:solidFill>
              </a:rPr>
              <a:t>Työntekijöillä pitää olla aito mahdollisuus vaikuttaa työpaikan työturvallisuuteen</a:t>
            </a:r>
            <a:endParaRPr lang="fi-FI" sz="2200" b="1" dirty="0">
              <a:solidFill>
                <a:schemeClr val="bg1"/>
              </a:solidFill>
              <a:cs typeface="Calibri"/>
            </a:endParaRPr>
          </a:p>
        </p:txBody>
      </p:sp>
    </p:spTree>
    <p:extLst>
      <p:ext uri="{BB962C8B-B14F-4D97-AF65-F5344CB8AC3E}">
        <p14:creationId xmlns:p14="http://schemas.microsoft.com/office/powerpoint/2010/main" val="3623508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4F7FF789-C66B-E4B4-B830-03AE1566729F}"/>
              </a:ext>
            </a:extLst>
          </p:cNvPr>
          <p:cNvSpPr/>
          <p:nvPr/>
        </p:nvSpPr>
        <p:spPr>
          <a:xfrm>
            <a:off x="996616" y="6130089"/>
            <a:ext cx="10597814" cy="531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81CED35-781F-E14A-8ADD-BE43C3BEA2FF}"/>
              </a:ext>
            </a:extLst>
          </p:cNvPr>
          <p:cNvSpPr>
            <a:spLocks noGrp="1"/>
          </p:cNvSpPr>
          <p:nvPr>
            <p:ph type="title"/>
          </p:nvPr>
        </p:nvSpPr>
        <p:spPr>
          <a:xfrm>
            <a:off x="838200" y="365125"/>
            <a:ext cx="11018800" cy="999849"/>
          </a:xfrm>
        </p:spPr>
        <p:txBody>
          <a:bodyPr>
            <a:normAutofit fontScale="90000"/>
          </a:bodyPr>
          <a:lstStyle/>
          <a:p>
            <a:r>
              <a:rPr lang="fi-FI" b="1" dirty="0"/>
              <a:t>Työsuojeluyhteistoiminnan toimijoiden roolit lyhyesti</a:t>
            </a:r>
            <a:br>
              <a:rPr lang="fi-FI" b="1" dirty="0"/>
            </a:br>
            <a:r>
              <a:rPr lang="fi-FI" sz="2200" b="1" dirty="0"/>
              <a:t>Työsuojelun valvontalaki 44/2006</a:t>
            </a:r>
            <a:endParaRPr lang="fi-FI" sz="2200" b="1" dirty="0">
              <a:cs typeface="Calibri Light"/>
            </a:endParaRPr>
          </a:p>
        </p:txBody>
      </p:sp>
      <p:sp>
        <p:nvSpPr>
          <p:cNvPr id="3" name="Sisällön paikkamerkki 2">
            <a:extLst>
              <a:ext uri="{FF2B5EF4-FFF2-40B4-BE49-F238E27FC236}">
                <a16:creationId xmlns:a16="http://schemas.microsoft.com/office/drawing/2014/main" id="{8E418306-B2EC-7644-A04D-592CCCC06920}"/>
              </a:ext>
            </a:extLst>
          </p:cNvPr>
          <p:cNvSpPr>
            <a:spLocks noGrp="1"/>
          </p:cNvSpPr>
          <p:nvPr>
            <p:ph idx="1"/>
          </p:nvPr>
        </p:nvSpPr>
        <p:spPr>
          <a:xfrm>
            <a:off x="838200" y="1454666"/>
            <a:ext cx="10515600" cy="4623019"/>
          </a:xfrm>
        </p:spPr>
        <p:txBody>
          <a:bodyPr vert="horz" lIns="91440" tIns="45720" rIns="91440" bIns="45720" rtlCol="0" anchor="t">
            <a:normAutofit fontScale="70000" lnSpcReduction="20000"/>
          </a:bodyPr>
          <a:lstStyle/>
          <a:p>
            <a:pPr>
              <a:lnSpc>
                <a:spcPct val="120000"/>
              </a:lnSpc>
            </a:pPr>
            <a:r>
              <a:rPr lang="fi-FI" b="1" dirty="0"/>
              <a:t>Työnantajan edustajat</a:t>
            </a:r>
            <a:r>
              <a:rPr lang="fi-FI" dirty="0"/>
              <a:t> (esihenkilöt) johtavat turvallisuutta ja ovat siitä henkilökohtaisesti vastuussa</a:t>
            </a:r>
            <a:endParaRPr lang="fi-FI"/>
          </a:p>
          <a:p>
            <a:pPr>
              <a:lnSpc>
                <a:spcPct val="120000"/>
              </a:lnSpc>
            </a:pPr>
            <a:r>
              <a:rPr lang="fi-FI" b="1" dirty="0"/>
              <a:t>Työntekijät</a:t>
            </a:r>
            <a:r>
              <a:rPr lang="fi-FI" dirty="0"/>
              <a:t> huolehtivat omasta ja muiden turvallisuudesta yhteistyössä muiden työntekijöiden sekä työnantajan kanssa. Tekevät työnantajalle ehdotuksia ja aloitteita työpaikan turvallisuuden ja terveellisyyden kehittämiseksi ja saavat ehdotuksiinsa palauteen</a:t>
            </a:r>
            <a:endParaRPr lang="fi-FI" dirty="0">
              <a:cs typeface="Calibri" panose="020F0502020204030204"/>
            </a:endParaRPr>
          </a:p>
          <a:p>
            <a:pPr>
              <a:lnSpc>
                <a:spcPct val="120000"/>
              </a:lnSpc>
            </a:pPr>
            <a:r>
              <a:rPr lang="fi-FI" b="1" dirty="0"/>
              <a:t>Työsuojelupäällikkö</a:t>
            </a:r>
            <a:r>
              <a:rPr lang="fi-FI" dirty="0"/>
              <a:t> edustaa työnantajaa ja on pätevä tehtävään. Huolehtii työsuojeluyhteistoiminnasta eli siitä, että työntekijöiden turvallisuuteen ja terveyteen vaikuttavia asioita käsitellään riittävän ajoissa työntekijöiden edustajien kanssa</a:t>
            </a:r>
            <a:endParaRPr lang="fi-FI" dirty="0">
              <a:cs typeface="Calibri" panose="020F0502020204030204"/>
            </a:endParaRPr>
          </a:p>
          <a:p>
            <a:pPr>
              <a:lnSpc>
                <a:spcPct val="120000"/>
              </a:lnSpc>
            </a:pPr>
            <a:r>
              <a:rPr lang="fi-FI" b="1" dirty="0"/>
              <a:t>Työsuojeluvaltuutettu</a:t>
            </a:r>
            <a:r>
              <a:rPr lang="fi-FI" dirty="0"/>
              <a:t> edustaa työntekijöitä, oikeus koulutukseen, perehtyy työsuojeluasioihin, toimii viestintuojana työnantajan suuntaan ja viestinviejänä työntekijöiden suuntaan, ottaa kantaa suunnitelmiin edustettaviensa puolesta</a:t>
            </a:r>
            <a:endParaRPr lang="fi-FI" dirty="0">
              <a:cs typeface="Calibri" panose="020F0502020204030204"/>
            </a:endParaRPr>
          </a:p>
          <a:p>
            <a:pPr>
              <a:lnSpc>
                <a:spcPct val="120000"/>
              </a:lnSpc>
            </a:pPr>
            <a:r>
              <a:rPr lang="fi-FI" b="1" dirty="0"/>
              <a:t>Työsuojelutoimikunta</a:t>
            </a:r>
            <a:r>
              <a:rPr lang="fi-FI" dirty="0"/>
              <a:t> antaa työntekijöille (edustajiensa kautta) mahdollisuuden osallistua turvallisuuden suunnitteluun</a:t>
            </a:r>
            <a:endParaRPr lang="fi-FI" dirty="0">
              <a:cs typeface="Calibri" panose="020F0502020204030204"/>
            </a:endParaRPr>
          </a:p>
        </p:txBody>
      </p:sp>
      <p:sp>
        <p:nvSpPr>
          <p:cNvPr id="6" name="Tekstiruutu 5">
            <a:extLst>
              <a:ext uri="{FF2B5EF4-FFF2-40B4-BE49-F238E27FC236}">
                <a16:creationId xmlns:a16="http://schemas.microsoft.com/office/drawing/2014/main" id="{EE3C0788-8E2A-7F42-BC0B-9F7575ABF34A}"/>
              </a:ext>
            </a:extLst>
          </p:cNvPr>
          <p:cNvSpPr txBox="1"/>
          <p:nvPr/>
        </p:nvSpPr>
        <p:spPr>
          <a:xfrm>
            <a:off x="1557915" y="6199288"/>
            <a:ext cx="9569992" cy="400110"/>
          </a:xfrm>
          <a:prstGeom prst="rect">
            <a:avLst/>
          </a:prstGeom>
          <a:noFill/>
        </p:spPr>
        <p:txBody>
          <a:bodyPr wrap="none" lIns="91440" tIns="45720" rIns="91440" bIns="45720" rtlCol="0" anchor="t">
            <a:spAutoFit/>
          </a:bodyPr>
          <a:lstStyle/>
          <a:p>
            <a:pPr algn="ctr"/>
            <a:r>
              <a:rPr lang="fi-FI" sz="2000" b="1" dirty="0">
                <a:solidFill>
                  <a:schemeClr val="bg1"/>
                </a:solidFill>
              </a:rPr>
              <a:t>Työsuojeluyhteistyön päätavoitteena on työntekijöiden osallistaminen päätöksentekoon</a:t>
            </a:r>
            <a:endParaRPr lang="fi-FI" sz="2000" b="1">
              <a:solidFill>
                <a:schemeClr val="bg1"/>
              </a:solidFill>
              <a:cs typeface="Calibri"/>
            </a:endParaRPr>
          </a:p>
        </p:txBody>
      </p:sp>
    </p:spTree>
    <p:extLst>
      <p:ext uri="{BB962C8B-B14F-4D97-AF65-F5344CB8AC3E}">
        <p14:creationId xmlns:p14="http://schemas.microsoft.com/office/powerpoint/2010/main" val="3602631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954BF185-E162-E68B-F25B-6BB666FCAFC5}"/>
              </a:ext>
            </a:extLst>
          </p:cNvPr>
          <p:cNvSpPr/>
          <p:nvPr/>
        </p:nvSpPr>
        <p:spPr>
          <a:xfrm>
            <a:off x="1167063" y="5698958"/>
            <a:ext cx="10176709" cy="792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6C95BF5-B2A2-AA4B-958C-5AB7AF8A3D17}"/>
              </a:ext>
            </a:extLst>
          </p:cNvPr>
          <p:cNvSpPr>
            <a:spLocks noGrp="1"/>
          </p:cNvSpPr>
          <p:nvPr>
            <p:ph type="title"/>
          </p:nvPr>
        </p:nvSpPr>
        <p:spPr/>
        <p:txBody>
          <a:bodyPr>
            <a:normAutofit fontScale="90000"/>
          </a:bodyPr>
          <a:lstStyle/>
          <a:p>
            <a:r>
              <a:rPr lang="fi-FI" b="1" dirty="0"/>
              <a:t>Yhteistoiminta rakennustyömaalla </a:t>
            </a:r>
            <a:r>
              <a:rPr lang="fi-FI" sz="3100" b="1" dirty="0"/>
              <a:t>(yhteinen työpaikka)</a:t>
            </a:r>
            <a:br>
              <a:rPr lang="fi-FI" sz="3100" b="1" dirty="0"/>
            </a:br>
            <a:r>
              <a:rPr lang="fi-FI" sz="2200" b="1" dirty="0"/>
              <a:t>Työsuojelun valvontalaki 44/2006, 5a luku</a:t>
            </a:r>
            <a:endParaRPr lang="fi-FI" sz="2200" b="1" dirty="0">
              <a:cs typeface="Calibri Light"/>
            </a:endParaRPr>
          </a:p>
        </p:txBody>
      </p:sp>
      <p:sp>
        <p:nvSpPr>
          <p:cNvPr id="3" name="Sisällön paikkamerkki 2">
            <a:extLst>
              <a:ext uri="{FF2B5EF4-FFF2-40B4-BE49-F238E27FC236}">
                <a16:creationId xmlns:a16="http://schemas.microsoft.com/office/drawing/2014/main" id="{EF1CFBD7-D4C2-4D4C-B818-FE8326EDCA66}"/>
              </a:ext>
            </a:extLst>
          </p:cNvPr>
          <p:cNvSpPr>
            <a:spLocks noGrp="1"/>
          </p:cNvSpPr>
          <p:nvPr>
            <p:ph idx="1"/>
          </p:nvPr>
        </p:nvSpPr>
        <p:spPr/>
        <p:txBody>
          <a:bodyPr vert="horz" lIns="91440" tIns="45720" rIns="91440" bIns="45720" rtlCol="0" anchor="t">
            <a:normAutofit fontScale="85000" lnSpcReduction="20000"/>
          </a:bodyPr>
          <a:lstStyle/>
          <a:p>
            <a:pPr>
              <a:lnSpc>
                <a:spcPct val="110000"/>
              </a:lnSpc>
            </a:pPr>
            <a:r>
              <a:rPr lang="fi-FI" dirty="0"/>
              <a:t>Jos työnantajat eivät ole nimenneet yhteistä työsuojelupäällikköä, pääurakoitsijan asemassa oleva työnantaja huolehtii työsuojelupäällikön tehtävistä</a:t>
            </a:r>
            <a:endParaRPr lang="fi-FI"/>
          </a:p>
          <a:p>
            <a:pPr>
              <a:lnSpc>
                <a:spcPct val="110000"/>
              </a:lnSpc>
            </a:pPr>
            <a:r>
              <a:rPr lang="fi-FI" dirty="0"/>
              <a:t>Rakennustyömaalla työskentelevillä, eri työnantajien palveluksessa olevilla työntekijöillä on oikeus valita yhteinen työmaakohtainen työsuojeluvaltuutettu ja kaksi varavaltuutettua edustamaan heitä työsuojelun yhteistoiminnassa kyseisen työmaan kaikkien työnantajien ja itsenäisten työnsuorittajien kanssa sekä suhteessa työsuojeluviranomaisiin</a:t>
            </a:r>
            <a:endParaRPr lang="fi-FI" dirty="0">
              <a:cs typeface="Calibri" panose="020F0502020204030204"/>
            </a:endParaRPr>
          </a:p>
          <a:p>
            <a:pPr>
              <a:lnSpc>
                <a:spcPct val="110000"/>
              </a:lnSpc>
            </a:pPr>
            <a:r>
              <a:rPr lang="fi-FI" dirty="0"/>
              <a:t>Eri työmaan työnantajien palveluksessa olevilla työsuojeluvaltuutetuilla on oikeus tulla työmaalle (edustavat silloin vain oman työnantajan palveluksessa olevia henkilöitä) ja osallistua työmaan yhteistoiminta-asioiden käsittelyyn</a:t>
            </a:r>
            <a:endParaRPr lang="fi-FI" dirty="0">
              <a:cs typeface="Calibri" panose="020F0502020204030204"/>
            </a:endParaRPr>
          </a:p>
          <a:p>
            <a:pPr>
              <a:lnSpc>
                <a:spcPct val="110000"/>
              </a:lnSpc>
            </a:pPr>
            <a:r>
              <a:rPr lang="fi-FI" dirty="0"/>
              <a:t>Yhteistoimintajärjestelyjä käsitellään myös rakennusalan työehtosopimuksessa.</a:t>
            </a:r>
            <a:endParaRPr lang="fi-FI" dirty="0">
              <a:cs typeface="Calibri" panose="020F0502020204030204"/>
            </a:endParaRPr>
          </a:p>
          <a:p>
            <a:pPr marL="0" indent="0">
              <a:lnSpc>
                <a:spcPct val="110000"/>
              </a:lnSpc>
              <a:buNone/>
            </a:pPr>
            <a:endParaRPr lang="fi-FI" dirty="0">
              <a:cs typeface="Calibri" panose="020F0502020204030204"/>
            </a:endParaRPr>
          </a:p>
          <a:p>
            <a:pPr>
              <a:lnSpc>
                <a:spcPct val="110000"/>
              </a:lnSpc>
            </a:pPr>
            <a:endParaRPr lang="fi-FI" dirty="0">
              <a:cs typeface="Calibri" panose="020F0502020204030204"/>
            </a:endParaRPr>
          </a:p>
        </p:txBody>
      </p:sp>
      <p:sp>
        <p:nvSpPr>
          <p:cNvPr id="4" name="Tekstiruutu 3">
            <a:extLst>
              <a:ext uri="{FF2B5EF4-FFF2-40B4-BE49-F238E27FC236}">
                <a16:creationId xmlns:a16="http://schemas.microsoft.com/office/drawing/2014/main" id="{54E74153-3CA6-C54A-980A-E707A75BC775}"/>
              </a:ext>
            </a:extLst>
          </p:cNvPr>
          <p:cNvSpPr txBox="1"/>
          <p:nvPr/>
        </p:nvSpPr>
        <p:spPr>
          <a:xfrm>
            <a:off x="1692444" y="5701507"/>
            <a:ext cx="8873583" cy="769441"/>
          </a:xfrm>
          <a:prstGeom prst="rect">
            <a:avLst/>
          </a:prstGeom>
          <a:noFill/>
        </p:spPr>
        <p:txBody>
          <a:bodyPr wrap="none" lIns="91440" tIns="45720" rIns="91440" bIns="45720" rtlCol="0" anchor="t">
            <a:spAutoFit/>
          </a:bodyPr>
          <a:lstStyle/>
          <a:p>
            <a:pPr algn="ctr"/>
            <a:r>
              <a:rPr lang="fi-FI" sz="2200" b="1" dirty="0">
                <a:solidFill>
                  <a:schemeClr val="bg1"/>
                </a:solidFill>
              </a:rPr>
              <a:t>Työsuojeluvaltuutettu edustaa myös työjohtajana toimivia, jos </a:t>
            </a:r>
            <a:endParaRPr lang="fi-FI" sz="2200" b="1" dirty="0">
              <a:solidFill>
                <a:schemeClr val="bg1"/>
              </a:solidFill>
              <a:cs typeface="Calibri"/>
            </a:endParaRPr>
          </a:p>
          <a:p>
            <a:pPr algn="ctr"/>
            <a:r>
              <a:rPr lang="fi-FI" sz="2200" b="1" dirty="0">
                <a:solidFill>
                  <a:schemeClr val="bg1"/>
                </a:solidFill>
              </a:rPr>
              <a:t>toimihenkilöt eivät ole valinneet työpaikalla omaa työsuojeluvaltuutettua </a:t>
            </a:r>
            <a:endParaRPr lang="fi-FI" sz="2200" b="1" dirty="0">
              <a:solidFill>
                <a:schemeClr val="bg1"/>
              </a:solidFill>
              <a:cs typeface="Calibri"/>
            </a:endParaRPr>
          </a:p>
        </p:txBody>
      </p:sp>
    </p:spTree>
    <p:extLst>
      <p:ext uri="{BB962C8B-B14F-4D97-AF65-F5344CB8AC3E}">
        <p14:creationId xmlns:p14="http://schemas.microsoft.com/office/powerpoint/2010/main" val="3755107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4CFEC8-D7F4-AC42-B11B-515EFD9399B4}"/>
              </a:ext>
            </a:extLst>
          </p:cNvPr>
          <p:cNvSpPr>
            <a:spLocks noGrp="1"/>
          </p:cNvSpPr>
          <p:nvPr>
            <p:ph type="title"/>
          </p:nvPr>
        </p:nvSpPr>
        <p:spPr/>
        <p:txBody>
          <a:bodyPr>
            <a:normAutofit/>
          </a:bodyPr>
          <a:lstStyle/>
          <a:p>
            <a:r>
              <a:rPr lang="fi-FI" b="1" dirty="0"/>
              <a:t>Työsuojeluyhteistoiminta;</a:t>
            </a:r>
            <a:br>
              <a:rPr lang="fi-FI" b="1" dirty="0"/>
            </a:br>
            <a:r>
              <a:rPr lang="fi-FI" b="1" dirty="0"/>
              <a:t>Kun havaitset ongelmia työympäristössä:</a:t>
            </a:r>
            <a:endParaRPr lang="fi-FI" b="1" dirty="0">
              <a:cs typeface="Calibri Light"/>
            </a:endParaRPr>
          </a:p>
        </p:txBody>
      </p:sp>
      <p:sp>
        <p:nvSpPr>
          <p:cNvPr id="4" name="Sisällön paikkamerkki 3">
            <a:extLst>
              <a:ext uri="{FF2B5EF4-FFF2-40B4-BE49-F238E27FC236}">
                <a16:creationId xmlns:a16="http://schemas.microsoft.com/office/drawing/2014/main" id="{D63B0A42-4BE4-E44A-874D-33C10BEA67B6}"/>
              </a:ext>
            </a:extLst>
          </p:cNvPr>
          <p:cNvSpPr>
            <a:spLocks noGrp="1"/>
          </p:cNvSpPr>
          <p:nvPr>
            <p:ph idx="1"/>
          </p:nvPr>
        </p:nvSpPr>
        <p:spPr/>
        <p:txBody>
          <a:bodyPr vert="horz" lIns="91440" tIns="45720" rIns="91440" bIns="45720" rtlCol="0" anchor="t">
            <a:normAutofit fontScale="92500" lnSpcReduction="10000"/>
          </a:bodyPr>
          <a:lstStyle/>
          <a:p>
            <a:pPr marL="514350" indent="-514350">
              <a:lnSpc>
                <a:spcPct val="100000"/>
              </a:lnSpc>
              <a:buFont typeface="+mj-lt"/>
              <a:buAutoNum type="arabicPeriod"/>
            </a:pPr>
            <a:r>
              <a:rPr lang="fi-FI" b="1" dirty="0"/>
              <a:t>Ota yhteys lähiesihenkilöösi</a:t>
            </a:r>
            <a:r>
              <a:rPr lang="fi-FI" dirty="0"/>
              <a:t>, jos havaitset vaaran tai puutteen työympäristössäsi</a:t>
            </a:r>
            <a:endParaRPr lang="fi-FI"/>
          </a:p>
          <a:p>
            <a:pPr marL="514350" indent="-514350">
              <a:lnSpc>
                <a:spcPct val="100000"/>
              </a:lnSpc>
              <a:buFont typeface="+mj-lt"/>
              <a:buAutoNum type="arabicPeriod"/>
            </a:pPr>
            <a:r>
              <a:rPr lang="fi-FI" b="1" dirty="0"/>
              <a:t>Ota yhteys työsuojeluvaltuutettuun</a:t>
            </a:r>
            <a:r>
              <a:rPr lang="fi-FI" dirty="0"/>
              <a:t>, jos mitään ei tehdä</a:t>
            </a:r>
            <a:endParaRPr lang="fi-FI" dirty="0">
              <a:cs typeface="Calibri" panose="020F0502020204030204"/>
            </a:endParaRPr>
          </a:p>
          <a:p>
            <a:pPr marL="514350" indent="-514350">
              <a:lnSpc>
                <a:spcPct val="100000"/>
              </a:lnSpc>
              <a:buFont typeface="+mj-lt"/>
              <a:buAutoNum type="arabicPeriod"/>
            </a:pPr>
            <a:r>
              <a:rPr lang="fi-FI" b="1" dirty="0"/>
              <a:t>Työsuojeluvaltuutettu on yhteydessä esihenkilöön</a:t>
            </a:r>
            <a:endParaRPr lang="fi-FI" b="1" dirty="0">
              <a:cs typeface="Calibri" panose="020F0502020204030204"/>
            </a:endParaRPr>
          </a:p>
          <a:p>
            <a:pPr marL="514350" indent="-514350">
              <a:lnSpc>
                <a:spcPct val="100000"/>
              </a:lnSpc>
              <a:buFont typeface="+mj-lt"/>
              <a:buAutoNum type="arabicPeriod"/>
            </a:pPr>
            <a:r>
              <a:rPr lang="fi-FI" b="1" dirty="0"/>
              <a:t>Työsuojeluvaltuutettu voi kääntyä työsuojelupäällikön  puoleen</a:t>
            </a:r>
            <a:r>
              <a:rPr lang="fi-FI" dirty="0"/>
              <a:t>, jos ongelmaa ei ratkaista</a:t>
            </a:r>
            <a:endParaRPr lang="fi-FI" dirty="0">
              <a:cs typeface="Calibri" panose="020F0502020204030204"/>
            </a:endParaRPr>
          </a:p>
          <a:p>
            <a:pPr marL="514350" indent="-514350">
              <a:lnSpc>
                <a:spcPct val="100000"/>
              </a:lnSpc>
              <a:buFont typeface="+mj-lt"/>
              <a:buAutoNum type="arabicPeriod"/>
            </a:pPr>
            <a:r>
              <a:rPr lang="fi-FI" b="1" dirty="0"/>
              <a:t>Kysymys voidaan ottaa käsittelyyn työsuojelutoimikunnassa</a:t>
            </a:r>
            <a:r>
              <a:rPr lang="fi-FI" dirty="0"/>
              <a:t>, jos ongelma säilyy</a:t>
            </a:r>
            <a:endParaRPr lang="fi-FI" dirty="0">
              <a:cs typeface="Calibri" panose="020F0502020204030204"/>
            </a:endParaRPr>
          </a:p>
          <a:p>
            <a:pPr marL="514350" indent="-514350">
              <a:lnSpc>
                <a:spcPct val="100000"/>
              </a:lnSpc>
              <a:buFont typeface="+mj-lt"/>
              <a:buAutoNum type="arabicPeriod"/>
            </a:pPr>
            <a:r>
              <a:rPr lang="fi-FI" b="1" dirty="0"/>
              <a:t>Työsuojeluvaltuutettu voi kääntyä työsuojeluviranomaisen puoleen, </a:t>
            </a:r>
            <a:br>
              <a:rPr lang="fi-FI" b="1" dirty="0"/>
            </a:br>
            <a:r>
              <a:rPr lang="fi-FI" dirty="0"/>
              <a:t>jos toimenpiteisiin ei ryhdytä</a:t>
            </a:r>
            <a:endParaRPr lang="fi-FI" dirty="0">
              <a:cs typeface="Calibri" panose="020F0502020204030204"/>
            </a:endParaRPr>
          </a:p>
          <a:p>
            <a:pPr marL="514350" indent="-514350">
              <a:lnSpc>
                <a:spcPct val="100000"/>
              </a:lnSpc>
              <a:buFont typeface="+mj-lt"/>
              <a:buAutoNum type="arabicPeriod"/>
            </a:pPr>
            <a:endParaRPr lang="fi-FI" dirty="0">
              <a:cs typeface="Calibri" panose="020F0502020204030204"/>
            </a:endParaRPr>
          </a:p>
          <a:p>
            <a:pPr>
              <a:lnSpc>
                <a:spcPct val="100000"/>
              </a:lnSpc>
            </a:pPr>
            <a:endParaRPr lang="fi-FI" dirty="0">
              <a:cs typeface="Calibri" panose="020F0502020204030204"/>
            </a:endParaRPr>
          </a:p>
          <a:p>
            <a:pPr marL="514350" indent="-514350">
              <a:lnSpc>
                <a:spcPct val="100000"/>
              </a:lnSpc>
              <a:buFont typeface="+mj-lt"/>
              <a:buAutoNum type="arabicPeriod"/>
            </a:pPr>
            <a:endParaRPr lang="fi-FI" dirty="0">
              <a:cs typeface="Calibri" panose="020F0502020204030204"/>
            </a:endParaRPr>
          </a:p>
          <a:p>
            <a:pPr marL="514350" indent="-514350">
              <a:lnSpc>
                <a:spcPct val="100000"/>
              </a:lnSpc>
              <a:buFont typeface="+mj-lt"/>
              <a:buAutoNum type="arabicPeriod"/>
            </a:pPr>
            <a:endParaRPr lang="fi-FI" dirty="0">
              <a:cs typeface="Calibri" panose="020F0502020204030204"/>
            </a:endParaRPr>
          </a:p>
          <a:p>
            <a:pPr marL="514350" indent="-514350">
              <a:lnSpc>
                <a:spcPct val="100000"/>
              </a:lnSpc>
              <a:buFont typeface="+mj-lt"/>
              <a:buAutoNum type="arabicPeriod"/>
            </a:pPr>
            <a:endParaRPr lang="fi-FI" dirty="0">
              <a:cs typeface="Calibri" panose="020F0502020204030204"/>
            </a:endParaRPr>
          </a:p>
          <a:p>
            <a:pPr marL="514350" indent="-514350">
              <a:lnSpc>
                <a:spcPct val="100000"/>
              </a:lnSpc>
              <a:buFont typeface="+mj-lt"/>
              <a:buAutoNum type="arabicPeriod"/>
            </a:pPr>
            <a:endParaRPr lang="fi-FI" dirty="0">
              <a:cs typeface="Calibri" panose="020F0502020204030204"/>
            </a:endParaRPr>
          </a:p>
          <a:p>
            <a:pPr marL="514350" indent="-514350">
              <a:lnSpc>
                <a:spcPct val="100000"/>
              </a:lnSpc>
              <a:buFont typeface="+mj-lt"/>
              <a:buAutoNum type="arabicPeriod"/>
            </a:pPr>
            <a:endParaRPr lang="fi-FI" dirty="0">
              <a:cs typeface="Calibri" panose="020F0502020204030204"/>
            </a:endParaRPr>
          </a:p>
          <a:p>
            <a:pPr marL="514350" indent="-514350">
              <a:lnSpc>
                <a:spcPct val="100000"/>
              </a:lnSpc>
              <a:buFont typeface="+mj-lt"/>
              <a:buAutoNum type="arabicPeriod"/>
            </a:pPr>
            <a:endParaRPr lang="fi-FI" dirty="0">
              <a:cs typeface="Calibri" panose="020F0502020204030204"/>
            </a:endParaRPr>
          </a:p>
        </p:txBody>
      </p:sp>
    </p:spTree>
    <p:extLst>
      <p:ext uri="{BB962C8B-B14F-4D97-AF65-F5344CB8AC3E}">
        <p14:creationId xmlns:p14="http://schemas.microsoft.com/office/powerpoint/2010/main" val="118573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2CC9E222-56B9-8682-26BB-9C757FFD2CD9}"/>
              </a:ext>
            </a:extLst>
          </p:cNvPr>
          <p:cNvSpPr/>
          <p:nvPr/>
        </p:nvSpPr>
        <p:spPr>
          <a:xfrm>
            <a:off x="1989221" y="5568616"/>
            <a:ext cx="7910762" cy="912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3C5A8D86-311C-B04A-A117-DF4A5055BE65}"/>
              </a:ext>
            </a:extLst>
          </p:cNvPr>
          <p:cNvSpPr>
            <a:spLocks noGrp="1"/>
          </p:cNvSpPr>
          <p:nvPr>
            <p:ph type="title"/>
          </p:nvPr>
        </p:nvSpPr>
        <p:spPr/>
        <p:txBody>
          <a:bodyPr/>
          <a:lstStyle/>
          <a:p>
            <a:r>
              <a:rPr lang="fi-FI" b="1" dirty="0"/>
              <a:t>Työturvallisuuden lainsäädäntö</a:t>
            </a:r>
            <a:endParaRPr lang="fi-FI" b="1" dirty="0">
              <a:cs typeface="Calibri Light"/>
            </a:endParaRPr>
          </a:p>
        </p:txBody>
      </p:sp>
      <p:sp>
        <p:nvSpPr>
          <p:cNvPr id="3" name="Sisällön paikkamerkki 2">
            <a:extLst>
              <a:ext uri="{FF2B5EF4-FFF2-40B4-BE49-F238E27FC236}">
                <a16:creationId xmlns:a16="http://schemas.microsoft.com/office/drawing/2014/main" id="{03448FE5-B1E2-ED45-8A33-0D0FE6A03987}"/>
              </a:ext>
            </a:extLst>
          </p:cNvPr>
          <p:cNvSpPr>
            <a:spLocks noGrp="1"/>
          </p:cNvSpPr>
          <p:nvPr>
            <p:ph idx="1"/>
          </p:nvPr>
        </p:nvSpPr>
        <p:spPr>
          <a:xfrm>
            <a:off x="838200" y="1454667"/>
            <a:ext cx="5402179" cy="4157147"/>
          </a:xfrm>
        </p:spPr>
        <p:txBody>
          <a:bodyPr vert="horz" lIns="91440" tIns="45720" rIns="91440" bIns="45720" rtlCol="0" anchor="t">
            <a:normAutofit/>
          </a:bodyPr>
          <a:lstStyle/>
          <a:p>
            <a:pPr>
              <a:lnSpc>
                <a:spcPct val="100000"/>
              </a:lnSpc>
            </a:pPr>
            <a:r>
              <a:rPr lang="fi-FI" dirty="0"/>
              <a:t>Lainsäädäntöä on noudatettava</a:t>
            </a:r>
            <a:endParaRPr lang="fi-FI"/>
          </a:p>
          <a:p>
            <a:pPr>
              <a:lnSpc>
                <a:spcPct val="100000"/>
              </a:lnSpc>
            </a:pPr>
            <a:r>
              <a:rPr lang="fi-FI" dirty="0"/>
              <a:t>Virallisen syytteen alainen</a:t>
            </a:r>
            <a:endParaRPr lang="fi-FI" dirty="0">
              <a:cs typeface="Calibri" panose="020F0502020204030204"/>
            </a:endParaRPr>
          </a:p>
          <a:p>
            <a:pPr>
              <a:lnSpc>
                <a:spcPct val="100000"/>
              </a:lnSpc>
            </a:pPr>
            <a:r>
              <a:rPr lang="fi-FI" dirty="0"/>
              <a:t>Lainsäädäntö kertoo minimitason, ajantasainen tieto aina saatavilla: </a:t>
            </a:r>
            <a:br>
              <a:rPr lang="fi-FI" dirty="0"/>
            </a:br>
            <a:r>
              <a:rPr lang="fi-FI" dirty="0">
                <a:hlinkClick r:id="rId3"/>
              </a:rPr>
              <a:t>https://www.finlex.fi/fi/laki/ajantasa/</a:t>
            </a:r>
            <a:r>
              <a:rPr lang="fi-FI" dirty="0"/>
              <a:t>   </a:t>
            </a:r>
            <a:endParaRPr lang="fi-FI" dirty="0">
              <a:cs typeface="Calibri" panose="020F0502020204030204"/>
            </a:endParaRPr>
          </a:p>
          <a:p>
            <a:pPr>
              <a:lnSpc>
                <a:spcPct val="100000"/>
              </a:lnSpc>
            </a:pPr>
            <a:r>
              <a:rPr lang="fi-FI" dirty="0"/>
              <a:t>Pidettävä nähtävillä työpaikalla</a:t>
            </a:r>
            <a:endParaRPr lang="fi-FI" dirty="0">
              <a:cs typeface="Calibri" panose="020F0502020204030204"/>
            </a:endParaRPr>
          </a:p>
        </p:txBody>
      </p:sp>
      <p:sp>
        <p:nvSpPr>
          <p:cNvPr id="5" name="Sisällön paikkamerkki 4">
            <a:extLst>
              <a:ext uri="{FF2B5EF4-FFF2-40B4-BE49-F238E27FC236}">
                <a16:creationId xmlns:a16="http://schemas.microsoft.com/office/drawing/2014/main" id="{39F673E1-6608-564E-B4A1-0977F989741B}"/>
              </a:ext>
            </a:extLst>
          </p:cNvPr>
          <p:cNvSpPr>
            <a:spLocks noGrp="1"/>
          </p:cNvSpPr>
          <p:nvPr>
            <p:ph sz="quarter" idx="13"/>
          </p:nvPr>
        </p:nvSpPr>
        <p:spPr>
          <a:xfrm>
            <a:off x="838200" y="5631323"/>
            <a:ext cx="10515600" cy="785728"/>
          </a:xfrm>
        </p:spPr>
        <p:txBody>
          <a:bodyPr vert="horz" lIns="91440" tIns="45720" rIns="91440" bIns="45720" rtlCol="0" anchor="t">
            <a:noAutofit/>
          </a:bodyPr>
          <a:lstStyle/>
          <a:p>
            <a:pPr algn="ctr"/>
            <a:r>
              <a:rPr lang="fi-FI" sz="2400" b="1" dirty="0">
                <a:solidFill>
                  <a:schemeClr val="bg1"/>
                </a:solidFill>
              </a:rPr>
              <a:t>Työnjohto ja muissa vastuutehtävissä oleva: </a:t>
            </a:r>
            <a:br>
              <a:rPr lang="fi-FI" sz="2400" b="1" dirty="0">
                <a:solidFill>
                  <a:schemeClr val="bg1"/>
                </a:solidFill>
              </a:rPr>
            </a:br>
            <a:r>
              <a:rPr lang="fi-FI" sz="2400" b="1" dirty="0">
                <a:solidFill>
                  <a:schemeClr val="bg1"/>
                </a:solidFill>
              </a:rPr>
              <a:t>jos olet epävarma mitä laki vaatii, vaadi enemmän!</a:t>
            </a:r>
            <a:endParaRPr lang="fi-FI" sz="2400" b="1" dirty="0">
              <a:solidFill>
                <a:schemeClr val="bg1"/>
              </a:solidFill>
              <a:cs typeface="Calibri"/>
            </a:endParaRPr>
          </a:p>
        </p:txBody>
      </p:sp>
      <p:pic>
        <p:nvPicPr>
          <p:cNvPr id="6" name="Kuva 5">
            <a:extLst>
              <a:ext uri="{FF2B5EF4-FFF2-40B4-BE49-F238E27FC236}">
                <a16:creationId xmlns:a16="http://schemas.microsoft.com/office/drawing/2014/main" id="{4A090C20-5AA0-7E4B-AA11-9900911A57BE}"/>
              </a:ext>
            </a:extLst>
          </p:cNvPr>
          <p:cNvPicPr>
            <a:picLocks noChangeAspect="1"/>
          </p:cNvPicPr>
          <p:nvPr/>
        </p:nvPicPr>
        <p:blipFill>
          <a:blip r:embed="rId4"/>
          <a:stretch>
            <a:fillRect/>
          </a:stretch>
        </p:blipFill>
        <p:spPr>
          <a:xfrm>
            <a:off x="6482449" y="1454667"/>
            <a:ext cx="5721715" cy="3793622"/>
          </a:xfrm>
          <a:prstGeom prst="rect">
            <a:avLst/>
          </a:prstGeom>
        </p:spPr>
      </p:pic>
      <p:sp>
        <p:nvSpPr>
          <p:cNvPr id="7" name="Tekstiruutu 6">
            <a:extLst>
              <a:ext uri="{FF2B5EF4-FFF2-40B4-BE49-F238E27FC236}">
                <a16:creationId xmlns:a16="http://schemas.microsoft.com/office/drawing/2014/main" id="{AFB456F1-DCA1-D145-9621-D857C3D2697A}"/>
              </a:ext>
            </a:extLst>
          </p:cNvPr>
          <p:cNvSpPr txBox="1"/>
          <p:nvPr/>
        </p:nvSpPr>
        <p:spPr>
          <a:xfrm>
            <a:off x="6478604" y="1525135"/>
            <a:ext cx="2831929" cy="369332"/>
          </a:xfrm>
          <a:prstGeom prst="rect">
            <a:avLst/>
          </a:prstGeom>
          <a:noFill/>
        </p:spPr>
        <p:txBody>
          <a:bodyPr wrap="none" lIns="91440" tIns="45720" rIns="91440" bIns="45720" rtlCol="0" anchor="t">
            <a:spAutoFit/>
          </a:bodyPr>
          <a:lstStyle/>
          <a:p>
            <a:r>
              <a:rPr lang="sv-SE" dirty="0">
                <a:solidFill>
                  <a:schemeClr val="bg1"/>
                </a:solidFill>
              </a:rPr>
              <a:t>Kuva: </a:t>
            </a:r>
            <a:r>
              <a:rPr lang="sv-SE" dirty="0" err="1">
                <a:solidFill>
                  <a:schemeClr val="bg1"/>
                </a:solidFill>
              </a:rPr>
              <a:t>Rakennusteollisuus</a:t>
            </a:r>
            <a:r>
              <a:rPr lang="sv-SE" dirty="0">
                <a:solidFill>
                  <a:schemeClr val="bg1"/>
                </a:solidFill>
              </a:rPr>
              <a:t> RT</a:t>
            </a:r>
            <a:endParaRPr lang="sv-SE">
              <a:solidFill>
                <a:schemeClr val="bg1"/>
              </a:solidFill>
              <a:cs typeface="Calibri"/>
            </a:endParaRPr>
          </a:p>
        </p:txBody>
      </p:sp>
    </p:spTree>
    <p:extLst>
      <p:ext uri="{BB962C8B-B14F-4D97-AF65-F5344CB8AC3E}">
        <p14:creationId xmlns:p14="http://schemas.microsoft.com/office/powerpoint/2010/main" val="2459537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9FC76D6B-049D-E9A2-0DC8-0624B6F9A6B6}"/>
              </a:ext>
            </a:extLst>
          </p:cNvPr>
          <p:cNvSpPr/>
          <p:nvPr/>
        </p:nvSpPr>
        <p:spPr>
          <a:xfrm>
            <a:off x="966537" y="5327984"/>
            <a:ext cx="10377235" cy="1323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A6AAF4F8-4106-3A48-B034-9E312CB33B9B}"/>
              </a:ext>
            </a:extLst>
          </p:cNvPr>
          <p:cNvSpPr>
            <a:spLocks noGrp="1"/>
          </p:cNvSpPr>
          <p:nvPr>
            <p:ph type="title"/>
          </p:nvPr>
        </p:nvSpPr>
        <p:spPr/>
        <p:txBody>
          <a:bodyPr>
            <a:normAutofit/>
          </a:bodyPr>
          <a:lstStyle/>
          <a:p>
            <a:r>
              <a:rPr lang="fi-FI" b="1" dirty="0"/>
              <a:t>Työterveyshuolto</a:t>
            </a:r>
            <a:br>
              <a:rPr lang="fi-FI" b="1" dirty="0"/>
            </a:br>
            <a:r>
              <a:rPr lang="fi-FI" sz="2200" b="1" dirty="0"/>
              <a:t>Työterveyshuoltolaki 1383/2001</a:t>
            </a:r>
            <a:endParaRPr lang="fi-FI" sz="2200" b="1" dirty="0">
              <a:cs typeface="Calibri Light"/>
            </a:endParaRPr>
          </a:p>
        </p:txBody>
      </p:sp>
      <p:sp>
        <p:nvSpPr>
          <p:cNvPr id="3" name="Sisällön paikkamerkki 2">
            <a:extLst>
              <a:ext uri="{FF2B5EF4-FFF2-40B4-BE49-F238E27FC236}">
                <a16:creationId xmlns:a16="http://schemas.microsoft.com/office/drawing/2014/main" id="{73C1BB9F-9F03-A14C-9393-1B42C1805B89}"/>
              </a:ext>
            </a:extLst>
          </p:cNvPr>
          <p:cNvSpPr>
            <a:spLocks noGrp="1"/>
          </p:cNvSpPr>
          <p:nvPr>
            <p:ph idx="1"/>
          </p:nvPr>
        </p:nvSpPr>
        <p:spPr/>
        <p:txBody>
          <a:bodyPr vert="horz" lIns="91440" tIns="45720" rIns="91440" bIns="45720" rtlCol="0" anchor="t">
            <a:normAutofit fontScale="77500" lnSpcReduction="20000"/>
          </a:bodyPr>
          <a:lstStyle/>
          <a:p>
            <a:pPr>
              <a:lnSpc>
                <a:spcPct val="110000"/>
              </a:lnSpc>
            </a:pPr>
            <a:r>
              <a:rPr lang="fi-FI" dirty="0"/>
              <a:t>Työterveyshuolto selvittää ja arvioi työpaikkaselvityksin terveys- ja turvallisuustekijöitä työssä ja työolosuhteissa sekä antaa toimenpidesuosituksia terveyteen ja turvallisuuteen vaikuttavista tekijöistä työssä työnantajalle ja työntekijöille</a:t>
            </a:r>
            <a:endParaRPr lang="fi-FI"/>
          </a:p>
          <a:p>
            <a:pPr>
              <a:lnSpc>
                <a:spcPct val="110000"/>
              </a:lnSpc>
            </a:pPr>
            <a:r>
              <a:rPr lang="fi-FI" dirty="0"/>
              <a:t>Lisäksi työterveyshuolto mm.:</a:t>
            </a:r>
            <a:endParaRPr lang="fi-FI" dirty="0">
              <a:cs typeface="Calibri" panose="020F0502020204030204"/>
            </a:endParaRPr>
          </a:p>
          <a:p>
            <a:pPr lvl="1">
              <a:lnSpc>
                <a:spcPct val="110000"/>
              </a:lnSpc>
            </a:pPr>
            <a:r>
              <a:rPr lang="fi-FI" dirty="0"/>
              <a:t>antaa tietoa altisteiden vaikutuksista ja syy-yhteyksistä</a:t>
            </a:r>
            <a:endParaRPr lang="fi-FI" dirty="0">
              <a:cs typeface="Calibri" panose="020F0502020204030204"/>
            </a:endParaRPr>
          </a:p>
          <a:p>
            <a:pPr lvl="1">
              <a:lnSpc>
                <a:spcPct val="110000"/>
              </a:lnSpc>
            </a:pPr>
            <a:r>
              <a:rPr lang="fi-FI" dirty="0"/>
              <a:t>tekee terveystarkastuksia (lakisääteiset, sopimuksissa sovitut) sekä työkykyarviointeja ja selvittää työkuormitusta</a:t>
            </a:r>
            <a:endParaRPr lang="fi-FI" dirty="0">
              <a:cs typeface="Calibri" panose="020F0502020204030204"/>
            </a:endParaRPr>
          </a:p>
          <a:p>
            <a:pPr lvl="1">
              <a:lnSpc>
                <a:spcPct val="110000"/>
              </a:lnSpc>
            </a:pPr>
            <a:r>
              <a:rPr lang="fi-FI" dirty="0"/>
              <a:t>kokoaa tietoa työperäisistä oireista ja sairauksista</a:t>
            </a:r>
            <a:endParaRPr lang="fi-FI" dirty="0">
              <a:cs typeface="Calibri" panose="020F0502020204030204"/>
            </a:endParaRPr>
          </a:p>
          <a:p>
            <a:pPr lvl="1">
              <a:lnSpc>
                <a:spcPct val="110000"/>
              </a:lnSpc>
            </a:pPr>
            <a:r>
              <a:rPr lang="fi-FI" dirty="0"/>
              <a:t>tukee ensiapuvalmiuden ylläpitämistä työpaikalla</a:t>
            </a:r>
            <a:endParaRPr lang="fi-FI" dirty="0">
              <a:cs typeface="Calibri" panose="020F0502020204030204"/>
            </a:endParaRPr>
          </a:p>
          <a:p>
            <a:pPr lvl="1">
              <a:lnSpc>
                <a:spcPct val="110000"/>
              </a:lnSpc>
            </a:pPr>
            <a:r>
              <a:rPr lang="fi-FI" dirty="0"/>
              <a:t>ohjaa ja neuvoo työntekijöitä mm. terveystarkastusten yhteydessä</a:t>
            </a:r>
            <a:endParaRPr lang="fi-FI" dirty="0">
              <a:cs typeface="Calibri" panose="020F0502020204030204"/>
            </a:endParaRPr>
          </a:p>
          <a:p>
            <a:pPr lvl="1">
              <a:lnSpc>
                <a:spcPct val="110000"/>
              </a:lnSpc>
            </a:pPr>
            <a:r>
              <a:rPr lang="fi-FI" dirty="0"/>
              <a:t>tukee kuntoutusta</a:t>
            </a:r>
            <a:endParaRPr lang="fi-FI" dirty="0">
              <a:cs typeface="Calibri" panose="020F0502020204030204"/>
            </a:endParaRPr>
          </a:p>
        </p:txBody>
      </p:sp>
      <p:sp>
        <p:nvSpPr>
          <p:cNvPr id="4" name="Sisällön paikkamerkki 3">
            <a:extLst>
              <a:ext uri="{FF2B5EF4-FFF2-40B4-BE49-F238E27FC236}">
                <a16:creationId xmlns:a16="http://schemas.microsoft.com/office/drawing/2014/main" id="{FE0A3290-68F9-064B-86D7-639EAC9048DD}"/>
              </a:ext>
            </a:extLst>
          </p:cNvPr>
          <p:cNvSpPr>
            <a:spLocks noGrp="1"/>
          </p:cNvSpPr>
          <p:nvPr>
            <p:ph sz="quarter" idx="13"/>
          </p:nvPr>
        </p:nvSpPr>
        <p:spPr>
          <a:xfrm>
            <a:off x="838200" y="5398021"/>
            <a:ext cx="10515600" cy="1181842"/>
          </a:xfrm>
        </p:spPr>
        <p:txBody>
          <a:bodyPr vert="horz" lIns="91440" tIns="45720" rIns="91440" bIns="45720" rtlCol="0" anchor="t">
            <a:noAutofit/>
          </a:bodyPr>
          <a:lstStyle/>
          <a:p>
            <a:pPr algn="ctr"/>
            <a:r>
              <a:rPr lang="fi-FI" sz="2000" b="1" dirty="0">
                <a:solidFill>
                  <a:schemeClr val="bg1"/>
                </a:solidFill>
              </a:rPr>
              <a:t>Työterveyshuollon tarkoituksena on ylläpitää ja edistää työntekijöiden työkykyä ja terveyttä </a:t>
            </a:r>
            <a:endParaRPr lang="fi-FI" sz="2000" b="1" dirty="0">
              <a:solidFill>
                <a:schemeClr val="bg1"/>
              </a:solidFill>
              <a:cs typeface="Calibri"/>
            </a:endParaRPr>
          </a:p>
          <a:p>
            <a:pPr algn="ctr"/>
            <a:r>
              <a:rPr lang="fi-FI" sz="2000" b="1" dirty="0">
                <a:solidFill>
                  <a:schemeClr val="bg1"/>
                </a:solidFill>
              </a:rPr>
              <a:t>Sairaanhoito ei kuulu lakisääteisen työterveyshuollon piiriin</a:t>
            </a:r>
            <a:endParaRPr lang="fi-FI" sz="2000" b="1" dirty="0">
              <a:solidFill>
                <a:schemeClr val="bg1"/>
              </a:solidFill>
              <a:cs typeface="Calibri"/>
            </a:endParaRPr>
          </a:p>
          <a:p>
            <a:pPr algn="ctr"/>
            <a:r>
              <a:rPr lang="fi-FI" sz="2000" b="1" dirty="0">
                <a:solidFill>
                  <a:schemeClr val="bg1"/>
                </a:solidFill>
              </a:rPr>
              <a:t>Jokainen työnantaja järjestää työterveyshuollon työntekijöilleen!</a:t>
            </a:r>
            <a:endParaRPr lang="fi-FI" sz="2000" b="1" dirty="0">
              <a:solidFill>
                <a:schemeClr val="bg1"/>
              </a:solidFill>
              <a:cs typeface="Calibri"/>
            </a:endParaRPr>
          </a:p>
        </p:txBody>
      </p:sp>
    </p:spTree>
    <p:extLst>
      <p:ext uri="{BB962C8B-B14F-4D97-AF65-F5344CB8AC3E}">
        <p14:creationId xmlns:p14="http://schemas.microsoft.com/office/powerpoint/2010/main" val="3622705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39BA54-06C8-1445-8F48-5188A6466557}"/>
              </a:ext>
            </a:extLst>
          </p:cNvPr>
          <p:cNvSpPr>
            <a:spLocks noGrp="1"/>
          </p:cNvSpPr>
          <p:nvPr>
            <p:ph type="title"/>
          </p:nvPr>
        </p:nvSpPr>
        <p:spPr/>
        <p:txBody>
          <a:bodyPr/>
          <a:lstStyle/>
          <a:p>
            <a:r>
              <a:rPr lang="fi-FI" b="1" dirty="0"/>
              <a:t>Nuoret työntekijät</a:t>
            </a:r>
            <a:endParaRPr lang="fi-FI" b="1" dirty="0">
              <a:cs typeface="Calibri Light"/>
            </a:endParaRPr>
          </a:p>
        </p:txBody>
      </p:sp>
      <p:sp>
        <p:nvSpPr>
          <p:cNvPr id="3" name="Sisällön paikkamerkki 2">
            <a:extLst>
              <a:ext uri="{FF2B5EF4-FFF2-40B4-BE49-F238E27FC236}">
                <a16:creationId xmlns:a16="http://schemas.microsoft.com/office/drawing/2014/main" id="{7E2D973B-AAF8-D448-B160-6D509F4FC23B}"/>
              </a:ext>
            </a:extLst>
          </p:cNvPr>
          <p:cNvSpPr>
            <a:spLocks noGrp="1"/>
          </p:cNvSpPr>
          <p:nvPr>
            <p:ph idx="1"/>
          </p:nvPr>
        </p:nvSpPr>
        <p:spPr>
          <a:xfrm>
            <a:off x="838200" y="1454667"/>
            <a:ext cx="10515600" cy="3348055"/>
          </a:xfrm>
        </p:spPr>
        <p:txBody>
          <a:bodyPr vert="horz" lIns="91440" tIns="45720" rIns="91440" bIns="45720" rtlCol="0" anchor="t">
            <a:normAutofit fontScale="70000" lnSpcReduction="20000"/>
          </a:bodyPr>
          <a:lstStyle/>
          <a:p>
            <a:pPr>
              <a:lnSpc>
                <a:spcPct val="120000"/>
              </a:lnSpc>
            </a:pPr>
            <a:r>
              <a:rPr lang="fi-FI" dirty="0"/>
              <a:t>Nuori työntekijä on alle 18-vuotias</a:t>
            </a:r>
          </a:p>
          <a:p>
            <a:pPr>
              <a:lnSpc>
                <a:spcPct val="120000"/>
              </a:lnSpc>
            </a:pPr>
            <a:r>
              <a:rPr lang="fi-FI" dirty="0"/>
              <a:t>15-17 -vuotiaat saavat tehdä kevyitä töitä, joka ei ole haitallista nuoren terveydelle, kehitykselle tai koulunkäynnille ottaen huomioon työolosuhteet, työympäristö, työn vaatimukset, työn aiheuttama vastuu sekä ruumiillinen ja henkinen kuormittavuus</a:t>
            </a:r>
            <a:endParaRPr lang="fi-FI" dirty="0">
              <a:cs typeface="Calibri" panose="020F0502020204030204"/>
            </a:endParaRPr>
          </a:p>
          <a:p>
            <a:pPr>
              <a:lnSpc>
                <a:spcPct val="120000"/>
              </a:lnSpc>
            </a:pPr>
            <a:r>
              <a:rPr lang="fi-FI" dirty="0"/>
              <a:t>Nuoren työn opastuksesta ja työn valvonnasta on huolehdittava hyvin</a:t>
            </a:r>
            <a:endParaRPr lang="fi-FI" dirty="0">
              <a:cs typeface="Calibri" panose="020F0502020204030204"/>
            </a:endParaRPr>
          </a:p>
          <a:p>
            <a:pPr>
              <a:lnSpc>
                <a:spcPct val="120000"/>
              </a:lnSpc>
            </a:pPr>
            <a:r>
              <a:rPr lang="fi-FI" dirty="0"/>
              <a:t>Nuorille varallisiksi luokiteltuja töitä ovat mm.:  rakennusten purkutyöt, työt kaivannoissa, putoamisvaaralliset työt, trukki- ja henkilönostimen kuljettaminen, herkistävien ja syövyttävien kemikaalien käsittely, fyysistä liikarasitusta aiheuttavat työt, vaarallisten koneiden käyttö: esim. nostimen, sirkkelin, moottorisahan, paineilmanaulaimen, </a:t>
            </a:r>
            <a:r>
              <a:rPr lang="fi-FI" dirty="0" err="1"/>
              <a:t>rälläkän</a:t>
            </a:r>
            <a:r>
              <a:rPr lang="fi-FI" dirty="0"/>
              <a:t>, </a:t>
            </a:r>
            <a:r>
              <a:rPr lang="fi-FI" dirty="0" err="1"/>
              <a:t>jne</a:t>
            </a:r>
            <a:endParaRPr lang="fi-FI" dirty="0">
              <a:cs typeface="Calibri" panose="020F0502020204030204"/>
            </a:endParaRPr>
          </a:p>
          <a:p>
            <a:pPr>
              <a:lnSpc>
                <a:spcPct val="120000"/>
              </a:lnSpc>
            </a:pPr>
            <a:endParaRPr lang="fi-FI" dirty="0">
              <a:cs typeface="Calibri" panose="020F0502020204030204"/>
            </a:endParaRPr>
          </a:p>
          <a:p>
            <a:pPr>
              <a:lnSpc>
                <a:spcPct val="120000"/>
              </a:lnSpc>
            </a:pPr>
            <a:endParaRPr lang="fi-FI" dirty="0">
              <a:cs typeface="Calibri" panose="020F0502020204030204"/>
            </a:endParaRPr>
          </a:p>
          <a:p>
            <a:pPr>
              <a:lnSpc>
                <a:spcPct val="120000"/>
              </a:lnSpc>
            </a:pPr>
            <a:endParaRPr lang="fi-FI" dirty="0">
              <a:cs typeface="Calibri" panose="020F0502020204030204"/>
            </a:endParaRPr>
          </a:p>
          <a:p>
            <a:pPr>
              <a:lnSpc>
                <a:spcPct val="120000"/>
              </a:lnSpc>
            </a:pPr>
            <a:endParaRPr lang="fi-FI" dirty="0">
              <a:cs typeface="Calibri" panose="020F0502020204030204"/>
            </a:endParaRPr>
          </a:p>
        </p:txBody>
      </p:sp>
      <p:sp>
        <p:nvSpPr>
          <p:cNvPr id="4" name="Sisällön paikkamerkki 3">
            <a:extLst>
              <a:ext uri="{FF2B5EF4-FFF2-40B4-BE49-F238E27FC236}">
                <a16:creationId xmlns:a16="http://schemas.microsoft.com/office/drawing/2014/main" id="{491FA710-AAAA-D34B-ABE0-C5B0E0AD7E02}"/>
              </a:ext>
            </a:extLst>
          </p:cNvPr>
          <p:cNvSpPr>
            <a:spLocks noGrp="1"/>
          </p:cNvSpPr>
          <p:nvPr>
            <p:ph sz="quarter" idx="13"/>
          </p:nvPr>
        </p:nvSpPr>
        <p:spPr>
          <a:xfrm>
            <a:off x="987056" y="4736315"/>
            <a:ext cx="10515600" cy="1750720"/>
          </a:xfrm>
        </p:spPr>
        <p:txBody>
          <a:bodyPr vert="horz" lIns="91440" tIns="45720" rIns="91440" bIns="45720" rtlCol="0" anchor="t">
            <a:normAutofit fontScale="70000" lnSpcReduction="20000"/>
          </a:bodyPr>
          <a:lstStyle/>
          <a:p>
            <a:pPr>
              <a:lnSpc>
                <a:spcPct val="120000"/>
              </a:lnSpc>
            </a:pPr>
            <a:r>
              <a:rPr lang="fi-FI" dirty="0"/>
              <a:t>Laki nuorista työntekijöistä 998/1993</a:t>
            </a:r>
            <a:endParaRPr lang="fi-FI"/>
          </a:p>
          <a:p>
            <a:pPr>
              <a:lnSpc>
                <a:spcPct val="120000"/>
              </a:lnSpc>
            </a:pPr>
            <a:r>
              <a:rPr lang="fi-FI" dirty="0"/>
              <a:t>Valtioneuvoston asetus nuorille työntekijöille erityisen haitallisista ja vaarallisista töistä 475/2006</a:t>
            </a:r>
            <a:endParaRPr lang="fi-FI" dirty="0">
              <a:cs typeface="Calibri" panose="020F0502020204030204"/>
            </a:endParaRPr>
          </a:p>
          <a:p>
            <a:pPr>
              <a:lnSpc>
                <a:spcPct val="120000"/>
              </a:lnSpc>
            </a:pPr>
            <a:r>
              <a:rPr lang="fi-FI" dirty="0" err="1"/>
              <a:t>STM:n</a:t>
            </a:r>
            <a:r>
              <a:rPr lang="fi-FI" dirty="0"/>
              <a:t> asetus nuorille työntekijöille vaarallisten töiden esimerkkiluettelosta 188/2012</a:t>
            </a:r>
            <a:endParaRPr lang="fi-FI" dirty="0">
              <a:cs typeface="Calibri" panose="020F0502020204030204"/>
            </a:endParaRPr>
          </a:p>
          <a:p>
            <a:pPr>
              <a:lnSpc>
                <a:spcPct val="120000"/>
              </a:lnSpc>
            </a:pPr>
            <a:r>
              <a:rPr lang="fi-FI" err="1"/>
              <a:t>STM:n</a:t>
            </a:r>
            <a:r>
              <a:rPr lang="fi-FI" dirty="0"/>
              <a:t> asetus nuorille työntekijöille sopivien kevyiden töiden esimerkkiluettelosta 189/2012</a:t>
            </a:r>
            <a:endParaRPr lang="fi-FI" dirty="0">
              <a:cs typeface="Calibri" panose="020F0502020204030204"/>
            </a:endParaRPr>
          </a:p>
          <a:p>
            <a:pPr>
              <a:lnSpc>
                <a:spcPct val="120000"/>
              </a:lnSpc>
            </a:pPr>
            <a:endParaRPr lang="fi-FI" dirty="0">
              <a:cs typeface="Calibri" panose="020F0502020204030204"/>
            </a:endParaRPr>
          </a:p>
        </p:txBody>
      </p:sp>
    </p:spTree>
    <p:extLst>
      <p:ext uri="{BB962C8B-B14F-4D97-AF65-F5344CB8AC3E}">
        <p14:creationId xmlns:p14="http://schemas.microsoft.com/office/powerpoint/2010/main" val="2146817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1300B3-9EE3-424C-B7D6-4189BE795EF0}"/>
              </a:ext>
            </a:extLst>
          </p:cNvPr>
          <p:cNvSpPr>
            <a:spLocks noGrp="1"/>
          </p:cNvSpPr>
          <p:nvPr>
            <p:ph type="title"/>
          </p:nvPr>
        </p:nvSpPr>
        <p:spPr/>
        <p:txBody>
          <a:bodyPr>
            <a:normAutofit/>
          </a:bodyPr>
          <a:lstStyle/>
          <a:p>
            <a:r>
              <a:rPr lang="fi-FI" b="1" dirty="0"/>
              <a:t>Valtioneuvoston asetus rakennustyön turvallisuudesta (</a:t>
            </a:r>
            <a:r>
              <a:rPr lang="fi-FI" b="1" dirty="0" err="1"/>
              <a:t>Vna</a:t>
            </a:r>
            <a:r>
              <a:rPr lang="fi-FI" b="1" dirty="0"/>
              <a:t> 205/2009)</a:t>
            </a:r>
            <a:endParaRPr lang="fi-FI" b="1" dirty="0">
              <a:cs typeface="Calibri Light"/>
            </a:endParaRPr>
          </a:p>
        </p:txBody>
      </p:sp>
      <p:sp>
        <p:nvSpPr>
          <p:cNvPr id="3" name="Sisällön paikkamerkki 2">
            <a:extLst>
              <a:ext uri="{FF2B5EF4-FFF2-40B4-BE49-F238E27FC236}">
                <a16:creationId xmlns:a16="http://schemas.microsoft.com/office/drawing/2014/main" id="{094D00C6-8838-A24F-979C-68201789B46E}"/>
              </a:ext>
            </a:extLst>
          </p:cNvPr>
          <p:cNvSpPr>
            <a:spLocks noGrp="1"/>
          </p:cNvSpPr>
          <p:nvPr>
            <p:ph sz="half" idx="1"/>
          </p:nvPr>
        </p:nvSpPr>
        <p:spPr/>
        <p:txBody>
          <a:bodyPr vert="horz" lIns="91440" tIns="45720" rIns="91440" bIns="45720" rtlCol="0" anchor="t">
            <a:normAutofit/>
          </a:bodyPr>
          <a:lstStyle/>
          <a:p>
            <a:pPr>
              <a:lnSpc>
                <a:spcPct val="100000"/>
              </a:lnSpc>
            </a:pPr>
            <a:r>
              <a:rPr lang="fi-FI" dirty="0"/>
              <a:t>Kaikkia toimialoja, myös rakennustyötä, koskee Työturvallisuuslaki (738/2002)</a:t>
            </a:r>
          </a:p>
          <a:p>
            <a:pPr>
              <a:lnSpc>
                <a:spcPct val="100000"/>
              </a:lnSpc>
            </a:pPr>
            <a:r>
              <a:rPr lang="fi-FI" dirty="0"/>
              <a:t>Rakennusalan tarkennetut  työturvallisuusvelvoitteet on määritelty valtioneuvoston asetuksessa rakennustyön turvallisuudesta (205/2009).</a:t>
            </a:r>
            <a:endParaRPr lang="fi-FI" dirty="0">
              <a:cs typeface="Calibri" panose="020F0502020204030204"/>
            </a:endParaRPr>
          </a:p>
        </p:txBody>
      </p:sp>
      <p:pic>
        <p:nvPicPr>
          <p:cNvPr id="9" name="Sisällön paikkamerkki 8">
            <a:extLst>
              <a:ext uri="{FF2B5EF4-FFF2-40B4-BE49-F238E27FC236}">
                <a16:creationId xmlns:a16="http://schemas.microsoft.com/office/drawing/2014/main" id="{5F4C2C82-26FC-5842-9BDC-B5ACB80676A0}"/>
              </a:ext>
            </a:extLst>
          </p:cNvPr>
          <p:cNvPicPr>
            <a:picLocks noGrp="1" noChangeAspect="1"/>
          </p:cNvPicPr>
          <p:nvPr>
            <p:ph sz="half" idx="2"/>
          </p:nvPr>
        </p:nvPicPr>
        <p:blipFill>
          <a:blip r:embed="rId3"/>
          <a:stretch>
            <a:fillRect/>
          </a:stretch>
        </p:blipFill>
        <p:spPr>
          <a:xfrm>
            <a:off x="6172200" y="1829991"/>
            <a:ext cx="6019800" cy="3985191"/>
          </a:xfrm>
        </p:spPr>
      </p:pic>
      <p:sp>
        <p:nvSpPr>
          <p:cNvPr id="6" name="Tekstiruutu 5">
            <a:extLst>
              <a:ext uri="{FF2B5EF4-FFF2-40B4-BE49-F238E27FC236}">
                <a16:creationId xmlns:a16="http://schemas.microsoft.com/office/drawing/2014/main" id="{E0D2D3FF-596A-B142-BFBD-FBFE55A80030}"/>
              </a:ext>
            </a:extLst>
          </p:cNvPr>
          <p:cNvSpPr txBox="1"/>
          <p:nvPr/>
        </p:nvSpPr>
        <p:spPr>
          <a:xfrm>
            <a:off x="6222275" y="1906191"/>
            <a:ext cx="2831929" cy="369332"/>
          </a:xfrm>
          <a:prstGeom prst="rect">
            <a:avLst/>
          </a:prstGeom>
          <a:noFill/>
        </p:spPr>
        <p:txBody>
          <a:bodyPr wrap="none" lIns="91440" tIns="45720" rIns="91440" bIns="45720" rtlCol="0" anchor="t">
            <a:spAutoFit/>
          </a:bodyPr>
          <a:lstStyle/>
          <a:p>
            <a:r>
              <a:rPr lang="fi-FI" dirty="0">
                <a:solidFill>
                  <a:schemeClr val="bg1"/>
                </a:solidFill>
              </a:rPr>
              <a:t>Kuva: Rakennusteollisuus RT</a:t>
            </a:r>
            <a:endParaRPr lang="fi-FI" dirty="0">
              <a:solidFill>
                <a:schemeClr val="bg1"/>
              </a:solidFill>
              <a:cs typeface="Calibri"/>
            </a:endParaRPr>
          </a:p>
        </p:txBody>
      </p:sp>
    </p:spTree>
    <p:extLst>
      <p:ext uri="{BB962C8B-B14F-4D97-AF65-F5344CB8AC3E}">
        <p14:creationId xmlns:p14="http://schemas.microsoft.com/office/powerpoint/2010/main" val="3487849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1300B3-9EE3-424C-B7D6-4189BE795EF0}"/>
              </a:ext>
            </a:extLst>
          </p:cNvPr>
          <p:cNvSpPr>
            <a:spLocks noGrp="1"/>
          </p:cNvSpPr>
          <p:nvPr>
            <p:ph type="title"/>
          </p:nvPr>
        </p:nvSpPr>
        <p:spPr/>
        <p:txBody>
          <a:bodyPr>
            <a:normAutofit/>
          </a:bodyPr>
          <a:lstStyle/>
          <a:p>
            <a:r>
              <a:rPr lang="fi-FI" b="1" dirty="0"/>
              <a:t>Valtioneuvoston asetus rakennustyön turvallisuudesta (VA 205/2009) koskee</a:t>
            </a:r>
            <a:endParaRPr lang="fi-FI" b="1" dirty="0">
              <a:cs typeface="Calibri Light"/>
            </a:endParaRPr>
          </a:p>
        </p:txBody>
      </p:sp>
      <p:sp>
        <p:nvSpPr>
          <p:cNvPr id="3" name="Sisällön paikkamerkki 2">
            <a:extLst>
              <a:ext uri="{FF2B5EF4-FFF2-40B4-BE49-F238E27FC236}">
                <a16:creationId xmlns:a16="http://schemas.microsoft.com/office/drawing/2014/main" id="{094D00C6-8838-A24F-979C-68201789B46E}"/>
              </a:ext>
            </a:extLst>
          </p:cNvPr>
          <p:cNvSpPr>
            <a:spLocks noGrp="1"/>
          </p:cNvSpPr>
          <p:nvPr>
            <p:ph sz="half" idx="1"/>
          </p:nvPr>
        </p:nvSpPr>
        <p:spPr/>
        <p:txBody>
          <a:bodyPr vert="horz" lIns="91440" tIns="45720" rIns="91440" bIns="45720" rtlCol="0" anchor="t">
            <a:normAutofit fontScale="70000" lnSpcReduction="20000"/>
          </a:bodyPr>
          <a:lstStyle/>
          <a:p>
            <a:pPr marL="0" indent="0">
              <a:lnSpc>
                <a:spcPct val="120000"/>
              </a:lnSpc>
              <a:spcBef>
                <a:spcPts val="200"/>
              </a:spcBef>
              <a:buNone/>
            </a:pPr>
            <a:r>
              <a:rPr lang="fi-FI" dirty="0"/>
              <a:t>Esimerkkejä:</a:t>
            </a:r>
          </a:p>
          <a:p>
            <a:pPr>
              <a:lnSpc>
                <a:spcPct val="120000"/>
              </a:lnSpc>
              <a:spcBef>
                <a:spcPts val="200"/>
              </a:spcBef>
            </a:pPr>
            <a:r>
              <a:rPr lang="fi-FI" dirty="0"/>
              <a:t>Mökin, toimistorakennuksen, tehtaan, sillan tai tunnelin </a:t>
            </a:r>
            <a:r>
              <a:rPr lang="fi-FI" dirty="0" err="1"/>
              <a:t>jne</a:t>
            </a:r>
            <a:r>
              <a:rPr lang="fi-FI" dirty="0"/>
              <a:t> . rakentaminen</a:t>
            </a:r>
          </a:p>
          <a:p>
            <a:pPr>
              <a:lnSpc>
                <a:spcPct val="120000"/>
              </a:lnSpc>
              <a:spcBef>
                <a:spcPts val="200"/>
              </a:spcBef>
            </a:pPr>
            <a:r>
              <a:rPr lang="fi-FI" dirty="0"/>
              <a:t>Kunnossapito- ja korjausrakennustyöt kuten sähköasennukset, linjasaneeraukset, maalaus, kattotyöt jne. </a:t>
            </a:r>
          </a:p>
          <a:p>
            <a:pPr>
              <a:lnSpc>
                <a:spcPct val="120000"/>
              </a:lnSpc>
              <a:spcBef>
                <a:spcPts val="200"/>
              </a:spcBef>
            </a:pPr>
            <a:r>
              <a:rPr lang="fi-FI" dirty="0"/>
              <a:t>Vesijohto-, sähköverkko-, kaivanto-, pengerrys- jne. korjaaminen ja rakennustyöt, </a:t>
            </a:r>
          </a:p>
          <a:p>
            <a:pPr>
              <a:lnSpc>
                <a:spcPct val="120000"/>
              </a:lnSpc>
              <a:spcBef>
                <a:spcPts val="200"/>
              </a:spcBef>
            </a:pPr>
            <a:r>
              <a:rPr lang="fi-FI" dirty="0"/>
              <a:t>Puiston perustaminen, ruoppaustyöt</a:t>
            </a:r>
          </a:p>
          <a:p>
            <a:pPr>
              <a:lnSpc>
                <a:spcPct val="120000"/>
              </a:lnSpc>
              <a:spcBef>
                <a:spcPts val="200"/>
              </a:spcBef>
            </a:pPr>
            <a:r>
              <a:rPr lang="fi-FI" dirty="0"/>
              <a:t>Katujen, maanteiden, rautateiden rakentaminen ja kunnossapitotyöt</a:t>
            </a:r>
          </a:p>
          <a:p>
            <a:pPr>
              <a:lnSpc>
                <a:spcPct val="120000"/>
              </a:lnSpc>
              <a:spcBef>
                <a:spcPts val="200"/>
              </a:spcBef>
            </a:pPr>
            <a:r>
              <a:rPr lang="fi-FI" dirty="0"/>
              <a:t>Rakennusten ja rakennelmien purkaminen</a:t>
            </a:r>
          </a:p>
          <a:p>
            <a:pPr>
              <a:lnSpc>
                <a:spcPct val="120000"/>
              </a:lnSpc>
            </a:pPr>
            <a:endParaRPr lang="fi-FI" dirty="0">
              <a:cs typeface="Calibri" panose="020F0502020204030204"/>
            </a:endParaRPr>
          </a:p>
        </p:txBody>
      </p:sp>
      <p:sp>
        <p:nvSpPr>
          <p:cNvPr id="4" name="Sisällön paikkamerkki 3">
            <a:extLst>
              <a:ext uri="{FF2B5EF4-FFF2-40B4-BE49-F238E27FC236}">
                <a16:creationId xmlns:a16="http://schemas.microsoft.com/office/drawing/2014/main" id="{E336E06C-AFB2-3A4F-965F-2E85886ED087}"/>
              </a:ext>
            </a:extLst>
          </p:cNvPr>
          <p:cNvSpPr>
            <a:spLocks noGrp="1"/>
          </p:cNvSpPr>
          <p:nvPr>
            <p:ph sz="half" idx="2"/>
          </p:nvPr>
        </p:nvSpPr>
        <p:spPr>
          <a:xfrm>
            <a:off x="6172200" y="1825625"/>
            <a:ext cx="5565710" cy="4351338"/>
          </a:xfrm>
        </p:spPr>
        <p:txBody>
          <a:bodyPr>
            <a:noAutofit/>
          </a:bodyPr>
          <a:lstStyle/>
          <a:p>
            <a:pPr>
              <a:lnSpc>
                <a:spcPct val="100000"/>
              </a:lnSpc>
              <a:spcBef>
                <a:spcPts val="200"/>
              </a:spcBef>
            </a:pPr>
            <a:r>
              <a:rPr lang="fi-FI" sz="2000" dirty="0"/>
              <a:t>Riippumatta siitä oletko maallikko vai rakentamisen ammattilainen ja ryhdyt rakennushankkeeseen on päätöksilläsi ja valinnoillasi vaikutus rakennustyöntekijöiden terveyteen, turvallisuuteen ja hyvinvointiin, mm.</a:t>
            </a:r>
          </a:p>
          <a:p>
            <a:pPr lvl="1">
              <a:lnSpc>
                <a:spcPct val="100000"/>
              </a:lnSpc>
              <a:spcBef>
                <a:spcPts val="200"/>
              </a:spcBef>
            </a:pPr>
            <a:r>
              <a:rPr lang="fi-FI" sz="2000" dirty="0"/>
              <a:t>suunnittelijoiden ja urakoitsijoiden valinta</a:t>
            </a:r>
          </a:p>
          <a:p>
            <a:pPr lvl="1">
              <a:lnSpc>
                <a:spcPct val="100000"/>
              </a:lnSpc>
              <a:spcBef>
                <a:spcPts val="200"/>
              </a:spcBef>
            </a:pPr>
            <a:r>
              <a:rPr lang="fi-FI" sz="2000" dirty="0"/>
              <a:t>hinta ja aikataulu esim. hinta ja aikataulu mahdollistaa telineiden käytön kattokorjauksessa</a:t>
            </a:r>
          </a:p>
          <a:p>
            <a:pPr>
              <a:lnSpc>
                <a:spcPct val="100000"/>
              </a:lnSpc>
              <a:spcBef>
                <a:spcPts val="200"/>
              </a:spcBef>
            </a:pPr>
            <a:r>
              <a:rPr lang="fi-FI" sz="2000" dirty="0"/>
              <a:t>Rakennuttajana vastaat itse hankkeesi työturvallisuudesta</a:t>
            </a:r>
          </a:p>
          <a:p>
            <a:pPr lvl="1">
              <a:lnSpc>
                <a:spcPct val="100000"/>
              </a:lnSpc>
              <a:spcBef>
                <a:spcPts val="200"/>
              </a:spcBef>
            </a:pPr>
            <a:r>
              <a:rPr lang="fi-FI" sz="2000" dirty="0"/>
              <a:t>Esim. katto kestää katonkorjaajien painon</a:t>
            </a:r>
          </a:p>
        </p:txBody>
      </p:sp>
    </p:spTree>
    <p:extLst>
      <p:ext uri="{BB962C8B-B14F-4D97-AF65-F5344CB8AC3E}">
        <p14:creationId xmlns:p14="http://schemas.microsoft.com/office/powerpoint/2010/main" val="1706778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E2D57A75-BCFB-F7D4-C3D4-B75BC359F071}"/>
              </a:ext>
            </a:extLst>
          </p:cNvPr>
          <p:cNvSpPr/>
          <p:nvPr/>
        </p:nvSpPr>
        <p:spPr>
          <a:xfrm>
            <a:off x="1277352" y="5859379"/>
            <a:ext cx="9725526" cy="792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8FBD79F6-E016-6C4B-B091-8A7C874F5A61}"/>
              </a:ext>
            </a:extLst>
          </p:cNvPr>
          <p:cNvSpPr>
            <a:spLocks noGrp="1"/>
          </p:cNvSpPr>
          <p:nvPr>
            <p:ph type="title"/>
          </p:nvPr>
        </p:nvSpPr>
        <p:spPr/>
        <p:txBody>
          <a:bodyPr>
            <a:normAutofit/>
          </a:bodyPr>
          <a:lstStyle/>
          <a:p>
            <a:r>
              <a:rPr lang="fi-FI" b="1" dirty="0"/>
              <a:t>Valtioneuvoston asetus rakennustyön turvallisuudesta (VA 205/2009), sisältö</a:t>
            </a:r>
            <a:endParaRPr lang="sv-SE" b="1">
              <a:cs typeface="Calibri Light"/>
            </a:endParaRPr>
          </a:p>
        </p:txBody>
      </p:sp>
      <p:sp>
        <p:nvSpPr>
          <p:cNvPr id="3" name="Sisällön paikkamerkki 2">
            <a:extLst>
              <a:ext uri="{FF2B5EF4-FFF2-40B4-BE49-F238E27FC236}">
                <a16:creationId xmlns:a16="http://schemas.microsoft.com/office/drawing/2014/main" id="{802DFEA1-5FFE-C643-B71B-1B91749F0F32}"/>
              </a:ext>
            </a:extLst>
          </p:cNvPr>
          <p:cNvSpPr>
            <a:spLocks noGrp="1"/>
          </p:cNvSpPr>
          <p:nvPr>
            <p:ph sz="half" idx="1"/>
          </p:nvPr>
        </p:nvSpPr>
        <p:spPr>
          <a:xfrm>
            <a:off x="838200" y="1825625"/>
            <a:ext cx="5181600" cy="4133624"/>
          </a:xfrm>
        </p:spPr>
        <p:txBody>
          <a:bodyPr vert="horz" lIns="91440" tIns="45720" rIns="91440" bIns="45720" rtlCol="0" anchor="t">
            <a:normAutofit fontScale="62500" lnSpcReduction="20000"/>
          </a:bodyPr>
          <a:lstStyle/>
          <a:p>
            <a:pPr marL="375285" indent="-375285">
              <a:lnSpc>
                <a:spcPct val="120000"/>
              </a:lnSpc>
              <a:buFont typeface="+mj-lt"/>
              <a:buAutoNum type="arabicPeriod"/>
            </a:pPr>
            <a:r>
              <a:rPr lang="fi-FI" dirty="0">
                <a:hlinkClick r:id="rId3"/>
              </a:rPr>
              <a:t>Yleiset säännökset</a:t>
            </a:r>
            <a:endParaRPr lang="fi-FI" dirty="0">
              <a:cs typeface="Calibri" panose="020F0502020204030204"/>
            </a:endParaRPr>
          </a:p>
          <a:p>
            <a:pPr marL="375285" indent="-375285">
              <a:lnSpc>
                <a:spcPct val="120000"/>
              </a:lnSpc>
              <a:buFont typeface="+mj-lt"/>
              <a:buAutoNum type="arabicPeriod"/>
            </a:pPr>
            <a:r>
              <a:rPr lang="fi-FI" dirty="0">
                <a:hlinkClick r:id="rId4"/>
              </a:rPr>
              <a:t>Työturvallisuuden ja työterveyden huomioon ottaminen rakennushankkeessa</a:t>
            </a:r>
            <a:endParaRPr lang="fi-FI" dirty="0">
              <a:cs typeface="Calibri" panose="020F0502020204030204"/>
            </a:endParaRPr>
          </a:p>
          <a:p>
            <a:pPr marL="375285" indent="-375285">
              <a:lnSpc>
                <a:spcPct val="120000"/>
              </a:lnSpc>
              <a:buFont typeface="+mj-lt"/>
              <a:buAutoNum type="arabicPeriod"/>
            </a:pPr>
            <a:r>
              <a:rPr lang="fi-FI" dirty="0">
                <a:hlinkClick r:id="rId5"/>
              </a:rPr>
              <a:t>Rakennusvaihe</a:t>
            </a:r>
            <a:endParaRPr lang="fi-FI" dirty="0">
              <a:cs typeface="Calibri" panose="020F0502020204030204"/>
            </a:endParaRPr>
          </a:p>
          <a:p>
            <a:pPr marL="375285" indent="-375285">
              <a:lnSpc>
                <a:spcPct val="120000"/>
              </a:lnSpc>
              <a:buFont typeface="+mj-lt"/>
              <a:buAutoNum type="arabicPeriod"/>
            </a:pPr>
            <a:r>
              <a:rPr lang="fi-FI" dirty="0">
                <a:hlinkClick r:id="rId6"/>
              </a:rPr>
              <a:t>Työmaatarkastukset</a:t>
            </a:r>
            <a:endParaRPr lang="fi-FI" dirty="0">
              <a:cs typeface="Calibri" panose="020F0502020204030204"/>
            </a:endParaRPr>
          </a:p>
          <a:p>
            <a:pPr marL="375285" indent="-375285">
              <a:lnSpc>
                <a:spcPct val="120000"/>
              </a:lnSpc>
              <a:buFont typeface="+mj-lt"/>
              <a:buAutoNum type="arabicPeriod"/>
            </a:pPr>
            <a:r>
              <a:rPr lang="fi-FI" dirty="0">
                <a:hlinkClick r:id="rId7"/>
              </a:rPr>
              <a:t>Koneet, työvälineet ja nostolaitteet</a:t>
            </a:r>
            <a:endParaRPr lang="fi-FI" dirty="0">
              <a:cs typeface="Calibri" panose="020F0502020204030204"/>
            </a:endParaRPr>
          </a:p>
          <a:p>
            <a:pPr marL="375285" indent="-375285">
              <a:lnSpc>
                <a:spcPct val="120000"/>
              </a:lnSpc>
              <a:buFont typeface="+mj-lt"/>
              <a:buAutoNum type="arabicPeriod"/>
            </a:pPr>
            <a:r>
              <a:rPr lang="fi-FI" dirty="0">
                <a:hlinkClick r:id="rId8"/>
              </a:rPr>
              <a:t>Työmaan yleiset turvallisuusmääräykset</a:t>
            </a:r>
            <a:endParaRPr lang="fi-FI" dirty="0">
              <a:cs typeface="Calibri" panose="020F0502020204030204"/>
            </a:endParaRPr>
          </a:p>
          <a:p>
            <a:pPr marL="375285" indent="-375285">
              <a:lnSpc>
                <a:spcPct val="120000"/>
              </a:lnSpc>
              <a:buFont typeface="+mj-lt"/>
              <a:buAutoNum type="arabicPeriod"/>
            </a:pPr>
            <a:r>
              <a:rPr lang="fi-FI" dirty="0">
                <a:hlinkClick r:id="rId9"/>
              </a:rPr>
              <a:t>Työturvallisuus maa- ja vesirakennustyössä</a:t>
            </a:r>
            <a:endParaRPr lang="fi-FI" dirty="0">
              <a:cs typeface="Calibri" panose="020F0502020204030204"/>
            </a:endParaRPr>
          </a:p>
          <a:p>
            <a:pPr marL="375285" indent="-375285">
              <a:lnSpc>
                <a:spcPct val="120000"/>
              </a:lnSpc>
              <a:buFont typeface="+mj-lt"/>
              <a:buAutoNum type="arabicPeriod"/>
            </a:pPr>
            <a:r>
              <a:rPr lang="fi-FI" dirty="0">
                <a:hlinkClick r:id="rId10"/>
              </a:rPr>
              <a:t>Työturvallisuus elementtirakentamisessa</a:t>
            </a:r>
            <a:endParaRPr lang="fi-FI" dirty="0">
              <a:cs typeface="Calibri" panose="020F0502020204030204"/>
            </a:endParaRPr>
          </a:p>
          <a:p>
            <a:pPr marL="375285" indent="-375285">
              <a:lnSpc>
                <a:spcPct val="120000"/>
              </a:lnSpc>
              <a:buFont typeface="+mj-lt"/>
              <a:buAutoNum type="arabicPeriod"/>
            </a:pPr>
            <a:r>
              <a:rPr lang="fi-FI" dirty="0">
                <a:hlinkClick r:id="rId11"/>
              </a:rPr>
              <a:t>Työturvallisuus muottityössä</a:t>
            </a:r>
            <a:endParaRPr lang="fi-FI" dirty="0">
              <a:cs typeface="Calibri" panose="020F0502020204030204"/>
            </a:endParaRPr>
          </a:p>
        </p:txBody>
      </p:sp>
      <p:sp>
        <p:nvSpPr>
          <p:cNvPr id="6" name="Sisällön paikkamerkki 5">
            <a:extLst>
              <a:ext uri="{FF2B5EF4-FFF2-40B4-BE49-F238E27FC236}">
                <a16:creationId xmlns:a16="http://schemas.microsoft.com/office/drawing/2014/main" id="{C612C56B-3C93-C748-8A7F-E6ECD867C65D}"/>
              </a:ext>
            </a:extLst>
          </p:cNvPr>
          <p:cNvSpPr>
            <a:spLocks noGrp="1"/>
          </p:cNvSpPr>
          <p:nvPr>
            <p:ph sz="half" idx="2"/>
          </p:nvPr>
        </p:nvSpPr>
        <p:spPr/>
        <p:txBody>
          <a:bodyPr vert="horz" lIns="91440" tIns="45720" rIns="91440" bIns="45720" rtlCol="0" anchor="t">
            <a:normAutofit fontScale="62500" lnSpcReduction="20000"/>
          </a:bodyPr>
          <a:lstStyle/>
          <a:p>
            <a:pPr marL="450850" indent="-450850">
              <a:lnSpc>
                <a:spcPct val="120000"/>
              </a:lnSpc>
              <a:buFont typeface="+mj-lt"/>
              <a:buAutoNum type="arabicPeriod" startAt="10"/>
            </a:pPr>
            <a:r>
              <a:rPr lang="fi-FI" dirty="0">
                <a:hlinkClick r:id="rId12"/>
              </a:rPr>
              <a:t>Työturvallisuus purkutyössä</a:t>
            </a:r>
            <a:endParaRPr lang="fi-FI" dirty="0">
              <a:cs typeface="Calibri" panose="020F0502020204030204"/>
            </a:endParaRPr>
          </a:p>
          <a:p>
            <a:pPr marL="450850" indent="-450850">
              <a:buFont typeface="+mj-lt"/>
              <a:buAutoNum type="arabicPeriod" startAt="10"/>
            </a:pPr>
            <a:r>
              <a:rPr lang="fi-FI" dirty="0">
                <a:hlinkClick r:id="rId13"/>
              </a:rPr>
              <a:t>Työtelineitä koskevat suunnitelmat ja telineiden käytön turvallisuus</a:t>
            </a:r>
            <a:endParaRPr lang="fi-FI" dirty="0"/>
          </a:p>
          <a:p>
            <a:pPr marL="450850" indent="-450850">
              <a:buFont typeface="+mj-lt"/>
              <a:buAutoNum type="arabicPeriod" startAt="10"/>
            </a:pPr>
            <a:r>
              <a:rPr lang="fi-FI" dirty="0">
                <a:hlinkClick r:id="rId14"/>
              </a:rPr>
              <a:t>Lisämääräykset työtelineiden käytöstä</a:t>
            </a:r>
            <a:endParaRPr lang="fi-FI" dirty="0"/>
          </a:p>
          <a:p>
            <a:pPr marL="450850" indent="-450850">
              <a:buFont typeface="+mj-lt"/>
              <a:buAutoNum type="arabicPeriod" startAt="10"/>
            </a:pPr>
            <a:r>
              <a:rPr lang="fi-FI" dirty="0">
                <a:hlinkClick r:id="rId15"/>
              </a:rPr>
              <a:t>Työolosuhteiden järjestäminen</a:t>
            </a:r>
            <a:endParaRPr lang="fi-FI" dirty="0"/>
          </a:p>
          <a:p>
            <a:pPr marL="450850" indent="-450850">
              <a:buFont typeface="+mj-lt"/>
              <a:buAutoNum type="arabicPeriod" startAt="10"/>
            </a:pPr>
            <a:r>
              <a:rPr lang="fi-FI" dirty="0">
                <a:hlinkClick r:id="rId16"/>
              </a:rPr>
              <a:t>Palo- ja räjähdysvaaran torjunta, pelastautuminen ja ensiapu</a:t>
            </a:r>
            <a:endParaRPr lang="fi-FI" dirty="0"/>
          </a:p>
          <a:p>
            <a:pPr marL="450850" indent="-450850">
              <a:buFont typeface="+mj-lt"/>
              <a:buAutoNum type="arabicPeriod" startAt="10"/>
            </a:pPr>
            <a:r>
              <a:rPr lang="fi-FI" dirty="0">
                <a:hlinkClick r:id="rId17"/>
              </a:rPr>
              <a:t>Sähkötyöt ja sähkötapaturman vaaran torjunta</a:t>
            </a:r>
            <a:endParaRPr lang="fi-FI" dirty="0"/>
          </a:p>
          <a:p>
            <a:pPr marL="450850" indent="-450850">
              <a:buFont typeface="+mj-lt"/>
              <a:buAutoNum type="arabicPeriod" startAt="10"/>
            </a:pPr>
            <a:r>
              <a:rPr lang="fi-FI" dirty="0">
                <a:hlinkClick r:id="rId18"/>
              </a:rPr>
              <a:t>Lisämääräykset työntekijöiden putoamisen estämisestä</a:t>
            </a:r>
            <a:endParaRPr lang="fi-FI" dirty="0"/>
          </a:p>
          <a:p>
            <a:pPr marL="450850" indent="-450850">
              <a:buFont typeface="+mj-lt"/>
              <a:buAutoNum type="arabicPeriod" startAt="10"/>
            </a:pPr>
            <a:r>
              <a:rPr lang="fi-FI" dirty="0">
                <a:hlinkClick r:id="rId19"/>
              </a:rPr>
              <a:t>Henkilöstötilat</a:t>
            </a:r>
            <a:endParaRPr lang="fi-FI" dirty="0"/>
          </a:p>
          <a:p>
            <a:pPr marL="450850" indent="-450850">
              <a:buFont typeface="+mj-lt"/>
              <a:buAutoNum type="arabicPeriod" startAt="10"/>
            </a:pPr>
            <a:r>
              <a:rPr lang="fi-FI" dirty="0">
                <a:hlinkClick r:id="rId20"/>
              </a:rPr>
              <a:t>Erinäisiä määräyksiä</a:t>
            </a:r>
            <a:endParaRPr lang="fi-FI" dirty="0"/>
          </a:p>
        </p:txBody>
      </p:sp>
      <p:sp>
        <p:nvSpPr>
          <p:cNvPr id="5" name="Dian numeron paikkamerkki 4">
            <a:extLst>
              <a:ext uri="{FF2B5EF4-FFF2-40B4-BE49-F238E27FC236}">
                <a16:creationId xmlns:a16="http://schemas.microsoft.com/office/drawing/2014/main" id="{7EA2148E-CC82-FA41-8AA3-5DEBE0742BA4}"/>
              </a:ext>
            </a:extLst>
          </p:cNvPr>
          <p:cNvSpPr>
            <a:spLocks noGrp="1"/>
          </p:cNvSpPr>
          <p:nvPr>
            <p:ph type="sldNum" sz="quarter" idx="12"/>
          </p:nvPr>
        </p:nvSpPr>
        <p:spPr/>
        <p:txBody>
          <a:bodyPr/>
          <a:lstStyle/>
          <a:p>
            <a:fld id="{30088326-30EF-4746-867D-B30A40191297}" type="slidenum">
              <a:rPr lang="fi-FI" smtClean="0"/>
              <a:t>34</a:t>
            </a:fld>
            <a:endParaRPr lang="fi-FI"/>
          </a:p>
        </p:txBody>
      </p:sp>
      <p:sp>
        <p:nvSpPr>
          <p:cNvPr id="8" name="Tekstiruutu 7">
            <a:extLst>
              <a:ext uri="{FF2B5EF4-FFF2-40B4-BE49-F238E27FC236}">
                <a16:creationId xmlns:a16="http://schemas.microsoft.com/office/drawing/2014/main" id="{C3F84584-0B33-B643-B613-6063ABEBBD4B}"/>
              </a:ext>
            </a:extLst>
          </p:cNvPr>
          <p:cNvSpPr txBox="1"/>
          <p:nvPr/>
        </p:nvSpPr>
        <p:spPr>
          <a:xfrm>
            <a:off x="786464" y="5861955"/>
            <a:ext cx="10774680" cy="830997"/>
          </a:xfrm>
          <a:prstGeom prst="rect">
            <a:avLst/>
          </a:prstGeom>
          <a:noFill/>
        </p:spPr>
        <p:txBody>
          <a:bodyPr wrap="square" lIns="91440" tIns="45720" rIns="91440" bIns="45720" rtlCol="0" anchor="t">
            <a:spAutoFit/>
          </a:bodyPr>
          <a:lstStyle/>
          <a:p>
            <a:pPr algn="ctr"/>
            <a:r>
              <a:rPr lang="fi-FI" sz="1600" b="1" dirty="0">
                <a:solidFill>
                  <a:schemeClr val="bg1"/>
                </a:solidFill>
              </a:rPr>
              <a:t>Kaikessa rakennustyössä on noudatettava tämän lain vaatimuksia</a:t>
            </a:r>
          </a:p>
          <a:p>
            <a:pPr algn="ctr"/>
            <a:r>
              <a:rPr lang="fi-FI" sz="1600" b="1" dirty="0">
                <a:solidFill>
                  <a:schemeClr val="bg1"/>
                </a:solidFill>
              </a:rPr>
              <a:t> Sinunkin tulee tunnistaa ja tietää omien töittesi osalta, mitä vaatimukset ovat</a:t>
            </a:r>
            <a:endParaRPr lang="fi-FI" sz="1600" b="1" dirty="0">
              <a:solidFill>
                <a:schemeClr val="bg1"/>
              </a:solidFill>
              <a:cs typeface="Calibri"/>
            </a:endParaRPr>
          </a:p>
          <a:p>
            <a:pPr algn="ctr"/>
            <a:r>
              <a:rPr lang="fi-FI" sz="1600" b="1" dirty="0">
                <a:solidFill>
                  <a:schemeClr val="bg1"/>
                </a:solidFill>
              </a:rPr>
              <a:t>Ei tarvitse olla juristi ymmärtääkseen asetuksen tekstiä  </a:t>
            </a:r>
            <a:endParaRPr lang="fi-FI" sz="1600" b="1" dirty="0">
              <a:solidFill>
                <a:schemeClr val="bg1"/>
              </a:solidFill>
              <a:cs typeface="Calibri"/>
            </a:endParaRPr>
          </a:p>
        </p:txBody>
      </p:sp>
    </p:spTree>
    <p:extLst>
      <p:ext uri="{BB962C8B-B14F-4D97-AF65-F5344CB8AC3E}">
        <p14:creationId xmlns:p14="http://schemas.microsoft.com/office/powerpoint/2010/main" val="1076585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Otsikko 7"/>
          <p:cNvSpPr>
            <a:spLocks noGrp="1"/>
          </p:cNvSpPr>
          <p:nvPr>
            <p:ph type="title"/>
          </p:nvPr>
        </p:nvSpPr>
        <p:spPr>
          <a:xfrm>
            <a:off x="838200" y="454818"/>
            <a:ext cx="10515600" cy="99984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a:bodyPr>
          <a:lstStyle/>
          <a:p>
            <a:r>
              <a:rPr lang="fi-FI" b="1" dirty="0">
                <a:solidFill>
                  <a:srgbClr val="FF0000"/>
                </a:solidFill>
                <a:latin typeface="Calibri Light"/>
                <a:cs typeface="ＭＳ Ｐゴシック" charset="0"/>
              </a:rPr>
              <a:t>Tehtävä</a:t>
            </a:r>
          </a:p>
        </p:txBody>
      </p:sp>
      <p:sp>
        <p:nvSpPr>
          <p:cNvPr id="2" name="Alaotsikko 1"/>
          <p:cNvSpPr>
            <a:spLocks noGrp="1"/>
          </p:cNvSpPr>
          <p:nvPr>
            <p:ph idx="1"/>
          </p:nvPr>
        </p:nvSpPr>
        <p:spPr/>
        <p:txBody>
          <a:bodyPr vert="horz" lIns="91440" tIns="45720" rIns="91440" bIns="45720" rtlCol="0" anchor="t">
            <a:normAutofit lnSpcReduction="10000"/>
          </a:bodyPr>
          <a:lstStyle/>
          <a:p>
            <a:pPr marL="0" indent="0">
              <a:lnSpc>
                <a:spcPct val="100000"/>
              </a:lnSpc>
              <a:buNone/>
            </a:pPr>
            <a:r>
              <a:rPr lang="fi-FI" sz="2800" b="0" dirty="0"/>
              <a:t>Määritelmät </a:t>
            </a:r>
            <a:r>
              <a:rPr lang="fi-FI" sz="2800" b="0" dirty="0" err="1"/>
              <a:t>Vna</a:t>
            </a:r>
            <a:r>
              <a:rPr lang="fi-FI" sz="2800" b="0" dirty="0"/>
              <a:t> rakennustyön turvallisuudesta, mitä asetuksessa tarkoitetaan seuraavilla:</a:t>
            </a:r>
            <a:endParaRPr lang="fi-FI"/>
          </a:p>
          <a:p>
            <a:pPr marL="514350" indent="-514350">
              <a:lnSpc>
                <a:spcPct val="100000"/>
              </a:lnSpc>
              <a:buFont typeface="+mj-lt"/>
              <a:buAutoNum type="arabicPeriod"/>
            </a:pPr>
            <a:r>
              <a:rPr lang="fi-FI" dirty="0"/>
              <a:t>yhteisellä rakennustyömaalla</a:t>
            </a:r>
            <a:endParaRPr lang="fi-FI" dirty="0">
              <a:cs typeface="Calibri" panose="020F0502020204030204"/>
            </a:endParaRPr>
          </a:p>
          <a:p>
            <a:pPr marL="514350" indent="-514350">
              <a:lnSpc>
                <a:spcPct val="100000"/>
              </a:lnSpc>
              <a:buFont typeface="+mj-lt"/>
              <a:buAutoNum type="arabicPeriod"/>
            </a:pPr>
            <a:r>
              <a:rPr lang="fi-FI" dirty="0"/>
              <a:t>rakennuttajalla</a:t>
            </a:r>
            <a:endParaRPr lang="fi-FI" dirty="0">
              <a:cs typeface="Calibri" panose="020F0502020204030204"/>
            </a:endParaRPr>
          </a:p>
          <a:p>
            <a:pPr marL="514350" indent="-514350">
              <a:lnSpc>
                <a:spcPct val="100000"/>
              </a:lnSpc>
              <a:buFont typeface="+mj-lt"/>
              <a:buAutoNum type="arabicPeriod"/>
            </a:pPr>
            <a:r>
              <a:rPr lang="fi-FI" dirty="0"/>
              <a:t>turvallisuuskoordinaattorilla</a:t>
            </a:r>
            <a:endParaRPr lang="fi-FI" dirty="0">
              <a:cs typeface="Calibri" panose="020F0502020204030204"/>
            </a:endParaRPr>
          </a:p>
          <a:p>
            <a:pPr marL="514350" indent="-514350">
              <a:lnSpc>
                <a:spcPct val="100000"/>
              </a:lnSpc>
              <a:buFont typeface="+mj-lt"/>
              <a:buAutoNum type="arabicPeriod"/>
            </a:pPr>
            <a:r>
              <a:rPr lang="fi-FI" dirty="0"/>
              <a:t>päätoteuttajalla</a:t>
            </a:r>
            <a:endParaRPr lang="fi-FI" dirty="0">
              <a:cs typeface="Calibri" panose="020F0502020204030204"/>
            </a:endParaRPr>
          </a:p>
          <a:p>
            <a:pPr marL="514350" indent="-514350">
              <a:lnSpc>
                <a:spcPct val="100000"/>
              </a:lnSpc>
              <a:buFont typeface="+mj-lt"/>
              <a:buAutoNum type="arabicPeriod"/>
            </a:pPr>
            <a:r>
              <a:rPr lang="fi-FI" dirty="0"/>
              <a:t>itsenäisellä työnsuorittajalla</a:t>
            </a:r>
            <a:endParaRPr lang="fi-FI" dirty="0">
              <a:cs typeface="Calibri" panose="020F0502020204030204"/>
            </a:endParaRPr>
          </a:p>
          <a:p>
            <a:pPr marL="514350" indent="-514350">
              <a:lnSpc>
                <a:spcPct val="100000"/>
              </a:lnSpc>
              <a:buFont typeface="+mj-lt"/>
              <a:buAutoNum type="arabicPeriod"/>
            </a:pPr>
            <a:r>
              <a:rPr lang="fi-FI" dirty="0"/>
              <a:t>elementtirakentamisella</a:t>
            </a:r>
            <a:endParaRPr lang="fi-FI" sz="2800" b="0" dirty="0">
              <a:cs typeface="Calibri" panose="020F0502020204030204"/>
            </a:endParaRPr>
          </a:p>
        </p:txBody>
      </p:sp>
      <p:sp>
        <p:nvSpPr>
          <p:cNvPr id="3" name="Sisällön paikkamerkki 2">
            <a:extLst>
              <a:ext uri="{FF2B5EF4-FFF2-40B4-BE49-F238E27FC236}">
                <a16:creationId xmlns:a16="http://schemas.microsoft.com/office/drawing/2014/main" id="{837EE112-DD95-A24D-95B7-633D14435AC5}"/>
              </a:ext>
            </a:extLst>
          </p:cNvPr>
          <p:cNvSpPr>
            <a:spLocks noGrp="1"/>
          </p:cNvSpPr>
          <p:nvPr>
            <p:ph sz="quarter" idx="13"/>
          </p:nvPr>
        </p:nvSpPr>
        <p:spPr>
          <a:xfrm>
            <a:off x="838200" y="5701507"/>
            <a:ext cx="10515600" cy="565150"/>
          </a:xfrm>
        </p:spPr>
        <p:txBody>
          <a:bodyPr vert="horz" lIns="91440" tIns="45720" rIns="91440" bIns="45720" rtlCol="0" anchor="t">
            <a:normAutofit/>
          </a:bodyPr>
          <a:lstStyle/>
          <a:p>
            <a:pPr algn="ctr"/>
            <a:r>
              <a:rPr lang="fi-FI" b="1" dirty="0"/>
              <a:t>Avatkaa laki ja kertokaa, mitä 2§ kerrotaan</a:t>
            </a:r>
          </a:p>
        </p:txBody>
      </p:sp>
    </p:spTree>
    <p:extLst>
      <p:ext uri="{BB962C8B-B14F-4D97-AF65-F5344CB8AC3E}">
        <p14:creationId xmlns:p14="http://schemas.microsoft.com/office/powerpoint/2010/main" val="4059595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6C0E21-8151-B14D-84E5-AE06C8325085}"/>
              </a:ext>
            </a:extLst>
          </p:cNvPr>
          <p:cNvSpPr>
            <a:spLocks noGrp="1"/>
          </p:cNvSpPr>
          <p:nvPr>
            <p:ph type="title"/>
          </p:nvPr>
        </p:nvSpPr>
        <p:spPr>
          <a:xfrm>
            <a:off x="838200" y="18255"/>
            <a:ext cx="10515600" cy="1325563"/>
          </a:xfrm>
        </p:spPr>
        <p:txBody>
          <a:bodyPr/>
          <a:lstStyle/>
          <a:p>
            <a:r>
              <a:rPr lang="fi-FI" b="1" dirty="0"/>
              <a:t>Tietolähteitä</a:t>
            </a:r>
            <a:endParaRPr lang="fi-FI" b="1" dirty="0">
              <a:cs typeface="Calibri Light"/>
            </a:endParaRPr>
          </a:p>
        </p:txBody>
      </p:sp>
      <p:pic>
        <p:nvPicPr>
          <p:cNvPr id="1032" name="Picture 8">
            <a:extLst>
              <a:ext uri="{FF2B5EF4-FFF2-40B4-BE49-F238E27FC236}">
                <a16:creationId xmlns:a16="http://schemas.microsoft.com/office/drawing/2014/main" id="{D54E1B08-730E-F84B-A924-B663C838C112}"/>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1896838" y="1136917"/>
            <a:ext cx="3542267" cy="50300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A0BB5A2-02BB-9044-B94B-7643780255C2}"/>
              </a:ext>
            </a:extLst>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bwMode="auto">
          <a:xfrm>
            <a:off x="7240032" y="1116579"/>
            <a:ext cx="3542268" cy="506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17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Pyöristetyt kulmat 2">
            <a:extLst>
              <a:ext uri="{FF2B5EF4-FFF2-40B4-BE49-F238E27FC236}">
                <a16:creationId xmlns:a16="http://schemas.microsoft.com/office/drawing/2014/main" id="{C00DB01D-2099-BA78-7B05-3C67D1CA5698}"/>
              </a:ext>
            </a:extLst>
          </p:cNvPr>
          <p:cNvSpPr/>
          <p:nvPr/>
        </p:nvSpPr>
        <p:spPr>
          <a:xfrm>
            <a:off x="1989221" y="5568616"/>
            <a:ext cx="7910762" cy="912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05C1023D-46C4-5642-BA58-B2FB05C1CD84}"/>
              </a:ext>
            </a:extLst>
          </p:cNvPr>
          <p:cNvSpPr>
            <a:spLocks noGrp="1"/>
          </p:cNvSpPr>
          <p:nvPr>
            <p:ph type="title"/>
          </p:nvPr>
        </p:nvSpPr>
        <p:spPr/>
        <p:txBody>
          <a:bodyPr>
            <a:normAutofit/>
          </a:bodyPr>
          <a:lstStyle/>
          <a:p>
            <a:r>
              <a:rPr lang="fi-FI" b="1" dirty="0"/>
              <a:t>Työturvallisuuden lainsäädäntöä </a:t>
            </a:r>
            <a:r>
              <a:rPr lang="fi-FI" sz="3100" b="1" dirty="0"/>
              <a:t>(eräitä esimerkkejä)</a:t>
            </a:r>
            <a:endParaRPr lang="fi-FI" sz="3100" b="1" dirty="0">
              <a:cs typeface="Calibri Light"/>
            </a:endParaRPr>
          </a:p>
        </p:txBody>
      </p:sp>
      <p:sp>
        <p:nvSpPr>
          <p:cNvPr id="33794" name="Rectangle 3"/>
          <p:cNvSpPr>
            <a:spLocks noGrp="1" noChangeArrowheads="1"/>
          </p:cNvSpPr>
          <p:nvPr>
            <p:ph idx="1"/>
          </p:nvPr>
        </p:nvSpPr>
        <p:spPr>
          <a:prstGeom prst="rect">
            <a:avLst/>
          </a:prstGeom>
        </p:spPr>
        <p:txBody>
          <a:bodyPr vert="horz" lIns="91440" tIns="45720" rIns="91440" bIns="45720" rtlCol="0" anchor="t">
            <a:normAutofit fontScale="77500" lnSpcReduction="20000"/>
          </a:bodyPr>
          <a:lstStyle/>
          <a:p>
            <a:pPr eaLnBrk="1" hangingPunct="1"/>
            <a:r>
              <a:rPr lang="fi-FI" sz="3000" dirty="0"/>
              <a:t>Työturvallisuuslaki (738/2002)</a:t>
            </a:r>
            <a:endParaRPr lang="fi-FI">
              <a:cs typeface="Calibri" panose="020F0502020204030204"/>
            </a:endParaRPr>
          </a:p>
          <a:p>
            <a:pPr lvl="1"/>
            <a:r>
              <a:rPr lang="fi-FI" sz="2600" dirty="0"/>
              <a:t>työnantajan vastuut ja tehtävät sekä työntekijöiden velvollisuudet työturvallisuudessa</a:t>
            </a:r>
            <a:endParaRPr lang="fi-FI" sz="2600" dirty="0">
              <a:cs typeface="Calibri" panose="020F0502020204030204"/>
            </a:endParaRPr>
          </a:p>
          <a:p>
            <a:pPr eaLnBrk="1" hangingPunct="1"/>
            <a:r>
              <a:rPr lang="fi-FI" sz="3000" dirty="0"/>
              <a:t>Työsuojelun valvontalaki (44/2006)</a:t>
            </a:r>
            <a:endParaRPr lang="fi-FI" sz="3000" dirty="0">
              <a:cs typeface="Calibri" panose="020F0502020204030204"/>
            </a:endParaRPr>
          </a:p>
          <a:p>
            <a:pPr lvl="1" eaLnBrk="1" hangingPunct="1"/>
            <a:r>
              <a:rPr lang="fi-FI" dirty="0">
                <a:cs typeface="ＭＳ Ｐゴシック" charset="-128"/>
              </a:rPr>
              <a:t>sisältää yhteistoiminnan työpaikalla ja työsuojeluviranomaisten valvontatoiminnan</a:t>
            </a:r>
          </a:p>
          <a:p>
            <a:r>
              <a:rPr lang="fi-FI" sz="3000" dirty="0"/>
              <a:t>Työterveyshuoltolaki (1383/2001)</a:t>
            </a:r>
            <a:endParaRPr lang="fi-FI" sz="3000" dirty="0">
              <a:cs typeface="Calibri" panose="020F0502020204030204"/>
            </a:endParaRPr>
          </a:p>
          <a:p>
            <a:pPr lvl="1"/>
            <a:r>
              <a:rPr lang="fi-FI" sz="2600" dirty="0"/>
              <a:t>Ennakoiva työterveyshuolto on järjestettävä työpaikalla </a:t>
            </a:r>
            <a:endParaRPr lang="fi-FI" sz="2600" dirty="0">
              <a:cs typeface="Calibri" panose="020F0502020204030204"/>
            </a:endParaRPr>
          </a:p>
          <a:p>
            <a:r>
              <a:rPr lang="fi-FI" sz="3000" dirty="0"/>
              <a:t>Työtapaturma- ja ammattitautilaki (459/2015)</a:t>
            </a:r>
            <a:endParaRPr lang="fi-FI" sz="3000" dirty="0">
              <a:cs typeface="Calibri" panose="020F0502020204030204"/>
            </a:endParaRPr>
          </a:p>
          <a:p>
            <a:pPr lvl="1"/>
            <a:r>
              <a:rPr lang="fi-FI" sz="2600" dirty="0"/>
              <a:t>Työntekijät on vakuutettava tapaturmien ja työperäisten sairauksien varalta</a:t>
            </a:r>
            <a:endParaRPr lang="fi-FI" sz="2600" dirty="0">
              <a:cs typeface="Calibri" panose="020F0502020204030204"/>
            </a:endParaRPr>
          </a:p>
          <a:p>
            <a:pPr eaLnBrk="1" hangingPunct="1"/>
            <a:r>
              <a:rPr lang="fi-FI" sz="3000" dirty="0"/>
              <a:t>Valtioneuvoston asetus rakennustyön turvallisuudesta (VA 205/2009)</a:t>
            </a:r>
            <a:endParaRPr lang="fi-FI" sz="3000" dirty="0">
              <a:cs typeface="Calibri" panose="020F0502020204030204"/>
            </a:endParaRPr>
          </a:p>
          <a:p>
            <a:pPr lvl="1" eaLnBrk="1" hangingPunct="1"/>
            <a:r>
              <a:rPr lang="fi-FI" dirty="0">
                <a:cs typeface="ＭＳ Ｐゴシック" charset="-128"/>
              </a:rPr>
              <a:t>koskee rakentamista, rakennusten kunnossapitoa ja (isoja) asennuksia</a:t>
            </a:r>
          </a:p>
          <a:p>
            <a:pPr eaLnBrk="1" hangingPunct="1"/>
            <a:r>
              <a:rPr lang="fi-FI" sz="3000" dirty="0"/>
              <a:t>Käyttöasetus (VA 403/2008)</a:t>
            </a:r>
            <a:endParaRPr lang="fi-FI" sz="3000" dirty="0">
              <a:cs typeface="Calibri" panose="020F0502020204030204"/>
            </a:endParaRPr>
          </a:p>
          <a:p>
            <a:pPr lvl="1" eaLnBrk="1" hangingPunct="1"/>
            <a:r>
              <a:rPr lang="fi-FI" dirty="0">
                <a:cs typeface="ＭＳ Ｐゴシック" charset="-128"/>
              </a:rPr>
              <a:t>kuinka koneita ja välineitä käytetään turvallisesti</a:t>
            </a:r>
          </a:p>
        </p:txBody>
      </p:sp>
      <p:sp>
        <p:nvSpPr>
          <p:cNvPr id="5" name="Sisällön paikkamerkki 4">
            <a:extLst>
              <a:ext uri="{FF2B5EF4-FFF2-40B4-BE49-F238E27FC236}">
                <a16:creationId xmlns:a16="http://schemas.microsoft.com/office/drawing/2014/main" id="{39B93AA4-1D13-1746-B434-3964B6ED9C8C}"/>
              </a:ext>
            </a:extLst>
          </p:cNvPr>
          <p:cNvSpPr>
            <a:spLocks noGrp="1"/>
          </p:cNvSpPr>
          <p:nvPr>
            <p:ph sz="quarter" idx="13"/>
          </p:nvPr>
        </p:nvSpPr>
        <p:spPr>
          <a:xfrm>
            <a:off x="757989" y="5831849"/>
            <a:ext cx="10515600" cy="565150"/>
          </a:xfrm>
        </p:spPr>
        <p:txBody>
          <a:bodyPr vert="horz" lIns="91440" tIns="45720" rIns="91440" bIns="45720" rtlCol="0" anchor="t">
            <a:normAutofit/>
          </a:bodyPr>
          <a:lstStyle/>
          <a:p>
            <a:pPr algn="ctr"/>
            <a:r>
              <a:rPr lang="fi-FI" sz="2400" b="1" dirty="0">
                <a:solidFill>
                  <a:schemeClr val="bg1"/>
                </a:solidFill>
              </a:rPr>
              <a:t>Lakien tueksi asetuksissa annetaan tarkempia säännöksiä</a:t>
            </a:r>
            <a:endParaRPr lang="fi-FI" sz="2400" b="1" dirty="0">
              <a:solidFill>
                <a:schemeClr val="bg1"/>
              </a:solidFill>
              <a:cs typeface="Calibri"/>
            </a:endParaRPr>
          </a:p>
        </p:txBody>
      </p:sp>
      <p:grpSp>
        <p:nvGrpSpPr>
          <p:cNvPr id="33796" name="Group 10"/>
          <p:cNvGrpSpPr>
            <a:grpSpLocks/>
          </p:cNvGrpSpPr>
          <p:nvPr/>
        </p:nvGrpSpPr>
        <p:grpSpPr bwMode="auto">
          <a:xfrm>
            <a:off x="838200" y="3215640"/>
            <a:ext cx="10791026" cy="1731963"/>
            <a:chOff x="1689" y="985"/>
            <a:chExt cx="4043" cy="1091"/>
          </a:xfrm>
        </p:grpSpPr>
        <p:cxnSp>
          <p:nvCxnSpPr>
            <p:cNvPr id="6" name="Suora yhdysviiva 5"/>
            <p:cNvCxnSpPr>
              <a:cxnSpLocks/>
            </p:cNvCxnSpPr>
            <p:nvPr/>
          </p:nvCxnSpPr>
          <p:spPr bwMode="auto">
            <a:xfrm>
              <a:off x="1689" y="1462"/>
              <a:ext cx="4043" cy="1"/>
            </a:xfrm>
            <a:prstGeom prst="line">
              <a:avLst/>
            </a:prstGeom>
            <a:ln w="254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33799" name="Tekstikehys 6"/>
            <p:cNvSpPr txBox="1">
              <a:spLocks noChangeArrowheads="1"/>
            </p:cNvSpPr>
            <p:nvPr/>
          </p:nvSpPr>
          <p:spPr bwMode="auto">
            <a:xfrm>
              <a:off x="4961" y="985"/>
              <a:ext cx="771" cy="252"/>
            </a:xfrm>
            <a:prstGeom prst="rect">
              <a:avLst/>
            </a:prstGeom>
            <a:noFill/>
            <a:ln w="9525">
              <a:solidFill>
                <a:srgbClr val="000000"/>
              </a:solidFill>
              <a:miter lim="800000"/>
              <a:headEnd/>
              <a:tailEnd/>
            </a:ln>
          </p:spPr>
          <p:txBody>
            <a:bodyPr wrap="square">
              <a:prstTxWarp prst="textNoShape">
                <a:avLst/>
              </a:prstTxWarp>
              <a:spAutoFit/>
            </a:bodyPr>
            <a:lstStyle/>
            <a:p>
              <a:pPr algn="ctr"/>
              <a:r>
                <a:rPr lang="fi-FI" sz="2000" b="1">
                  <a:solidFill>
                    <a:srgbClr val="FF0000"/>
                  </a:solidFill>
                </a:rPr>
                <a:t>LAIT</a:t>
              </a:r>
            </a:p>
          </p:txBody>
        </p:sp>
        <p:sp>
          <p:nvSpPr>
            <p:cNvPr id="33800" name="Tekstikehys 7"/>
            <p:cNvSpPr txBox="1">
              <a:spLocks noChangeArrowheads="1"/>
            </p:cNvSpPr>
            <p:nvPr/>
          </p:nvSpPr>
          <p:spPr bwMode="auto">
            <a:xfrm>
              <a:off x="4961" y="1824"/>
              <a:ext cx="771" cy="252"/>
            </a:xfrm>
            <a:prstGeom prst="rect">
              <a:avLst/>
            </a:prstGeom>
            <a:noFill/>
            <a:ln w="9525">
              <a:solidFill>
                <a:srgbClr val="000000"/>
              </a:solidFill>
              <a:miter lim="800000"/>
              <a:headEnd/>
              <a:tailEnd/>
            </a:ln>
          </p:spPr>
          <p:txBody>
            <a:bodyPr wrap="square">
              <a:prstTxWarp prst="textNoShape">
                <a:avLst/>
              </a:prstTxWarp>
              <a:spAutoFit/>
            </a:bodyPr>
            <a:lstStyle/>
            <a:p>
              <a:pPr algn="ctr"/>
              <a:r>
                <a:rPr lang="fi-FI" sz="2000" b="1">
                  <a:solidFill>
                    <a:srgbClr val="FF0000"/>
                  </a:solidFill>
                </a:rPr>
                <a:t>ASETUKSET</a:t>
              </a:r>
            </a:p>
          </p:txBody>
        </p:sp>
      </p:grpSp>
    </p:spTree>
    <p:extLst>
      <p:ext uri="{BB962C8B-B14F-4D97-AF65-F5344CB8AC3E}">
        <p14:creationId xmlns:p14="http://schemas.microsoft.com/office/powerpoint/2010/main" val="45180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8200" y="555625"/>
            <a:ext cx="10515600" cy="999849"/>
          </a:xfrm>
          <a:prstGeom prst="rect">
            <a:avLst/>
          </a:prstGeom>
        </p:spPr>
        <p:txBody>
          <a:bodyPr anchor="ctr" anchorCtr="0">
            <a:normAutofit/>
          </a:bodyPr>
          <a:lstStyle/>
          <a:p>
            <a:pPr eaLnBrk="1" hangingPunct="1"/>
            <a:r>
              <a:rPr lang="fi-FI" b="1" dirty="0"/>
              <a:t>Työturvallisuuden lainsäädäntöä </a:t>
            </a:r>
            <a:r>
              <a:rPr lang="fi-FI" sz="2400" b="1" dirty="0"/>
              <a:t>(vain esimerkkejä)</a:t>
            </a:r>
            <a:endParaRPr lang="fi-FI" sz="2400" b="1" dirty="0">
              <a:cs typeface="Calibri Light"/>
            </a:endParaRPr>
          </a:p>
        </p:txBody>
      </p:sp>
      <p:sp>
        <p:nvSpPr>
          <p:cNvPr id="34818" name="Rectangle 3"/>
          <p:cNvSpPr>
            <a:spLocks noGrp="1" noChangeArrowheads="1"/>
          </p:cNvSpPr>
          <p:nvPr>
            <p:ph idx="1"/>
          </p:nvPr>
        </p:nvSpPr>
        <p:spPr>
          <a:xfrm>
            <a:off x="838200" y="1825625"/>
            <a:ext cx="10801350" cy="4351338"/>
          </a:xfrm>
          <a:prstGeom prst="rect">
            <a:avLst/>
          </a:prstGeom>
        </p:spPr>
        <p:txBody>
          <a:bodyPr vert="horz" lIns="91440" tIns="45720" rIns="91440" bIns="45720" rtlCol="0" anchor="t">
            <a:normAutofit fontScale="92500" lnSpcReduction="20000"/>
          </a:bodyPr>
          <a:lstStyle/>
          <a:p>
            <a:pPr eaLnBrk="1" hangingPunct="1">
              <a:lnSpc>
                <a:spcPct val="110000"/>
              </a:lnSpc>
            </a:pPr>
            <a:r>
              <a:rPr lang="fi-FI" sz="3000" dirty="0"/>
              <a:t>Koneiden turvallisuus (koneasetus, VA 400/2008)</a:t>
            </a:r>
            <a:endParaRPr lang="fi-FI"/>
          </a:p>
          <a:p>
            <a:pPr lvl="1" eaLnBrk="1" hangingPunct="1">
              <a:lnSpc>
                <a:spcPct val="110000"/>
              </a:lnSpc>
            </a:pPr>
            <a:r>
              <a:rPr lang="fi-FI" sz="2600" dirty="0">
                <a:cs typeface="ＭＳ Ｐゴシック" charset="-128"/>
              </a:rPr>
              <a:t>velvoittaa koneiden valmistajia, myyjiä, maahantuojia</a:t>
            </a:r>
          </a:p>
          <a:p>
            <a:pPr lvl="1" eaLnBrk="1" hangingPunct="1">
              <a:lnSpc>
                <a:spcPct val="110000"/>
              </a:lnSpc>
            </a:pPr>
            <a:r>
              <a:rPr lang="fi-FI" sz="2600" dirty="0">
                <a:cs typeface="ＭＳ Ｐゴシック" charset="-128"/>
              </a:rPr>
              <a:t>itselle tehty apuväline kuuluu tämän piiriin</a:t>
            </a:r>
          </a:p>
          <a:p>
            <a:pPr eaLnBrk="1" hangingPunct="1">
              <a:lnSpc>
                <a:spcPct val="110000"/>
              </a:lnSpc>
            </a:pPr>
            <a:r>
              <a:rPr lang="fi-FI" dirty="0"/>
              <a:t>Meluasetus (VA 85/2006), Tärinäasetus (VA 48/2005) </a:t>
            </a:r>
            <a:endParaRPr lang="fi-FI" dirty="0">
              <a:cs typeface="Calibri" panose="020F0502020204030204"/>
            </a:endParaRPr>
          </a:p>
          <a:p>
            <a:pPr eaLnBrk="1" hangingPunct="1">
              <a:lnSpc>
                <a:spcPct val="110000"/>
              </a:lnSpc>
            </a:pPr>
            <a:r>
              <a:rPr lang="fi-FI" dirty="0"/>
              <a:t>Valtioneuvoston asetus räjäytys­ ja louhinta­ työn turvallisuudesta 644/2011</a:t>
            </a:r>
            <a:endParaRPr lang="fi-FI" dirty="0">
              <a:cs typeface="Calibri" panose="020F0502020204030204"/>
            </a:endParaRPr>
          </a:p>
          <a:p>
            <a:pPr eaLnBrk="1" hangingPunct="1">
              <a:lnSpc>
                <a:spcPct val="110000"/>
              </a:lnSpc>
            </a:pPr>
            <a:r>
              <a:rPr lang="fi-FI" dirty="0"/>
              <a:t>Valtioneuvoston asetus kemiallisista tekijöistä työssä (VA 715/2001)</a:t>
            </a:r>
            <a:endParaRPr lang="fi-FI" dirty="0">
              <a:cs typeface="Calibri" panose="020F0502020204030204"/>
            </a:endParaRPr>
          </a:p>
          <a:p>
            <a:pPr>
              <a:lnSpc>
                <a:spcPct val="110000"/>
              </a:lnSpc>
            </a:pPr>
            <a:r>
              <a:rPr lang="fi-FI" dirty="0">
                <a:solidFill>
                  <a:srgbClr val="001932"/>
                </a:solidFill>
              </a:rPr>
              <a:t>Valtioneuvoston asetus rakennustyötä tekevän sukeltajan pätevyydestä ja turvallisuussuunnitelmasta (1088/2011)</a:t>
            </a:r>
            <a:endParaRPr lang="fi-FI" dirty="0">
              <a:solidFill>
                <a:srgbClr val="001932"/>
              </a:solidFill>
              <a:cs typeface="Calibri" panose="020F0502020204030204"/>
            </a:endParaRPr>
          </a:p>
          <a:p>
            <a:pPr>
              <a:lnSpc>
                <a:spcPct val="110000"/>
              </a:lnSpc>
            </a:pPr>
            <a:r>
              <a:rPr lang="fi-FI" dirty="0">
                <a:solidFill>
                  <a:srgbClr val="001932"/>
                </a:solidFill>
              </a:rPr>
              <a:t>Työministeriön päätös rakennustyömaiden henkilöstötiloista 977/1994</a:t>
            </a:r>
            <a:endParaRPr lang="fi-FI" dirty="0">
              <a:solidFill>
                <a:srgbClr val="001932"/>
              </a:solidFill>
              <a:cs typeface="Calibri" panose="020F0502020204030204"/>
            </a:endParaRPr>
          </a:p>
        </p:txBody>
      </p:sp>
    </p:spTree>
    <p:extLst>
      <p:ext uri="{BB962C8B-B14F-4D97-AF65-F5344CB8AC3E}">
        <p14:creationId xmlns:p14="http://schemas.microsoft.com/office/powerpoint/2010/main" val="2034929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Pyöristetyt kulmat 2">
            <a:extLst>
              <a:ext uri="{FF2B5EF4-FFF2-40B4-BE49-F238E27FC236}">
                <a16:creationId xmlns:a16="http://schemas.microsoft.com/office/drawing/2014/main" id="{B18D1DC2-DDC5-067E-B671-2964206E1C55}"/>
              </a:ext>
            </a:extLst>
          </p:cNvPr>
          <p:cNvSpPr/>
          <p:nvPr/>
        </p:nvSpPr>
        <p:spPr>
          <a:xfrm>
            <a:off x="1548063" y="5558590"/>
            <a:ext cx="9304419" cy="912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841" name="Rectangle 2"/>
          <p:cNvSpPr>
            <a:spLocks noGrp="1" noChangeArrowheads="1"/>
          </p:cNvSpPr>
          <p:nvPr>
            <p:ph type="title"/>
          </p:nvPr>
        </p:nvSpPr>
        <p:spPr>
          <a:prstGeom prst="rect">
            <a:avLst/>
          </a:prstGeom>
        </p:spPr>
        <p:txBody>
          <a:bodyPr anchor="ctr" anchorCtr="0">
            <a:normAutofit/>
          </a:bodyPr>
          <a:lstStyle/>
          <a:p>
            <a:pPr eaLnBrk="1" hangingPunct="1"/>
            <a:r>
              <a:rPr lang="fi-FI" b="1" dirty="0"/>
              <a:t>Työturvallisuuden lainsäädäntöä </a:t>
            </a:r>
            <a:r>
              <a:rPr lang="fi-FI" sz="2400" b="1" dirty="0"/>
              <a:t>(vain esimerkkejä)</a:t>
            </a:r>
            <a:endParaRPr lang="fi-FI" sz="2400" b="1" dirty="0">
              <a:cs typeface="Calibri Light"/>
            </a:endParaRPr>
          </a:p>
        </p:txBody>
      </p:sp>
      <p:sp>
        <p:nvSpPr>
          <p:cNvPr id="35842" name="Rectangle 3"/>
          <p:cNvSpPr>
            <a:spLocks noGrp="1" noChangeArrowheads="1"/>
          </p:cNvSpPr>
          <p:nvPr>
            <p:ph idx="1"/>
          </p:nvPr>
        </p:nvSpPr>
        <p:spPr>
          <a:xfrm>
            <a:off x="838200" y="1454667"/>
            <a:ext cx="10515600" cy="3675884"/>
          </a:xfrm>
          <a:prstGeom prst="rect">
            <a:avLst/>
          </a:prstGeom>
        </p:spPr>
        <p:txBody>
          <a:bodyPr vert="horz" lIns="91440" tIns="45720" rIns="91440" bIns="45720" rtlCol="0" anchor="t">
            <a:normAutofit lnSpcReduction="10000"/>
          </a:bodyPr>
          <a:lstStyle/>
          <a:p>
            <a:pPr>
              <a:lnSpc>
                <a:spcPct val="100000"/>
              </a:lnSpc>
            </a:pPr>
            <a:r>
              <a:rPr lang="fi-FI" dirty="0">
                <a:solidFill>
                  <a:srgbClr val="001932"/>
                </a:solidFill>
              </a:rPr>
              <a:t>Valtioneuvoston päätös käsin tehtävistä nostoista ja siirroista työssä (</a:t>
            </a:r>
            <a:r>
              <a:rPr lang="fi-FI" dirty="0" err="1">
                <a:solidFill>
                  <a:srgbClr val="001932"/>
                </a:solidFill>
              </a:rPr>
              <a:t>VNp</a:t>
            </a:r>
            <a:r>
              <a:rPr lang="fi-FI" dirty="0">
                <a:solidFill>
                  <a:srgbClr val="001932"/>
                </a:solidFill>
              </a:rPr>
              <a:t> 1409/1993)</a:t>
            </a:r>
            <a:endParaRPr lang="fi-FI"/>
          </a:p>
          <a:p>
            <a:pPr>
              <a:lnSpc>
                <a:spcPct val="100000"/>
              </a:lnSpc>
            </a:pPr>
            <a:r>
              <a:rPr lang="fi-FI" dirty="0"/>
              <a:t>Suojainten valinta ja käyttö (VA 427/2021)</a:t>
            </a:r>
            <a:endParaRPr lang="fi-FI" dirty="0">
              <a:cs typeface="Calibri" panose="020F0502020204030204"/>
            </a:endParaRPr>
          </a:p>
          <a:p>
            <a:pPr>
              <a:lnSpc>
                <a:spcPct val="100000"/>
              </a:lnSpc>
            </a:pPr>
            <a:r>
              <a:rPr lang="fi-FI" dirty="0">
                <a:solidFill>
                  <a:srgbClr val="001932"/>
                </a:solidFill>
              </a:rPr>
              <a:t>Valtioneuvoston asetus työssä käytettävien ajoneuvojen peruutushälyttimestä (VA 568/2012)</a:t>
            </a:r>
            <a:endParaRPr lang="fi-FI" sz="1400" dirty="0">
              <a:solidFill>
                <a:srgbClr val="002060"/>
              </a:solidFill>
              <a:cs typeface="Calibri" panose="020F0502020204030204"/>
            </a:endParaRPr>
          </a:p>
          <a:p>
            <a:pPr>
              <a:lnSpc>
                <a:spcPct val="100000"/>
              </a:lnSpc>
            </a:pPr>
            <a:r>
              <a:rPr lang="fi-FI" dirty="0"/>
              <a:t>Rakennustyöpaikalla nähtävänä pidettäviä säädöksiä n. 50 kpl</a:t>
            </a:r>
            <a:endParaRPr lang="fi-FI" dirty="0">
              <a:cs typeface="Calibri" panose="020F0502020204030204"/>
            </a:endParaRPr>
          </a:p>
          <a:p>
            <a:pPr lvl="1">
              <a:lnSpc>
                <a:spcPct val="100000"/>
              </a:lnSpc>
            </a:pPr>
            <a:r>
              <a:rPr lang="fi-FI" dirty="0">
                <a:cs typeface="ＭＳ Ｐゴシック" charset="-128"/>
              </a:rPr>
              <a:t>työsuojeluhenkilön säädöksiä n. 170 kpl</a:t>
            </a:r>
          </a:p>
          <a:p>
            <a:pPr lvl="1">
              <a:lnSpc>
                <a:spcPct val="100000"/>
              </a:lnSpc>
            </a:pPr>
            <a:r>
              <a:rPr lang="fi-FI" dirty="0">
                <a:cs typeface="ＭＳ Ｐゴシック" charset="-128"/>
              </a:rPr>
              <a:t>Lisäksi erilaiset normit ja standardit ohjaavat toimintaa</a:t>
            </a:r>
          </a:p>
        </p:txBody>
      </p:sp>
      <p:sp>
        <p:nvSpPr>
          <p:cNvPr id="2" name="Tekstiruutu 1">
            <a:extLst>
              <a:ext uri="{FF2B5EF4-FFF2-40B4-BE49-F238E27FC236}">
                <a16:creationId xmlns:a16="http://schemas.microsoft.com/office/drawing/2014/main" id="{AEBE8811-9786-954D-9EB6-F12C41C0C6F7}"/>
              </a:ext>
            </a:extLst>
          </p:cNvPr>
          <p:cNvSpPr txBox="1"/>
          <p:nvPr/>
        </p:nvSpPr>
        <p:spPr>
          <a:xfrm>
            <a:off x="948487" y="5601244"/>
            <a:ext cx="10515601" cy="830997"/>
          </a:xfrm>
          <a:prstGeom prst="rect">
            <a:avLst/>
          </a:prstGeom>
          <a:noFill/>
        </p:spPr>
        <p:txBody>
          <a:bodyPr wrap="square" lIns="91440" tIns="45720" rIns="91440" bIns="45720" rtlCol="0" anchor="t">
            <a:spAutoFit/>
          </a:bodyPr>
          <a:lstStyle/>
          <a:p>
            <a:pPr algn="ctr"/>
            <a:r>
              <a:rPr lang="fi-FI" sz="2400" b="1" dirty="0">
                <a:solidFill>
                  <a:schemeClr val="bg1"/>
                </a:solidFill>
              </a:rPr>
              <a:t>Työturvallisuuslaki ja sen perusteella annetut asetukset on pidettävä työntekijöiden nähtävillä työpaikalla</a:t>
            </a:r>
            <a:endParaRPr lang="fi-FI" sz="2400" b="1" dirty="0">
              <a:solidFill>
                <a:schemeClr val="bg1"/>
              </a:solidFill>
              <a:cs typeface="Calibri"/>
            </a:endParaRPr>
          </a:p>
        </p:txBody>
      </p:sp>
    </p:spTree>
    <p:extLst>
      <p:ext uri="{BB962C8B-B14F-4D97-AF65-F5344CB8AC3E}">
        <p14:creationId xmlns:p14="http://schemas.microsoft.com/office/powerpoint/2010/main" val="329787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3DC6DB4A-3442-75CD-C56A-D1FC8583E362}"/>
              </a:ext>
            </a:extLst>
          </p:cNvPr>
          <p:cNvSpPr/>
          <p:nvPr/>
        </p:nvSpPr>
        <p:spPr>
          <a:xfrm>
            <a:off x="1497931" y="5528511"/>
            <a:ext cx="9254288" cy="912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73A18850-1121-9B43-8335-D24D446D0AF4}"/>
              </a:ext>
            </a:extLst>
          </p:cNvPr>
          <p:cNvSpPr>
            <a:spLocks noGrp="1"/>
          </p:cNvSpPr>
          <p:nvPr>
            <p:ph type="title"/>
          </p:nvPr>
        </p:nvSpPr>
        <p:spPr/>
        <p:txBody>
          <a:bodyPr>
            <a:normAutofit/>
          </a:bodyPr>
          <a:lstStyle/>
          <a:p>
            <a:r>
              <a:rPr lang="fi-FI" b="1" dirty="0"/>
              <a:t>Työturvallisuuslain tarkoitus</a:t>
            </a:r>
            <a:endParaRPr lang="fi-FI" b="1" dirty="0">
              <a:cs typeface="Calibri Light"/>
            </a:endParaRPr>
          </a:p>
        </p:txBody>
      </p:sp>
      <p:sp>
        <p:nvSpPr>
          <p:cNvPr id="3" name="Sisällön paikkamerkki 2">
            <a:extLst>
              <a:ext uri="{FF2B5EF4-FFF2-40B4-BE49-F238E27FC236}">
                <a16:creationId xmlns:a16="http://schemas.microsoft.com/office/drawing/2014/main" id="{ED41B573-18F3-DA44-B140-0C02871D28FD}"/>
              </a:ext>
            </a:extLst>
          </p:cNvPr>
          <p:cNvSpPr>
            <a:spLocks noGrp="1"/>
          </p:cNvSpPr>
          <p:nvPr>
            <p:ph idx="1"/>
          </p:nvPr>
        </p:nvSpPr>
        <p:spPr/>
        <p:txBody>
          <a:bodyPr vert="horz" lIns="91440" tIns="45720" rIns="91440" bIns="45720" rtlCol="0" anchor="t">
            <a:normAutofit/>
          </a:bodyPr>
          <a:lstStyle/>
          <a:p>
            <a:pPr>
              <a:lnSpc>
                <a:spcPct val="100000"/>
              </a:lnSpc>
            </a:pPr>
            <a:r>
              <a:rPr lang="fi-FI" dirty="0"/>
              <a:t>on suojella työntekijän terveyttä ja ylläpitää työntekijöiden työkykyä parantamalla työympäristöä ja -olosuhteita sekä torjumalla tapaturmia ja työperäisiä sairauksia</a:t>
            </a:r>
            <a:endParaRPr lang="fi-FI"/>
          </a:p>
          <a:p>
            <a:pPr>
              <a:lnSpc>
                <a:spcPct val="100000"/>
              </a:lnSpc>
            </a:pPr>
            <a:r>
              <a:rPr lang="fi-FI" dirty="0"/>
              <a:t>Työturvallisuuslaki on työturvallisuuden ’perustuslaki’ ja sitä tukemaan on säädetty useita asetuksia, joissa annetaan tarkempia määräyksiä</a:t>
            </a:r>
            <a:endParaRPr lang="fi-FI" dirty="0">
              <a:cs typeface="Calibri" panose="020F0502020204030204"/>
            </a:endParaRPr>
          </a:p>
          <a:p>
            <a:pPr lvl="1">
              <a:lnSpc>
                <a:spcPct val="100000"/>
              </a:lnSpc>
            </a:pPr>
            <a:r>
              <a:rPr lang="fi-FI" dirty="0"/>
              <a:t>mm. asetus rakennustyön turvallisuudesta</a:t>
            </a:r>
            <a:endParaRPr lang="fi-FI" dirty="0">
              <a:cs typeface="Calibri" panose="020F0502020204030204"/>
            </a:endParaRPr>
          </a:p>
          <a:p>
            <a:pPr>
              <a:lnSpc>
                <a:spcPct val="100000"/>
              </a:lnSpc>
            </a:pPr>
            <a:endParaRPr lang="fi-FI" dirty="0">
              <a:cs typeface="Calibri" panose="020F0502020204030204"/>
            </a:endParaRPr>
          </a:p>
        </p:txBody>
      </p:sp>
      <p:sp>
        <p:nvSpPr>
          <p:cNvPr id="4" name="Sisällön paikkamerkki 3">
            <a:extLst>
              <a:ext uri="{FF2B5EF4-FFF2-40B4-BE49-F238E27FC236}">
                <a16:creationId xmlns:a16="http://schemas.microsoft.com/office/drawing/2014/main" id="{3C222D9F-C812-534D-A683-3BF719F4B072}"/>
              </a:ext>
            </a:extLst>
          </p:cNvPr>
          <p:cNvSpPr>
            <a:spLocks noGrp="1"/>
          </p:cNvSpPr>
          <p:nvPr>
            <p:ph sz="quarter" idx="13"/>
          </p:nvPr>
        </p:nvSpPr>
        <p:spPr>
          <a:xfrm>
            <a:off x="838200" y="5591217"/>
            <a:ext cx="10515600" cy="791368"/>
          </a:xfrm>
        </p:spPr>
        <p:txBody>
          <a:bodyPr vert="horz" lIns="91440" tIns="45720" rIns="91440" bIns="45720" rtlCol="0" anchor="t">
            <a:noAutofit/>
          </a:bodyPr>
          <a:lstStyle/>
          <a:p>
            <a:pPr algn="ctr"/>
            <a:r>
              <a:rPr lang="fi-FI" sz="2400" b="1" dirty="0">
                <a:solidFill>
                  <a:schemeClr val="bg1"/>
                </a:solidFill>
              </a:rPr>
              <a:t>Työnantaja on tarpeellisilla toimenpiteillä velvollinen huolehtimaan työntekijöiden turvallisuudesta ja terveydestä työssä</a:t>
            </a:r>
            <a:endParaRPr lang="fi-FI" sz="2400" b="1" dirty="0">
              <a:solidFill>
                <a:schemeClr val="bg1"/>
              </a:solidFill>
              <a:cs typeface="Calibri"/>
            </a:endParaRPr>
          </a:p>
        </p:txBody>
      </p:sp>
    </p:spTree>
    <p:extLst>
      <p:ext uri="{BB962C8B-B14F-4D97-AF65-F5344CB8AC3E}">
        <p14:creationId xmlns:p14="http://schemas.microsoft.com/office/powerpoint/2010/main" val="1795671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uorakulmio: Pyöristetyt kulmat 2">
            <a:extLst>
              <a:ext uri="{FF2B5EF4-FFF2-40B4-BE49-F238E27FC236}">
                <a16:creationId xmlns:a16="http://schemas.microsoft.com/office/drawing/2014/main" id="{BE98D0FC-7344-34C3-BB00-2CE03E819109}"/>
              </a:ext>
            </a:extLst>
          </p:cNvPr>
          <p:cNvSpPr/>
          <p:nvPr/>
        </p:nvSpPr>
        <p:spPr>
          <a:xfrm>
            <a:off x="1989221" y="5568616"/>
            <a:ext cx="7910762" cy="912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866" name="Otsikko 3"/>
          <p:cNvSpPr>
            <a:spLocks noGrp="1"/>
          </p:cNvSpPr>
          <p:nvPr>
            <p:ph type="title"/>
          </p:nvPr>
        </p:nvSpPr>
        <p:spPr/>
        <p:txBody>
          <a:bodyPr anchor="ctr" anchorCtr="0"/>
          <a:lstStyle/>
          <a:p>
            <a:r>
              <a:rPr lang="fi-FI" b="1" dirty="0"/>
              <a:t>Työturvallisuuslaki: sisältö</a:t>
            </a:r>
            <a:endParaRPr lang="fi-FI" b="1" dirty="0">
              <a:cs typeface="Calibri Light"/>
            </a:endParaRPr>
          </a:p>
        </p:txBody>
      </p:sp>
      <p:sp>
        <p:nvSpPr>
          <p:cNvPr id="2" name="Sisällön paikkamerkki 1">
            <a:extLst>
              <a:ext uri="{FF2B5EF4-FFF2-40B4-BE49-F238E27FC236}">
                <a16:creationId xmlns:a16="http://schemas.microsoft.com/office/drawing/2014/main" id="{BA36A6A6-2885-2B4C-AF22-674C11E8931D}"/>
              </a:ext>
            </a:extLst>
          </p:cNvPr>
          <p:cNvSpPr>
            <a:spLocks noGrp="1"/>
          </p:cNvSpPr>
          <p:nvPr>
            <p:ph idx="1"/>
          </p:nvPr>
        </p:nvSpPr>
        <p:spPr>
          <a:xfrm>
            <a:off x="838200" y="1217115"/>
            <a:ext cx="10515600" cy="4180332"/>
          </a:xfrm>
        </p:spPr>
        <p:txBody>
          <a:bodyPr>
            <a:normAutofit fontScale="62500" lnSpcReduction="20000"/>
          </a:bodyPr>
          <a:lstStyle/>
          <a:p>
            <a:pPr marL="0" indent="0">
              <a:lnSpc>
                <a:spcPct val="120000"/>
              </a:lnSpc>
              <a:spcBef>
                <a:spcPts val="200"/>
              </a:spcBef>
              <a:buNone/>
            </a:pPr>
            <a:r>
              <a:rPr lang="fi-FI" dirty="0">
                <a:hlinkClick r:id="rId3"/>
              </a:rPr>
              <a:t>1. Lain tarkoitus ja soveltamisala</a:t>
            </a:r>
            <a:endParaRPr lang="fi-FI" dirty="0"/>
          </a:p>
          <a:p>
            <a:pPr marL="0" indent="0">
              <a:lnSpc>
                <a:spcPct val="120000"/>
              </a:lnSpc>
              <a:spcBef>
                <a:spcPts val="200"/>
              </a:spcBef>
              <a:buNone/>
            </a:pPr>
            <a:r>
              <a:rPr lang="fi-FI" dirty="0">
                <a:hlinkClick r:id="rId4"/>
              </a:rPr>
              <a:t>2. Työnantajan yleiset velvollisuudet</a:t>
            </a:r>
            <a:r>
              <a:rPr lang="fi-FI" dirty="0"/>
              <a:t> Työnantajan huolehtimisvelvollisuus, Vaarojen arviointi, Työn ja työolosuhteiden suunnittelu, Opastus</a:t>
            </a:r>
          </a:p>
          <a:p>
            <a:pPr marL="0" indent="0">
              <a:lnSpc>
                <a:spcPct val="120000"/>
              </a:lnSpc>
              <a:spcBef>
                <a:spcPts val="200"/>
              </a:spcBef>
              <a:buNone/>
            </a:pPr>
            <a:r>
              <a:rPr lang="fi-FI" dirty="0">
                <a:hlinkClick r:id="rId5"/>
              </a:rPr>
              <a:t>3. Yhteistoiminta</a:t>
            </a:r>
            <a:r>
              <a:rPr lang="fi-FI" dirty="0"/>
              <a:t> (työntekijät ja työnantaja varmistavat turvallisuuden yhdessä)</a:t>
            </a:r>
          </a:p>
          <a:p>
            <a:pPr marL="0" indent="0">
              <a:lnSpc>
                <a:spcPct val="120000"/>
              </a:lnSpc>
              <a:spcBef>
                <a:spcPts val="200"/>
              </a:spcBef>
              <a:buNone/>
            </a:pPr>
            <a:r>
              <a:rPr lang="fi-FI" dirty="0">
                <a:hlinkClick r:id="rId6"/>
              </a:rPr>
              <a:t>4. Työntekijän velvollisuudet ja oikeus työstä pidättäytymiseen</a:t>
            </a:r>
            <a:endParaRPr lang="fi-FI" dirty="0"/>
          </a:p>
          <a:p>
            <a:pPr marL="0" indent="0">
              <a:lnSpc>
                <a:spcPct val="120000"/>
              </a:lnSpc>
              <a:spcBef>
                <a:spcPts val="200"/>
              </a:spcBef>
              <a:buNone/>
            </a:pPr>
            <a:r>
              <a:rPr lang="fi-FI" dirty="0">
                <a:hlinkClick r:id="rId7"/>
              </a:rPr>
              <a:t>5. Työtä ja työolosuhteita koskevat tarkemmat säännökset</a:t>
            </a:r>
            <a:r>
              <a:rPr lang="fi-FI" dirty="0"/>
              <a:t>: Kuormitustekijät, Rakenteellinen turvallisuus, Fysikaaliset, kemialliset ja biologiset tekijät, Koneiden ja laitteiden turvallisuus, Onnettomuuksien torjunta ja EA, Työtilat</a:t>
            </a:r>
          </a:p>
          <a:p>
            <a:pPr marL="0" indent="0">
              <a:lnSpc>
                <a:spcPct val="120000"/>
              </a:lnSpc>
              <a:spcBef>
                <a:spcPts val="200"/>
              </a:spcBef>
              <a:buNone/>
            </a:pPr>
            <a:r>
              <a:rPr lang="fi-FI" dirty="0">
                <a:hlinkClick r:id="rId8"/>
              </a:rPr>
              <a:t>6. Erityiset työn teettämisen tilanteet</a:t>
            </a:r>
            <a:r>
              <a:rPr lang="fi-FI" dirty="0"/>
              <a:t>: Yhteinen työpaikka, työnantajien välinen yhteistyö, yhteisten vaarojen torjunta, Rakennustyömaat mm. henkilötunniste ja henkilöluettelon pitäminen</a:t>
            </a:r>
          </a:p>
          <a:p>
            <a:pPr marL="0" indent="0">
              <a:lnSpc>
                <a:spcPct val="120000"/>
              </a:lnSpc>
              <a:spcBef>
                <a:spcPts val="200"/>
              </a:spcBef>
              <a:buNone/>
            </a:pPr>
            <a:r>
              <a:rPr lang="fi-FI" dirty="0">
                <a:hlinkClick r:id="rId9"/>
              </a:rPr>
              <a:t>7. Työn turvallisuuteen vaikuttavien muiden henkilöiden velvollisuudet</a:t>
            </a:r>
            <a:r>
              <a:rPr lang="fi-FI" dirty="0"/>
              <a:t>: suunnittelijat, asentajat, tarkastusten suorittajat, valmistajat, kuormaajat, lähettäjät</a:t>
            </a:r>
          </a:p>
          <a:p>
            <a:pPr marL="0" indent="0">
              <a:lnSpc>
                <a:spcPct val="120000"/>
              </a:lnSpc>
              <a:spcBef>
                <a:spcPts val="200"/>
              </a:spcBef>
              <a:buNone/>
            </a:pPr>
            <a:r>
              <a:rPr lang="fi-FI" dirty="0">
                <a:hlinkClick r:id="rId10"/>
              </a:rPr>
              <a:t>8. Rangaistussäännökset</a:t>
            </a:r>
            <a:r>
              <a:rPr lang="fi-FI" dirty="0"/>
              <a:t>: työturvallisuusrikkomus</a:t>
            </a:r>
          </a:p>
          <a:p>
            <a:pPr marL="0" indent="0">
              <a:lnSpc>
                <a:spcPct val="120000"/>
              </a:lnSpc>
              <a:spcBef>
                <a:spcPts val="200"/>
              </a:spcBef>
              <a:buNone/>
            </a:pPr>
            <a:r>
              <a:rPr lang="fi-FI" dirty="0">
                <a:hlinkClick r:id="rId11"/>
              </a:rPr>
              <a:t>9. Erinäiset säännökset</a:t>
            </a:r>
            <a:endParaRPr lang="fi-FI" dirty="0"/>
          </a:p>
        </p:txBody>
      </p:sp>
      <p:sp>
        <p:nvSpPr>
          <p:cNvPr id="4" name="Sisällön paikkamerkki 3">
            <a:extLst>
              <a:ext uri="{FF2B5EF4-FFF2-40B4-BE49-F238E27FC236}">
                <a16:creationId xmlns:a16="http://schemas.microsoft.com/office/drawing/2014/main" id="{9ED75987-EFCA-354D-885C-79AB59627050}"/>
              </a:ext>
            </a:extLst>
          </p:cNvPr>
          <p:cNvSpPr>
            <a:spLocks noGrp="1"/>
          </p:cNvSpPr>
          <p:nvPr>
            <p:ph sz="quarter" idx="13"/>
          </p:nvPr>
        </p:nvSpPr>
        <p:spPr>
          <a:xfrm>
            <a:off x="838200" y="5641349"/>
            <a:ext cx="10515600" cy="565150"/>
          </a:xfrm>
        </p:spPr>
        <p:txBody>
          <a:bodyPr vert="horz" lIns="91440" tIns="45720" rIns="91440" bIns="45720" rtlCol="0" anchor="t">
            <a:noAutofit/>
          </a:bodyPr>
          <a:lstStyle/>
          <a:p>
            <a:pPr algn="ctr"/>
            <a:r>
              <a:rPr lang="fi-FI" sz="2400" b="1" dirty="0">
                <a:solidFill>
                  <a:schemeClr val="bg1"/>
                </a:solidFill>
              </a:rPr>
              <a:t>Työturvallisuuslaki sisältää kaikki työsuojelun perusasiat </a:t>
            </a:r>
            <a:br>
              <a:rPr lang="fi-FI" sz="2400" b="1" dirty="0">
                <a:solidFill>
                  <a:schemeClr val="bg1"/>
                </a:solidFill>
              </a:rPr>
            </a:br>
            <a:r>
              <a:rPr lang="fi-FI" sz="2400" b="1" dirty="0">
                <a:solidFill>
                  <a:schemeClr val="bg1"/>
                </a:solidFill>
              </a:rPr>
              <a:t>Vaatimuksia tarkennetaan asetuksissa</a:t>
            </a:r>
            <a:endParaRPr lang="fi-FI" sz="2400" b="1" dirty="0">
              <a:solidFill>
                <a:schemeClr val="bg1"/>
              </a:solidFill>
              <a:cs typeface="Calibri"/>
            </a:endParaRPr>
          </a:p>
        </p:txBody>
      </p:sp>
    </p:spTree>
    <p:extLst>
      <p:ext uri="{BB962C8B-B14F-4D97-AF65-F5344CB8AC3E}">
        <p14:creationId xmlns:p14="http://schemas.microsoft.com/office/powerpoint/2010/main" val="321793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74FB6C52-70A7-7C2B-3EF8-35DC136801CD}"/>
              </a:ext>
            </a:extLst>
          </p:cNvPr>
          <p:cNvSpPr/>
          <p:nvPr/>
        </p:nvSpPr>
        <p:spPr>
          <a:xfrm>
            <a:off x="1989221" y="5568616"/>
            <a:ext cx="7910762" cy="912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6E329A76-8160-B344-AE15-17A41672DB4C}"/>
              </a:ext>
            </a:extLst>
          </p:cNvPr>
          <p:cNvSpPr>
            <a:spLocks noGrp="1"/>
          </p:cNvSpPr>
          <p:nvPr>
            <p:ph type="title"/>
          </p:nvPr>
        </p:nvSpPr>
        <p:spPr/>
        <p:txBody>
          <a:bodyPr/>
          <a:lstStyle/>
          <a:p>
            <a:r>
              <a:rPr lang="fi-FI" b="1" dirty="0"/>
              <a:t>Työturvallisuuslain soveltaminen</a:t>
            </a:r>
            <a:endParaRPr lang="fi-FI" b="1" dirty="0">
              <a:cs typeface="Calibri Light"/>
            </a:endParaRPr>
          </a:p>
        </p:txBody>
      </p:sp>
      <p:sp>
        <p:nvSpPr>
          <p:cNvPr id="3" name="Sisällön paikkamerkki 2">
            <a:extLst>
              <a:ext uri="{FF2B5EF4-FFF2-40B4-BE49-F238E27FC236}">
                <a16:creationId xmlns:a16="http://schemas.microsoft.com/office/drawing/2014/main" id="{998D579E-50C8-AE4C-B63D-79F2FEB59A4A}"/>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fi-FI" dirty="0"/>
              <a:t>lakia sovelletaan</a:t>
            </a:r>
            <a:endParaRPr lang="fi-FI"/>
          </a:p>
          <a:p>
            <a:pPr>
              <a:lnSpc>
                <a:spcPct val="100000"/>
              </a:lnSpc>
            </a:pPr>
            <a:r>
              <a:rPr lang="fi-FI" dirty="0"/>
              <a:t>työsopimuksen perusteella ja virkasuhteessa tehtävään työhön</a:t>
            </a:r>
            <a:endParaRPr lang="fi-FI" dirty="0">
              <a:cs typeface="Calibri" panose="020F0502020204030204"/>
            </a:endParaRPr>
          </a:p>
          <a:p>
            <a:pPr>
              <a:lnSpc>
                <a:spcPct val="100000"/>
              </a:lnSpc>
            </a:pPr>
            <a:endParaRPr lang="fi-FI" dirty="0">
              <a:cs typeface="Calibri" panose="020F0502020204030204"/>
            </a:endParaRPr>
          </a:p>
          <a:p>
            <a:pPr marL="0" indent="0">
              <a:lnSpc>
                <a:spcPct val="100000"/>
              </a:lnSpc>
              <a:buNone/>
            </a:pPr>
            <a:r>
              <a:rPr lang="fi-FI" dirty="0"/>
              <a:t>Lisäksi sitä sovelletaan mm. </a:t>
            </a:r>
            <a:endParaRPr lang="fi-FI" dirty="0">
              <a:cs typeface="Calibri" panose="020F0502020204030204"/>
            </a:endParaRPr>
          </a:p>
          <a:p>
            <a:pPr>
              <a:lnSpc>
                <a:spcPct val="100000"/>
              </a:lnSpc>
            </a:pPr>
            <a:r>
              <a:rPr lang="fi-FI" dirty="0"/>
              <a:t>oppilaan ja opiskelijan työhön koulutuksen yhteydessä</a:t>
            </a:r>
            <a:endParaRPr lang="fi-FI" dirty="0">
              <a:cs typeface="Calibri" panose="020F0502020204030204"/>
            </a:endParaRPr>
          </a:p>
          <a:p>
            <a:pPr>
              <a:lnSpc>
                <a:spcPct val="100000"/>
              </a:lnSpc>
            </a:pPr>
            <a:r>
              <a:rPr lang="fi-FI" dirty="0"/>
              <a:t>oppilaan ja opiskelijan työhön työharjoittelun yhteydessä</a:t>
            </a:r>
            <a:endParaRPr lang="fi-FI" dirty="0">
              <a:cs typeface="Calibri" panose="020F0502020204030204"/>
            </a:endParaRPr>
          </a:p>
        </p:txBody>
      </p:sp>
      <p:sp>
        <p:nvSpPr>
          <p:cNvPr id="4" name="Sisällön paikkamerkki 3">
            <a:extLst>
              <a:ext uri="{FF2B5EF4-FFF2-40B4-BE49-F238E27FC236}">
                <a16:creationId xmlns:a16="http://schemas.microsoft.com/office/drawing/2014/main" id="{ED201DFD-EACB-0F4F-9F6E-D5ABF839E16B}"/>
              </a:ext>
            </a:extLst>
          </p:cNvPr>
          <p:cNvSpPr>
            <a:spLocks noGrp="1"/>
          </p:cNvSpPr>
          <p:nvPr>
            <p:ph sz="quarter" idx="13"/>
          </p:nvPr>
        </p:nvSpPr>
        <p:spPr>
          <a:xfrm>
            <a:off x="687805" y="5851902"/>
            <a:ext cx="10515600" cy="565150"/>
          </a:xfrm>
        </p:spPr>
        <p:txBody>
          <a:bodyPr vert="horz" lIns="91440" tIns="45720" rIns="91440" bIns="45720" rtlCol="0" anchor="t">
            <a:normAutofit/>
          </a:bodyPr>
          <a:lstStyle/>
          <a:p>
            <a:pPr algn="ctr"/>
            <a:r>
              <a:rPr lang="fi-FI" sz="2400" b="1" dirty="0">
                <a:solidFill>
                  <a:schemeClr val="bg1"/>
                </a:solidFill>
              </a:rPr>
              <a:t>Opettaja = työnantaja, opiskelija = työntekijä</a:t>
            </a:r>
            <a:endParaRPr lang="fi-FI" sz="2400" b="1" dirty="0">
              <a:solidFill>
                <a:schemeClr val="bg1"/>
              </a:solidFill>
              <a:cs typeface="Calibri"/>
            </a:endParaRPr>
          </a:p>
        </p:txBody>
      </p:sp>
    </p:spTree>
    <p:extLst>
      <p:ext uri="{BB962C8B-B14F-4D97-AF65-F5344CB8AC3E}">
        <p14:creationId xmlns:p14="http://schemas.microsoft.com/office/powerpoint/2010/main" val="124052494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A3F6FD161635FE4BA274447770F33F92" ma:contentTypeVersion="13" ma:contentTypeDescription="Luo uusi asiakirja." ma:contentTypeScope="" ma:versionID="d636abe56c51b4129b1c070f6015851d">
  <xsd:schema xmlns:xsd="http://www.w3.org/2001/XMLSchema" xmlns:xs="http://www.w3.org/2001/XMLSchema" xmlns:p="http://schemas.microsoft.com/office/2006/metadata/properties" xmlns:ns2="3af19f82-bc65-4e45-a47c-deabbcd5f2bd" xmlns:ns3="d7782952-83ee-4b7f-b36b-e03bcc39e872" targetNamespace="http://schemas.microsoft.com/office/2006/metadata/properties" ma:root="true" ma:fieldsID="e8c00c77424e4713a04fcbc32fa06d0f" ns2:_="" ns3:_="">
    <xsd:import namespace="3af19f82-bc65-4e45-a47c-deabbcd5f2bd"/>
    <xsd:import namespace="d7782952-83ee-4b7f-b36b-e03bcc39e8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19f82-bc65-4e45-a47c-deabbcd5f2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782952-83ee-4b7f-b36b-e03bcc39e872"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7D3C3B-60AD-424D-A8C5-29C15B977C90}">
  <ds:schemaRefs>
    <ds:schemaRef ds:uri="http://schemas.microsoft.com/sharepoint/v3/contenttype/forms"/>
  </ds:schemaRefs>
</ds:datastoreItem>
</file>

<file path=customXml/itemProps2.xml><?xml version="1.0" encoding="utf-8"?>
<ds:datastoreItem xmlns:ds="http://schemas.openxmlformats.org/officeDocument/2006/customXml" ds:itemID="{69F3D9A0-7E5D-4457-A27E-3E9BE791FCC2}">
  <ds:schemaRefs>
    <ds:schemaRef ds:uri="http://schemas.microsoft.com/office/2006/metadata/properties"/>
    <ds:schemaRef ds:uri="d7782952-83ee-4b7f-b36b-e03bcc39e872"/>
    <ds:schemaRef ds:uri="http://schemas.openxmlformats.org/package/2006/metadata/core-properties"/>
    <ds:schemaRef ds:uri="http://schemas.microsoft.com/office/2006/documentManagement/types"/>
    <ds:schemaRef ds:uri="http://purl.org/dc/dcmitype/"/>
    <ds:schemaRef ds:uri="http://purl.org/dc/terms/"/>
    <ds:schemaRef ds:uri="3af19f82-bc65-4e45-a47c-deabbcd5f2bd"/>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6C00B67-ED91-439E-82A6-98A4DA4EF7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19f82-bc65-4e45-a47c-deabbcd5f2bd"/>
    <ds:schemaRef ds:uri="d7782952-83ee-4b7f-b36b-e03bcc39e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948</TotalTime>
  <Words>6147</Words>
  <Application>Microsoft Office PowerPoint</Application>
  <PresentationFormat>Laajakuva</PresentationFormat>
  <Paragraphs>563</Paragraphs>
  <Slides>36</Slides>
  <Notes>33</Notes>
  <HiddenSlides>7</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36</vt:i4>
      </vt:variant>
    </vt:vector>
  </HeadingPairs>
  <TitlesOfParts>
    <vt:vector size="40" baseType="lpstr">
      <vt:lpstr>Arial</vt:lpstr>
      <vt:lpstr>Calibri</vt:lpstr>
      <vt:lpstr>Calibri Light</vt:lpstr>
      <vt:lpstr>Office-teema</vt:lpstr>
      <vt:lpstr>PowerPoint-esitys</vt:lpstr>
      <vt:lpstr>3. Työturvallisuuden lainsäädäntö lyhyesti rakennustyön näkökulmasta</vt:lpstr>
      <vt:lpstr>Työturvallisuuden lainsäädäntö</vt:lpstr>
      <vt:lpstr>Työturvallisuuden lainsäädäntöä (eräitä esimerkkejä)</vt:lpstr>
      <vt:lpstr>Työturvallisuuden lainsäädäntöä (vain esimerkkejä)</vt:lpstr>
      <vt:lpstr>Työturvallisuuden lainsäädäntöä (vain esimerkkejä)</vt:lpstr>
      <vt:lpstr>Työturvallisuuslain tarkoitus</vt:lpstr>
      <vt:lpstr>Työturvallisuuslaki: sisältö</vt:lpstr>
      <vt:lpstr>Työturvallisuuslain soveltaminen</vt:lpstr>
      <vt:lpstr>Työturvallisuuslaki, keskeiset kohdat</vt:lpstr>
      <vt:lpstr>Työturvallisuuslaki edellyttää suunnitelmallista ja jatkuvaa toimintaa turvallisuuden ja terveyden edistämiseksi työpaikalla</vt:lpstr>
      <vt:lpstr>TT-laki, työn vaarojen selvittäminen ja arviointi (10 §)</vt:lpstr>
      <vt:lpstr>TT-laki, työn vaarojen selvittäminen ja arviointi (10 §)</vt:lpstr>
      <vt:lpstr>Työympäristön ja työn suunnittelu  (TT-laki 12§ ja 13§)</vt:lpstr>
      <vt:lpstr>Työturvallisuuslaki valvontavelvoite</vt:lpstr>
      <vt:lpstr>Työturvallisuuslaki valvontavelvoite (8 §)</vt:lpstr>
      <vt:lpstr>Työturvallisuuslaki työvälineiden tarkastukset (43§)</vt:lpstr>
      <vt:lpstr>Työturvallisuuslaki opetus-/ perehdytysvelvollisuus (TT-laki 14 §)</vt:lpstr>
      <vt:lpstr>Työturvallisuuslaki ja työntekijä, 18-22 §</vt:lpstr>
      <vt:lpstr>Ohjeita on noudatettava</vt:lpstr>
      <vt:lpstr>Työturvallisuuslain rakennustyötä koskevat pykälät (52§ 52a§ ja 52b§)</vt:lpstr>
      <vt:lpstr>Perehdytys vs. työnopastus</vt:lpstr>
      <vt:lpstr>Perehdytys rakennustyömaalle</vt:lpstr>
      <vt:lpstr>Työnopastus</vt:lpstr>
      <vt:lpstr>Työsuojeluviranomaisen tehtävät Työsuojelun valvontalaki 44/2006</vt:lpstr>
      <vt:lpstr>Yhteistoiminta työturvallisuusasioissa työpaikalla Työsuojelun valvontalaki 44/2006</vt:lpstr>
      <vt:lpstr>Työsuojeluyhteistoiminnan toimijoiden roolit lyhyesti Työsuojelun valvontalaki 44/2006</vt:lpstr>
      <vt:lpstr>Yhteistoiminta rakennustyömaalla (yhteinen työpaikka) Työsuojelun valvontalaki 44/2006, 5a luku</vt:lpstr>
      <vt:lpstr>Työsuojeluyhteistoiminta; Kun havaitset ongelmia työympäristössä:</vt:lpstr>
      <vt:lpstr>Työterveyshuolto Työterveyshuoltolaki 1383/2001</vt:lpstr>
      <vt:lpstr>Nuoret työntekijät</vt:lpstr>
      <vt:lpstr>Valtioneuvoston asetus rakennustyön turvallisuudesta (Vna 205/2009)</vt:lpstr>
      <vt:lpstr>Valtioneuvoston asetus rakennustyön turvallisuudesta (VA 205/2009) koskee</vt:lpstr>
      <vt:lpstr>Valtioneuvoston asetus rakennustyön turvallisuudesta (VA 205/2009), sisältö</vt:lpstr>
      <vt:lpstr>Tehtävä</vt:lpstr>
      <vt:lpstr>Tietolähteitä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Työturvallisuus rakennusalalla</dc:title>
  <dc:creator>Tom Johnsson</dc:creator>
  <cp:lastModifiedBy>Lampén Nina</cp:lastModifiedBy>
  <cp:revision>332</cp:revision>
  <dcterms:created xsi:type="dcterms:W3CDTF">2022-01-15T12:59:48Z</dcterms:created>
  <dcterms:modified xsi:type="dcterms:W3CDTF">2022-06-20T11:00:37Z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0x010100A3F6FD161635FE4BA274447770F33F92</vt:lpwstr>
  </property>
</Properties>
</file>